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14" r:id="rId2"/>
    <p:sldId id="368" r:id="rId3"/>
    <p:sldId id="323" r:id="rId4"/>
    <p:sldId id="369" r:id="rId5"/>
    <p:sldId id="371" r:id="rId6"/>
    <p:sldId id="370" r:id="rId7"/>
    <p:sldId id="372" r:id="rId8"/>
    <p:sldId id="373" r:id="rId9"/>
    <p:sldId id="374" r:id="rId10"/>
    <p:sldId id="425" r:id="rId11"/>
    <p:sldId id="375" r:id="rId12"/>
    <p:sldId id="377" r:id="rId13"/>
    <p:sldId id="376" r:id="rId14"/>
    <p:sldId id="381" r:id="rId15"/>
    <p:sldId id="382" r:id="rId16"/>
    <p:sldId id="378" r:id="rId17"/>
    <p:sldId id="426" r:id="rId18"/>
    <p:sldId id="379" r:id="rId19"/>
    <p:sldId id="380" r:id="rId20"/>
    <p:sldId id="383" r:id="rId21"/>
    <p:sldId id="384" r:id="rId22"/>
    <p:sldId id="385" r:id="rId23"/>
    <p:sldId id="386" r:id="rId24"/>
    <p:sldId id="427" r:id="rId25"/>
    <p:sldId id="387" r:id="rId26"/>
    <p:sldId id="388" r:id="rId27"/>
    <p:sldId id="392" r:id="rId28"/>
    <p:sldId id="393" r:id="rId29"/>
    <p:sldId id="391" r:id="rId30"/>
    <p:sldId id="395" r:id="rId31"/>
    <p:sldId id="396" r:id="rId32"/>
    <p:sldId id="397" r:id="rId33"/>
    <p:sldId id="394" r:id="rId34"/>
    <p:sldId id="398" r:id="rId35"/>
    <p:sldId id="399" r:id="rId36"/>
    <p:sldId id="400" r:id="rId37"/>
    <p:sldId id="401" r:id="rId38"/>
    <p:sldId id="402" r:id="rId39"/>
    <p:sldId id="403" r:id="rId40"/>
    <p:sldId id="404" r:id="rId41"/>
    <p:sldId id="405" r:id="rId42"/>
    <p:sldId id="406" r:id="rId43"/>
    <p:sldId id="407" r:id="rId44"/>
    <p:sldId id="408" r:id="rId45"/>
    <p:sldId id="409" r:id="rId46"/>
    <p:sldId id="410" r:id="rId47"/>
    <p:sldId id="428" r:id="rId48"/>
    <p:sldId id="412" r:id="rId49"/>
    <p:sldId id="416" r:id="rId50"/>
    <p:sldId id="413" r:id="rId51"/>
    <p:sldId id="430" r:id="rId52"/>
    <p:sldId id="431" r:id="rId53"/>
    <p:sldId id="432" r:id="rId54"/>
    <p:sldId id="433" r:id="rId55"/>
    <p:sldId id="434" r:id="rId56"/>
    <p:sldId id="441" r:id="rId57"/>
    <p:sldId id="435" r:id="rId58"/>
    <p:sldId id="437" r:id="rId59"/>
    <p:sldId id="436" r:id="rId60"/>
    <p:sldId id="438" r:id="rId61"/>
    <p:sldId id="439" r:id="rId62"/>
    <p:sldId id="440" r:id="rId63"/>
    <p:sldId id="417" r:id="rId64"/>
    <p:sldId id="418" r:id="rId65"/>
    <p:sldId id="429" r:id="rId66"/>
    <p:sldId id="419" r:id="rId67"/>
    <p:sldId id="420" r:id="rId68"/>
    <p:sldId id="421" r:id="rId69"/>
    <p:sldId id="422" r:id="rId70"/>
    <p:sldId id="423" r:id="rId71"/>
    <p:sldId id="424" r:id="rId72"/>
    <p:sldId id="361" r:id="rId7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Title" id="{9F18E327-6D80-4D7D-A637-520E9E9F5977}">
          <p14:sldIdLst>
            <p14:sldId id="314"/>
          </p14:sldIdLst>
        </p14:section>
        <p14:section name="Galileo's Paradox" id="{5A303B74-6E15-472F-8826-F0FC92CA3413}">
          <p14:sldIdLst>
            <p14:sldId id="368"/>
            <p14:sldId id="323"/>
            <p14:sldId id="369"/>
            <p14:sldId id="371"/>
            <p14:sldId id="370"/>
            <p14:sldId id="372"/>
            <p14:sldId id="373"/>
            <p14:sldId id="374"/>
          </p14:sldIdLst>
        </p14:section>
        <p14:section name="Introducing Sets" id="{2B5A4055-95A2-4A18-B02C-B12A3C35F4E8}">
          <p14:sldIdLst>
            <p14:sldId id="425"/>
            <p14:sldId id="375"/>
            <p14:sldId id="377"/>
            <p14:sldId id="376"/>
            <p14:sldId id="381"/>
            <p14:sldId id="382"/>
            <p14:sldId id="378"/>
          </p14:sldIdLst>
        </p14:section>
        <p14:section name="A foundation for mathematics?" id="{1803264C-6A56-4511-94CB-B835CD01FF83}">
          <p14:sldIdLst>
            <p14:sldId id="426"/>
            <p14:sldId id="379"/>
            <p14:sldId id="380"/>
            <p14:sldId id="383"/>
            <p14:sldId id="384"/>
            <p14:sldId id="385"/>
            <p14:sldId id="386"/>
          </p14:sldIdLst>
        </p14:section>
        <p14:section name="Cardinals" id="{1FAE2A4C-26A7-4573-8195-9248CC8B73E8}">
          <p14:sldIdLst>
            <p14:sldId id="427"/>
            <p14:sldId id="387"/>
            <p14:sldId id="388"/>
            <p14:sldId id="392"/>
            <p14:sldId id="393"/>
            <p14:sldId id="391"/>
            <p14:sldId id="395"/>
            <p14:sldId id="396"/>
            <p14:sldId id="397"/>
            <p14:sldId id="394"/>
            <p14:sldId id="398"/>
            <p14:sldId id="399"/>
            <p14:sldId id="400"/>
            <p14:sldId id="401"/>
            <p14:sldId id="402"/>
            <p14:sldId id="403"/>
            <p14:sldId id="404"/>
            <p14:sldId id="405"/>
            <p14:sldId id="406"/>
            <p14:sldId id="407"/>
            <p14:sldId id="408"/>
            <p14:sldId id="409"/>
            <p14:sldId id="410"/>
          </p14:sldIdLst>
        </p14:section>
        <p14:section name="Ordinals" id="{AEACB124-D642-4ECA-BEF1-A422E2B11F75}">
          <p14:sldIdLst>
            <p14:sldId id="428"/>
            <p14:sldId id="412"/>
            <p14:sldId id="416"/>
            <p14:sldId id="413"/>
            <p14:sldId id="430"/>
            <p14:sldId id="431"/>
            <p14:sldId id="432"/>
            <p14:sldId id="433"/>
            <p14:sldId id="434"/>
            <p14:sldId id="441"/>
            <p14:sldId id="435"/>
            <p14:sldId id="437"/>
            <p14:sldId id="436"/>
            <p14:sldId id="438"/>
            <p14:sldId id="439"/>
            <p14:sldId id="440"/>
            <p14:sldId id="417"/>
            <p14:sldId id="418"/>
          </p14:sldIdLst>
        </p14:section>
        <p14:section name="Russell's Paradox" id="{E488A157-8471-4045-B8C9-040C952FE4A1}">
          <p14:sldIdLst>
            <p14:sldId id="429"/>
            <p14:sldId id="419"/>
            <p14:sldId id="420"/>
            <p14:sldId id="421"/>
            <p14:sldId id="422"/>
            <p14:sldId id="423"/>
            <p14:sldId id="424"/>
            <p14:sldId id="361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CFCFA"/>
    <a:srgbClr val="04A3C8"/>
    <a:srgbClr val="843C0C"/>
    <a:srgbClr val="FF7C80"/>
    <a:srgbClr val="FF5050"/>
    <a:srgbClr val="2E75B6"/>
    <a:srgbClr val="548235"/>
    <a:srgbClr val="FF9999"/>
    <a:srgbClr val="FFCC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A8D6E0B-C2FF-436F-8C63-6C008C2AA0D2}" v="155" dt="2023-11-15T12:17:07.273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08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presProps" Target="presProps.xml"/><Relationship Id="rId79" Type="http://schemas.microsoft.com/office/2015/10/relationships/revisionInfo" Target="revisionInfo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theme" Target="theme/theme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b Trueman" userId="064f5b51-51fb-4d25-9899-1009055f4a23" providerId="ADAL" clId="{9A8D6E0B-C2FF-436F-8C63-6C008C2AA0D2}"/>
    <pc:docChg chg="custSel addSld modSld sldOrd modSection">
      <pc:chgData name="Rob Trueman" userId="064f5b51-51fb-4d25-9899-1009055f4a23" providerId="ADAL" clId="{9A8D6E0B-C2FF-436F-8C63-6C008C2AA0D2}" dt="2023-11-15T12:17:04.367" v="166" actId="20577"/>
      <pc:docMkLst>
        <pc:docMk/>
      </pc:docMkLst>
      <pc:sldChg chg="modSp">
        <pc:chgData name="Rob Trueman" userId="064f5b51-51fb-4d25-9899-1009055f4a23" providerId="ADAL" clId="{9A8D6E0B-C2FF-436F-8C63-6C008C2AA0D2}" dt="2023-11-14T12:31:22.891" v="67" actId="20577"/>
        <pc:sldMkLst>
          <pc:docMk/>
          <pc:sldMk cId="553700017" sldId="369"/>
        </pc:sldMkLst>
        <pc:spChg chg="mod">
          <ac:chgData name="Rob Trueman" userId="064f5b51-51fb-4d25-9899-1009055f4a23" providerId="ADAL" clId="{9A8D6E0B-C2FF-436F-8C63-6C008C2AA0D2}" dt="2023-11-14T12:31:22.891" v="67" actId="20577"/>
          <ac:spMkLst>
            <pc:docMk/>
            <pc:sldMk cId="553700017" sldId="369"/>
            <ac:spMk id="2" creationId="{5DC10DD6-DBBA-57CE-B190-2532693AD757}"/>
          </ac:spMkLst>
        </pc:spChg>
      </pc:sldChg>
      <pc:sldChg chg="addSp delSp modSp mod delAnim modAnim">
        <pc:chgData name="Rob Trueman" userId="064f5b51-51fb-4d25-9899-1009055f4a23" providerId="ADAL" clId="{9A8D6E0B-C2FF-436F-8C63-6C008C2AA0D2}" dt="2023-11-14T12:31:31.681" v="77"/>
        <pc:sldMkLst>
          <pc:docMk/>
          <pc:sldMk cId="3569786670" sldId="371"/>
        </pc:sldMkLst>
        <pc:spChg chg="mod">
          <ac:chgData name="Rob Trueman" userId="064f5b51-51fb-4d25-9899-1009055f4a23" providerId="ADAL" clId="{9A8D6E0B-C2FF-436F-8C63-6C008C2AA0D2}" dt="2023-11-14T12:31:31.014" v="76" actId="20577"/>
          <ac:spMkLst>
            <pc:docMk/>
            <pc:sldMk cId="3569786670" sldId="371"/>
            <ac:spMk id="2" creationId="{5DC10DD6-DBBA-57CE-B190-2532693AD757}"/>
          </ac:spMkLst>
        </pc:spChg>
        <pc:spChg chg="del">
          <ac:chgData name="Rob Trueman" userId="064f5b51-51fb-4d25-9899-1009055f4a23" providerId="ADAL" clId="{9A8D6E0B-C2FF-436F-8C63-6C008C2AA0D2}" dt="2023-11-14T12:31:27.022" v="68" actId="21"/>
          <ac:spMkLst>
            <pc:docMk/>
            <pc:sldMk cId="3569786670" sldId="371"/>
            <ac:spMk id="3" creationId="{07B14AFE-CD8A-75F4-0EC4-FDE6EBC770A7}"/>
          </ac:spMkLst>
        </pc:spChg>
        <pc:spChg chg="add mod">
          <ac:chgData name="Rob Trueman" userId="064f5b51-51fb-4d25-9899-1009055f4a23" providerId="ADAL" clId="{9A8D6E0B-C2FF-436F-8C63-6C008C2AA0D2}" dt="2023-11-14T12:31:31.681" v="77"/>
          <ac:spMkLst>
            <pc:docMk/>
            <pc:sldMk cId="3569786670" sldId="371"/>
            <ac:spMk id="7" creationId="{96D40049-A258-F635-E5BA-0CB16C070523}"/>
          </ac:spMkLst>
        </pc:spChg>
      </pc:sldChg>
      <pc:sldChg chg="modSp">
        <pc:chgData name="Rob Trueman" userId="064f5b51-51fb-4d25-9899-1009055f4a23" providerId="ADAL" clId="{9A8D6E0B-C2FF-436F-8C63-6C008C2AA0D2}" dt="2023-11-08T10:04:20.621" v="3" actId="114"/>
        <pc:sldMkLst>
          <pc:docMk/>
          <pc:sldMk cId="2500281264" sldId="386"/>
        </pc:sldMkLst>
        <pc:spChg chg="mod">
          <ac:chgData name="Rob Trueman" userId="064f5b51-51fb-4d25-9899-1009055f4a23" providerId="ADAL" clId="{9A8D6E0B-C2FF-436F-8C63-6C008C2AA0D2}" dt="2023-11-08T10:04:20.621" v="3" actId="114"/>
          <ac:spMkLst>
            <pc:docMk/>
            <pc:sldMk cId="2500281264" sldId="386"/>
            <ac:spMk id="18" creationId="{CC3B64D8-7C43-02DA-91BA-131858562A4F}"/>
          </ac:spMkLst>
        </pc:spChg>
      </pc:sldChg>
      <pc:sldChg chg="modSp mod modAnim">
        <pc:chgData name="Rob Trueman" userId="064f5b51-51fb-4d25-9899-1009055f4a23" providerId="ADAL" clId="{9A8D6E0B-C2FF-436F-8C63-6C008C2AA0D2}" dt="2023-11-15T09:46:50.501" v="137" actId="20577"/>
        <pc:sldMkLst>
          <pc:docMk/>
          <pc:sldMk cId="2138531049" sldId="391"/>
        </pc:sldMkLst>
        <pc:spChg chg="mod">
          <ac:chgData name="Rob Trueman" userId="064f5b51-51fb-4d25-9899-1009055f4a23" providerId="ADAL" clId="{9A8D6E0B-C2FF-436F-8C63-6C008C2AA0D2}" dt="2023-11-15T09:46:50.501" v="137" actId="20577"/>
          <ac:spMkLst>
            <pc:docMk/>
            <pc:sldMk cId="2138531049" sldId="391"/>
            <ac:spMk id="2" creationId="{5DC10DD6-DBBA-57CE-B190-2532693AD757}"/>
          </ac:spMkLst>
        </pc:spChg>
      </pc:sldChg>
      <pc:sldChg chg="modSp">
        <pc:chgData name="Rob Trueman" userId="064f5b51-51fb-4d25-9899-1009055f4a23" providerId="ADAL" clId="{9A8D6E0B-C2FF-436F-8C63-6C008C2AA0D2}" dt="2023-11-14T13:26:45.271" v="121" actId="20577"/>
        <pc:sldMkLst>
          <pc:docMk/>
          <pc:sldMk cId="1486862486" sldId="394"/>
        </pc:sldMkLst>
        <pc:spChg chg="mod">
          <ac:chgData name="Rob Trueman" userId="064f5b51-51fb-4d25-9899-1009055f4a23" providerId="ADAL" clId="{9A8D6E0B-C2FF-436F-8C63-6C008C2AA0D2}" dt="2023-11-14T13:26:45.271" v="121" actId="20577"/>
          <ac:spMkLst>
            <pc:docMk/>
            <pc:sldMk cId="1486862486" sldId="394"/>
            <ac:spMk id="2" creationId="{5DC10DD6-DBBA-57CE-B190-2532693AD757}"/>
          </ac:spMkLst>
        </pc:spChg>
      </pc:sldChg>
      <pc:sldChg chg="modSp modAnim">
        <pc:chgData name="Rob Trueman" userId="064f5b51-51fb-4d25-9899-1009055f4a23" providerId="ADAL" clId="{9A8D6E0B-C2FF-436F-8C63-6C008C2AA0D2}" dt="2023-11-08T10:05:55.505" v="4" actId="20577"/>
        <pc:sldMkLst>
          <pc:docMk/>
          <pc:sldMk cId="143711259" sldId="400"/>
        </pc:sldMkLst>
        <pc:spChg chg="mod">
          <ac:chgData name="Rob Trueman" userId="064f5b51-51fb-4d25-9899-1009055f4a23" providerId="ADAL" clId="{9A8D6E0B-C2FF-436F-8C63-6C008C2AA0D2}" dt="2023-11-08T10:05:55.505" v="4" actId="20577"/>
          <ac:spMkLst>
            <pc:docMk/>
            <pc:sldMk cId="143711259" sldId="400"/>
            <ac:spMk id="2" creationId="{5DC10DD6-DBBA-57CE-B190-2532693AD757}"/>
          </ac:spMkLst>
        </pc:spChg>
      </pc:sldChg>
      <pc:sldChg chg="modSp modAnim">
        <pc:chgData name="Rob Trueman" userId="064f5b51-51fb-4d25-9899-1009055f4a23" providerId="ADAL" clId="{9A8D6E0B-C2FF-436F-8C63-6C008C2AA0D2}" dt="2023-11-15T12:17:04.367" v="166" actId="20577"/>
        <pc:sldMkLst>
          <pc:docMk/>
          <pc:sldMk cId="866820588" sldId="412"/>
        </pc:sldMkLst>
        <pc:spChg chg="mod">
          <ac:chgData name="Rob Trueman" userId="064f5b51-51fb-4d25-9899-1009055f4a23" providerId="ADAL" clId="{9A8D6E0B-C2FF-436F-8C63-6C008C2AA0D2}" dt="2023-11-15T12:17:02.579" v="161" actId="20577"/>
          <ac:spMkLst>
            <pc:docMk/>
            <pc:sldMk cId="866820588" sldId="412"/>
            <ac:spMk id="3" creationId="{818D07A5-EA00-C305-E445-293719590EED}"/>
          </ac:spMkLst>
        </pc:spChg>
      </pc:sldChg>
      <pc:sldChg chg="modSp modAnim">
        <pc:chgData name="Rob Trueman" userId="064f5b51-51fb-4d25-9899-1009055f4a23" providerId="ADAL" clId="{9A8D6E0B-C2FF-436F-8C63-6C008C2AA0D2}" dt="2023-11-08T10:48:04.717" v="45"/>
        <pc:sldMkLst>
          <pc:docMk/>
          <pc:sldMk cId="822833398" sldId="413"/>
        </pc:sldMkLst>
        <pc:spChg chg="mod">
          <ac:chgData name="Rob Trueman" userId="064f5b51-51fb-4d25-9899-1009055f4a23" providerId="ADAL" clId="{9A8D6E0B-C2FF-436F-8C63-6C008C2AA0D2}" dt="2023-11-08T10:43:35.514" v="13" actId="207"/>
          <ac:spMkLst>
            <pc:docMk/>
            <pc:sldMk cId="822833398" sldId="413"/>
            <ac:spMk id="2" creationId="{5DC10DD6-DBBA-57CE-B190-2532693AD757}"/>
          </ac:spMkLst>
        </pc:spChg>
      </pc:sldChg>
      <pc:sldChg chg="modSp">
        <pc:chgData name="Rob Trueman" userId="064f5b51-51fb-4d25-9899-1009055f4a23" providerId="ADAL" clId="{9A8D6E0B-C2FF-436F-8C63-6C008C2AA0D2}" dt="2023-11-08T10:49:41.074" v="57" actId="20577"/>
        <pc:sldMkLst>
          <pc:docMk/>
          <pc:sldMk cId="1158720797" sldId="418"/>
        </pc:sldMkLst>
        <pc:spChg chg="mod">
          <ac:chgData name="Rob Trueman" userId="064f5b51-51fb-4d25-9899-1009055f4a23" providerId="ADAL" clId="{9A8D6E0B-C2FF-436F-8C63-6C008C2AA0D2}" dt="2023-11-08T10:49:41.074" v="57" actId="20577"/>
          <ac:spMkLst>
            <pc:docMk/>
            <pc:sldMk cId="1158720797" sldId="418"/>
            <ac:spMk id="4" creationId="{A46B676F-62E9-5B89-FC2F-A7EF193513ED}"/>
          </ac:spMkLst>
        </pc:spChg>
      </pc:sldChg>
      <pc:sldChg chg="modSp">
        <pc:chgData name="Rob Trueman" userId="064f5b51-51fb-4d25-9899-1009055f4a23" providerId="ADAL" clId="{9A8D6E0B-C2FF-436F-8C63-6C008C2AA0D2}" dt="2023-11-14T13:34:43.989" v="131" actId="207"/>
        <pc:sldMkLst>
          <pc:docMk/>
          <pc:sldMk cId="814837971" sldId="424"/>
        </pc:sldMkLst>
        <pc:spChg chg="mod">
          <ac:chgData name="Rob Trueman" userId="064f5b51-51fb-4d25-9899-1009055f4a23" providerId="ADAL" clId="{9A8D6E0B-C2FF-436F-8C63-6C008C2AA0D2}" dt="2023-11-14T13:34:43.989" v="131" actId="207"/>
          <ac:spMkLst>
            <pc:docMk/>
            <pc:sldMk cId="814837971" sldId="424"/>
            <ac:spMk id="2" creationId="{5DC10DD6-DBBA-57CE-B190-2532693AD757}"/>
          </ac:spMkLst>
        </pc:spChg>
      </pc:sldChg>
      <pc:sldChg chg="modSp add modAnim">
        <pc:chgData name="Rob Trueman" userId="064f5b51-51fb-4d25-9899-1009055f4a23" providerId="ADAL" clId="{9A8D6E0B-C2FF-436F-8C63-6C008C2AA0D2}" dt="2023-11-08T10:43:42.728" v="14" actId="207"/>
        <pc:sldMkLst>
          <pc:docMk/>
          <pc:sldMk cId="3050781549" sldId="430"/>
        </pc:sldMkLst>
        <pc:spChg chg="mod">
          <ac:chgData name="Rob Trueman" userId="064f5b51-51fb-4d25-9899-1009055f4a23" providerId="ADAL" clId="{9A8D6E0B-C2FF-436F-8C63-6C008C2AA0D2}" dt="2023-11-08T10:43:42.728" v="14" actId="207"/>
          <ac:spMkLst>
            <pc:docMk/>
            <pc:sldMk cId="3050781549" sldId="430"/>
            <ac:spMk id="2" creationId="{5DC10DD6-DBBA-57CE-B190-2532693AD757}"/>
          </ac:spMkLst>
        </pc:spChg>
      </pc:sldChg>
      <pc:sldChg chg="modSp add">
        <pc:chgData name="Rob Trueman" userId="064f5b51-51fb-4d25-9899-1009055f4a23" providerId="ADAL" clId="{9A8D6E0B-C2FF-436F-8C63-6C008C2AA0D2}" dt="2023-11-08T10:44:15.009" v="18" actId="207"/>
        <pc:sldMkLst>
          <pc:docMk/>
          <pc:sldMk cId="547133228" sldId="431"/>
        </pc:sldMkLst>
        <pc:spChg chg="mod">
          <ac:chgData name="Rob Trueman" userId="064f5b51-51fb-4d25-9899-1009055f4a23" providerId="ADAL" clId="{9A8D6E0B-C2FF-436F-8C63-6C008C2AA0D2}" dt="2023-11-08T10:44:15.009" v="18" actId="207"/>
          <ac:spMkLst>
            <pc:docMk/>
            <pc:sldMk cId="547133228" sldId="431"/>
            <ac:spMk id="2" creationId="{5DC10DD6-DBBA-57CE-B190-2532693AD757}"/>
          </ac:spMkLst>
        </pc:spChg>
      </pc:sldChg>
      <pc:sldChg chg="modSp add">
        <pc:chgData name="Rob Trueman" userId="064f5b51-51fb-4d25-9899-1009055f4a23" providerId="ADAL" clId="{9A8D6E0B-C2FF-436F-8C63-6C008C2AA0D2}" dt="2023-11-08T10:44:28.534" v="20" actId="207"/>
        <pc:sldMkLst>
          <pc:docMk/>
          <pc:sldMk cId="424291868" sldId="432"/>
        </pc:sldMkLst>
        <pc:spChg chg="mod">
          <ac:chgData name="Rob Trueman" userId="064f5b51-51fb-4d25-9899-1009055f4a23" providerId="ADAL" clId="{9A8D6E0B-C2FF-436F-8C63-6C008C2AA0D2}" dt="2023-11-08T10:44:28.534" v="20" actId="207"/>
          <ac:spMkLst>
            <pc:docMk/>
            <pc:sldMk cId="424291868" sldId="432"/>
            <ac:spMk id="2" creationId="{5DC10DD6-DBBA-57CE-B190-2532693AD757}"/>
          </ac:spMkLst>
        </pc:spChg>
      </pc:sldChg>
      <pc:sldChg chg="modSp add">
        <pc:chgData name="Rob Trueman" userId="064f5b51-51fb-4d25-9899-1009055f4a23" providerId="ADAL" clId="{9A8D6E0B-C2FF-436F-8C63-6C008C2AA0D2}" dt="2023-11-08T10:45:17.576" v="26" actId="207"/>
        <pc:sldMkLst>
          <pc:docMk/>
          <pc:sldMk cId="3411390541" sldId="433"/>
        </pc:sldMkLst>
        <pc:spChg chg="mod">
          <ac:chgData name="Rob Trueman" userId="064f5b51-51fb-4d25-9899-1009055f4a23" providerId="ADAL" clId="{9A8D6E0B-C2FF-436F-8C63-6C008C2AA0D2}" dt="2023-11-08T10:45:17.576" v="26" actId="207"/>
          <ac:spMkLst>
            <pc:docMk/>
            <pc:sldMk cId="3411390541" sldId="433"/>
            <ac:spMk id="2" creationId="{5DC10DD6-DBBA-57CE-B190-2532693AD757}"/>
          </ac:spMkLst>
        </pc:spChg>
      </pc:sldChg>
      <pc:sldChg chg="modSp add">
        <pc:chgData name="Rob Trueman" userId="064f5b51-51fb-4d25-9899-1009055f4a23" providerId="ADAL" clId="{9A8D6E0B-C2FF-436F-8C63-6C008C2AA0D2}" dt="2023-11-15T12:15:31.880" v="138" actId="207"/>
        <pc:sldMkLst>
          <pc:docMk/>
          <pc:sldMk cId="900024004" sldId="434"/>
        </pc:sldMkLst>
        <pc:spChg chg="mod">
          <ac:chgData name="Rob Trueman" userId="064f5b51-51fb-4d25-9899-1009055f4a23" providerId="ADAL" clId="{9A8D6E0B-C2FF-436F-8C63-6C008C2AA0D2}" dt="2023-11-15T12:15:31.880" v="138" actId="207"/>
          <ac:spMkLst>
            <pc:docMk/>
            <pc:sldMk cId="900024004" sldId="434"/>
            <ac:spMk id="2" creationId="{5DC10DD6-DBBA-57CE-B190-2532693AD757}"/>
          </ac:spMkLst>
        </pc:spChg>
      </pc:sldChg>
      <pc:sldChg chg="modSp add">
        <pc:chgData name="Rob Trueman" userId="064f5b51-51fb-4d25-9899-1009055f4a23" providerId="ADAL" clId="{9A8D6E0B-C2FF-436F-8C63-6C008C2AA0D2}" dt="2023-11-08T10:46:04.290" v="34" actId="207"/>
        <pc:sldMkLst>
          <pc:docMk/>
          <pc:sldMk cId="517635026" sldId="435"/>
        </pc:sldMkLst>
        <pc:spChg chg="mod">
          <ac:chgData name="Rob Trueman" userId="064f5b51-51fb-4d25-9899-1009055f4a23" providerId="ADAL" clId="{9A8D6E0B-C2FF-436F-8C63-6C008C2AA0D2}" dt="2023-11-08T10:46:04.290" v="34" actId="207"/>
          <ac:spMkLst>
            <pc:docMk/>
            <pc:sldMk cId="517635026" sldId="435"/>
            <ac:spMk id="2" creationId="{5DC10DD6-DBBA-57CE-B190-2532693AD757}"/>
          </ac:spMkLst>
        </pc:spChg>
      </pc:sldChg>
      <pc:sldChg chg="modSp add ord">
        <pc:chgData name="Rob Trueman" userId="064f5b51-51fb-4d25-9899-1009055f4a23" providerId="ADAL" clId="{9A8D6E0B-C2FF-436F-8C63-6C008C2AA0D2}" dt="2023-11-08T10:46:49.691" v="40" actId="207"/>
        <pc:sldMkLst>
          <pc:docMk/>
          <pc:sldMk cId="1685027079" sldId="436"/>
        </pc:sldMkLst>
        <pc:spChg chg="mod">
          <ac:chgData name="Rob Trueman" userId="064f5b51-51fb-4d25-9899-1009055f4a23" providerId="ADAL" clId="{9A8D6E0B-C2FF-436F-8C63-6C008C2AA0D2}" dt="2023-11-08T10:46:49.691" v="40" actId="207"/>
          <ac:spMkLst>
            <pc:docMk/>
            <pc:sldMk cId="1685027079" sldId="436"/>
            <ac:spMk id="2" creationId="{5DC10DD6-DBBA-57CE-B190-2532693AD757}"/>
          </ac:spMkLst>
        </pc:spChg>
      </pc:sldChg>
      <pc:sldChg chg="modSp add">
        <pc:chgData name="Rob Trueman" userId="064f5b51-51fb-4d25-9899-1009055f4a23" providerId="ADAL" clId="{9A8D6E0B-C2FF-436F-8C63-6C008C2AA0D2}" dt="2023-11-08T10:46:25.989" v="36" actId="207"/>
        <pc:sldMkLst>
          <pc:docMk/>
          <pc:sldMk cId="1082211419" sldId="437"/>
        </pc:sldMkLst>
        <pc:spChg chg="mod">
          <ac:chgData name="Rob Trueman" userId="064f5b51-51fb-4d25-9899-1009055f4a23" providerId="ADAL" clId="{9A8D6E0B-C2FF-436F-8C63-6C008C2AA0D2}" dt="2023-11-08T10:46:25.989" v="36" actId="207"/>
          <ac:spMkLst>
            <pc:docMk/>
            <pc:sldMk cId="1082211419" sldId="437"/>
            <ac:spMk id="2" creationId="{5DC10DD6-DBBA-57CE-B190-2532693AD757}"/>
          </ac:spMkLst>
        </pc:spChg>
      </pc:sldChg>
      <pc:sldChg chg="modSp add">
        <pc:chgData name="Rob Trueman" userId="064f5b51-51fb-4d25-9899-1009055f4a23" providerId="ADAL" clId="{9A8D6E0B-C2FF-436F-8C63-6C008C2AA0D2}" dt="2023-11-08T10:46:58.918" v="42" actId="207"/>
        <pc:sldMkLst>
          <pc:docMk/>
          <pc:sldMk cId="3907789179" sldId="438"/>
        </pc:sldMkLst>
        <pc:spChg chg="mod">
          <ac:chgData name="Rob Trueman" userId="064f5b51-51fb-4d25-9899-1009055f4a23" providerId="ADAL" clId="{9A8D6E0B-C2FF-436F-8C63-6C008C2AA0D2}" dt="2023-11-08T10:46:58.918" v="42" actId="207"/>
          <ac:spMkLst>
            <pc:docMk/>
            <pc:sldMk cId="3907789179" sldId="438"/>
            <ac:spMk id="2" creationId="{5DC10DD6-DBBA-57CE-B190-2532693AD757}"/>
          </ac:spMkLst>
        </pc:spChg>
      </pc:sldChg>
      <pc:sldChg chg="modSp add">
        <pc:chgData name="Rob Trueman" userId="064f5b51-51fb-4d25-9899-1009055f4a23" providerId="ADAL" clId="{9A8D6E0B-C2FF-436F-8C63-6C008C2AA0D2}" dt="2023-11-08T10:47:15.104" v="44" actId="207"/>
        <pc:sldMkLst>
          <pc:docMk/>
          <pc:sldMk cId="3346610669" sldId="439"/>
        </pc:sldMkLst>
        <pc:spChg chg="mod">
          <ac:chgData name="Rob Trueman" userId="064f5b51-51fb-4d25-9899-1009055f4a23" providerId="ADAL" clId="{9A8D6E0B-C2FF-436F-8C63-6C008C2AA0D2}" dt="2023-11-08T10:47:15.104" v="44" actId="207"/>
          <ac:spMkLst>
            <pc:docMk/>
            <pc:sldMk cId="3346610669" sldId="439"/>
            <ac:spMk id="2" creationId="{5DC10DD6-DBBA-57CE-B190-2532693AD757}"/>
          </ac:spMkLst>
        </pc:spChg>
      </pc:sldChg>
      <pc:sldChg chg="add">
        <pc:chgData name="Rob Trueman" userId="064f5b51-51fb-4d25-9899-1009055f4a23" providerId="ADAL" clId="{9A8D6E0B-C2FF-436F-8C63-6C008C2AA0D2}" dt="2023-11-08T10:47:03.541" v="43" actId="2890"/>
        <pc:sldMkLst>
          <pc:docMk/>
          <pc:sldMk cId="2683239157" sldId="440"/>
        </pc:sldMkLst>
      </pc:sldChg>
      <pc:sldChg chg="modSp add">
        <pc:chgData name="Rob Trueman" userId="064f5b51-51fb-4d25-9899-1009055f4a23" providerId="ADAL" clId="{9A8D6E0B-C2FF-436F-8C63-6C008C2AA0D2}" dt="2023-11-15T12:15:37.743" v="139" actId="207"/>
        <pc:sldMkLst>
          <pc:docMk/>
          <pc:sldMk cId="1518184857" sldId="441"/>
        </pc:sldMkLst>
        <pc:spChg chg="mod">
          <ac:chgData name="Rob Trueman" userId="064f5b51-51fb-4d25-9899-1009055f4a23" providerId="ADAL" clId="{9A8D6E0B-C2FF-436F-8C63-6C008C2AA0D2}" dt="2023-11-15T12:15:37.743" v="139" actId="207"/>
          <ac:spMkLst>
            <pc:docMk/>
            <pc:sldMk cId="1518184857" sldId="441"/>
            <ac:spMk id="2" creationId="{5DC10DD6-DBBA-57CE-B190-2532693AD757}"/>
          </ac:spMkLst>
        </pc:spChg>
      </pc:sldChg>
    </pc:docChg>
  </pc:docChgLst>
  <pc:docChgLst>
    <pc:chgData name="Robert Trueman" userId="8e610f215beb07b7" providerId="LiveId" clId="{4D1E3A3A-2DE0-4946-A655-702817ECFEBB}"/>
    <pc:docChg chg="undo custSel addSld delSld modSld sldOrd addSection modSection">
      <pc:chgData name="Robert Trueman" userId="8e610f215beb07b7" providerId="LiveId" clId="{4D1E3A3A-2DE0-4946-A655-702817ECFEBB}" dt="2023-10-26T11:37:09.065" v="39617" actId="20577"/>
      <pc:docMkLst>
        <pc:docMk/>
      </pc:docMkLst>
      <pc:sldChg chg="addSp modSp add mod modAnim">
        <pc:chgData name="Robert Trueman" userId="8e610f215beb07b7" providerId="LiveId" clId="{4D1E3A3A-2DE0-4946-A655-702817ECFEBB}" dt="2023-10-24T19:30:59.213" v="39355" actId="207"/>
        <pc:sldMkLst>
          <pc:docMk/>
          <pc:sldMk cId="328661380" sldId="323"/>
        </pc:sldMkLst>
        <pc:spChg chg="mod">
          <ac:chgData name="Robert Trueman" userId="8e610f215beb07b7" providerId="LiveId" clId="{4D1E3A3A-2DE0-4946-A655-702817ECFEBB}" dt="2023-10-24T19:30:59.213" v="39355" actId="207"/>
          <ac:spMkLst>
            <pc:docMk/>
            <pc:sldMk cId="328661380" sldId="323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17T10:51:44.861" v="181" actId="20577"/>
          <ac:spMkLst>
            <pc:docMk/>
            <pc:sldMk cId="328661380" sldId="323"/>
            <ac:spMk id="19" creationId="{DA6619EB-2677-3772-A3CA-0283B71D7801}"/>
          </ac:spMkLst>
        </pc:spChg>
        <pc:picChg chg="add mod">
          <ac:chgData name="Robert Trueman" userId="8e610f215beb07b7" providerId="LiveId" clId="{4D1E3A3A-2DE0-4946-A655-702817ECFEBB}" dt="2023-10-17T11:03:09.803" v="831" actId="1076"/>
          <ac:picMkLst>
            <pc:docMk/>
            <pc:sldMk cId="328661380" sldId="323"/>
            <ac:picMk id="4" creationId="{61499B0A-224A-FED5-EFD2-0E8F0194AE4C}"/>
          </ac:picMkLst>
        </pc:picChg>
      </pc:sldChg>
      <pc:sldChg chg="modSp add modAnim">
        <pc:chgData name="Robert Trueman" userId="8e610f215beb07b7" providerId="LiveId" clId="{4D1E3A3A-2DE0-4946-A655-702817ECFEBB}" dt="2023-10-24T11:53:26.834" v="39354" actId="20577"/>
        <pc:sldMkLst>
          <pc:docMk/>
          <pc:sldMk cId="559949566" sldId="361"/>
        </pc:sldMkLst>
        <pc:spChg chg="mod">
          <ac:chgData name="Robert Trueman" userId="8e610f215beb07b7" providerId="LiveId" clId="{4D1E3A3A-2DE0-4946-A655-702817ECFEBB}" dt="2023-10-24T11:53:26.834" v="39354" actId="20577"/>
          <ac:spMkLst>
            <pc:docMk/>
            <pc:sldMk cId="559949566" sldId="361"/>
            <ac:spMk id="2" creationId="{5DC10DD6-DBBA-57CE-B190-2532693AD757}"/>
          </ac:spMkLst>
        </pc:spChg>
      </pc:sldChg>
      <pc:sldChg chg="modSp mod">
        <pc:chgData name="Robert Trueman" userId="8e610f215beb07b7" providerId="LiveId" clId="{4D1E3A3A-2DE0-4946-A655-702817ECFEBB}" dt="2023-10-24T11:51:32.263" v="39318" actId="113"/>
        <pc:sldMkLst>
          <pc:docMk/>
          <pc:sldMk cId="3840017825" sldId="368"/>
        </pc:sldMkLst>
        <pc:spChg chg="mod">
          <ac:chgData name="Robert Trueman" userId="8e610f215beb07b7" providerId="LiveId" clId="{4D1E3A3A-2DE0-4946-A655-702817ECFEBB}" dt="2023-10-24T11:51:32.263" v="39318" actId="113"/>
          <ac:spMkLst>
            <pc:docMk/>
            <pc:sldMk cId="3840017825" sldId="368"/>
            <ac:spMk id="2" creationId="{5DC10DD6-DBBA-57CE-B190-2532693AD757}"/>
          </ac:spMkLst>
        </pc:spChg>
      </pc:sldChg>
      <pc:sldChg chg="addSp delSp modSp add mod modAnim">
        <pc:chgData name="Robert Trueman" userId="8e610f215beb07b7" providerId="LiveId" clId="{4D1E3A3A-2DE0-4946-A655-702817ECFEBB}" dt="2023-10-25T09:16:34.514" v="39550" actId="20577"/>
        <pc:sldMkLst>
          <pc:docMk/>
          <pc:sldMk cId="553700017" sldId="369"/>
        </pc:sldMkLst>
        <pc:spChg chg="mod">
          <ac:chgData name="Robert Trueman" userId="8e610f215beb07b7" providerId="LiveId" clId="{4D1E3A3A-2DE0-4946-A655-702817ECFEBB}" dt="2023-10-25T09:16:34.514" v="39550" actId="20577"/>
          <ac:spMkLst>
            <pc:docMk/>
            <pc:sldMk cId="553700017" sldId="369"/>
            <ac:spMk id="2" creationId="{5DC10DD6-DBBA-57CE-B190-2532693AD757}"/>
          </ac:spMkLst>
        </pc:spChg>
        <pc:spChg chg="mod ord">
          <ac:chgData name="Robert Trueman" userId="8e610f215beb07b7" providerId="LiveId" clId="{4D1E3A3A-2DE0-4946-A655-702817ECFEBB}" dt="2023-10-17T11:35:11.710" v="1216" actId="1076"/>
          <ac:spMkLst>
            <pc:docMk/>
            <pc:sldMk cId="553700017" sldId="369"/>
            <ac:spMk id="6" creationId="{8D1D6322-19BA-C414-E9C6-C464F6DCDFAC}"/>
          </ac:spMkLst>
        </pc:spChg>
        <pc:spChg chg="add mod ord topLvl">
          <ac:chgData name="Robert Trueman" userId="8e610f215beb07b7" providerId="LiveId" clId="{4D1E3A3A-2DE0-4946-A655-702817ECFEBB}" dt="2023-10-17T11:45:31.887" v="1576" actId="165"/>
          <ac:spMkLst>
            <pc:docMk/>
            <pc:sldMk cId="553700017" sldId="369"/>
            <ac:spMk id="9" creationId="{2D2FBC1E-1991-0875-0E7C-CB0969D5C119}"/>
          </ac:spMkLst>
        </pc:spChg>
        <pc:spChg chg="add mod topLvl">
          <ac:chgData name="Robert Trueman" userId="8e610f215beb07b7" providerId="LiveId" clId="{4D1E3A3A-2DE0-4946-A655-702817ECFEBB}" dt="2023-10-17T11:45:31.887" v="1576" actId="165"/>
          <ac:spMkLst>
            <pc:docMk/>
            <pc:sldMk cId="553700017" sldId="369"/>
            <ac:spMk id="17" creationId="{66D68AFC-C914-54BF-6E96-98EEF8B96486}"/>
          </ac:spMkLst>
        </pc:spChg>
        <pc:spChg chg="mod">
          <ac:chgData name="Robert Trueman" userId="8e610f215beb07b7" providerId="LiveId" clId="{4D1E3A3A-2DE0-4946-A655-702817ECFEBB}" dt="2023-10-17T11:05:28.178" v="888" actId="20577"/>
          <ac:spMkLst>
            <pc:docMk/>
            <pc:sldMk cId="553700017" sldId="369"/>
            <ac:spMk id="19" creationId="{DA6619EB-2677-3772-A3CA-0283B71D7801}"/>
          </ac:spMkLst>
        </pc:spChg>
        <pc:grpChg chg="add del mod">
          <ac:chgData name="Robert Trueman" userId="8e610f215beb07b7" providerId="LiveId" clId="{4D1E3A3A-2DE0-4946-A655-702817ECFEBB}" dt="2023-10-17T11:10:29.573" v="1129" actId="165"/>
          <ac:grpSpMkLst>
            <pc:docMk/>
            <pc:sldMk cId="553700017" sldId="369"/>
            <ac:grpSpMk id="15" creationId="{181B634A-D1DD-BECF-5DBE-CA9DFC8CDE09}"/>
          </ac:grpSpMkLst>
        </pc:grpChg>
        <pc:grpChg chg="add del mod">
          <ac:chgData name="Robert Trueman" userId="8e610f215beb07b7" providerId="LiveId" clId="{4D1E3A3A-2DE0-4946-A655-702817ECFEBB}" dt="2023-10-17T11:10:50.206" v="1134" actId="165"/>
          <ac:grpSpMkLst>
            <pc:docMk/>
            <pc:sldMk cId="553700017" sldId="369"/>
            <ac:grpSpMk id="16" creationId="{E32A5E90-5FFD-58EA-0E7B-8A8EB69A9F73}"/>
          </ac:grpSpMkLst>
        </pc:grpChg>
        <pc:grpChg chg="add del mod">
          <ac:chgData name="Robert Trueman" userId="8e610f215beb07b7" providerId="LiveId" clId="{4D1E3A3A-2DE0-4946-A655-702817ECFEBB}" dt="2023-10-17T11:33:31.646" v="1190" actId="165"/>
          <ac:grpSpMkLst>
            <pc:docMk/>
            <pc:sldMk cId="553700017" sldId="369"/>
            <ac:grpSpMk id="18" creationId="{1C96683A-B015-8524-C7EE-F1B2E8C2CCEE}"/>
          </ac:grpSpMkLst>
        </pc:grpChg>
        <pc:grpChg chg="add mod">
          <ac:chgData name="Robert Trueman" userId="8e610f215beb07b7" providerId="LiveId" clId="{4D1E3A3A-2DE0-4946-A655-702817ECFEBB}" dt="2023-10-17T11:38:04.714" v="1236" actId="338"/>
          <ac:grpSpMkLst>
            <pc:docMk/>
            <pc:sldMk cId="553700017" sldId="369"/>
            <ac:grpSpMk id="29" creationId="{F95DA8DC-58CF-FFEE-F5BD-B978AB8CB667}"/>
          </ac:grpSpMkLst>
        </pc:grpChg>
        <pc:grpChg chg="add del mod">
          <ac:chgData name="Robert Trueman" userId="8e610f215beb07b7" providerId="LiveId" clId="{4D1E3A3A-2DE0-4946-A655-702817ECFEBB}" dt="2023-10-17T11:45:31.887" v="1576" actId="165"/>
          <ac:grpSpMkLst>
            <pc:docMk/>
            <pc:sldMk cId="553700017" sldId="369"/>
            <ac:grpSpMk id="30" creationId="{6CBA8E60-DA71-1BE2-2755-11C13B2BA5B9}"/>
          </ac:grpSpMkLst>
        </pc:grpChg>
        <pc:grpChg chg="add del mod">
          <ac:chgData name="Robert Trueman" userId="8e610f215beb07b7" providerId="LiveId" clId="{4D1E3A3A-2DE0-4946-A655-702817ECFEBB}" dt="2023-10-17T11:45:31.887" v="1576" actId="165"/>
          <ac:grpSpMkLst>
            <pc:docMk/>
            <pc:sldMk cId="553700017" sldId="369"/>
            <ac:grpSpMk id="31" creationId="{6F7B1B78-7023-AE3D-2AA4-BA55D4D49C65}"/>
          </ac:grpSpMkLst>
        </pc:grpChg>
        <pc:picChg chg="add del mod topLvl">
          <ac:chgData name="Robert Trueman" userId="8e610f215beb07b7" providerId="LiveId" clId="{4D1E3A3A-2DE0-4946-A655-702817ECFEBB}" dt="2023-10-17T11:45:31.887" v="1576" actId="165"/>
          <ac:picMkLst>
            <pc:docMk/>
            <pc:sldMk cId="553700017" sldId="369"/>
            <ac:picMk id="4" creationId="{E1905A3F-8ED2-B9EB-B1DB-A365003DAEAF}"/>
          </ac:picMkLst>
        </pc:picChg>
        <pc:picChg chg="add mod topLvl">
          <ac:chgData name="Robert Trueman" userId="8e610f215beb07b7" providerId="LiveId" clId="{4D1E3A3A-2DE0-4946-A655-702817ECFEBB}" dt="2023-10-17T11:45:31.887" v="1576" actId="165"/>
          <ac:picMkLst>
            <pc:docMk/>
            <pc:sldMk cId="553700017" sldId="369"/>
            <ac:picMk id="5" creationId="{C65F624F-B71A-BB8F-199F-8427D06C9DBF}"/>
          </ac:picMkLst>
        </pc:picChg>
        <pc:picChg chg="add del mod">
          <ac:chgData name="Robert Trueman" userId="8e610f215beb07b7" providerId="LiveId" clId="{4D1E3A3A-2DE0-4946-A655-702817ECFEBB}" dt="2023-10-17T11:08:25.414" v="1028" actId="478"/>
          <ac:picMkLst>
            <pc:docMk/>
            <pc:sldMk cId="553700017" sldId="369"/>
            <ac:picMk id="7" creationId="{4F97745C-B203-4976-C016-029A23B07F80}"/>
          </ac:picMkLst>
        </pc:picChg>
        <pc:picChg chg="add mod topLvl">
          <ac:chgData name="Robert Trueman" userId="8e610f215beb07b7" providerId="LiveId" clId="{4D1E3A3A-2DE0-4946-A655-702817ECFEBB}" dt="2023-10-17T11:45:31.887" v="1576" actId="165"/>
          <ac:picMkLst>
            <pc:docMk/>
            <pc:sldMk cId="553700017" sldId="369"/>
            <ac:picMk id="8" creationId="{7952942F-7254-EA3C-9037-FC019B7DF6EE}"/>
          </ac:picMkLst>
        </pc:picChg>
        <pc:picChg chg="add del mod">
          <ac:chgData name="Robert Trueman" userId="8e610f215beb07b7" providerId="LiveId" clId="{4D1E3A3A-2DE0-4946-A655-702817ECFEBB}" dt="2023-10-17T11:34:01.531" v="1194" actId="478"/>
          <ac:picMkLst>
            <pc:docMk/>
            <pc:sldMk cId="553700017" sldId="369"/>
            <ac:picMk id="21" creationId="{D13C1DA7-A13B-1BDA-6506-FD704649E801}"/>
          </ac:picMkLst>
        </pc:picChg>
        <pc:picChg chg="add del mod">
          <ac:chgData name="Robert Trueman" userId="8e610f215beb07b7" providerId="LiveId" clId="{4D1E3A3A-2DE0-4946-A655-702817ECFEBB}" dt="2023-10-17T11:34:00.664" v="1193" actId="478"/>
          <ac:picMkLst>
            <pc:docMk/>
            <pc:sldMk cId="553700017" sldId="369"/>
            <ac:picMk id="23" creationId="{D2260A67-032F-4D0A-2D01-589690B04947}"/>
          </ac:picMkLst>
        </pc:picChg>
        <pc:picChg chg="add del mod">
          <ac:chgData name="Robert Trueman" userId="8e610f215beb07b7" providerId="LiveId" clId="{4D1E3A3A-2DE0-4946-A655-702817ECFEBB}" dt="2023-10-17T11:34:03.001" v="1195" actId="478"/>
          <ac:picMkLst>
            <pc:docMk/>
            <pc:sldMk cId="553700017" sldId="369"/>
            <ac:picMk id="24" creationId="{1DEF1C60-598A-BD34-825F-A81B7A90242C}"/>
          </ac:picMkLst>
        </pc:picChg>
        <pc:picChg chg="add mod topLvl">
          <ac:chgData name="Robert Trueman" userId="8e610f215beb07b7" providerId="LiveId" clId="{4D1E3A3A-2DE0-4946-A655-702817ECFEBB}" dt="2023-10-17T11:45:31.887" v="1576" actId="165"/>
          <ac:picMkLst>
            <pc:docMk/>
            <pc:sldMk cId="553700017" sldId="369"/>
            <ac:picMk id="26" creationId="{D85ED525-BC44-CE1A-33D1-072917675673}"/>
          </ac:picMkLst>
        </pc:picChg>
        <pc:picChg chg="add mod topLvl">
          <ac:chgData name="Robert Trueman" userId="8e610f215beb07b7" providerId="LiveId" clId="{4D1E3A3A-2DE0-4946-A655-702817ECFEBB}" dt="2023-10-17T11:45:31.887" v="1576" actId="165"/>
          <ac:picMkLst>
            <pc:docMk/>
            <pc:sldMk cId="553700017" sldId="369"/>
            <ac:picMk id="27" creationId="{16E5592F-C741-7280-F9D1-CD50288E693A}"/>
          </ac:picMkLst>
        </pc:picChg>
        <pc:picChg chg="add mod topLvl">
          <ac:chgData name="Robert Trueman" userId="8e610f215beb07b7" providerId="LiveId" clId="{4D1E3A3A-2DE0-4946-A655-702817ECFEBB}" dt="2023-10-17T11:45:31.887" v="1576" actId="165"/>
          <ac:picMkLst>
            <pc:docMk/>
            <pc:sldMk cId="553700017" sldId="369"/>
            <ac:picMk id="28" creationId="{990DDD84-F72E-3596-4612-06048DAF455A}"/>
          </ac:picMkLst>
        </pc:picChg>
        <pc:cxnChg chg="add del mod">
          <ac:chgData name="Robert Trueman" userId="8e610f215beb07b7" providerId="LiveId" clId="{4D1E3A3A-2DE0-4946-A655-702817ECFEBB}" dt="2023-10-17T11:09:53.083" v="1125" actId="478"/>
          <ac:cxnSpMkLst>
            <pc:docMk/>
            <pc:sldMk cId="553700017" sldId="369"/>
            <ac:cxnSpMk id="11" creationId="{8621340C-47E3-552D-40AC-4AD1BF7412B6}"/>
          </ac:cxnSpMkLst>
        </pc:cxnChg>
        <pc:cxnChg chg="add mod">
          <ac:chgData name="Robert Trueman" userId="8e610f215beb07b7" providerId="LiveId" clId="{4D1E3A3A-2DE0-4946-A655-702817ECFEBB}" dt="2023-10-17T11:43:16.032" v="1556" actId="208"/>
          <ac:cxnSpMkLst>
            <pc:docMk/>
            <pc:sldMk cId="553700017" sldId="369"/>
            <ac:cxnSpMk id="33" creationId="{2841DD08-7C50-2032-F2E8-83B7F95C0A8F}"/>
          </ac:cxnSpMkLst>
        </pc:cxnChg>
        <pc:cxnChg chg="add mod">
          <ac:chgData name="Robert Trueman" userId="8e610f215beb07b7" providerId="LiveId" clId="{4D1E3A3A-2DE0-4946-A655-702817ECFEBB}" dt="2023-10-17T11:43:26.120" v="1558" actId="1076"/>
          <ac:cxnSpMkLst>
            <pc:docMk/>
            <pc:sldMk cId="553700017" sldId="369"/>
            <ac:cxnSpMk id="36" creationId="{5698FB79-4679-EA5C-6775-46F1ADA59630}"/>
          </ac:cxnSpMkLst>
        </pc:cxnChg>
        <pc:cxnChg chg="add mod">
          <ac:chgData name="Robert Trueman" userId="8e610f215beb07b7" providerId="LiveId" clId="{4D1E3A3A-2DE0-4946-A655-702817ECFEBB}" dt="2023-10-17T11:43:50.312" v="1560" actId="1076"/>
          <ac:cxnSpMkLst>
            <pc:docMk/>
            <pc:sldMk cId="553700017" sldId="369"/>
            <ac:cxnSpMk id="37" creationId="{2F8202C6-0C2E-312E-AB47-AD4B1EDFB056}"/>
          </ac:cxnSpMkLst>
        </pc:cxnChg>
        <pc:cxnChg chg="add mod">
          <ac:chgData name="Robert Trueman" userId="8e610f215beb07b7" providerId="LiveId" clId="{4D1E3A3A-2DE0-4946-A655-702817ECFEBB}" dt="2023-10-17T11:44:35.229" v="1567" actId="14100"/>
          <ac:cxnSpMkLst>
            <pc:docMk/>
            <pc:sldMk cId="553700017" sldId="369"/>
            <ac:cxnSpMk id="38" creationId="{F59672D7-8F78-3731-5F85-550804748693}"/>
          </ac:cxnSpMkLst>
        </pc:cxnChg>
        <pc:cxnChg chg="add mod">
          <ac:chgData name="Robert Trueman" userId="8e610f215beb07b7" providerId="LiveId" clId="{4D1E3A3A-2DE0-4946-A655-702817ECFEBB}" dt="2023-10-17T11:44:42.757" v="1570" actId="14100"/>
          <ac:cxnSpMkLst>
            <pc:docMk/>
            <pc:sldMk cId="553700017" sldId="369"/>
            <ac:cxnSpMk id="40" creationId="{B9D28DC9-A566-8B5F-AFB6-346083616B2E}"/>
          </ac:cxnSpMkLst>
        </pc:cxnChg>
      </pc:sldChg>
      <pc:sldChg chg="addSp delSp modSp add mod delAnim modAnim">
        <pc:chgData name="Robert Trueman" userId="8e610f215beb07b7" providerId="LiveId" clId="{4D1E3A3A-2DE0-4946-A655-702817ECFEBB}" dt="2023-10-25T09:21:36.712" v="39596" actId="1076"/>
        <pc:sldMkLst>
          <pc:docMk/>
          <pc:sldMk cId="1144625628" sldId="370"/>
        </pc:sldMkLst>
        <pc:spChg chg="mod">
          <ac:chgData name="Robert Trueman" userId="8e610f215beb07b7" providerId="LiveId" clId="{4D1E3A3A-2DE0-4946-A655-702817ECFEBB}" dt="2023-10-25T09:18:26.446" v="39570"/>
          <ac:spMkLst>
            <pc:docMk/>
            <pc:sldMk cId="1144625628" sldId="370"/>
            <ac:spMk id="2" creationId="{5DC10DD6-DBBA-57CE-B190-2532693AD757}"/>
          </ac:spMkLst>
        </pc:spChg>
        <pc:spChg chg="add mod">
          <ac:chgData name="Robert Trueman" userId="8e610f215beb07b7" providerId="LiveId" clId="{4D1E3A3A-2DE0-4946-A655-702817ECFEBB}" dt="2023-10-25T09:21:36.712" v="39596" actId="1076"/>
          <ac:spMkLst>
            <pc:docMk/>
            <pc:sldMk cId="1144625628" sldId="370"/>
            <ac:spMk id="3" creationId="{3C0E7295-D344-4B3B-ABA4-0DC626CF5397}"/>
          </ac:spMkLst>
        </pc:spChg>
        <pc:spChg chg="mod">
          <ac:chgData name="Robert Trueman" userId="8e610f215beb07b7" providerId="LiveId" clId="{4D1E3A3A-2DE0-4946-A655-702817ECFEBB}" dt="2023-10-25T09:18:20.431" v="39568" actId="1076"/>
          <ac:spMkLst>
            <pc:docMk/>
            <pc:sldMk cId="1144625628" sldId="370"/>
            <ac:spMk id="6" creationId="{8D1D6322-19BA-C414-E9C6-C464F6DCDFAC}"/>
          </ac:spMkLst>
        </pc:spChg>
        <pc:cxnChg chg="del">
          <ac:chgData name="Robert Trueman" userId="8e610f215beb07b7" providerId="LiveId" clId="{4D1E3A3A-2DE0-4946-A655-702817ECFEBB}" dt="2023-10-17T11:46:36.441" v="1584" actId="478"/>
          <ac:cxnSpMkLst>
            <pc:docMk/>
            <pc:sldMk cId="1144625628" sldId="370"/>
            <ac:cxnSpMk id="33" creationId="{2841DD08-7C50-2032-F2E8-83B7F95C0A8F}"/>
          </ac:cxnSpMkLst>
        </pc:cxnChg>
        <pc:cxnChg chg="del">
          <ac:chgData name="Robert Trueman" userId="8e610f215beb07b7" providerId="LiveId" clId="{4D1E3A3A-2DE0-4946-A655-702817ECFEBB}" dt="2023-10-17T11:46:37.747" v="1585" actId="478"/>
          <ac:cxnSpMkLst>
            <pc:docMk/>
            <pc:sldMk cId="1144625628" sldId="370"/>
            <ac:cxnSpMk id="37" creationId="{2F8202C6-0C2E-312E-AB47-AD4B1EDFB056}"/>
          </ac:cxnSpMkLst>
        </pc:cxnChg>
      </pc:sldChg>
      <pc:sldChg chg="addSp delSp modSp add mod modAnim">
        <pc:chgData name="Robert Trueman" userId="8e610f215beb07b7" providerId="LiveId" clId="{4D1E3A3A-2DE0-4946-A655-702817ECFEBB}" dt="2023-10-25T09:20:15.465" v="39591"/>
        <pc:sldMkLst>
          <pc:docMk/>
          <pc:sldMk cId="3569786670" sldId="371"/>
        </pc:sldMkLst>
        <pc:spChg chg="mod">
          <ac:chgData name="Robert Trueman" userId="8e610f215beb07b7" providerId="LiveId" clId="{4D1E3A3A-2DE0-4946-A655-702817ECFEBB}" dt="2023-10-25T09:17:56.399" v="39558"/>
          <ac:spMkLst>
            <pc:docMk/>
            <pc:sldMk cId="3569786670" sldId="371"/>
            <ac:spMk id="2" creationId="{5DC10DD6-DBBA-57CE-B190-2532693AD757}"/>
          </ac:spMkLst>
        </pc:spChg>
        <pc:spChg chg="add mod">
          <ac:chgData name="Robert Trueman" userId="8e610f215beb07b7" providerId="LiveId" clId="{4D1E3A3A-2DE0-4946-A655-702817ECFEBB}" dt="2023-10-25T09:19:59.496" v="39588" actId="1076"/>
          <ac:spMkLst>
            <pc:docMk/>
            <pc:sldMk cId="3569786670" sldId="371"/>
            <ac:spMk id="3" creationId="{07B14AFE-CD8A-75F4-0EC4-FDE6EBC770A7}"/>
          </ac:spMkLst>
        </pc:spChg>
        <pc:cxnChg chg="del">
          <ac:chgData name="Robert Trueman" userId="8e610f215beb07b7" providerId="LiveId" clId="{4D1E3A3A-2DE0-4946-A655-702817ECFEBB}" dt="2023-10-17T11:53:05.140" v="1845" actId="478"/>
          <ac:cxnSpMkLst>
            <pc:docMk/>
            <pc:sldMk cId="3569786670" sldId="371"/>
            <ac:cxnSpMk id="33" creationId="{2841DD08-7C50-2032-F2E8-83B7F95C0A8F}"/>
          </ac:cxnSpMkLst>
        </pc:cxnChg>
        <pc:cxnChg chg="del">
          <ac:chgData name="Robert Trueman" userId="8e610f215beb07b7" providerId="LiveId" clId="{4D1E3A3A-2DE0-4946-A655-702817ECFEBB}" dt="2023-10-17T11:53:07.117" v="1846" actId="478"/>
          <ac:cxnSpMkLst>
            <pc:docMk/>
            <pc:sldMk cId="3569786670" sldId="371"/>
            <ac:cxnSpMk id="37" creationId="{2F8202C6-0C2E-312E-AB47-AD4B1EDFB056}"/>
          </ac:cxnSpMkLst>
        </pc:cxnChg>
      </pc:sldChg>
      <pc:sldChg chg="delSp modSp add mod delAnim modAnim">
        <pc:chgData name="Robert Trueman" userId="8e610f215beb07b7" providerId="LiveId" clId="{4D1E3A3A-2DE0-4946-A655-702817ECFEBB}" dt="2023-10-17T11:56:54.885" v="2058" actId="1036"/>
        <pc:sldMkLst>
          <pc:docMk/>
          <pc:sldMk cId="3259033067" sldId="372"/>
        </pc:sldMkLst>
        <pc:spChg chg="mod">
          <ac:chgData name="Robert Trueman" userId="8e610f215beb07b7" providerId="LiveId" clId="{4D1E3A3A-2DE0-4946-A655-702817ECFEBB}" dt="2023-10-17T11:56:24.676" v="2030"/>
          <ac:spMkLst>
            <pc:docMk/>
            <pc:sldMk cId="3259033067" sldId="372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17T11:56:54.885" v="2058" actId="1036"/>
          <ac:spMkLst>
            <pc:docMk/>
            <pc:sldMk cId="3259033067" sldId="372"/>
            <ac:spMk id="3" creationId="{3C0E7295-D344-4B3B-ABA4-0DC626CF5397}"/>
          </ac:spMkLst>
        </pc:spChg>
        <pc:cxnChg chg="del">
          <ac:chgData name="Robert Trueman" userId="8e610f215beb07b7" providerId="LiveId" clId="{4D1E3A3A-2DE0-4946-A655-702817ECFEBB}" dt="2023-10-17T11:52:20.159" v="1841" actId="478"/>
          <ac:cxnSpMkLst>
            <pc:docMk/>
            <pc:sldMk cId="3259033067" sldId="372"/>
            <ac:cxnSpMk id="38" creationId="{F59672D7-8F78-3731-5F85-550804748693}"/>
          </ac:cxnSpMkLst>
        </pc:cxnChg>
      </pc:sldChg>
      <pc:sldChg chg="addSp delSp modSp add mod modAnim">
        <pc:chgData name="Robert Trueman" userId="8e610f215beb07b7" providerId="LiveId" clId="{4D1E3A3A-2DE0-4946-A655-702817ECFEBB}" dt="2023-10-23T09:37:14.476" v="20368" actId="20577"/>
        <pc:sldMkLst>
          <pc:docMk/>
          <pc:sldMk cId="2585891903" sldId="373"/>
        </pc:sldMkLst>
        <pc:spChg chg="mod">
          <ac:chgData name="Robert Trueman" userId="8e610f215beb07b7" providerId="LiveId" clId="{4D1E3A3A-2DE0-4946-A655-702817ECFEBB}" dt="2023-10-19T10:24:53.910" v="2992" actId="207"/>
          <ac:spMkLst>
            <pc:docMk/>
            <pc:sldMk cId="2585891903" sldId="373"/>
            <ac:spMk id="2" creationId="{5DC10DD6-DBBA-57CE-B190-2532693AD757}"/>
          </ac:spMkLst>
        </pc:spChg>
        <pc:spChg chg="add mod">
          <ac:chgData name="Robert Trueman" userId="8e610f215beb07b7" providerId="LiveId" clId="{4D1E3A3A-2DE0-4946-A655-702817ECFEBB}" dt="2023-10-19T10:24:59.568" v="2993" actId="207"/>
          <ac:spMkLst>
            <pc:docMk/>
            <pc:sldMk cId="2585891903" sldId="373"/>
            <ac:spMk id="3" creationId="{6A676604-2A59-C4D0-72F3-AB9BA0788ED7}"/>
          </ac:spMkLst>
        </pc:spChg>
        <pc:spChg chg="add mod">
          <ac:chgData name="Robert Trueman" userId="8e610f215beb07b7" providerId="LiveId" clId="{4D1E3A3A-2DE0-4946-A655-702817ECFEBB}" dt="2023-10-19T10:25:11.024" v="2995" actId="207"/>
          <ac:spMkLst>
            <pc:docMk/>
            <pc:sldMk cId="2585891903" sldId="373"/>
            <ac:spMk id="4" creationId="{0580BB84-C66D-5EFA-87BC-2EEC8EB7635C}"/>
          </ac:spMkLst>
        </pc:spChg>
        <pc:spChg chg="add mod">
          <ac:chgData name="Robert Trueman" userId="8e610f215beb07b7" providerId="LiveId" clId="{4D1E3A3A-2DE0-4946-A655-702817ECFEBB}" dt="2023-10-23T09:37:14.476" v="20368" actId="20577"/>
          <ac:spMkLst>
            <pc:docMk/>
            <pc:sldMk cId="2585891903" sldId="373"/>
            <ac:spMk id="5" creationId="{B57EEC7B-3C7D-429D-3A84-95D4E0883E85}"/>
          </ac:spMkLst>
        </pc:spChg>
        <pc:spChg chg="mod">
          <ac:chgData name="Robert Trueman" userId="8e610f215beb07b7" providerId="LiveId" clId="{4D1E3A3A-2DE0-4946-A655-702817ECFEBB}" dt="2023-10-19T10:05:14.955" v="2400" actId="1076"/>
          <ac:spMkLst>
            <pc:docMk/>
            <pc:sldMk cId="2585891903" sldId="373"/>
            <ac:spMk id="6" creationId="{8D1D6322-19BA-C414-E9C6-C464F6DCDFAC}"/>
          </ac:spMkLst>
        </pc:spChg>
        <pc:spChg chg="add mod">
          <ac:chgData name="Robert Trueman" userId="8e610f215beb07b7" providerId="LiveId" clId="{4D1E3A3A-2DE0-4946-A655-702817ECFEBB}" dt="2023-10-19T10:25:06.519" v="2994" actId="207"/>
          <ac:spMkLst>
            <pc:docMk/>
            <pc:sldMk cId="2585891903" sldId="373"/>
            <ac:spMk id="7" creationId="{41D0CD73-99C4-57C8-CFE7-4D1CBFAD0F34}"/>
          </ac:spMkLst>
        </pc:spChg>
        <pc:spChg chg="add mod">
          <ac:chgData name="Robert Trueman" userId="8e610f215beb07b7" providerId="LiveId" clId="{4D1E3A3A-2DE0-4946-A655-702817ECFEBB}" dt="2023-10-19T10:25:14.259" v="2996" actId="207"/>
          <ac:spMkLst>
            <pc:docMk/>
            <pc:sldMk cId="2585891903" sldId="373"/>
            <ac:spMk id="8" creationId="{287310BB-E84F-B71C-8B69-88F199232CA2}"/>
          </ac:spMkLst>
        </pc:spChg>
        <pc:spChg chg="add mod">
          <ac:chgData name="Robert Trueman" userId="8e610f215beb07b7" providerId="LiveId" clId="{4D1E3A3A-2DE0-4946-A655-702817ECFEBB}" dt="2023-10-19T10:25:54.842" v="3018" actId="207"/>
          <ac:spMkLst>
            <pc:docMk/>
            <pc:sldMk cId="2585891903" sldId="373"/>
            <ac:spMk id="10" creationId="{F878DFDA-35D7-0CE0-6D97-4607A5443ABC}"/>
          </ac:spMkLst>
        </pc:spChg>
        <pc:spChg chg="add del mod">
          <ac:chgData name="Robert Trueman" userId="8e610f215beb07b7" providerId="LiveId" clId="{4D1E3A3A-2DE0-4946-A655-702817ECFEBB}" dt="2023-10-23T09:36:51.572" v="20365"/>
          <ac:spMkLst>
            <pc:docMk/>
            <pc:sldMk cId="2585891903" sldId="373"/>
            <ac:spMk id="11" creationId="{2F43B069-E762-94B7-6AF0-160986F375CA}"/>
          </ac:spMkLst>
        </pc:spChg>
        <pc:spChg chg="add del mod">
          <ac:chgData name="Robert Trueman" userId="8e610f215beb07b7" providerId="LiveId" clId="{4D1E3A3A-2DE0-4946-A655-702817ECFEBB}" dt="2023-10-23T09:36:51.572" v="20365"/>
          <ac:spMkLst>
            <pc:docMk/>
            <pc:sldMk cId="2585891903" sldId="373"/>
            <ac:spMk id="12" creationId="{379AF6E8-510E-CFD8-70D0-AA2211EA937E}"/>
          </ac:spMkLst>
        </pc:spChg>
        <pc:spChg chg="add del mod">
          <ac:chgData name="Robert Trueman" userId="8e610f215beb07b7" providerId="LiveId" clId="{4D1E3A3A-2DE0-4946-A655-702817ECFEBB}" dt="2023-10-23T09:36:51.572" v="20365"/>
          <ac:spMkLst>
            <pc:docMk/>
            <pc:sldMk cId="2585891903" sldId="373"/>
            <ac:spMk id="13" creationId="{C26DC6EA-755E-90F9-0453-A3EA038444BD}"/>
          </ac:spMkLst>
        </pc:spChg>
        <pc:spChg chg="add del mod">
          <ac:chgData name="Robert Trueman" userId="8e610f215beb07b7" providerId="LiveId" clId="{4D1E3A3A-2DE0-4946-A655-702817ECFEBB}" dt="2023-10-23T09:36:51.572" v="20365"/>
          <ac:spMkLst>
            <pc:docMk/>
            <pc:sldMk cId="2585891903" sldId="373"/>
            <ac:spMk id="14" creationId="{3B35ACAB-C2ED-1EDC-CAE6-358A1C0263C6}"/>
          </ac:spMkLst>
        </pc:spChg>
        <pc:spChg chg="add del mod">
          <ac:chgData name="Robert Trueman" userId="8e610f215beb07b7" providerId="LiveId" clId="{4D1E3A3A-2DE0-4946-A655-702817ECFEBB}" dt="2023-10-23T09:36:51.572" v="20365"/>
          <ac:spMkLst>
            <pc:docMk/>
            <pc:sldMk cId="2585891903" sldId="373"/>
            <ac:spMk id="15" creationId="{F46C7873-49DB-4522-DEDF-BD54D4D4B543}"/>
          </ac:spMkLst>
        </pc:spChg>
        <pc:spChg chg="mod">
          <ac:chgData name="Robert Trueman" userId="8e610f215beb07b7" providerId="LiveId" clId="{4D1E3A3A-2DE0-4946-A655-702817ECFEBB}" dt="2023-10-19T09:59:50.500" v="2084" actId="20577"/>
          <ac:spMkLst>
            <pc:docMk/>
            <pc:sldMk cId="2585891903" sldId="373"/>
            <ac:spMk id="19" creationId="{DA6619EB-2677-3772-A3CA-0283B71D7801}"/>
          </ac:spMkLst>
        </pc:spChg>
        <pc:grpChg chg="add mod">
          <ac:chgData name="Robert Trueman" userId="8e610f215beb07b7" providerId="LiveId" clId="{4D1E3A3A-2DE0-4946-A655-702817ECFEBB}" dt="2023-10-19T10:24:31.962" v="2987" actId="1076"/>
          <ac:grpSpMkLst>
            <pc:docMk/>
            <pc:sldMk cId="2585891903" sldId="373"/>
            <ac:grpSpMk id="9" creationId="{BD37F5C7-F1EA-597F-8E59-38BE4C5940CA}"/>
          </ac:grpSpMkLst>
        </pc:grpChg>
      </pc:sldChg>
      <pc:sldChg chg="addSp modSp add mod modAnim">
        <pc:chgData name="Robert Trueman" userId="8e610f215beb07b7" providerId="LiveId" clId="{4D1E3A3A-2DE0-4946-A655-702817ECFEBB}" dt="2023-10-19T10:38:12.962" v="4634" actId="20577"/>
        <pc:sldMkLst>
          <pc:docMk/>
          <pc:sldMk cId="3510670014" sldId="374"/>
        </pc:sldMkLst>
        <pc:spChg chg="mod">
          <ac:chgData name="Robert Trueman" userId="8e610f215beb07b7" providerId="LiveId" clId="{4D1E3A3A-2DE0-4946-A655-702817ECFEBB}" dt="2023-10-19T10:38:12.962" v="4634" actId="20577"/>
          <ac:spMkLst>
            <pc:docMk/>
            <pc:sldMk cId="3510670014" sldId="374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19T10:31:41.825" v="3743" actId="20577"/>
          <ac:spMkLst>
            <pc:docMk/>
            <pc:sldMk cId="3510670014" sldId="374"/>
            <ac:spMk id="19" creationId="{DA6619EB-2677-3772-A3CA-0283B71D7801}"/>
          </ac:spMkLst>
        </pc:spChg>
        <pc:picChg chg="add mod">
          <ac:chgData name="Robert Trueman" userId="8e610f215beb07b7" providerId="LiveId" clId="{4D1E3A3A-2DE0-4946-A655-702817ECFEBB}" dt="2023-10-19T10:32:42.720" v="3853"/>
          <ac:picMkLst>
            <pc:docMk/>
            <pc:sldMk cId="3510670014" sldId="374"/>
            <ac:picMk id="3" creationId="{71CDF1B0-C92C-C856-8BD8-0AE2CC92C537}"/>
          </ac:picMkLst>
        </pc:picChg>
      </pc:sldChg>
      <pc:sldChg chg="addSp modSp add mod modAnim">
        <pc:chgData name="Robert Trueman" userId="8e610f215beb07b7" providerId="LiveId" clId="{4D1E3A3A-2DE0-4946-A655-702817ECFEBB}" dt="2023-10-19T10:44:53.179" v="4841" actId="1076"/>
        <pc:sldMkLst>
          <pc:docMk/>
          <pc:sldMk cId="1364383956" sldId="375"/>
        </pc:sldMkLst>
        <pc:spChg chg="mod">
          <ac:chgData name="Robert Trueman" userId="8e610f215beb07b7" providerId="LiveId" clId="{4D1E3A3A-2DE0-4946-A655-702817ECFEBB}" dt="2023-10-19T10:44:11.417" v="4838" actId="14100"/>
          <ac:spMkLst>
            <pc:docMk/>
            <pc:sldMk cId="1364383956" sldId="375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19T10:34:31.459" v="3924" actId="20577"/>
          <ac:spMkLst>
            <pc:docMk/>
            <pc:sldMk cId="1364383956" sldId="375"/>
            <ac:spMk id="19" creationId="{DA6619EB-2677-3772-A3CA-0283B71D7801}"/>
          </ac:spMkLst>
        </pc:spChg>
        <pc:picChg chg="add mod modCrop">
          <ac:chgData name="Robert Trueman" userId="8e610f215beb07b7" providerId="LiveId" clId="{4D1E3A3A-2DE0-4946-A655-702817ECFEBB}" dt="2023-10-19T10:44:53.179" v="4841" actId="1076"/>
          <ac:picMkLst>
            <pc:docMk/>
            <pc:sldMk cId="1364383956" sldId="375"/>
            <ac:picMk id="4" creationId="{6EF2B1AD-5A34-CF2D-D6D9-6C9AF668968A}"/>
          </ac:picMkLst>
        </pc:picChg>
      </pc:sldChg>
      <pc:sldChg chg="addSp delSp modSp add mod modAnim">
        <pc:chgData name="Robert Trueman" userId="8e610f215beb07b7" providerId="LiveId" clId="{4D1E3A3A-2DE0-4946-A655-702817ECFEBB}" dt="2023-10-23T14:31:11.380" v="25886" actId="207"/>
        <pc:sldMkLst>
          <pc:docMk/>
          <pc:sldMk cId="454811868" sldId="376"/>
        </pc:sldMkLst>
        <pc:spChg chg="mod">
          <ac:chgData name="Robert Trueman" userId="8e610f215beb07b7" providerId="LiveId" clId="{4D1E3A3A-2DE0-4946-A655-702817ECFEBB}" dt="2023-10-23T14:31:11.380" v="25886" actId="207"/>
          <ac:spMkLst>
            <pc:docMk/>
            <pc:sldMk cId="454811868" sldId="376"/>
            <ac:spMk id="2" creationId="{5DC10DD6-DBBA-57CE-B190-2532693AD757}"/>
          </ac:spMkLst>
        </pc:spChg>
        <pc:spChg chg="add del">
          <ac:chgData name="Robert Trueman" userId="8e610f215beb07b7" providerId="LiveId" clId="{4D1E3A3A-2DE0-4946-A655-702817ECFEBB}" dt="2023-10-19T10:55:00.325" v="6098" actId="22"/>
          <ac:spMkLst>
            <pc:docMk/>
            <pc:sldMk cId="454811868" sldId="376"/>
            <ac:spMk id="4" creationId="{2989C8AA-AF9C-F022-4955-71F6AE2CD7F8}"/>
          </ac:spMkLst>
        </pc:spChg>
        <pc:spChg chg="mod">
          <ac:chgData name="Robert Trueman" userId="8e610f215beb07b7" providerId="LiveId" clId="{4D1E3A3A-2DE0-4946-A655-702817ECFEBB}" dt="2023-10-19T10:45:09.586" v="4855" actId="20577"/>
          <ac:spMkLst>
            <pc:docMk/>
            <pc:sldMk cId="454811868" sldId="376"/>
            <ac:spMk id="19" creationId="{DA6619EB-2677-3772-A3CA-0283B71D7801}"/>
          </ac:spMkLst>
        </pc:spChg>
      </pc:sldChg>
      <pc:sldChg chg="add del">
        <pc:chgData name="Robert Trueman" userId="8e610f215beb07b7" providerId="LiveId" clId="{4D1E3A3A-2DE0-4946-A655-702817ECFEBB}" dt="2023-10-19T10:35:32.448" v="4209"/>
        <pc:sldMkLst>
          <pc:docMk/>
          <pc:sldMk cId="4159696820" sldId="376"/>
        </pc:sldMkLst>
      </pc:sldChg>
      <pc:sldChg chg="modSp add mod ord modAnim">
        <pc:chgData name="Robert Trueman" userId="8e610f215beb07b7" providerId="LiveId" clId="{4D1E3A3A-2DE0-4946-A655-702817ECFEBB}" dt="2023-10-23T14:30:45.682" v="25880" actId="207"/>
        <pc:sldMkLst>
          <pc:docMk/>
          <pc:sldMk cId="2536103397" sldId="377"/>
        </pc:sldMkLst>
        <pc:spChg chg="mod">
          <ac:chgData name="Robert Trueman" userId="8e610f215beb07b7" providerId="LiveId" clId="{4D1E3A3A-2DE0-4946-A655-702817ECFEBB}" dt="2023-10-23T14:30:45.682" v="25880" actId="207"/>
          <ac:spMkLst>
            <pc:docMk/>
            <pc:sldMk cId="2536103397" sldId="377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19T10:55:09.751" v="6125" actId="20577"/>
          <ac:spMkLst>
            <pc:docMk/>
            <pc:sldMk cId="2536103397" sldId="377"/>
            <ac:spMk id="19" creationId="{DA6619EB-2677-3772-A3CA-0283B71D7801}"/>
          </ac:spMkLst>
        </pc:spChg>
      </pc:sldChg>
      <pc:sldChg chg="modSp add mod modAnim">
        <pc:chgData name="Robert Trueman" userId="8e610f215beb07b7" providerId="LiveId" clId="{4D1E3A3A-2DE0-4946-A655-702817ECFEBB}" dt="2023-10-19T11:52:11.012" v="11069" actId="20577"/>
        <pc:sldMkLst>
          <pc:docMk/>
          <pc:sldMk cId="2014311128" sldId="378"/>
        </pc:sldMkLst>
        <pc:spChg chg="mod">
          <ac:chgData name="Robert Trueman" userId="8e610f215beb07b7" providerId="LiveId" clId="{4D1E3A3A-2DE0-4946-A655-702817ECFEBB}" dt="2023-10-19T11:52:11.012" v="11069" actId="20577"/>
          <ac:spMkLst>
            <pc:docMk/>
            <pc:sldMk cId="2014311128" sldId="378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19T11:06:47.757" v="7054" actId="20577"/>
          <ac:spMkLst>
            <pc:docMk/>
            <pc:sldMk cId="2014311128" sldId="378"/>
            <ac:spMk id="19" creationId="{DA6619EB-2677-3772-A3CA-0283B71D7801}"/>
          </ac:spMkLst>
        </pc:spChg>
      </pc:sldChg>
      <pc:sldChg chg="addSp delSp modSp add mod modAnim">
        <pc:chgData name="Robert Trueman" userId="8e610f215beb07b7" providerId="LiveId" clId="{4D1E3A3A-2DE0-4946-A655-702817ECFEBB}" dt="2023-10-19T11:40:36.035" v="9762"/>
        <pc:sldMkLst>
          <pc:docMk/>
          <pc:sldMk cId="2987202736" sldId="379"/>
        </pc:sldMkLst>
        <pc:spChg chg="mod">
          <ac:chgData name="Robert Trueman" userId="8e610f215beb07b7" providerId="LiveId" clId="{4D1E3A3A-2DE0-4946-A655-702817ECFEBB}" dt="2023-10-19T11:40:24.266" v="9757" actId="207"/>
          <ac:spMkLst>
            <pc:docMk/>
            <pc:sldMk cId="2987202736" sldId="379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19T11:35:01.792" v="9305" actId="20577"/>
          <ac:spMkLst>
            <pc:docMk/>
            <pc:sldMk cId="2987202736" sldId="379"/>
            <ac:spMk id="19" creationId="{DA6619EB-2677-3772-A3CA-0283B71D7801}"/>
          </ac:spMkLst>
        </pc:spChg>
        <pc:picChg chg="add del mod">
          <ac:chgData name="Robert Trueman" userId="8e610f215beb07b7" providerId="LiveId" clId="{4D1E3A3A-2DE0-4946-A655-702817ECFEBB}" dt="2023-10-19T11:37:56.434" v="9711" actId="931"/>
          <ac:picMkLst>
            <pc:docMk/>
            <pc:sldMk cId="2987202736" sldId="379"/>
            <ac:picMk id="4" creationId="{94C9490B-F529-9632-9179-40217C923261}"/>
          </ac:picMkLst>
        </pc:picChg>
        <pc:picChg chg="add mod">
          <ac:chgData name="Robert Trueman" userId="8e610f215beb07b7" providerId="LiveId" clId="{4D1E3A3A-2DE0-4946-A655-702817ECFEBB}" dt="2023-10-19T11:39:25.772" v="9741" actId="1076"/>
          <ac:picMkLst>
            <pc:docMk/>
            <pc:sldMk cId="2987202736" sldId="379"/>
            <ac:picMk id="7" creationId="{EE5D0332-3827-E017-D1C3-0D708399CF5F}"/>
          </ac:picMkLst>
        </pc:picChg>
      </pc:sldChg>
      <pc:sldChg chg="modSp add modAnim">
        <pc:chgData name="Robert Trueman" userId="8e610f215beb07b7" providerId="LiveId" clId="{4D1E3A3A-2DE0-4946-A655-702817ECFEBB}" dt="2023-10-19T12:10:43.091" v="12114"/>
        <pc:sldMkLst>
          <pc:docMk/>
          <pc:sldMk cId="588077880" sldId="380"/>
        </pc:sldMkLst>
        <pc:spChg chg="mod">
          <ac:chgData name="Robert Trueman" userId="8e610f215beb07b7" providerId="LiveId" clId="{4D1E3A3A-2DE0-4946-A655-702817ECFEBB}" dt="2023-10-19T12:10:18.860" v="12112" actId="207"/>
          <ac:spMkLst>
            <pc:docMk/>
            <pc:sldMk cId="588077880" sldId="380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19T11:40:56.694" v="9778" actId="20577"/>
          <ac:spMkLst>
            <pc:docMk/>
            <pc:sldMk cId="588077880" sldId="380"/>
            <ac:spMk id="19" creationId="{DA6619EB-2677-3772-A3CA-0283B71D7801}"/>
          </ac:spMkLst>
        </pc:spChg>
      </pc:sldChg>
      <pc:sldChg chg="modSp add mod modAnim">
        <pc:chgData name="Robert Trueman" userId="8e610f215beb07b7" providerId="LiveId" clId="{4D1E3A3A-2DE0-4946-A655-702817ECFEBB}" dt="2023-10-23T14:31:52.555" v="25887" actId="207"/>
        <pc:sldMkLst>
          <pc:docMk/>
          <pc:sldMk cId="3453503550" sldId="381"/>
        </pc:sldMkLst>
        <pc:spChg chg="mod">
          <ac:chgData name="Robert Trueman" userId="8e610f215beb07b7" providerId="LiveId" clId="{4D1E3A3A-2DE0-4946-A655-702817ECFEBB}" dt="2023-10-23T14:31:52.555" v="25887" actId="207"/>
          <ac:spMkLst>
            <pc:docMk/>
            <pc:sldMk cId="3453503550" sldId="381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19T11:45:46.533" v="10287" actId="20577"/>
          <ac:spMkLst>
            <pc:docMk/>
            <pc:sldMk cId="3453503550" sldId="381"/>
            <ac:spMk id="19" creationId="{DA6619EB-2677-3772-A3CA-0283B71D7801}"/>
          </ac:spMkLst>
        </pc:spChg>
      </pc:sldChg>
      <pc:sldChg chg="add del">
        <pc:chgData name="Robert Trueman" userId="8e610f215beb07b7" providerId="LiveId" clId="{4D1E3A3A-2DE0-4946-A655-702817ECFEBB}" dt="2023-10-19T11:46:54.752" v="10497"/>
        <pc:sldMkLst>
          <pc:docMk/>
          <pc:sldMk cId="3643305574" sldId="382"/>
        </pc:sldMkLst>
      </pc:sldChg>
      <pc:sldChg chg="modSp add mod modAnim">
        <pc:chgData name="Robert Trueman" userId="8e610f215beb07b7" providerId="LiveId" clId="{4D1E3A3A-2DE0-4946-A655-702817ECFEBB}" dt="2023-10-19T12:04:47.163" v="11849" actId="207"/>
        <pc:sldMkLst>
          <pc:docMk/>
          <pc:sldMk cId="3747455371" sldId="382"/>
        </pc:sldMkLst>
        <pc:spChg chg="mod">
          <ac:chgData name="Robert Trueman" userId="8e610f215beb07b7" providerId="LiveId" clId="{4D1E3A3A-2DE0-4946-A655-702817ECFEBB}" dt="2023-10-19T12:04:47.163" v="11849" actId="207"/>
          <ac:spMkLst>
            <pc:docMk/>
            <pc:sldMk cId="3747455371" sldId="382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19T11:52:21.172" v="11077" actId="20577"/>
          <ac:spMkLst>
            <pc:docMk/>
            <pc:sldMk cId="3747455371" sldId="382"/>
            <ac:spMk id="19" creationId="{DA6619EB-2677-3772-A3CA-0283B71D7801}"/>
          </ac:spMkLst>
        </pc:spChg>
      </pc:sldChg>
      <pc:sldChg chg="modSp add mod modAnim">
        <pc:chgData name="Robert Trueman" userId="8e610f215beb07b7" providerId="LiveId" clId="{4D1E3A3A-2DE0-4946-A655-702817ECFEBB}" dt="2023-10-19T13:42:05.527" v="13186" actId="20577"/>
        <pc:sldMkLst>
          <pc:docMk/>
          <pc:sldMk cId="3815801665" sldId="383"/>
        </pc:sldMkLst>
        <pc:spChg chg="mod">
          <ac:chgData name="Robert Trueman" userId="8e610f215beb07b7" providerId="LiveId" clId="{4D1E3A3A-2DE0-4946-A655-702817ECFEBB}" dt="2023-10-19T13:42:05.527" v="13186" actId="20577"/>
          <ac:spMkLst>
            <pc:docMk/>
            <pc:sldMk cId="3815801665" sldId="383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19T12:11:07.337" v="12123" actId="20577"/>
          <ac:spMkLst>
            <pc:docMk/>
            <pc:sldMk cId="3815801665" sldId="383"/>
            <ac:spMk id="19" creationId="{DA6619EB-2677-3772-A3CA-0283B71D7801}"/>
          </ac:spMkLst>
        </pc:spChg>
      </pc:sldChg>
      <pc:sldChg chg="modSp add mod modAnim">
        <pc:chgData name="Robert Trueman" userId="8e610f215beb07b7" providerId="LiveId" clId="{4D1E3A3A-2DE0-4946-A655-702817ECFEBB}" dt="2023-10-23T09:17:59.066" v="20181" actId="20577"/>
        <pc:sldMkLst>
          <pc:docMk/>
          <pc:sldMk cId="3807002616" sldId="384"/>
        </pc:sldMkLst>
        <pc:spChg chg="mod">
          <ac:chgData name="Robert Trueman" userId="8e610f215beb07b7" providerId="LiveId" clId="{4D1E3A3A-2DE0-4946-A655-702817ECFEBB}" dt="2023-10-23T09:17:59.066" v="20181" actId="20577"/>
          <ac:spMkLst>
            <pc:docMk/>
            <pc:sldMk cId="3807002616" sldId="384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19T13:38:59.610" v="13107" actId="20577"/>
          <ac:spMkLst>
            <pc:docMk/>
            <pc:sldMk cId="3807002616" sldId="384"/>
            <ac:spMk id="19" creationId="{DA6619EB-2677-3772-A3CA-0283B71D7801}"/>
          </ac:spMkLst>
        </pc:spChg>
      </pc:sldChg>
      <pc:sldChg chg="addSp delSp modSp add mod modAnim">
        <pc:chgData name="Robert Trueman" userId="8e610f215beb07b7" providerId="LiveId" clId="{4D1E3A3A-2DE0-4946-A655-702817ECFEBB}" dt="2023-10-23T14:34:29.650" v="25892" actId="20577"/>
        <pc:sldMkLst>
          <pc:docMk/>
          <pc:sldMk cId="2126995279" sldId="385"/>
        </pc:sldMkLst>
        <pc:spChg chg="mod">
          <ac:chgData name="Robert Trueman" userId="8e610f215beb07b7" providerId="LiveId" clId="{4D1E3A3A-2DE0-4946-A655-702817ECFEBB}" dt="2023-10-19T14:27:38.176" v="16285" actId="207"/>
          <ac:spMkLst>
            <pc:docMk/>
            <pc:sldMk cId="2126995279" sldId="385"/>
            <ac:spMk id="2" creationId="{5DC10DD6-DBBA-57CE-B190-2532693AD757}"/>
          </ac:spMkLst>
        </pc:spChg>
        <pc:spChg chg="add mod">
          <ac:chgData name="Robert Trueman" userId="8e610f215beb07b7" providerId="LiveId" clId="{4D1E3A3A-2DE0-4946-A655-702817ECFEBB}" dt="2023-10-19T13:58:50.206" v="14268" actId="164"/>
          <ac:spMkLst>
            <pc:docMk/>
            <pc:sldMk cId="2126995279" sldId="385"/>
            <ac:spMk id="3" creationId="{221BC60B-377E-20BB-D6F4-C9F5C398168D}"/>
          </ac:spMkLst>
        </pc:spChg>
        <pc:spChg chg="mod">
          <ac:chgData name="Robert Trueman" userId="8e610f215beb07b7" providerId="LiveId" clId="{4D1E3A3A-2DE0-4946-A655-702817ECFEBB}" dt="2023-10-19T14:06:26.942" v="14489" actId="1076"/>
          <ac:spMkLst>
            <pc:docMk/>
            <pc:sldMk cId="2126995279" sldId="385"/>
            <ac:spMk id="6" creationId="{8D1D6322-19BA-C414-E9C6-C464F6DCDFAC}"/>
          </ac:spMkLst>
        </pc:spChg>
        <pc:spChg chg="add mod">
          <ac:chgData name="Robert Trueman" userId="8e610f215beb07b7" providerId="LiveId" clId="{4D1E3A3A-2DE0-4946-A655-702817ECFEBB}" dt="2023-10-19T14:00:06.924" v="14366" actId="164"/>
          <ac:spMkLst>
            <pc:docMk/>
            <pc:sldMk cId="2126995279" sldId="385"/>
            <ac:spMk id="18" creationId="{F6228F89-A188-F9AB-8902-DB6C3171D662}"/>
          </ac:spMkLst>
        </pc:spChg>
        <pc:spChg chg="mod">
          <ac:chgData name="Robert Trueman" userId="8e610f215beb07b7" providerId="LiveId" clId="{4D1E3A3A-2DE0-4946-A655-702817ECFEBB}" dt="2023-10-19T13:54:54.289" v="14060" actId="20577"/>
          <ac:spMkLst>
            <pc:docMk/>
            <pc:sldMk cId="2126995279" sldId="385"/>
            <ac:spMk id="19" creationId="{DA6619EB-2677-3772-A3CA-0283B71D7801}"/>
          </ac:spMkLst>
        </pc:spChg>
        <pc:spChg chg="add mod">
          <ac:chgData name="Robert Trueman" userId="8e610f215beb07b7" providerId="LiveId" clId="{4D1E3A3A-2DE0-4946-A655-702817ECFEBB}" dt="2023-10-19T14:09:21.655" v="14800" actId="1076"/>
          <ac:spMkLst>
            <pc:docMk/>
            <pc:sldMk cId="2126995279" sldId="385"/>
            <ac:spMk id="20" creationId="{1E9EFD9F-5040-028E-2E92-DD4C434788E3}"/>
          </ac:spMkLst>
        </pc:spChg>
        <pc:spChg chg="add mod">
          <ac:chgData name="Robert Trueman" userId="8e610f215beb07b7" providerId="LiveId" clId="{4D1E3A3A-2DE0-4946-A655-702817ECFEBB}" dt="2023-10-19T14:00:06.924" v="14366" actId="164"/>
          <ac:spMkLst>
            <pc:docMk/>
            <pc:sldMk cId="2126995279" sldId="385"/>
            <ac:spMk id="21" creationId="{C1D25584-1D60-7AA4-5219-E5EE1E3E8B0B}"/>
          </ac:spMkLst>
        </pc:spChg>
        <pc:spChg chg="add del mod">
          <ac:chgData name="Robert Trueman" userId="8e610f215beb07b7" providerId="LiveId" clId="{4D1E3A3A-2DE0-4946-A655-702817ECFEBB}" dt="2023-10-19T13:59:28.978" v="14279"/>
          <ac:spMkLst>
            <pc:docMk/>
            <pc:sldMk cId="2126995279" sldId="385"/>
            <ac:spMk id="23" creationId="{B4372C75-ECA7-9913-7A96-485896358398}"/>
          </ac:spMkLst>
        </pc:spChg>
        <pc:spChg chg="add mod">
          <ac:chgData name="Robert Trueman" userId="8e610f215beb07b7" providerId="LiveId" clId="{4D1E3A3A-2DE0-4946-A655-702817ECFEBB}" dt="2023-10-19T14:20:35.058" v="15574" actId="1076"/>
          <ac:spMkLst>
            <pc:docMk/>
            <pc:sldMk cId="2126995279" sldId="385"/>
            <ac:spMk id="25" creationId="{5D8D8B37-A4C6-32D4-B1D4-97614CB25280}"/>
          </ac:spMkLst>
        </pc:spChg>
        <pc:spChg chg="add mod">
          <ac:chgData name="Robert Trueman" userId="8e610f215beb07b7" providerId="LiveId" clId="{4D1E3A3A-2DE0-4946-A655-702817ECFEBB}" dt="2023-10-23T14:34:29.650" v="25892" actId="20577"/>
          <ac:spMkLst>
            <pc:docMk/>
            <pc:sldMk cId="2126995279" sldId="385"/>
            <ac:spMk id="26" creationId="{761D6F30-AD71-A4A5-2932-4BBBE4A2E01B}"/>
          </ac:spMkLst>
        </pc:spChg>
        <pc:grpChg chg="add mod">
          <ac:chgData name="Robert Trueman" userId="8e610f215beb07b7" providerId="LiveId" clId="{4D1E3A3A-2DE0-4946-A655-702817ECFEBB}" dt="2023-10-19T14:00:06.924" v="14366" actId="164"/>
          <ac:grpSpMkLst>
            <pc:docMk/>
            <pc:sldMk cId="2126995279" sldId="385"/>
            <ac:grpSpMk id="22" creationId="{20F48C4D-2D6C-8EB4-CABB-D03A35810FCB}"/>
          </ac:grpSpMkLst>
        </pc:grpChg>
        <pc:grpChg chg="add mod">
          <ac:chgData name="Robert Trueman" userId="8e610f215beb07b7" providerId="LiveId" clId="{4D1E3A3A-2DE0-4946-A655-702817ECFEBB}" dt="2023-10-19T14:21:46.418" v="15586" actId="1076"/>
          <ac:grpSpMkLst>
            <pc:docMk/>
            <pc:sldMk cId="2126995279" sldId="385"/>
            <ac:grpSpMk id="24" creationId="{0C1E9609-090D-9742-83FB-DC4DB2CF1C4A}"/>
          </ac:grpSpMkLst>
        </pc:grpChg>
        <pc:cxnChg chg="add mod">
          <ac:chgData name="Robert Trueman" userId="8e610f215beb07b7" providerId="LiveId" clId="{4D1E3A3A-2DE0-4946-A655-702817ECFEBB}" dt="2023-10-19T13:58:50.206" v="14268" actId="164"/>
          <ac:cxnSpMkLst>
            <pc:docMk/>
            <pc:sldMk cId="2126995279" sldId="385"/>
            <ac:cxnSpMk id="5" creationId="{7E09FB31-138F-76ED-5D15-F39A3D50472E}"/>
          </ac:cxnSpMkLst>
        </pc:cxnChg>
        <pc:cxnChg chg="add del mod">
          <ac:chgData name="Robert Trueman" userId="8e610f215beb07b7" providerId="LiveId" clId="{4D1E3A3A-2DE0-4946-A655-702817ECFEBB}" dt="2023-10-19T13:56:54.673" v="14208" actId="478"/>
          <ac:cxnSpMkLst>
            <pc:docMk/>
            <pc:sldMk cId="2126995279" sldId="385"/>
            <ac:cxnSpMk id="9" creationId="{4C35CFF0-57A8-2326-E794-040CC9725127}"/>
          </ac:cxnSpMkLst>
        </pc:cxnChg>
        <pc:cxnChg chg="add del mod">
          <ac:chgData name="Robert Trueman" userId="8e610f215beb07b7" providerId="LiveId" clId="{4D1E3A3A-2DE0-4946-A655-702817ECFEBB}" dt="2023-10-19T13:56:53.331" v="14207" actId="478"/>
          <ac:cxnSpMkLst>
            <pc:docMk/>
            <pc:sldMk cId="2126995279" sldId="385"/>
            <ac:cxnSpMk id="11" creationId="{4DCEE17F-FC99-46EF-B88F-249BA9D28F8E}"/>
          </ac:cxnSpMkLst>
        </pc:cxnChg>
        <pc:cxnChg chg="add mod">
          <ac:chgData name="Robert Trueman" userId="8e610f215beb07b7" providerId="LiveId" clId="{4D1E3A3A-2DE0-4946-A655-702817ECFEBB}" dt="2023-10-19T13:58:50.206" v="14268" actId="164"/>
          <ac:cxnSpMkLst>
            <pc:docMk/>
            <pc:sldMk cId="2126995279" sldId="385"/>
            <ac:cxnSpMk id="14" creationId="{DACD6A7E-006D-CB7F-8AB9-3745D0D68A14}"/>
          </ac:cxnSpMkLst>
        </pc:cxnChg>
        <pc:cxnChg chg="add mod">
          <ac:chgData name="Robert Trueman" userId="8e610f215beb07b7" providerId="LiveId" clId="{4D1E3A3A-2DE0-4946-A655-702817ECFEBB}" dt="2023-10-19T13:58:50.206" v="14268" actId="164"/>
          <ac:cxnSpMkLst>
            <pc:docMk/>
            <pc:sldMk cId="2126995279" sldId="385"/>
            <ac:cxnSpMk id="16" creationId="{19FF8BC4-2AD0-194F-64C9-0CA35D183302}"/>
          </ac:cxnSpMkLst>
        </pc:cxnChg>
      </pc:sldChg>
      <pc:sldChg chg="addSp delSp modSp add del mod">
        <pc:chgData name="Robert Trueman" userId="8e610f215beb07b7" providerId="LiveId" clId="{4D1E3A3A-2DE0-4946-A655-702817ECFEBB}" dt="2023-10-19T14:24:25.299" v="15883" actId="47"/>
        <pc:sldMkLst>
          <pc:docMk/>
          <pc:sldMk cId="1592887143" sldId="386"/>
        </pc:sldMkLst>
        <pc:spChg chg="mod">
          <ac:chgData name="Robert Trueman" userId="8e610f215beb07b7" providerId="LiveId" clId="{4D1E3A3A-2DE0-4946-A655-702817ECFEBB}" dt="2023-10-19T14:24:19.109" v="15882" actId="20577"/>
          <ac:spMkLst>
            <pc:docMk/>
            <pc:sldMk cId="1592887143" sldId="386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19T14:22:11.201" v="15605" actId="20577"/>
          <ac:spMkLst>
            <pc:docMk/>
            <pc:sldMk cId="1592887143" sldId="386"/>
            <ac:spMk id="19" creationId="{DA6619EB-2677-3772-A3CA-0283B71D7801}"/>
          </ac:spMkLst>
        </pc:spChg>
        <pc:cxnChg chg="add del mod">
          <ac:chgData name="Robert Trueman" userId="8e610f215beb07b7" providerId="LiveId" clId="{4D1E3A3A-2DE0-4946-A655-702817ECFEBB}" dt="2023-10-19T14:23:29.132" v="15765" actId="478"/>
          <ac:cxnSpMkLst>
            <pc:docMk/>
            <pc:sldMk cId="1592887143" sldId="386"/>
            <ac:cxnSpMk id="4" creationId="{5E211A67-DD14-3BC4-6E0B-3D6F9225974D}"/>
          </ac:cxnSpMkLst>
        </pc:cxnChg>
      </pc:sldChg>
      <pc:sldChg chg="addSp delSp modSp add mod modAnim">
        <pc:chgData name="Robert Trueman" userId="8e610f215beb07b7" providerId="LiveId" clId="{4D1E3A3A-2DE0-4946-A655-702817ECFEBB}" dt="2023-10-19T14:43:20.236" v="17053" actId="207"/>
        <pc:sldMkLst>
          <pc:docMk/>
          <pc:sldMk cId="2500281264" sldId="386"/>
        </pc:sldMkLst>
        <pc:spChg chg="mod">
          <ac:chgData name="Robert Trueman" userId="8e610f215beb07b7" providerId="LiveId" clId="{4D1E3A3A-2DE0-4946-A655-702817ECFEBB}" dt="2023-10-19T14:40:36.546" v="16995" actId="1076"/>
          <ac:spMkLst>
            <pc:docMk/>
            <pc:sldMk cId="2500281264" sldId="386"/>
            <ac:spMk id="2" creationId="{5DC10DD6-DBBA-57CE-B190-2532693AD757}"/>
          </ac:spMkLst>
        </pc:spChg>
        <pc:spChg chg="add del">
          <ac:chgData name="Robert Trueman" userId="8e610f215beb07b7" providerId="LiveId" clId="{4D1E3A3A-2DE0-4946-A655-702817ECFEBB}" dt="2023-10-19T14:31:32.589" v="16522" actId="478"/>
          <ac:spMkLst>
            <pc:docMk/>
            <pc:sldMk cId="2500281264" sldId="386"/>
            <ac:spMk id="3" creationId="{34DB2BBA-6B0F-7174-6323-DE2C2725C9F8}"/>
          </ac:spMkLst>
        </pc:spChg>
        <pc:spChg chg="mod">
          <ac:chgData name="Robert Trueman" userId="8e610f215beb07b7" providerId="LiveId" clId="{4D1E3A3A-2DE0-4946-A655-702817ECFEBB}" dt="2023-10-19T14:34:28.256" v="16551" actId="1076"/>
          <ac:spMkLst>
            <pc:docMk/>
            <pc:sldMk cId="2500281264" sldId="386"/>
            <ac:spMk id="6" creationId="{8D1D6322-19BA-C414-E9C6-C464F6DCDFAC}"/>
          </ac:spMkLst>
        </pc:spChg>
        <pc:spChg chg="add mod">
          <ac:chgData name="Robert Trueman" userId="8e610f215beb07b7" providerId="LiveId" clId="{4D1E3A3A-2DE0-4946-A655-702817ECFEBB}" dt="2023-10-19T14:35:13.144" v="16558" actId="164"/>
          <ac:spMkLst>
            <pc:docMk/>
            <pc:sldMk cId="2500281264" sldId="386"/>
            <ac:spMk id="15" creationId="{E56B7382-20D7-CF28-37E5-5C8C73618A29}"/>
          </ac:spMkLst>
        </pc:spChg>
        <pc:spChg chg="add mod">
          <ac:chgData name="Robert Trueman" userId="8e610f215beb07b7" providerId="LiveId" clId="{4D1E3A3A-2DE0-4946-A655-702817ECFEBB}" dt="2023-10-19T14:39:56.596" v="16984" actId="164"/>
          <ac:spMkLst>
            <pc:docMk/>
            <pc:sldMk cId="2500281264" sldId="386"/>
            <ac:spMk id="16" creationId="{D9F23CFE-A265-A028-60CD-10943C3A82EC}"/>
          </ac:spMkLst>
        </pc:spChg>
        <pc:spChg chg="add mod">
          <ac:chgData name="Robert Trueman" userId="8e610f215beb07b7" providerId="LiveId" clId="{4D1E3A3A-2DE0-4946-A655-702817ECFEBB}" dt="2023-10-19T14:43:20.236" v="17053" actId="207"/>
          <ac:spMkLst>
            <pc:docMk/>
            <pc:sldMk cId="2500281264" sldId="386"/>
            <ac:spMk id="18" creationId="{CC3B64D8-7C43-02DA-91BA-131858562A4F}"/>
          </ac:spMkLst>
        </pc:spChg>
        <pc:spChg chg="mod">
          <ac:chgData name="Robert Trueman" userId="8e610f215beb07b7" providerId="LiveId" clId="{4D1E3A3A-2DE0-4946-A655-702817ECFEBB}" dt="2023-10-19T14:24:33.594" v="15896" actId="20577"/>
          <ac:spMkLst>
            <pc:docMk/>
            <pc:sldMk cId="2500281264" sldId="386"/>
            <ac:spMk id="19" creationId="{DA6619EB-2677-3772-A3CA-0283B71D7801}"/>
          </ac:spMkLst>
        </pc:spChg>
        <pc:grpChg chg="add mod">
          <ac:chgData name="Robert Trueman" userId="8e610f215beb07b7" providerId="LiveId" clId="{4D1E3A3A-2DE0-4946-A655-702817ECFEBB}" dt="2023-10-19T14:39:56.596" v="16984" actId="164"/>
          <ac:grpSpMkLst>
            <pc:docMk/>
            <pc:sldMk cId="2500281264" sldId="386"/>
            <ac:grpSpMk id="17" creationId="{D1A1D14F-3305-41CB-934A-89C141D1DAD9}"/>
          </ac:grpSpMkLst>
        </pc:grpChg>
        <pc:grpChg chg="add mod">
          <ac:chgData name="Robert Trueman" userId="8e610f215beb07b7" providerId="LiveId" clId="{4D1E3A3A-2DE0-4946-A655-702817ECFEBB}" dt="2023-10-19T14:40:39.682" v="16996" actId="1076"/>
          <ac:grpSpMkLst>
            <pc:docMk/>
            <pc:sldMk cId="2500281264" sldId="386"/>
            <ac:grpSpMk id="20" creationId="{3E01302C-16C2-EBCF-4066-827E02906242}"/>
          </ac:grpSpMkLst>
        </pc:grpChg>
        <pc:cxnChg chg="add mod">
          <ac:chgData name="Robert Trueman" userId="8e610f215beb07b7" providerId="LiveId" clId="{4D1E3A3A-2DE0-4946-A655-702817ECFEBB}" dt="2023-10-19T14:35:13.144" v="16558" actId="164"/>
          <ac:cxnSpMkLst>
            <pc:docMk/>
            <pc:sldMk cId="2500281264" sldId="386"/>
            <ac:cxnSpMk id="5" creationId="{B3DBB8A2-C7AC-206D-AFF4-15C4A5B8DA28}"/>
          </ac:cxnSpMkLst>
        </pc:cxnChg>
        <pc:cxnChg chg="add mod">
          <ac:chgData name="Robert Trueman" userId="8e610f215beb07b7" providerId="LiveId" clId="{4D1E3A3A-2DE0-4946-A655-702817ECFEBB}" dt="2023-10-19T14:35:13.144" v="16558" actId="164"/>
          <ac:cxnSpMkLst>
            <pc:docMk/>
            <pc:sldMk cId="2500281264" sldId="386"/>
            <ac:cxnSpMk id="8" creationId="{CF306A1C-9DB2-7C45-07F0-66C3C380FA27}"/>
          </ac:cxnSpMkLst>
        </pc:cxnChg>
        <pc:cxnChg chg="add mod">
          <ac:chgData name="Robert Trueman" userId="8e610f215beb07b7" providerId="LiveId" clId="{4D1E3A3A-2DE0-4946-A655-702817ECFEBB}" dt="2023-10-19T14:35:13.144" v="16558" actId="164"/>
          <ac:cxnSpMkLst>
            <pc:docMk/>
            <pc:sldMk cId="2500281264" sldId="386"/>
            <ac:cxnSpMk id="11" creationId="{8217F044-18A5-7CB7-7F5F-2D68C9420032}"/>
          </ac:cxnSpMkLst>
        </pc:cxnChg>
        <pc:cxnChg chg="add mod">
          <ac:chgData name="Robert Trueman" userId="8e610f215beb07b7" providerId="LiveId" clId="{4D1E3A3A-2DE0-4946-A655-702817ECFEBB}" dt="2023-10-19T14:35:13.144" v="16558" actId="164"/>
          <ac:cxnSpMkLst>
            <pc:docMk/>
            <pc:sldMk cId="2500281264" sldId="386"/>
            <ac:cxnSpMk id="14" creationId="{561B7D46-9CF7-D597-8F7F-149190B30E5C}"/>
          </ac:cxnSpMkLst>
        </pc:cxnChg>
      </pc:sldChg>
      <pc:sldChg chg="addSp delSp modSp add mod modAnim">
        <pc:chgData name="Robert Trueman" userId="8e610f215beb07b7" providerId="LiveId" clId="{4D1E3A3A-2DE0-4946-A655-702817ECFEBB}" dt="2023-10-20T11:41:03.401" v="18409" actId="1076"/>
        <pc:sldMkLst>
          <pc:docMk/>
          <pc:sldMk cId="1378085495" sldId="387"/>
        </pc:sldMkLst>
        <pc:spChg chg="mod">
          <ac:chgData name="Robert Trueman" userId="8e610f215beb07b7" providerId="LiveId" clId="{4D1E3A3A-2DE0-4946-A655-702817ECFEBB}" dt="2023-10-20T11:41:03.401" v="18409" actId="1076"/>
          <ac:spMkLst>
            <pc:docMk/>
            <pc:sldMk cId="1378085495" sldId="387"/>
            <ac:spMk id="2" creationId="{5DC10DD6-DBBA-57CE-B190-2532693AD757}"/>
          </ac:spMkLst>
        </pc:spChg>
        <pc:spChg chg="mod ord">
          <ac:chgData name="Robert Trueman" userId="8e610f215beb07b7" providerId="LiveId" clId="{4D1E3A3A-2DE0-4946-A655-702817ECFEBB}" dt="2023-10-20T09:58:59.595" v="17119" actId="167"/>
          <ac:spMkLst>
            <pc:docMk/>
            <pc:sldMk cId="1378085495" sldId="387"/>
            <ac:spMk id="6" creationId="{8D1D6322-19BA-C414-E9C6-C464F6DCDFAC}"/>
          </ac:spMkLst>
        </pc:spChg>
        <pc:spChg chg="add mod ord">
          <ac:chgData name="Robert Trueman" userId="8e610f215beb07b7" providerId="LiveId" clId="{4D1E3A3A-2DE0-4946-A655-702817ECFEBB}" dt="2023-10-20T10:05:15.410" v="17751" actId="165"/>
          <ac:spMkLst>
            <pc:docMk/>
            <pc:sldMk cId="1378085495" sldId="387"/>
            <ac:spMk id="12" creationId="{D760A257-125F-3B45-570C-2D8D5C458E04}"/>
          </ac:spMkLst>
        </pc:spChg>
        <pc:spChg chg="add mod">
          <ac:chgData name="Robert Trueman" userId="8e610f215beb07b7" providerId="LiveId" clId="{4D1E3A3A-2DE0-4946-A655-702817ECFEBB}" dt="2023-10-20T10:05:15.410" v="17751" actId="165"/>
          <ac:spMkLst>
            <pc:docMk/>
            <pc:sldMk cId="1378085495" sldId="387"/>
            <ac:spMk id="14" creationId="{8A6EFEB2-7833-ADDE-436F-0FF66DD22642}"/>
          </ac:spMkLst>
        </pc:spChg>
        <pc:spChg chg="add mod">
          <ac:chgData name="Robert Trueman" userId="8e610f215beb07b7" providerId="LiveId" clId="{4D1E3A3A-2DE0-4946-A655-702817ECFEBB}" dt="2023-10-20T10:05:15.410" v="17751" actId="165"/>
          <ac:spMkLst>
            <pc:docMk/>
            <pc:sldMk cId="1378085495" sldId="387"/>
            <ac:spMk id="15" creationId="{4B1E8125-0C38-9AA7-F4B6-B897E40BE809}"/>
          </ac:spMkLst>
        </pc:spChg>
        <pc:spChg chg="add mod">
          <ac:chgData name="Robert Trueman" userId="8e610f215beb07b7" providerId="LiveId" clId="{4D1E3A3A-2DE0-4946-A655-702817ECFEBB}" dt="2023-10-20T10:05:15.410" v="17751" actId="165"/>
          <ac:spMkLst>
            <pc:docMk/>
            <pc:sldMk cId="1378085495" sldId="387"/>
            <ac:spMk id="16" creationId="{4C36D5BD-46BF-DBEE-73FF-59405548BC8F}"/>
          </ac:spMkLst>
        </pc:spChg>
        <pc:spChg chg="add mod">
          <ac:chgData name="Robert Trueman" userId="8e610f215beb07b7" providerId="LiveId" clId="{4D1E3A3A-2DE0-4946-A655-702817ECFEBB}" dt="2023-10-20T10:05:15.410" v="17751" actId="165"/>
          <ac:spMkLst>
            <pc:docMk/>
            <pc:sldMk cId="1378085495" sldId="387"/>
            <ac:spMk id="17" creationId="{154973A5-8E01-F3B3-8678-F75974E70C0B}"/>
          </ac:spMkLst>
        </pc:spChg>
        <pc:spChg chg="add mod">
          <ac:chgData name="Robert Trueman" userId="8e610f215beb07b7" providerId="LiveId" clId="{4D1E3A3A-2DE0-4946-A655-702817ECFEBB}" dt="2023-10-20T10:05:15.410" v="17751" actId="165"/>
          <ac:spMkLst>
            <pc:docMk/>
            <pc:sldMk cId="1378085495" sldId="387"/>
            <ac:spMk id="18" creationId="{56CC5D69-19BD-14B1-7237-2F180664F973}"/>
          </ac:spMkLst>
        </pc:spChg>
        <pc:spChg chg="mod">
          <ac:chgData name="Robert Trueman" userId="8e610f215beb07b7" providerId="LiveId" clId="{4D1E3A3A-2DE0-4946-A655-702817ECFEBB}" dt="2023-10-20T09:56:37.739" v="17090" actId="20577"/>
          <ac:spMkLst>
            <pc:docMk/>
            <pc:sldMk cId="1378085495" sldId="387"/>
            <ac:spMk id="19" creationId="{DA6619EB-2677-3772-A3CA-0283B71D7801}"/>
          </ac:spMkLst>
        </pc:spChg>
        <pc:grpChg chg="add mod topLvl">
          <ac:chgData name="Robert Trueman" userId="8e610f215beb07b7" providerId="LiveId" clId="{4D1E3A3A-2DE0-4946-A655-702817ECFEBB}" dt="2023-10-20T11:40:50.201" v="18406" actId="1076"/>
          <ac:grpSpMkLst>
            <pc:docMk/>
            <pc:sldMk cId="1378085495" sldId="387"/>
            <ac:grpSpMk id="13" creationId="{66BBCF4A-7331-E3E6-4F30-59B915877428}"/>
          </ac:grpSpMkLst>
        </pc:grpChg>
        <pc:grpChg chg="add mod topLvl">
          <ac:chgData name="Robert Trueman" userId="8e610f215beb07b7" providerId="LiveId" clId="{4D1E3A3A-2DE0-4946-A655-702817ECFEBB}" dt="2023-10-20T11:40:50.201" v="18406" actId="1076"/>
          <ac:grpSpMkLst>
            <pc:docMk/>
            <pc:sldMk cId="1378085495" sldId="387"/>
            <ac:grpSpMk id="20" creationId="{9DF8A9EB-119B-898F-D6D3-9628228760F8}"/>
          </ac:grpSpMkLst>
        </pc:grpChg>
        <pc:grpChg chg="add del mod">
          <ac:chgData name="Robert Trueman" userId="8e610f215beb07b7" providerId="LiveId" clId="{4D1E3A3A-2DE0-4946-A655-702817ECFEBB}" dt="2023-10-20T10:05:15.410" v="17751" actId="165"/>
          <ac:grpSpMkLst>
            <pc:docMk/>
            <pc:sldMk cId="1378085495" sldId="387"/>
            <ac:grpSpMk id="21" creationId="{B2300069-7D7F-726D-7C8F-9896E291B02E}"/>
          </ac:grpSpMkLst>
        </pc:grpChg>
        <pc:picChg chg="add del mod">
          <ac:chgData name="Robert Trueman" userId="8e610f215beb07b7" providerId="LiveId" clId="{4D1E3A3A-2DE0-4946-A655-702817ECFEBB}" dt="2023-10-20T09:57:38.355" v="17098" actId="478"/>
          <ac:picMkLst>
            <pc:docMk/>
            <pc:sldMk cId="1378085495" sldId="387"/>
            <ac:picMk id="4" creationId="{A34E9E74-843F-F9C5-B7D6-CCE929B42B84}"/>
          </ac:picMkLst>
        </pc:picChg>
        <pc:picChg chg="add mod">
          <ac:chgData name="Robert Trueman" userId="8e610f215beb07b7" providerId="LiveId" clId="{4D1E3A3A-2DE0-4946-A655-702817ECFEBB}" dt="2023-10-20T10:05:15.410" v="17751" actId="165"/>
          <ac:picMkLst>
            <pc:docMk/>
            <pc:sldMk cId="1378085495" sldId="387"/>
            <ac:picMk id="7" creationId="{4EF16926-1BE0-02F3-2AED-2EC4DD099475}"/>
          </ac:picMkLst>
        </pc:picChg>
        <pc:picChg chg="add mod">
          <ac:chgData name="Robert Trueman" userId="8e610f215beb07b7" providerId="LiveId" clId="{4D1E3A3A-2DE0-4946-A655-702817ECFEBB}" dt="2023-10-20T10:05:15.410" v="17751" actId="165"/>
          <ac:picMkLst>
            <pc:docMk/>
            <pc:sldMk cId="1378085495" sldId="387"/>
            <ac:picMk id="8" creationId="{1A3842D1-3D19-5281-E6C3-8946011DF87B}"/>
          </ac:picMkLst>
        </pc:picChg>
        <pc:picChg chg="add mod">
          <ac:chgData name="Robert Trueman" userId="8e610f215beb07b7" providerId="LiveId" clId="{4D1E3A3A-2DE0-4946-A655-702817ECFEBB}" dt="2023-10-20T10:05:15.410" v="17751" actId="165"/>
          <ac:picMkLst>
            <pc:docMk/>
            <pc:sldMk cId="1378085495" sldId="387"/>
            <ac:picMk id="9" creationId="{8517D36B-AD42-9CD2-7C97-288D6D87723E}"/>
          </ac:picMkLst>
        </pc:picChg>
        <pc:picChg chg="add mod">
          <ac:chgData name="Robert Trueman" userId="8e610f215beb07b7" providerId="LiveId" clId="{4D1E3A3A-2DE0-4946-A655-702817ECFEBB}" dt="2023-10-20T10:05:15.410" v="17751" actId="165"/>
          <ac:picMkLst>
            <pc:docMk/>
            <pc:sldMk cId="1378085495" sldId="387"/>
            <ac:picMk id="10" creationId="{6CB8F75F-784D-2F28-72E0-64513EAEEE2C}"/>
          </ac:picMkLst>
        </pc:picChg>
        <pc:picChg chg="add mod">
          <ac:chgData name="Robert Trueman" userId="8e610f215beb07b7" providerId="LiveId" clId="{4D1E3A3A-2DE0-4946-A655-702817ECFEBB}" dt="2023-10-20T10:05:15.410" v="17751" actId="165"/>
          <ac:picMkLst>
            <pc:docMk/>
            <pc:sldMk cId="1378085495" sldId="387"/>
            <ac:picMk id="11" creationId="{D38752CD-588B-0B6E-747B-B73138E492CA}"/>
          </ac:picMkLst>
        </pc:picChg>
      </pc:sldChg>
      <pc:sldChg chg="addSp modSp add mod modAnim">
        <pc:chgData name="Robert Trueman" userId="8e610f215beb07b7" providerId="LiveId" clId="{4D1E3A3A-2DE0-4946-A655-702817ECFEBB}" dt="2023-10-20T11:41:13.538" v="18411" actId="1076"/>
        <pc:sldMkLst>
          <pc:docMk/>
          <pc:sldMk cId="1093370203" sldId="388"/>
        </pc:sldMkLst>
        <pc:spChg chg="mod">
          <ac:chgData name="Robert Trueman" userId="8e610f215beb07b7" providerId="LiveId" clId="{4D1E3A3A-2DE0-4946-A655-702817ECFEBB}" dt="2023-10-20T11:41:13.538" v="18411" actId="1076"/>
          <ac:spMkLst>
            <pc:docMk/>
            <pc:sldMk cId="1093370203" sldId="388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0T10:07:12.115" v="17769" actId="20577"/>
          <ac:spMkLst>
            <pc:docMk/>
            <pc:sldMk cId="1093370203" sldId="388"/>
            <ac:spMk id="4" creationId="{FF82A947-247F-23F3-916B-FDAD1D31CAA4}"/>
          </ac:spMkLst>
        </pc:spChg>
        <pc:spChg chg="mod">
          <ac:chgData name="Robert Trueman" userId="8e610f215beb07b7" providerId="LiveId" clId="{4D1E3A3A-2DE0-4946-A655-702817ECFEBB}" dt="2023-10-20T10:07:16.198" v="17771" actId="20577"/>
          <ac:spMkLst>
            <pc:docMk/>
            <pc:sldMk cId="1093370203" sldId="388"/>
            <ac:spMk id="5" creationId="{DF6032E8-C4E1-5D09-BA2B-AA2E0F7B0FC4}"/>
          </ac:spMkLst>
        </pc:spChg>
        <pc:spChg chg="mod">
          <ac:chgData name="Robert Trueman" userId="8e610f215beb07b7" providerId="LiveId" clId="{4D1E3A3A-2DE0-4946-A655-702817ECFEBB}" dt="2023-10-20T10:07:10.786" v="17768" actId="20577"/>
          <ac:spMkLst>
            <pc:docMk/>
            <pc:sldMk cId="1093370203" sldId="388"/>
            <ac:spMk id="21" creationId="{9E413A9F-E56F-CC81-4F53-680694D70778}"/>
          </ac:spMkLst>
        </pc:spChg>
        <pc:spChg chg="mod">
          <ac:chgData name="Robert Trueman" userId="8e610f215beb07b7" providerId="LiveId" clId="{4D1E3A3A-2DE0-4946-A655-702817ECFEBB}" dt="2023-10-20T10:07:08.016" v="17767" actId="20577"/>
          <ac:spMkLst>
            <pc:docMk/>
            <pc:sldMk cId="1093370203" sldId="388"/>
            <ac:spMk id="22" creationId="{07A97B93-D9E1-23BE-E338-65F070FA2492}"/>
          </ac:spMkLst>
        </pc:spChg>
        <pc:spChg chg="mod">
          <ac:chgData name="Robert Trueman" userId="8e610f215beb07b7" providerId="LiveId" clId="{4D1E3A3A-2DE0-4946-A655-702817ECFEBB}" dt="2023-10-20T10:07:14.025" v="17770" actId="20577"/>
          <ac:spMkLst>
            <pc:docMk/>
            <pc:sldMk cId="1093370203" sldId="388"/>
            <ac:spMk id="23" creationId="{1629005D-4193-6615-B061-707A42064FAD}"/>
          </ac:spMkLst>
        </pc:spChg>
        <pc:grpChg chg="add mod">
          <ac:chgData name="Robert Trueman" userId="8e610f215beb07b7" providerId="LiveId" clId="{4D1E3A3A-2DE0-4946-A655-702817ECFEBB}" dt="2023-10-20T10:08:31.203" v="17782" actId="1076"/>
          <ac:grpSpMkLst>
            <pc:docMk/>
            <pc:sldMk cId="1093370203" sldId="388"/>
            <ac:grpSpMk id="3" creationId="{5ABCEFE5-5CDC-FF1A-4869-6A64198B3589}"/>
          </ac:grpSpMkLst>
        </pc:grpChg>
      </pc:sldChg>
      <pc:sldChg chg="addSp delSp modSp add del mod delAnim modAnim">
        <pc:chgData name="Robert Trueman" userId="8e610f215beb07b7" providerId="LiveId" clId="{4D1E3A3A-2DE0-4946-A655-702817ECFEBB}" dt="2023-10-20T11:42:26.727" v="18421" actId="47"/>
        <pc:sldMkLst>
          <pc:docMk/>
          <pc:sldMk cId="3314386962" sldId="389"/>
        </pc:sldMkLst>
        <pc:spChg chg="del mod">
          <ac:chgData name="Robert Trueman" userId="8e610f215beb07b7" providerId="LiveId" clId="{4D1E3A3A-2DE0-4946-A655-702817ECFEBB}" dt="2023-10-20T11:42:22.860" v="18420" actId="478"/>
          <ac:spMkLst>
            <pc:docMk/>
            <pc:sldMk cId="3314386962" sldId="389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0T10:09:39.943" v="17794"/>
          <ac:spMkLst>
            <pc:docMk/>
            <pc:sldMk cId="3314386962" sldId="389"/>
            <ac:spMk id="25" creationId="{7FE6B746-1401-A4D2-73B5-DAFA0A89245A}"/>
          </ac:spMkLst>
        </pc:spChg>
        <pc:spChg chg="mod">
          <ac:chgData name="Robert Trueman" userId="8e610f215beb07b7" providerId="LiveId" clId="{4D1E3A3A-2DE0-4946-A655-702817ECFEBB}" dt="2023-10-20T10:09:39.943" v="17794"/>
          <ac:spMkLst>
            <pc:docMk/>
            <pc:sldMk cId="3314386962" sldId="389"/>
            <ac:spMk id="26" creationId="{F573562C-8DB0-36CF-BFEA-FF697F6FF4CF}"/>
          </ac:spMkLst>
        </pc:spChg>
        <pc:spChg chg="mod">
          <ac:chgData name="Robert Trueman" userId="8e610f215beb07b7" providerId="LiveId" clId="{4D1E3A3A-2DE0-4946-A655-702817ECFEBB}" dt="2023-10-20T10:09:39.943" v="17794"/>
          <ac:spMkLst>
            <pc:docMk/>
            <pc:sldMk cId="3314386962" sldId="389"/>
            <ac:spMk id="27" creationId="{EB6067C2-3CB9-8B37-4498-6F0D55F83908}"/>
          </ac:spMkLst>
        </pc:spChg>
        <pc:spChg chg="mod">
          <ac:chgData name="Robert Trueman" userId="8e610f215beb07b7" providerId="LiveId" clId="{4D1E3A3A-2DE0-4946-A655-702817ECFEBB}" dt="2023-10-20T10:09:39.943" v="17794"/>
          <ac:spMkLst>
            <pc:docMk/>
            <pc:sldMk cId="3314386962" sldId="389"/>
            <ac:spMk id="28" creationId="{517A2E9D-BB80-EC3B-64C4-D67639010C59}"/>
          </ac:spMkLst>
        </pc:spChg>
        <pc:spChg chg="mod">
          <ac:chgData name="Robert Trueman" userId="8e610f215beb07b7" providerId="LiveId" clId="{4D1E3A3A-2DE0-4946-A655-702817ECFEBB}" dt="2023-10-20T10:09:39.943" v="17794"/>
          <ac:spMkLst>
            <pc:docMk/>
            <pc:sldMk cId="3314386962" sldId="389"/>
            <ac:spMk id="29" creationId="{61C5215F-0A19-9C68-AB62-528C51A713CB}"/>
          </ac:spMkLst>
        </pc:spChg>
        <pc:grpChg chg="del">
          <ac:chgData name="Robert Trueman" userId="8e610f215beb07b7" providerId="LiveId" clId="{4D1E3A3A-2DE0-4946-A655-702817ECFEBB}" dt="2023-10-20T10:09:37.416" v="17792" actId="21"/>
          <ac:grpSpMkLst>
            <pc:docMk/>
            <pc:sldMk cId="3314386962" sldId="389"/>
            <ac:grpSpMk id="3" creationId="{5ABCEFE5-5CDC-FF1A-4869-6A64198B3589}"/>
          </ac:grpSpMkLst>
        </pc:grpChg>
        <pc:grpChg chg="del">
          <ac:chgData name="Robert Trueman" userId="8e610f215beb07b7" providerId="LiveId" clId="{4D1E3A3A-2DE0-4946-A655-702817ECFEBB}" dt="2023-10-20T10:09:39.029" v="17793" actId="478"/>
          <ac:grpSpMkLst>
            <pc:docMk/>
            <pc:sldMk cId="3314386962" sldId="389"/>
            <ac:grpSpMk id="20" creationId="{9DF8A9EB-119B-898F-D6D3-9628228760F8}"/>
          </ac:grpSpMkLst>
        </pc:grpChg>
        <pc:grpChg chg="add mod">
          <ac:chgData name="Robert Trueman" userId="8e610f215beb07b7" providerId="LiveId" clId="{4D1E3A3A-2DE0-4946-A655-702817ECFEBB}" dt="2023-10-20T10:09:39.943" v="17794"/>
          <ac:grpSpMkLst>
            <pc:docMk/>
            <pc:sldMk cId="3314386962" sldId="389"/>
            <ac:grpSpMk id="24" creationId="{A2329834-01EF-EA0B-9331-23B623E34A51}"/>
          </ac:grpSpMkLst>
        </pc:grpChg>
      </pc:sldChg>
      <pc:sldChg chg="modSp add del mod">
        <pc:chgData name="Robert Trueman" userId="8e610f215beb07b7" providerId="LiveId" clId="{4D1E3A3A-2DE0-4946-A655-702817ECFEBB}" dt="2023-10-20T11:42:29.422" v="18422" actId="47"/>
        <pc:sldMkLst>
          <pc:docMk/>
          <pc:sldMk cId="3684511311" sldId="390"/>
        </pc:sldMkLst>
        <pc:spChg chg="mod">
          <ac:chgData name="Robert Trueman" userId="8e610f215beb07b7" providerId="LiveId" clId="{4D1E3A3A-2DE0-4946-A655-702817ECFEBB}" dt="2023-10-20T11:42:14.385" v="18419" actId="1076"/>
          <ac:spMkLst>
            <pc:docMk/>
            <pc:sldMk cId="3684511311" sldId="390"/>
            <ac:spMk id="2" creationId="{5DC10DD6-DBBA-57CE-B190-2532693AD757}"/>
          </ac:spMkLst>
        </pc:spChg>
      </pc:sldChg>
      <pc:sldChg chg="modSp add mod modAnim">
        <pc:chgData name="Robert Trueman" userId="8e610f215beb07b7" providerId="LiveId" clId="{4D1E3A3A-2DE0-4946-A655-702817ECFEBB}" dt="2023-10-23T09:01:00.241" v="19208"/>
        <pc:sldMkLst>
          <pc:docMk/>
          <pc:sldMk cId="2138531049" sldId="391"/>
        </pc:sldMkLst>
        <pc:spChg chg="mod">
          <ac:chgData name="Robert Trueman" userId="8e610f215beb07b7" providerId="LiveId" clId="{4D1E3A3A-2DE0-4946-A655-702817ECFEBB}" dt="2023-10-23T08:45:20.329" v="19203" actId="20577"/>
          <ac:spMkLst>
            <pc:docMk/>
            <pc:sldMk cId="2138531049" sldId="391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0T10:12:00.483" v="17835" actId="20577"/>
          <ac:spMkLst>
            <pc:docMk/>
            <pc:sldMk cId="2138531049" sldId="391"/>
            <ac:spMk id="19" creationId="{DA6619EB-2677-3772-A3CA-0283B71D7801}"/>
          </ac:spMkLst>
        </pc:spChg>
      </pc:sldChg>
      <pc:sldChg chg="modSp add modAnim">
        <pc:chgData name="Robert Trueman" userId="8e610f215beb07b7" providerId="LiveId" clId="{4D1E3A3A-2DE0-4946-A655-702817ECFEBB}" dt="2023-10-20T11:42:44.842" v="18437" actId="207"/>
        <pc:sldMkLst>
          <pc:docMk/>
          <pc:sldMk cId="2596770203" sldId="392"/>
        </pc:sldMkLst>
        <pc:spChg chg="mod">
          <ac:chgData name="Robert Trueman" userId="8e610f215beb07b7" providerId="LiveId" clId="{4D1E3A3A-2DE0-4946-A655-702817ECFEBB}" dt="2023-10-20T11:42:44.842" v="18437" actId="207"/>
          <ac:spMkLst>
            <pc:docMk/>
            <pc:sldMk cId="2596770203" sldId="392"/>
            <ac:spMk id="2" creationId="{5DC10DD6-DBBA-57CE-B190-2532693AD757}"/>
          </ac:spMkLst>
        </pc:spChg>
      </pc:sldChg>
      <pc:sldChg chg="modSp add mod">
        <pc:chgData name="Robert Trueman" userId="8e610f215beb07b7" providerId="LiveId" clId="{4D1E3A3A-2DE0-4946-A655-702817ECFEBB}" dt="2023-10-20T11:42:55.969" v="18450" actId="207"/>
        <pc:sldMkLst>
          <pc:docMk/>
          <pc:sldMk cId="2671881595" sldId="393"/>
        </pc:sldMkLst>
        <pc:spChg chg="mod">
          <ac:chgData name="Robert Trueman" userId="8e610f215beb07b7" providerId="LiveId" clId="{4D1E3A3A-2DE0-4946-A655-702817ECFEBB}" dt="2023-10-20T11:42:55.969" v="18450" actId="207"/>
          <ac:spMkLst>
            <pc:docMk/>
            <pc:sldMk cId="2671881595" sldId="393"/>
            <ac:spMk id="2" creationId="{5DC10DD6-DBBA-57CE-B190-2532693AD757}"/>
          </ac:spMkLst>
        </pc:spChg>
      </pc:sldChg>
      <pc:sldChg chg="addSp modSp add mod modAnim">
        <pc:chgData name="Robert Trueman" userId="8e610f215beb07b7" providerId="LiveId" clId="{4D1E3A3A-2DE0-4946-A655-702817ECFEBB}" dt="2023-10-25T09:16:11.743" v="39513" actId="20577"/>
        <pc:sldMkLst>
          <pc:docMk/>
          <pc:sldMk cId="1486862486" sldId="394"/>
        </pc:sldMkLst>
        <pc:spChg chg="mod">
          <ac:chgData name="Robert Trueman" userId="8e610f215beb07b7" providerId="LiveId" clId="{4D1E3A3A-2DE0-4946-A655-702817ECFEBB}" dt="2023-10-25T09:16:11.743" v="39513" actId="20577"/>
          <ac:spMkLst>
            <pc:docMk/>
            <pc:sldMk cId="1486862486" sldId="394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3T09:02:22.473" v="19244" actId="20577"/>
          <ac:spMkLst>
            <pc:docMk/>
            <pc:sldMk cId="1486862486" sldId="394"/>
            <ac:spMk id="19" creationId="{DA6619EB-2677-3772-A3CA-0283B71D7801}"/>
          </ac:spMkLst>
        </pc:spChg>
        <pc:picChg chg="add mod">
          <ac:chgData name="Robert Trueman" userId="8e610f215beb07b7" providerId="LiveId" clId="{4D1E3A3A-2DE0-4946-A655-702817ECFEBB}" dt="2023-10-23T09:13:38.784" v="20155" actId="1076"/>
          <ac:picMkLst>
            <pc:docMk/>
            <pc:sldMk cId="1486862486" sldId="394"/>
            <ac:picMk id="4" creationId="{5D0720FE-B3E9-2C58-5451-9E1BBA78FFD4}"/>
          </ac:picMkLst>
        </pc:picChg>
      </pc:sldChg>
      <pc:sldChg chg="addSp modSp add mod modAnim">
        <pc:chgData name="Robert Trueman" userId="8e610f215beb07b7" providerId="LiveId" clId="{4D1E3A3A-2DE0-4946-A655-702817ECFEBB}" dt="2023-10-23T09:01:26.820" v="19211" actId="167"/>
        <pc:sldMkLst>
          <pc:docMk/>
          <pc:sldMk cId="3868309278" sldId="395"/>
        </pc:sldMkLst>
        <pc:picChg chg="add mod ord">
          <ac:chgData name="Robert Trueman" userId="8e610f215beb07b7" providerId="LiveId" clId="{4D1E3A3A-2DE0-4946-A655-702817ECFEBB}" dt="2023-10-23T09:01:26.820" v="19211" actId="167"/>
          <ac:picMkLst>
            <pc:docMk/>
            <pc:sldMk cId="3868309278" sldId="395"/>
            <ac:picMk id="2" creationId="{2F3452B9-4884-0E5E-B67C-2F42FCF6FF86}"/>
          </ac:picMkLst>
        </pc:picChg>
      </pc:sldChg>
      <pc:sldChg chg="addSp modSp add mod modAnim">
        <pc:chgData name="Robert Trueman" userId="8e610f215beb07b7" providerId="LiveId" clId="{4D1E3A3A-2DE0-4946-A655-702817ECFEBB}" dt="2023-10-23T09:01:35.444" v="19214" actId="167"/>
        <pc:sldMkLst>
          <pc:docMk/>
          <pc:sldMk cId="2287529606" sldId="396"/>
        </pc:sldMkLst>
        <pc:picChg chg="add mod ord">
          <ac:chgData name="Robert Trueman" userId="8e610f215beb07b7" providerId="LiveId" clId="{4D1E3A3A-2DE0-4946-A655-702817ECFEBB}" dt="2023-10-23T09:01:35.444" v="19214" actId="167"/>
          <ac:picMkLst>
            <pc:docMk/>
            <pc:sldMk cId="2287529606" sldId="396"/>
            <ac:picMk id="2" creationId="{BD8EDD7F-2DF5-61BD-349A-C5467BE54C6E}"/>
          </ac:picMkLst>
        </pc:picChg>
      </pc:sldChg>
      <pc:sldChg chg="addSp modSp add mod modAnim">
        <pc:chgData name="Robert Trueman" userId="8e610f215beb07b7" providerId="LiveId" clId="{4D1E3A3A-2DE0-4946-A655-702817ECFEBB}" dt="2023-10-23T09:01:58.209" v="19217" actId="167"/>
        <pc:sldMkLst>
          <pc:docMk/>
          <pc:sldMk cId="2477392397" sldId="397"/>
        </pc:sldMkLst>
        <pc:picChg chg="add mod ord">
          <ac:chgData name="Robert Trueman" userId="8e610f215beb07b7" providerId="LiveId" clId="{4D1E3A3A-2DE0-4946-A655-702817ECFEBB}" dt="2023-10-23T09:01:58.209" v="19217" actId="167"/>
          <ac:picMkLst>
            <pc:docMk/>
            <pc:sldMk cId="2477392397" sldId="397"/>
            <ac:picMk id="2" creationId="{EE32638A-C5D6-BA91-209B-2FB34A639E21}"/>
          </ac:picMkLst>
        </pc:picChg>
      </pc:sldChg>
      <pc:sldChg chg="addSp delSp modSp add mod addAnim delAnim modAnim">
        <pc:chgData name="Robert Trueman" userId="8e610f215beb07b7" providerId="LiveId" clId="{4D1E3A3A-2DE0-4946-A655-702817ECFEBB}" dt="2023-10-23T13:47:46.695" v="22611" actId="20577"/>
        <pc:sldMkLst>
          <pc:docMk/>
          <pc:sldMk cId="221169772" sldId="398"/>
        </pc:sldMkLst>
        <pc:spChg chg="mod">
          <ac:chgData name="Robert Trueman" userId="8e610f215beb07b7" providerId="LiveId" clId="{4D1E3A3A-2DE0-4946-A655-702817ECFEBB}" dt="2023-10-23T12:02:32.213" v="21763" actId="207"/>
          <ac:spMkLst>
            <pc:docMk/>
            <pc:sldMk cId="221169772" sldId="398"/>
            <ac:spMk id="2" creationId="{5DC10DD6-DBBA-57CE-B190-2532693AD757}"/>
          </ac:spMkLst>
        </pc:spChg>
        <pc:spChg chg="add del mod">
          <ac:chgData name="Robert Trueman" userId="8e610f215beb07b7" providerId="LiveId" clId="{4D1E3A3A-2DE0-4946-A655-702817ECFEBB}" dt="2023-10-23T09:36:03.700" v="20356"/>
          <ac:spMkLst>
            <pc:docMk/>
            <pc:sldMk cId="221169772" sldId="398"/>
            <ac:spMk id="3" creationId="{F42B9980-4CA3-F1B4-D7CE-54E963290C0E}"/>
          </ac:spMkLst>
        </pc:spChg>
        <pc:spChg chg="add del mod">
          <ac:chgData name="Robert Trueman" userId="8e610f215beb07b7" providerId="LiveId" clId="{4D1E3A3A-2DE0-4946-A655-702817ECFEBB}" dt="2023-10-23T09:36:03.700" v="20356"/>
          <ac:spMkLst>
            <pc:docMk/>
            <pc:sldMk cId="221169772" sldId="398"/>
            <ac:spMk id="4" creationId="{E5CB2BD3-6152-94DF-7CB3-6ABC3F921F48}"/>
          </ac:spMkLst>
        </pc:spChg>
        <pc:spChg chg="add del mod">
          <ac:chgData name="Robert Trueman" userId="8e610f215beb07b7" providerId="LiveId" clId="{4D1E3A3A-2DE0-4946-A655-702817ECFEBB}" dt="2023-10-23T09:36:03.700" v="20356"/>
          <ac:spMkLst>
            <pc:docMk/>
            <pc:sldMk cId="221169772" sldId="398"/>
            <ac:spMk id="5" creationId="{9A255F6C-A4D5-B48E-E0C8-B197EB7F3D0D}"/>
          </ac:spMkLst>
        </pc:spChg>
        <pc:spChg chg="mod">
          <ac:chgData name="Robert Trueman" userId="8e610f215beb07b7" providerId="LiveId" clId="{4D1E3A3A-2DE0-4946-A655-702817ECFEBB}" dt="2023-10-23T09:44:31.740" v="20709" actId="1076"/>
          <ac:spMkLst>
            <pc:docMk/>
            <pc:sldMk cId="221169772" sldId="398"/>
            <ac:spMk id="6" creationId="{8D1D6322-19BA-C414-E9C6-C464F6DCDFAC}"/>
          </ac:spMkLst>
        </pc:spChg>
        <pc:spChg chg="add del mod">
          <ac:chgData name="Robert Trueman" userId="8e610f215beb07b7" providerId="LiveId" clId="{4D1E3A3A-2DE0-4946-A655-702817ECFEBB}" dt="2023-10-23T09:36:03.700" v="20356"/>
          <ac:spMkLst>
            <pc:docMk/>
            <pc:sldMk cId="221169772" sldId="398"/>
            <ac:spMk id="7" creationId="{ED4AD63E-A281-6AA9-4F99-152BD9D19CFF}"/>
          </ac:spMkLst>
        </pc:spChg>
        <pc:spChg chg="add del mod">
          <ac:chgData name="Robert Trueman" userId="8e610f215beb07b7" providerId="LiveId" clId="{4D1E3A3A-2DE0-4946-A655-702817ECFEBB}" dt="2023-10-23T09:36:30.255" v="20363"/>
          <ac:spMkLst>
            <pc:docMk/>
            <pc:sldMk cId="221169772" sldId="398"/>
            <ac:spMk id="8" creationId="{61C1F0B0-0ABA-A0D9-A836-02B0556E4BCD}"/>
          </ac:spMkLst>
        </pc:spChg>
        <pc:spChg chg="add del mod">
          <ac:chgData name="Robert Trueman" userId="8e610f215beb07b7" providerId="LiveId" clId="{4D1E3A3A-2DE0-4946-A655-702817ECFEBB}" dt="2023-10-23T09:36:30.255" v="20363"/>
          <ac:spMkLst>
            <pc:docMk/>
            <pc:sldMk cId="221169772" sldId="398"/>
            <ac:spMk id="9" creationId="{5603F084-29E2-650F-6159-BC3717A06EFD}"/>
          </ac:spMkLst>
        </pc:spChg>
        <pc:spChg chg="add del mod">
          <ac:chgData name="Robert Trueman" userId="8e610f215beb07b7" providerId="LiveId" clId="{4D1E3A3A-2DE0-4946-A655-702817ECFEBB}" dt="2023-10-23T09:36:30.255" v="20363"/>
          <ac:spMkLst>
            <pc:docMk/>
            <pc:sldMk cId="221169772" sldId="398"/>
            <ac:spMk id="10" creationId="{69D42C8A-A8FC-161A-7DDE-3D5F04F6F04C}"/>
          </ac:spMkLst>
        </pc:spChg>
        <pc:spChg chg="add del mod">
          <ac:chgData name="Robert Trueman" userId="8e610f215beb07b7" providerId="LiveId" clId="{4D1E3A3A-2DE0-4946-A655-702817ECFEBB}" dt="2023-10-23T09:36:30.255" v="20363"/>
          <ac:spMkLst>
            <pc:docMk/>
            <pc:sldMk cId="221169772" sldId="398"/>
            <ac:spMk id="11" creationId="{7102AA10-E8FE-3865-7F1E-78273B5BB107}"/>
          </ac:spMkLst>
        </pc:spChg>
        <pc:spChg chg="add del mod">
          <ac:chgData name="Robert Trueman" userId="8e610f215beb07b7" providerId="LiveId" clId="{4D1E3A3A-2DE0-4946-A655-702817ECFEBB}" dt="2023-10-23T11:17:11.416" v="20805" actId="478"/>
          <ac:spMkLst>
            <pc:docMk/>
            <pc:sldMk cId="221169772" sldId="398"/>
            <ac:spMk id="12" creationId="{0B1A1C32-E749-AF9A-19C1-71EDAE97B0C8}"/>
          </ac:spMkLst>
        </pc:spChg>
        <pc:spChg chg="add del mod">
          <ac:chgData name="Robert Trueman" userId="8e610f215beb07b7" providerId="LiveId" clId="{4D1E3A3A-2DE0-4946-A655-702817ECFEBB}" dt="2023-10-23T11:17:19.743" v="20811" actId="478"/>
          <ac:spMkLst>
            <pc:docMk/>
            <pc:sldMk cId="221169772" sldId="398"/>
            <ac:spMk id="13" creationId="{240E3438-CD53-0B63-82A6-5AE849B837E0}"/>
          </ac:spMkLst>
        </pc:spChg>
        <pc:spChg chg="add del mod">
          <ac:chgData name="Robert Trueman" userId="8e610f215beb07b7" providerId="LiveId" clId="{4D1E3A3A-2DE0-4946-A655-702817ECFEBB}" dt="2023-10-23T11:17:16.855" v="20809" actId="478"/>
          <ac:spMkLst>
            <pc:docMk/>
            <pc:sldMk cId="221169772" sldId="398"/>
            <ac:spMk id="14" creationId="{32712AE7-13D4-639A-5A0F-6F75BFDB0D10}"/>
          </ac:spMkLst>
        </pc:spChg>
        <pc:spChg chg="add del mod">
          <ac:chgData name="Robert Trueman" userId="8e610f215beb07b7" providerId="LiveId" clId="{4D1E3A3A-2DE0-4946-A655-702817ECFEBB}" dt="2023-10-23T11:17:13.222" v="20806" actId="478"/>
          <ac:spMkLst>
            <pc:docMk/>
            <pc:sldMk cId="221169772" sldId="398"/>
            <ac:spMk id="15" creationId="{F21A7AFE-7670-A045-0809-CA5CD5BE5C70}"/>
          </ac:spMkLst>
        </pc:spChg>
        <pc:spChg chg="add del mod">
          <ac:chgData name="Robert Trueman" userId="8e610f215beb07b7" providerId="LiveId" clId="{4D1E3A3A-2DE0-4946-A655-702817ECFEBB}" dt="2023-10-23T11:17:18.383" v="20810" actId="478"/>
          <ac:spMkLst>
            <pc:docMk/>
            <pc:sldMk cId="221169772" sldId="398"/>
            <ac:spMk id="16" creationId="{864449A1-032F-52CC-8717-ED981717DA3B}"/>
          </ac:spMkLst>
        </pc:spChg>
        <pc:spChg chg="add del mod">
          <ac:chgData name="Robert Trueman" userId="8e610f215beb07b7" providerId="LiveId" clId="{4D1E3A3A-2DE0-4946-A655-702817ECFEBB}" dt="2023-10-23T09:37:40.808" v="20430" actId="478"/>
          <ac:spMkLst>
            <pc:docMk/>
            <pc:sldMk cId="221169772" sldId="398"/>
            <ac:spMk id="17" creationId="{C610E48A-2623-E2E3-7B51-F756D38804A0}"/>
          </ac:spMkLst>
        </pc:spChg>
        <pc:spChg chg="add del mod">
          <ac:chgData name="Robert Trueman" userId="8e610f215beb07b7" providerId="LiveId" clId="{4D1E3A3A-2DE0-4946-A655-702817ECFEBB}" dt="2023-10-23T09:38:39.714" v="20539" actId="478"/>
          <ac:spMkLst>
            <pc:docMk/>
            <pc:sldMk cId="221169772" sldId="398"/>
            <ac:spMk id="18" creationId="{D90F1E97-6041-8517-B1AD-001EB0436858}"/>
          </ac:spMkLst>
        </pc:spChg>
        <pc:spChg chg="mod">
          <ac:chgData name="Robert Trueman" userId="8e610f215beb07b7" providerId="LiveId" clId="{4D1E3A3A-2DE0-4946-A655-702817ECFEBB}" dt="2023-10-23T13:47:46.695" v="22611" actId="20577"/>
          <ac:spMkLst>
            <pc:docMk/>
            <pc:sldMk cId="221169772" sldId="398"/>
            <ac:spMk id="19" creationId="{DA6619EB-2677-3772-A3CA-0283B71D7801}"/>
          </ac:spMkLst>
        </pc:spChg>
        <pc:spChg chg="add del mod">
          <ac:chgData name="Robert Trueman" userId="8e610f215beb07b7" providerId="LiveId" clId="{4D1E3A3A-2DE0-4946-A655-702817ECFEBB}" dt="2023-10-23T09:38:41.563" v="20540" actId="478"/>
          <ac:spMkLst>
            <pc:docMk/>
            <pc:sldMk cId="221169772" sldId="398"/>
            <ac:spMk id="20" creationId="{35B877CD-426D-CF96-2692-81C09D83DB92}"/>
          </ac:spMkLst>
        </pc:spChg>
        <pc:spChg chg="add mod">
          <ac:chgData name="Robert Trueman" userId="8e610f215beb07b7" providerId="LiveId" clId="{4D1E3A3A-2DE0-4946-A655-702817ECFEBB}" dt="2023-10-23T11:30:04.343" v="21337" actId="1076"/>
          <ac:spMkLst>
            <pc:docMk/>
            <pc:sldMk cId="221169772" sldId="398"/>
            <ac:spMk id="21" creationId="{0F0F89C8-1B72-A8FD-E39D-AEF238B5838C}"/>
          </ac:spMkLst>
        </pc:spChg>
        <pc:spChg chg="add del mod">
          <ac:chgData name="Robert Trueman" userId="8e610f215beb07b7" providerId="LiveId" clId="{4D1E3A3A-2DE0-4946-A655-702817ECFEBB}" dt="2023-10-23T11:17:15.142" v="20807" actId="478"/>
          <ac:spMkLst>
            <pc:docMk/>
            <pc:sldMk cId="221169772" sldId="398"/>
            <ac:spMk id="22" creationId="{1D139710-56D6-97AF-EDC9-F10EB4CBE932}"/>
          </ac:spMkLst>
        </pc:spChg>
        <pc:spChg chg="add del mod">
          <ac:chgData name="Robert Trueman" userId="8e610f215beb07b7" providerId="LiveId" clId="{4D1E3A3A-2DE0-4946-A655-702817ECFEBB}" dt="2023-10-23T11:22:22.799" v="21102" actId="478"/>
          <ac:spMkLst>
            <pc:docMk/>
            <pc:sldMk cId="221169772" sldId="398"/>
            <ac:spMk id="23" creationId="{914CAA47-A6A0-397D-AD7A-5B2B46868B35}"/>
          </ac:spMkLst>
        </pc:spChg>
        <pc:spChg chg="add del mod">
          <ac:chgData name="Robert Trueman" userId="8e610f215beb07b7" providerId="LiveId" clId="{4D1E3A3A-2DE0-4946-A655-702817ECFEBB}" dt="2023-10-23T11:22:22.799" v="21102" actId="478"/>
          <ac:spMkLst>
            <pc:docMk/>
            <pc:sldMk cId="221169772" sldId="398"/>
            <ac:spMk id="24" creationId="{4737D96C-C097-937F-08C5-E56775FB3B97}"/>
          </ac:spMkLst>
        </pc:spChg>
        <pc:spChg chg="add del mod">
          <ac:chgData name="Robert Trueman" userId="8e610f215beb07b7" providerId="LiveId" clId="{4D1E3A3A-2DE0-4946-A655-702817ECFEBB}" dt="2023-10-23T11:22:22.799" v="21102" actId="478"/>
          <ac:spMkLst>
            <pc:docMk/>
            <pc:sldMk cId="221169772" sldId="398"/>
            <ac:spMk id="25" creationId="{58CD96F6-9703-A7E3-7E39-E6698A38F6E1}"/>
          </ac:spMkLst>
        </pc:spChg>
        <pc:graphicFrameChg chg="add mod modGraphic">
          <ac:chgData name="Robert Trueman" userId="8e610f215beb07b7" providerId="LiveId" clId="{4D1E3A3A-2DE0-4946-A655-702817ECFEBB}" dt="2023-10-23T11:33:53.192" v="21445" actId="20577"/>
          <ac:graphicFrameMkLst>
            <pc:docMk/>
            <pc:sldMk cId="221169772" sldId="398"/>
            <ac:graphicFrameMk id="26" creationId="{D85D9F9A-85D7-4C88-DDD1-B0B217844B71}"/>
          </ac:graphicFrameMkLst>
        </pc:graphicFrameChg>
        <pc:graphicFrameChg chg="add mod modGraphic">
          <ac:chgData name="Robert Trueman" userId="8e610f215beb07b7" providerId="LiveId" clId="{4D1E3A3A-2DE0-4946-A655-702817ECFEBB}" dt="2023-10-23T11:35:55.320" v="21559" actId="1076"/>
          <ac:graphicFrameMkLst>
            <pc:docMk/>
            <pc:sldMk cId="221169772" sldId="398"/>
            <ac:graphicFrameMk id="27" creationId="{92183A47-C27A-76AE-FDC8-A4BF87B9CB98}"/>
          </ac:graphicFrameMkLst>
        </pc:graphicFrameChg>
        <pc:graphicFrameChg chg="add mod modGraphic">
          <ac:chgData name="Robert Trueman" userId="8e610f215beb07b7" providerId="LiveId" clId="{4D1E3A3A-2DE0-4946-A655-702817ECFEBB}" dt="2023-10-23T11:36:09.090" v="21561" actId="1076"/>
          <ac:graphicFrameMkLst>
            <pc:docMk/>
            <pc:sldMk cId="221169772" sldId="398"/>
            <ac:graphicFrameMk id="28" creationId="{098B32A9-370B-FD59-4F17-E3CB18741594}"/>
          </ac:graphicFrameMkLst>
        </pc:graphicFrameChg>
        <pc:graphicFrameChg chg="add mod modGraphic">
          <ac:chgData name="Robert Trueman" userId="8e610f215beb07b7" providerId="LiveId" clId="{4D1E3A3A-2DE0-4946-A655-702817ECFEBB}" dt="2023-10-23T11:35:01.032" v="21503" actId="1076"/>
          <ac:graphicFrameMkLst>
            <pc:docMk/>
            <pc:sldMk cId="221169772" sldId="398"/>
            <ac:graphicFrameMk id="29" creationId="{DE66D669-8401-A219-D1A6-3F3E944F1BD0}"/>
          </ac:graphicFrameMkLst>
        </pc:graphicFrameChg>
      </pc:sldChg>
      <pc:sldChg chg="addSp delSp modSp add mod modAnim">
        <pc:chgData name="Robert Trueman" userId="8e610f215beb07b7" providerId="LiveId" clId="{4D1E3A3A-2DE0-4946-A655-702817ECFEBB}" dt="2023-10-23T13:47:44.110" v="22609" actId="20577"/>
        <pc:sldMkLst>
          <pc:docMk/>
          <pc:sldMk cId="3261928587" sldId="399"/>
        </pc:sldMkLst>
        <pc:spChg chg="mod">
          <ac:chgData name="Robert Trueman" userId="8e610f215beb07b7" providerId="LiveId" clId="{4D1E3A3A-2DE0-4946-A655-702817ECFEBB}" dt="2023-10-23T12:24:22.240" v="22557" actId="1076"/>
          <ac:spMkLst>
            <pc:docMk/>
            <pc:sldMk cId="3261928587" sldId="399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3T12:20:04.281" v="22304" actId="1076"/>
          <ac:spMkLst>
            <pc:docMk/>
            <pc:sldMk cId="3261928587" sldId="399"/>
            <ac:spMk id="6" creationId="{8D1D6322-19BA-C414-E9C6-C464F6DCDFAC}"/>
          </ac:spMkLst>
        </pc:spChg>
        <pc:spChg chg="mod">
          <ac:chgData name="Robert Trueman" userId="8e610f215beb07b7" providerId="LiveId" clId="{4D1E3A3A-2DE0-4946-A655-702817ECFEBB}" dt="2023-10-23T13:47:44.110" v="22609" actId="20577"/>
          <ac:spMkLst>
            <pc:docMk/>
            <pc:sldMk cId="3261928587" sldId="399"/>
            <ac:spMk id="19" creationId="{DA6619EB-2677-3772-A3CA-0283B71D7801}"/>
          </ac:spMkLst>
        </pc:spChg>
        <pc:spChg chg="add mod">
          <ac:chgData name="Robert Trueman" userId="8e610f215beb07b7" providerId="LiveId" clId="{4D1E3A3A-2DE0-4946-A655-702817ECFEBB}" dt="2023-10-23T12:25:07.125" v="22570" actId="207"/>
          <ac:spMkLst>
            <pc:docMk/>
            <pc:sldMk cId="3261928587" sldId="399"/>
            <ac:spMk id="50" creationId="{4C278E97-9BF2-EDDA-7B8D-6201D540AEF2}"/>
          </ac:spMkLst>
        </pc:spChg>
        <pc:grpChg chg="add mod ord">
          <ac:chgData name="Robert Trueman" userId="8e610f215beb07b7" providerId="LiveId" clId="{4D1E3A3A-2DE0-4946-A655-702817ECFEBB}" dt="2023-10-23T12:24:22.240" v="22557" actId="1076"/>
          <ac:grpSpMkLst>
            <pc:docMk/>
            <pc:sldMk cId="3261928587" sldId="399"/>
            <ac:grpSpMk id="49" creationId="{530D04F5-A2D5-CFA4-F0EA-EE4CAABC87DF}"/>
          </ac:grpSpMkLst>
        </pc:grpChg>
        <pc:graphicFrameChg chg="add del mod modGraphic">
          <ac:chgData name="Robert Trueman" userId="8e610f215beb07b7" providerId="LiveId" clId="{4D1E3A3A-2DE0-4946-A655-702817ECFEBB}" dt="2023-10-23T12:06:30.774" v="22003" actId="478"/>
          <ac:graphicFrameMkLst>
            <pc:docMk/>
            <pc:sldMk cId="3261928587" sldId="399"/>
            <ac:graphicFrameMk id="3" creationId="{67356074-784A-23A0-D93A-2F39CD6A2E65}"/>
          </ac:graphicFrameMkLst>
        </pc:graphicFrameChg>
        <pc:graphicFrameChg chg="add del mod modGraphic">
          <ac:chgData name="Robert Trueman" userId="8e610f215beb07b7" providerId="LiveId" clId="{4D1E3A3A-2DE0-4946-A655-702817ECFEBB}" dt="2023-10-23T12:24:22.240" v="22557" actId="1076"/>
          <ac:graphicFrameMkLst>
            <pc:docMk/>
            <pc:sldMk cId="3261928587" sldId="399"/>
            <ac:graphicFrameMk id="4" creationId="{1B4312FB-96AD-D418-C21E-53FF4425826D}"/>
          </ac:graphicFrameMkLst>
        </pc:graphicFrameChg>
        <pc:graphicFrameChg chg="add mod">
          <ac:chgData name="Robert Trueman" userId="8e610f215beb07b7" providerId="LiveId" clId="{4D1E3A3A-2DE0-4946-A655-702817ECFEBB}" dt="2023-10-23T12:27:37.002" v="22579" actId="1076"/>
          <ac:graphicFrameMkLst>
            <pc:docMk/>
            <pc:sldMk cId="3261928587" sldId="399"/>
            <ac:graphicFrameMk id="51" creationId="{2CD832FC-E678-B707-85CC-560516619CE5}"/>
          </ac:graphicFrameMkLst>
        </pc:graphicFrame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5" creationId="{6A45B2AC-31E4-FE6A-0373-FE82546473E5}"/>
          </ac:cxnSpMkLst>
        </pc:cxn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8" creationId="{91DFD775-DEE7-106B-CED1-77A13DA5A5DC}"/>
          </ac:cxnSpMkLst>
        </pc:cxn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11" creationId="{39B75FFD-6277-236B-DB30-564665F14BE2}"/>
          </ac:cxnSpMkLst>
        </pc:cxn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14" creationId="{9A6846BF-C285-88DC-A8C8-0545A54E65FB}"/>
          </ac:cxnSpMkLst>
        </pc:cxn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16" creationId="{D7770799-5288-CB42-5B03-B006E295FF32}"/>
          </ac:cxnSpMkLst>
        </pc:cxn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17" creationId="{BDA1821A-7FB6-4090-41C2-B4A41371B14B}"/>
          </ac:cxnSpMkLst>
        </pc:cxnChg>
        <pc:cxnChg chg="add del mod">
          <ac:chgData name="Robert Trueman" userId="8e610f215beb07b7" providerId="LiveId" clId="{4D1E3A3A-2DE0-4946-A655-702817ECFEBB}" dt="2023-10-23T12:13:28.691" v="22153" actId="478"/>
          <ac:cxnSpMkLst>
            <pc:docMk/>
            <pc:sldMk cId="3261928587" sldId="399"/>
            <ac:cxnSpMk id="21" creationId="{09AFA204-DF6C-C8E0-07ED-00E9B3BECD6B}"/>
          </ac:cxnSpMkLst>
        </pc:cxnChg>
        <pc:cxnChg chg="add del mod">
          <ac:chgData name="Robert Trueman" userId="8e610f215beb07b7" providerId="LiveId" clId="{4D1E3A3A-2DE0-4946-A655-702817ECFEBB}" dt="2023-10-23T12:12:41.476" v="22134"/>
          <ac:cxnSpMkLst>
            <pc:docMk/>
            <pc:sldMk cId="3261928587" sldId="399"/>
            <ac:cxnSpMk id="24" creationId="{41758640-667E-0630-B751-7FD0060E2214}"/>
          </ac:cxnSpMkLst>
        </pc:cxnChg>
        <pc:cxnChg chg="add del mod">
          <ac:chgData name="Robert Trueman" userId="8e610f215beb07b7" providerId="LiveId" clId="{4D1E3A3A-2DE0-4946-A655-702817ECFEBB}" dt="2023-10-23T12:13:06.561" v="22147"/>
          <ac:cxnSpMkLst>
            <pc:docMk/>
            <pc:sldMk cId="3261928587" sldId="399"/>
            <ac:cxnSpMk id="26" creationId="{491DAC8E-1EF9-C9D6-347B-11A19E926269}"/>
          </ac:cxnSpMkLst>
        </pc:cxnChg>
        <pc:cxnChg chg="add del mod">
          <ac:chgData name="Robert Trueman" userId="8e610f215beb07b7" providerId="LiveId" clId="{4D1E3A3A-2DE0-4946-A655-702817ECFEBB}" dt="2023-10-23T12:13:04.698" v="22145"/>
          <ac:cxnSpMkLst>
            <pc:docMk/>
            <pc:sldMk cId="3261928587" sldId="399"/>
            <ac:cxnSpMk id="27" creationId="{AAF25683-8545-B70D-BF6B-77F5D50F44D6}"/>
          </ac:cxnSpMkLst>
        </pc:cxn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30" creationId="{57C92AC8-0B65-61D0-5F09-57BA0E1DADAB}"/>
          </ac:cxnSpMkLst>
        </pc:cxn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32" creationId="{C001EC38-0C88-2B2B-8E4E-7C5C45F97234}"/>
          </ac:cxnSpMkLst>
        </pc:cxn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33" creationId="{448FD1C4-9CDD-578C-ECB2-AA5494AD46BF}"/>
          </ac:cxnSpMkLst>
        </pc:cxn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36" creationId="{53913C18-FEE8-9574-2D65-E5311446F94F}"/>
          </ac:cxnSpMkLst>
        </pc:cxnChg>
        <pc:cxnChg chg="add del mod">
          <ac:chgData name="Robert Trueman" userId="8e610f215beb07b7" providerId="LiveId" clId="{4D1E3A3A-2DE0-4946-A655-702817ECFEBB}" dt="2023-10-23T12:15:47.115" v="22180" actId="478"/>
          <ac:cxnSpMkLst>
            <pc:docMk/>
            <pc:sldMk cId="3261928587" sldId="399"/>
            <ac:cxnSpMk id="38" creationId="{0B963E2D-7750-0118-B6FE-CA93188D44AE}"/>
          </ac:cxnSpMkLst>
        </pc:cxn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40" creationId="{083BCF5D-9421-93F8-C112-ABC03F2FA99F}"/>
          </ac:cxnSpMkLst>
        </pc:cxn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43" creationId="{FE96BDB6-3041-5CA5-ABE5-EA9BA2E2F58B}"/>
          </ac:cxnSpMkLst>
        </pc:cxn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44" creationId="{F06D9365-A908-9E01-EFC6-F2D55C10EACA}"/>
          </ac:cxnSpMkLst>
        </pc:cxnChg>
        <pc:cxnChg chg="add mod">
          <ac:chgData name="Robert Trueman" userId="8e610f215beb07b7" providerId="LiveId" clId="{4D1E3A3A-2DE0-4946-A655-702817ECFEBB}" dt="2023-10-23T12:16:18.962" v="22184" actId="164"/>
          <ac:cxnSpMkLst>
            <pc:docMk/>
            <pc:sldMk cId="3261928587" sldId="399"/>
            <ac:cxnSpMk id="45" creationId="{F7EEAC75-45A8-BF7B-8CC2-5F0A808256CE}"/>
          </ac:cxnSpMkLst>
        </pc:cxnChg>
        <pc:cxnChg chg="add mod">
          <ac:chgData name="Robert Trueman" userId="8e610f215beb07b7" providerId="LiveId" clId="{4D1E3A3A-2DE0-4946-A655-702817ECFEBB}" dt="2023-10-23T12:25:57.262" v="22574" actId="14100"/>
          <ac:cxnSpMkLst>
            <pc:docMk/>
            <pc:sldMk cId="3261928587" sldId="399"/>
            <ac:cxnSpMk id="46" creationId="{9984ACA4-3844-83C2-EAD4-673A0FF47327}"/>
          </ac:cxnSpMkLst>
        </pc:cxnChg>
      </pc:sldChg>
      <pc:sldChg chg="addSp modSp add mod modAnim">
        <pc:chgData name="Robert Trueman" userId="8e610f215beb07b7" providerId="LiveId" clId="{4D1E3A3A-2DE0-4946-A655-702817ECFEBB}" dt="2023-10-24T20:02:21.703" v="39366"/>
        <pc:sldMkLst>
          <pc:docMk/>
          <pc:sldMk cId="143711259" sldId="400"/>
        </pc:sldMkLst>
        <pc:spChg chg="mod">
          <ac:chgData name="Robert Trueman" userId="8e610f215beb07b7" providerId="LiveId" clId="{4D1E3A3A-2DE0-4946-A655-702817ECFEBB}" dt="2023-10-24T20:01:53.351" v="39365" actId="20577"/>
          <ac:spMkLst>
            <pc:docMk/>
            <pc:sldMk cId="143711259" sldId="400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3T13:47:53.407" v="22623" actId="20577"/>
          <ac:spMkLst>
            <pc:docMk/>
            <pc:sldMk cId="143711259" sldId="400"/>
            <ac:spMk id="19" creationId="{DA6619EB-2677-3772-A3CA-0283B71D7801}"/>
          </ac:spMkLst>
        </pc:spChg>
        <pc:picChg chg="add mod">
          <ac:chgData name="Robert Trueman" userId="8e610f215beb07b7" providerId="LiveId" clId="{4D1E3A3A-2DE0-4946-A655-702817ECFEBB}" dt="2023-10-23T13:53:41.335" v="23326" actId="1076"/>
          <ac:picMkLst>
            <pc:docMk/>
            <pc:sldMk cId="143711259" sldId="400"/>
            <ac:picMk id="4" creationId="{583A5A94-7B3B-833E-B5C1-D70BE1CFC51E}"/>
          </ac:picMkLst>
        </pc:picChg>
      </pc:sldChg>
      <pc:sldChg chg="addSp delSp modSp add mod modAnim">
        <pc:chgData name="Robert Trueman" userId="8e610f215beb07b7" providerId="LiveId" clId="{4D1E3A3A-2DE0-4946-A655-702817ECFEBB}" dt="2023-10-23T14:03:50.256" v="24068" actId="20577"/>
        <pc:sldMkLst>
          <pc:docMk/>
          <pc:sldMk cId="2230246649" sldId="401"/>
        </pc:sldMkLst>
        <pc:spChg chg="mod">
          <ac:chgData name="Robert Trueman" userId="8e610f215beb07b7" providerId="LiveId" clId="{4D1E3A3A-2DE0-4946-A655-702817ECFEBB}" dt="2023-10-23T14:03:50.256" v="24068" actId="20577"/>
          <ac:spMkLst>
            <pc:docMk/>
            <pc:sldMk cId="2230246649" sldId="401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3T13:54:42.422" v="23366" actId="20577"/>
          <ac:spMkLst>
            <pc:docMk/>
            <pc:sldMk cId="2230246649" sldId="401"/>
            <ac:spMk id="19" creationId="{DA6619EB-2677-3772-A3CA-0283B71D7801}"/>
          </ac:spMkLst>
        </pc:spChg>
        <pc:graphicFrameChg chg="add del mod modGraphic">
          <ac:chgData name="Robert Trueman" userId="8e610f215beb07b7" providerId="LiveId" clId="{4D1E3A3A-2DE0-4946-A655-702817ECFEBB}" dt="2023-10-23T14:03:06.424" v="24061" actId="1076"/>
          <ac:graphicFrameMkLst>
            <pc:docMk/>
            <pc:sldMk cId="2230246649" sldId="401"/>
            <ac:graphicFrameMk id="3" creationId="{9E15A161-AF24-BCF5-5083-AD0DD0EA6C1B}"/>
          </ac:graphicFrameMkLst>
        </pc:graphicFrameChg>
      </pc:sldChg>
      <pc:sldChg chg="modSp add mod modAnim">
        <pc:chgData name="Robert Trueman" userId="8e610f215beb07b7" providerId="LiveId" clId="{4D1E3A3A-2DE0-4946-A655-702817ECFEBB}" dt="2023-10-23T14:04:14.041" v="24072" actId="20577"/>
        <pc:sldMkLst>
          <pc:docMk/>
          <pc:sldMk cId="2815925596" sldId="402"/>
        </pc:sldMkLst>
        <pc:spChg chg="mod">
          <ac:chgData name="Robert Trueman" userId="8e610f215beb07b7" providerId="LiveId" clId="{4D1E3A3A-2DE0-4946-A655-702817ECFEBB}" dt="2023-10-23T14:04:14.041" v="24072" actId="20577"/>
          <ac:spMkLst>
            <pc:docMk/>
            <pc:sldMk cId="2815925596" sldId="402"/>
            <ac:spMk id="2" creationId="{5DC10DD6-DBBA-57CE-B190-2532693AD757}"/>
          </ac:spMkLst>
        </pc:spChg>
        <pc:graphicFrameChg chg="modGraphic">
          <ac:chgData name="Robert Trueman" userId="8e610f215beb07b7" providerId="LiveId" clId="{4D1E3A3A-2DE0-4946-A655-702817ECFEBB}" dt="2023-10-23T14:04:11.165" v="24071" actId="207"/>
          <ac:graphicFrameMkLst>
            <pc:docMk/>
            <pc:sldMk cId="2815925596" sldId="402"/>
            <ac:graphicFrameMk id="3" creationId="{9E15A161-AF24-BCF5-5083-AD0DD0EA6C1B}"/>
          </ac:graphicFrameMkLst>
        </pc:graphicFrameChg>
      </pc:sldChg>
      <pc:sldChg chg="modSp add mod">
        <pc:chgData name="Robert Trueman" userId="8e610f215beb07b7" providerId="LiveId" clId="{4D1E3A3A-2DE0-4946-A655-702817ECFEBB}" dt="2023-10-23T14:04:35.700" v="24075" actId="20577"/>
        <pc:sldMkLst>
          <pc:docMk/>
          <pc:sldMk cId="3665450706" sldId="403"/>
        </pc:sldMkLst>
        <pc:spChg chg="mod">
          <ac:chgData name="Robert Trueman" userId="8e610f215beb07b7" providerId="LiveId" clId="{4D1E3A3A-2DE0-4946-A655-702817ECFEBB}" dt="2023-10-23T14:04:35.700" v="24075" actId="20577"/>
          <ac:spMkLst>
            <pc:docMk/>
            <pc:sldMk cId="3665450706" sldId="403"/>
            <ac:spMk id="2" creationId="{5DC10DD6-DBBA-57CE-B190-2532693AD757}"/>
          </ac:spMkLst>
        </pc:spChg>
        <pc:graphicFrameChg chg="modGraphic">
          <ac:chgData name="Robert Trueman" userId="8e610f215beb07b7" providerId="LiveId" clId="{4D1E3A3A-2DE0-4946-A655-702817ECFEBB}" dt="2023-10-23T14:04:30.710" v="24074" actId="207"/>
          <ac:graphicFrameMkLst>
            <pc:docMk/>
            <pc:sldMk cId="3665450706" sldId="403"/>
            <ac:graphicFrameMk id="3" creationId="{9E15A161-AF24-BCF5-5083-AD0DD0EA6C1B}"/>
          </ac:graphicFrameMkLst>
        </pc:graphicFrameChg>
      </pc:sldChg>
      <pc:sldChg chg="modSp add mod">
        <pc:chgData name="Robert Trueman" userId="8e610f215beb07b7" providerId="LiveId" clId="{4D1E3A3A-2DE0-4946-A655-702817ECFEBB}" dt="2023-10-23T14:04:57.897" v="24078" actId="20577"/>
        <pc:sldMkLst>
          <pc:docMk/>
          <pc:sldMk cId="656266157" sldId="404"/>
        </pc:sldMkLst>
        <pc:spChg chg="mod">
          <ac:chgData name="Robert Trueman" userId="8e610f215beb07b7" providerId="LiveId" clId="{4D1E3A3A-2DE0-4946-A655-702817ECFEBB}" dt="2023-10-23T14:04:57.897" v="24078" actId="20577"/>
          <ac:spMkLst>
            <pc:docMk/>
            <pc:sldMk cId="656266157" sldId="404"/>
            <ac:spMk id="2" creationId="{5DC10DD6-DBBA-57CE-B190-2532693AD757}"/>
          </ac:spMkLst>
        </pc:spChg>
        <pc:graphicFrameChg chg="modGraphic">
          <ac:chgData name="Robert Trueman" userId="8e610f215beb07b7" providerId="LiveId" clId="{4D1E3A3A-2DE0-4946-A655-702817ECFEBB}" dt="2023-10-23T14:04:54.518" v="24077" actId="207"/>
          <ac:graphicFrameMkLst>
            <pc:docMk/>
            <pc:sldMk cId="656266157" sldId="404"/>
            <ac:graphicFrameMk id="3" creationId="{9E15A161-AF24-BCF5-5083-AD0DD0EA6C1B}"/>
          </ac:graphicFrameMkLst>
        </pc:graphicFrameChg>
      </pc:sldChg>
      <pc:sldChg chg="modSp add mod">
        <pc:chgData name="Robert Trueman" userId="8e610f215beb07b7" providerId="LiveId" clId="{4D1E3A3A-2DE0-4946-A655-702817ECFEBB}" dt="2023-10-23T14:05:12.480" v="24081" actId="20577"/>
        <pc:sldMkLst>
          <pc:docMk/>
          <pc:sldMk cId="3955299687" sldId="405"/>
        </pc:sldMkLst>
        <pc:spChg chg="mod">
          <ac:chgData name="Robert Trueman" userId="8e610f215beb07b7" providerId="LiveId" clId="{4D1E3A3A-2DE0-4946-A655-702817ECFEBB}" dt="2023-10-23T14:05:12.480" v="24081" actId="20577"/>
          <ac:spMkLst>
            <pc:docMk/>
            <pc:sldMk cId="3955299687" sldId="405"/>
            <ac:spMk id="2" creationId="{5DC10DD6-DBBA-57CE-B190-2532693AD757}"/>
          </ac:spMkLst>
        </pc:spChg>
        <pc:graphicFrameChg chg="modGraphic">
          <ac:chgData name="Robert Trueman" userId="8e610f215beb07b7" providerId="LiveId" clId="{4D1E3A3A-2DE0-4946-A655-702817ECFEBB}" dt="2023-10-23T14:05:08.406" v="24080" actId="207"/>
          <ac:graphicFrameMkLst>
            <pc:docMk/>
            <pc:sldMk cId="3955299687" sldId="405"/>
            <ac:graphicFrameMk id="3" creationId="{9E15A161-AF24-BCF5-5083-AD0DD0EA6C1B}"/>
          </ac:graphicFrameMkLst>
        </pc:graphicFrameChg>
      </pc:sldChg>
      <pc:sldChg chg="modSp add mod">
        <pc:chgData name="Robert Trueman" userId="8e610f215beb07b7" providerId="LiveId" clId="{4D1E3A3A-2DE0-4946-A655-702817ECFEBB}" dt="2023-10-23T14:05:23.505" v="24084" actId="20577"/>
        <pc:sldMkLst>
          <pc:docMk/>
          <pc:sldMk cId="1648134913" sldId="406"/>
        </pc:sldMkLst>
        <pc:spChg chg="mod">
          <ac:chgData name="Robert Trueman" userId="8e610f215beb07b7" providerId="LiveId" clId="{4D1E3A3A-2DE0-4946-A655-702817ECFEBB}" dt="2023-10-23T14:05:23.505" v="24084" actId="20577"/>
          <ac:spMkLst>
            <pc:docMk/>
            <pc:sldMk cId="1648134913" sldId="406"/>
            <ac:spMk id="2" creationId="{5DC10DD6-DBBA-57CE-B190-2532693AD757}"/>
          </ac:spMkLst>
        </pc:spChg>
        <pc:graphicFrameChg chg="modGraphic">
          <ac:chgData name="Robert Trueman" userId="8e610f215beb07b7" providerId="LiveId" clId="{4D1E3A3A-2DE0-4946-A655-702817ECFEBB}" dt="2023-10-23T14:05:20.253" v="24083" actId="207"/>
          <ac:graphicFrameMkLst>
            <pc:docMk/>
            <pc:sldMk cId="1648134913" sldId="406"/>
            <ac:graphicFrameMk id="3" creationId="{9E15A161-AF24-BCF5-5083-AD0DD0EA6C1B}"/>
          </ac:graphicFrameMkLst>
        </pc:graphicFrameChg>
      </pc:sldChg>
      <pc:sldChg chg="modSp add mod modAnim">
        <pc:chgData name="Robert Trueman" userId="8e610f215beb07b7" providerId="LiveId" clId="{4D1E3A3A-2DE0-4946-A655-702817ECFEBB}" dt="2023-10-23T14:06:06.610" v="24094"/>
        <pc:sldMkLst>
          <pc:docMk/>
          <pc:sldMk cId="1402943283" sldId="407"/>
        </pc:sldMkLst>
        <pc:spChg chg="mod">
          <ac:chgData name="Robert Trueman" userId="8e610f215beb07b7" providerId="LiveId" clId="{4D1E3A3A-2DE0-4946-A655-702817ECFEBB}" dt="2023-10-23T14:05:42.396" v="24091" actId="207"/>
          <ac:spMkLst>
            <pc:docMk/>
            <pc:sldMk cId="1402943283" sldId="407"/>
            <ac:spMk id="2" creationId="{5DC10DD6-DBBA-57CE-B190-2532693AD757}"/>
          </ac:spMkLst>
        </pc:spChg>
      </pc:sldChg>
      <pc:sldChg chg="addSp delSp modSp add mod delAnim modAnim">
        <pc:chgData name="Robert Trueman" userId="8e610f215beb07b7" providerId="LiveId" clId="{4D1E3A3A-2DE0-4946-A655-702817ECFEBB}" dt="2023-10-23T14:10:15.411" v="24185" actId="1076"/>
        <pc:sldMkLst>
          <pc:docMk/>
          <pc:sldMk cId="3957065769" sldId="408"/>
        </pc:sldMkLst>
        <pc:spChg chg="add mod">
          <ac:chgData name="Robert Trueman" userId="8e610f215beb07b7" providerId="LiveId" clId="{4D1E3A3A-2DE0-4946-A655-702817ECFEBB}" dt="2023-10-23T14:10:15.411" v="24185" actId="1076"/>
          <ac:spMkLst>
            <pc:docMk/>
            <pc:sldMk cId="3957065769" sldId="408"/>
            <ac:spMk id="5" creationId="{2E972A52-E3A7-A1AD-545F-0C3AF86A8016}"/>
          </ac:spMkLst>
        </pc:spChg>
        <pc:graphicFrameChg chg="modGraphic">
          <ac:chgData name="Robert Trueman" userId="8e610f215beb07b7" providerId="LiveId" clId="{4D1E3A3A-2DE0-4946-A655-702817ECFEBB}" dt="2023-10-23T14:08:11.159" v="24148" actId="20577"/>
          <ac:graphicFrameMkLst>
            <pc:docMk/>
            <pc:sldMk cId="3957065769" sldId="408"/>
            <ac:graphicFrameMk id="3" creationId="{9E15A161-AF24-BCF5-5083-AD0DD0EA6C1B}"/>
          </ac:graphicFrameMkLst>
        </pc:graphicFrameChg>
        <pc:graphicFrameChg chg="add del mod">
          <ac:chgData name="Robert Trueman" userId="8e610f215beb07b7" providerId="LiveId" clId="{4D1E3A3A-2DE0-4946-A655-702817ECFEBB}" dt="2023-10-23T14:08:59.864" v="24161" actId="21"/>
          <ac:graphicFrameMkLst>
            <pc:docMk/>
            <pc:sldMk cId="3957065769" sldId="408"/>
            <ac:graphicFrameMk id="4" creationId="{08F296A8-5BE3-FF1F-143D-527B43A01F2C}"/>
          </ac:graphicFrameMkLst>
        </pc:graphicFrameChg>
        <pc:graphicFrameChg chg="add mod">
          <ac:chgData name="Robert Trueman" userId="8e610f215beb07b7" providerId="LiveId" clId="{4D1E3A3A-2DE0-4946-A655-702817ECFEBB}" dt="2023-10-23T14:09:13.476" v="24170"/>
          <ac:graphicFrameMkLst>
            <pc:docMk/>
            <pc:sldMk cId="3957065769" sldId="408"/>
            <ac:graphicFrameMk id="7" creationId="{822FAF81-A707-88FF-2C19-53BEE36A1EE1}"/>
          </ac:graphicFrameMkLst>
        </pc:graphicFrameChg>
      </pc:sldChg>
      <pc:sldChg chg="modSp add mod modAnim">
        <pc:chgData name="Robert Trueman" userId="8e610f215beb07b7" providerId="LiveId" clId="{4D1E3A3A-2DE0-4946-A655-702817ECFEBB}" dt="2023-10-24T09:05:51.994" v="29270" actId="113"/>
        <pc:sldMkLst>
          <pc:docMk/>
          <pc:sldMk cId="2486275062" sldId="409"/>
        </pc:sldMkLst>
        <pc:spChg chg="mod">
          <ac:chgData name="Robert Trueman" userId="8e610f215beb07b7" providerId="LiveId" clId="{4D1E3A3A-2DE0-4946-A655-702817ECFEBB}" dt="2023-10-24T09:05:51.994" v="29270" actId="113"/>
          <ac:spMkLst>
            <pc:docMk/>
            <pc:sldMk cId="2486275062" sldId="409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3T14:10:50.720" v="24203" actId="20577"/>
          <ac:spMkLst>
            <pc:docMk/>
            <pc:sldMk cId="2486275062" sldId="409"/>
            <ac:spMk id="19" creationId="{DA6619EB-2677-3772-A3CA-0283B71D7801}"/>
          </ac:spMkLst>
        </pc:spChg>
      </pc:sldChg>
      <pc:sldChg chg="addSp delSp modSp add mod modAnim">
        <pc:chgData name="Robert Trueman" userId="8e610f215beb07b7" providerId="LiveId" clId="{4D1E3A3A-2DE0-4946-A655-702817ECFEBB}" dt="2023-10-23T14:29:34.722" v="25878" actId="1076"/>
        <pc:sldMkLst>
          <pc:docMk/>
          <pc:sldMk cId="2042705393" sldId="410"/>
        </pc:sldMkLst>
        <pc:spChg chg="mod">
          <ac:chgData name="Robert Trueman" userId="8e610f215beb07b7" providerId="LiveId" clId="{4D1E3A3A-2DE0-4946-A655-702817ECFEBB}" dt="2023-10-23T14:29:18.714" v="25877" actId="1076"/>
          <ac:spMkLst>
            <pc:docMk/>
            <pc:sldMk cId="2042705393" sldId="410"/>
            <ac:spMk id="2" creationId="{5DC10DD6-DBBA-57CE-B190-2532693AD757}"/>
          </ac:spMkLst>
        </pc:spChg>
        <pc:spChg chg="add del mod">
          <ac:chgData name="Robert Trueman" userId="8e610f215beb07b7" providerId="LiveId" clId="{4D1E3A3A-2DE0-4946-A655-702817ECFEBB}" dt="2023-10-23T14:28:44.173" v="25866"/>
          <ac:spMkLst>
            <pc:docMk/>
            <pc:sldMk cId="2042705393" sldId="410"/>
            <ac:spMk id="8" creationId="{DF40E4DC-9E4C-6C85-1114-7F24767CB4AC}"/>
          </ac:spMkLst>
        </pc:spChg>
        <pc:spChg chg="add mod">
          <ac:chgData name="Robert Trueman" userId="8e610f215beb07b7" providerId="LiveId" clId="{4D1E3A3A-2DE0-4946-A655-702817ECFEBB}" dt="2023-10-23T14:29:18.714" v="25877" actId="1076"/>
          <ac:spMkLst>
            <pc:docMk/>
            <pc:sldMk cId="2042705393" sldId="410"/>
            <ac:spMk id="9" creationId="{CF1FF6B3-3EFA-73DA-6A41-E70A1BF0957B}"/>
          </ac:spMkLst>
        </pc:spChg>
        <pc:spChg chg="mod">
          <ac:chgData name="Robert Trueman" userId="8e610f215beb07b7" providerId="LiveId" clId="{4D1E3A3A-2DE0-4946-A655-702817ECFEBB}" dt="2023-10-23T14:19:08.145" v="25119" actId="20577"/>
          <ac:spMkLst>
            <pc:docMk/>
            <pc:sldMk cId="2042705393" sldId="410"/>
            <ac:spMk id="19" creationId="{DA6619EB-2677-3772-A3CA-0283B71D7801}"/>
          </ac:spMkLst>
        </pc:spChg>
        <pc:picChg chg="add mod">
          <ac:chgData name="Robert Trueman" userId="8e610f215beb07b7" providerId="LiveId" clId="{4D1E3A3A-2DE0-4946-A655-702817ECFEBB}" dt="2023-10-23T14:29:34.722" v="25878" actId="1076"/>
          <ac:picMkLst>
            <pc:docMk/>
            <pc:sldMk cId="2042705393" sldId="410"/>
            <ac:picMk id="4" creationId="{9A82D2A1-B054-6D56-B4E7-F1ECC99E80EE}"/>
          </ac:picMkLst>
        </pc:picChg>
        <pc:picChg chg="add mod">
          <ac:chgData name="Robert Trueman" userId="8e610f215beb07b7" providerId="LiveId" clId="{4D1E3A3A-2DE0-4946-A655-702817ECFEBB}" dt="2023-10-23T14:29:34.722" v="25878" actId="1076"/>
          <ac:picMkLst>
            <pc:docMk/>
            <pc:sldMk cId="2042705393" sldId="410"/>
            <ac:picMk id="7" creationId="{8E8BBAE7-D24E-7331-1306-1DE280FD4157}"/>
          </ac:picMkLst>
        </pc:picChg>
      </pc:sldChg>
      <pc:sldChg chg="add del">
        <pc:chgData name="Robert Trueman" userId="8e610f215beb07b7" providerId="LiveId" clId="{4D1E3A3A-2DE0-4946-A655-702817ECFEBB}" dt="2023-10-23T14:40:46.887" v="25899" actId="47"/>
        <pc:sldMkLst>
          <pc:docMk/>
          <pc:sldMk cId="2839166385" sldId="411"/>
        </pc:sldMkLst>
      </pc:sldChg>
      <pc:sldChg chg="add del">
        <pc:chgData name="Robert Trueman" userId="8e610f215beb07b7" providerId="LiveId" clId="{4D1E3A3A-2DE0-4946-A655-702817ECFEBB}" dt="2023-10-23T14:39:56.344" v="25896" actId="47"/>
        <pc:sldMkLst>
          <pc:docMk/>
          <pc:sldMk cId="3331719812" sldId="411"/>
        </pc:sldMkLst>
      </pc:sldChg>
      <pc:sldChg chg="addSp delSp modSp add mod delAnim modAnim">
        <pc:chgData name="Robert Trueman" userId="8e610f215beb07b7" providerId="LiveId" clId="{4D1E3A3A-2DE0-4946-A655-702817ECFEBB}" dt="2023-10-23T15:01:01.199" v="27618" actId="207"/>
        <pc:sldMkLst>
          <pc:docMk/>
          <pc:sldMk cId="866820588" sldId="412"/>
        </pc:sldMkLst>
        <pc:spChg chg="del mod">
          <ac:chgData name="Robert Trueman" userId="8e610f215beb07b7" providerId="LiveId" clId="{4D1E3A3A-2DE0-4946-A655-702817ECFEBB}" dt="2023-10-23T14:44:09.719" v="26055" actId="478"/>
          <ac:spMkLst>
            <pc:docMk/>
            <pc:sldMk cId="866820588" sldId="412"/>
            <ac:spMk id="2" creationId="{5DC10DD6-DBBA-57CE-B190-2532693AD757}"/>
          </ac:spMkLst>
        </pc:spChg>
        <pc:spChg chg="add mod">
          <ac:chgData name="Robert Trueman" userId="8e610f215beb07b7" providerId="LiveId" clId="{4D1E3A3A-2DE0-4946-A655-702817ECFEBB}" dt="2023-10-23T15:01:01.199" v="27618" actId="207"/>
          <ac:spMkLst>
            <pc:docMk/>
            <pc:sldMk cId="866820588" sldId="412"/>
            <ac:spMk id="3" creationId="{818D07A5-EA00-C305-E445-293719590EED}"/>
          </ac:spMkLst>
        </pc:spChg>
        <pc:spChg chg="mod">
          <ac:chgData name="Robert Trueman" userId="8e610f215beb07b7" providerId="LiveId" clId="{4D1E3A3A-2DE0-4946-A655-702817ECFEBB}" dt="2023-10-23T14:54:59.456" v="26981" actId="20577"/>
          <ac:spMkLst>
            <pc:docMk/>
            <pc:sldMk cId="866820588" sldId="412"/>
            <ac:spMk id="19" creationId="{DA6619EB-2677-3772-A3CA-0283B71D7801}"/>
          </ac:spMkLst>
        </pc:spChg>
      </pc:sldChg>
      <pc:sldChg chg="modSp add mod modAnim">
        <pc:chgData name="Robert Trueman" userId="8e610f215beb07b7" providerId="LiveId" clId="{4D1E3A3A-2DE0-4946-A655-702817ECFEBB}" dt="2023-10-24T09:26:40.310" v="31050"/>
        <pc:sldMkLst>
          <pc:docMk/>
          <pc:sldMk cId="822833398" sldId="413"/>
        </pc:sldMkLst>
        <pc:spChg chg="mod">
          <ac:chgData name="Robert Trueman" userId="8e610f215beb07b7" providerId="LiveId" clId="{4D1E3A3A-2DE0-4946-A655-702817ECFEBB}" dt="2023-10-24T09:26:31.218" v="31046" actId="207"/>
          <ac:spMkLst>
            <pc:docMk/>
            <pc:sldMk cId="822833398" sldId="413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3T15:13:51.978" v="28639" actId="20577"/>
          <ac:spMkLst>
            <pc:docMk/>
            <pc:sldMk cId="822833398" sldId="413"/>
            <ac:spMk id="19" creationId="{DA6619EB-2677-3772-A3CA-0283B71D7801}"/>
          </ac:spMkLst>
        </pc:spChg>
      </pc:sldChg>
      <pc:sldChg chg="delSp modSp add del mod delAnim">
        <pc:chgData name="Robert Trueman" userId="8e610f215beb07b7" providerId="LiveId" clId="{4D1E3A3A-2DE0-4946-A655-702817ECFEBB}" dt="2023-10-23T15:02:33.048" v="27745" actId="47"/>
        <pc:sldMkLst>
          <pc:docMk/>
          <pc:sldMk cId="2121207792" sldId="414"/>
        </pc:sldMkLst>
        <pc:spChg chg="del">
          <ac:chgData name="Robert Trueman" userId="8e610f215beb07b7" providerId="LiveId" clId="{4D1E3A3A-2DE0-4946-A655-702817ECFEBB}" dt="2023-10-23T15:02:25.940" v="27741" actId="478"/>
          <ac:spMkLst>
            <pc:docMk/>
            <pc:sldMk cId="2121207792" sldId="414"/>
            <ac:spMk id="3" creationId="{818D07A5-EA00-C305-E445-293719590EED}"/>
          </ac:spMkLst>
        </pc:spChg>
        <pc:spChg chg="mod">
          <ac:chgData name="Robert Trueman" userId="8e610f215beb07b7" providerId="LiveId" clId="{4D1E3A3A-2DE0-4946-A655-702817ECFEBB}" dt="2023-10-23T15:02:21.802" v="27740" actId="20577"/>
          <ac:spMkLst>
            <pc:docMk/>
            <pc:sldMk cId="2121207792" sldId="414"/>
            <ac:spMk id="19" creationId="{DA6619EB-2677-3772-A3CA-0283B71D7801}"/>
          </ac:spMkLst>
        </pc:spChg>
      </pc:sldChg>
      <pc:sldChg chg="addSp delSp modSp add del mod ord modAnim">
        <pc:chgData name="Robert Trueman" userId="8e610f215beb07b7" providerId="LiveId" clId="{4D1E3A3A-2DE0-4946-A655-702817ECFEBB}" dt="2023-10-24T09:16:05.851" v="30172" actId="47"/>
        <pc:sldMkLst>
          <pc:docMk/>
          <pc:sldMk cId="1050025706" sldId="415"/>
        </pc:sldMkLst>
        <pc:spChg chg="mod">
          <ac:chgData name="Robert Trueman" userId="8e610f215beb07b7" providerId="LiveId" clId="{4D1E3A3A-2DE0-4946-A655-702817ECFEBB}" dt="2023-10-23T15:11:20.852" v="28568" actId="14100"/>
          <ac:spMkLst>
            <pc:docMk/>
            <pc:sldMk cId="1050025706" sldId="415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3T15:02:37.657" v="27765" actId="20577"/>
          <ac:spMkLst>
            <pc:docMk/>
            <pc:sldMk cId="1050025706" sldId="415"/>
            <ac:spMk id="19" creationId="{DA6619EB-2677-3772-A3CA-0283B71D7801}"/>
          </ac:spMkLst>
        </pc:spChg>
        <pc:picChg chg="add del mod">
          <ac:chgData name="Robert Trueman" userId="8e610f215beb07b7" providerId="LiveId" clId="{4D1E3A3A-2DE0-4946-A655-702817ECFEBB}" dt="2023-10-23T15:08:09.989" v="28560" actId="478"/>
          <ac:picMkLst>
            <pc:docMk/>
            <pc:sldMk cId="1050025706" sldId="415"/>
            <ac:picMk id="4" creationId="{89F85649-FCD8-10BD-B2E5-0C354368D708}"/>
          </ac:picMkLst>
        </pc:picChg>
        <pc:picChg chg="add mod modCrop">
          <ac:chgData name="Robert Trueman" userId="8e610f215beb07b7" providerId="LiveId" clId="{4D1E3A3A-2DE0-4946-A655-702817ECFEBB}" dt="2023-10-24T09:12:33.917" v="30128" actId="1076"/>
          <ac:picMkLst>
            <pc:docMk/>
            <pc:sldMk cId="1050025706" sldId="415"/>
            <ac:picMk id="7" creationId="{D5B042EA-EADB-9558-307B-A6E911376A1E}"/>
          </ac:picMkLst>
        </pc:picChg>
      </pc:sldChg>
      <pc:sldChg chg="addSp delSp modSp add mod delAnim modAnim">
        <pc:chgData name="Robert Trueman" userId="8e610f215beb07b7" providerId="LiveId" clId="{4D1E3A3A-2DE0-4946-A655-702817ECFEBB}" dt="2023-10-24T09:15:22.124" v="30171" actId="207"/>
        <pc:sldMkLst>
          <pc:docMk/>
          <pc:sldMk cId="4072946991" sldId="416"/>
        </pc:sldMkLst>
        <pc:spChg chg="mod">
          <ac:chgData name="Robert Trueman" userId="8e610f215beb07b7" providerId="LiveId" clId="{4D1E3A3A-2DE0-4946-A655-702817ECFEBB}" dt="2023-10-24T09:15:07.836" v="30167" actId="207"/>
          <ac:spMkLst>
            <pc:docMk/>
            <pc:sldMk cId="4072946991" sldId="416"/>
            <ac:spMk id="2" creationId="{5DC10DD6-DBBA-57CE-B190-2532693AD757}"/>
          </ac:spMkLst>
        </pc:spChg>
        <pc:spChg chg="add mod">
          <ac:chgData name="Robert Trueman" userId="8e610f215beb07b7" providerId="LiveId" clId="{4D1E3A3A-2DE0-4946-A655-702817ECFEBB}" dt="2023-10-24T09:15:22.124" v="30171" actId="207"/>
          <ac:spMkLst>
            <pc:docMk/>
            <pc:sldMk cId="4072946991" sldId="416"/>
            <ac:spMk id="4" creationId="{ED8F0FF6-7B48-5A2D-8F7A-45E96B4C7527}"/>
          </ac:spMkLst>
        </pc:spChg>
        <pc:spChg chg="mod">
          <ac:chgData name="Robert Trueman" userId="8e610f215beb07b7" providerId="LiveId" clId="{4D1E3A3A-2DE0-4946-A655-702817ECFEBB}" dt="2023-10-24T09:03:45.436" v="29190" actId="20577"/>
          <ac:spMkLst>
            <pc:docMk/>
            <pc:sldMk cId="4072946991" sldId="416"/>
            <ac:spMk id="19" creationId="{DA6619EB-2677-3772-A3CA-0283B71D7801}"/>
          </ac:spMkLst>
        </pc:spChg>
        <pc:picChg chg="add del mod">
          <ac:chgData name="Robert Trueman" userId="8e610f215beb07b7" providerId="LiveId" clId="{4D1E3A3A-2DE0-4946-A655-702817ECFEBB}" dt="2023-10-24T09:13:50.035" v="30147" actId="21"/>
          <ac:picMkLst>
            <pc:docMk/>
            <pc:sldMk cId="4072946991" sldId="416"/>
            <ac:picMk id="3" creationId="{3630D474-DF05-4A12-452A-B8EB2C0DAB03}"/>
          </ac:picMkLst>
        </pc:picChg>
        <pc:picChg chg="add mod">
          <ac:chgData name="Robert Trueman" userId="8e610f215beb07b7" providerId="LiveId" clId="{4D1E3A3A-2DE0-4946-A655-702817ECFEBB}" dt="2023-10-24T09:14:21.022" v="30157" actId="1076"/>
          <ac:picMkLst>
            <pc:docMk/>
            <pc:sldMk cId="4072946991" sldId="416"/>
            <ac:picMk id="5" creationId="{23E76E32-BEA3-72C9-9000-59419BB0AC93}"/>
          </ac:picMkLst>
        </pc:picChg>
      </pc:sldChg>
      <pc:sldChg chg="addSp delSp modSp add mod modAnim">
        <pc:chgData name="Robert Trueman" userId="8e610f215beb07b7" providerId="LiveId" clId="{4D1E3A3A-2DE0-4946-A655-702817ECFEBB}" dt="2023-10-24T09:53:37.284" v="31940"/>
        <pc:sldMkLst>
          <pc:docMk/>
          <pc:sldMk cId="2007163017" sldId="417"/>
        </pc:sldMkLst>
        <pc:spChg chg="mod">
          <ac:chgData name="Robert Trueman" userId="8e610f215beb07b7" providerId="LiveId" clId="{4D1E3A3A-2DE0-4946-A655-702817ECFEBB}" dt="2023-10-24T09:53:00.268" v="31932" actId="207"/>
          <ac:spMkLst>
            <pc:docMk/>
            <pc:sldMk cId="2007163017" sldId="417"/>
            <ac:spMk id="2" creationId="{5DC10DD6-DBBA-57CE-B190-2532693AD757}"/>
          </ac:spMkLst>
        </pc:spChg>
        <pc:spChg chg="add del mod">
          <ac:chgData name="Robert Trueman" userId="8e610f215beb07b7" providerId="LiveId" clId="{4D1E3A3A-2DE0-4946-A655-702817ECFEBB}" dt="2023-10-24T09:50:49.758" v="31895"/>
          <ac:spMkLst>
            <pc:docMk/>
            <pc:sldMk cId="2007163017" sldId="417"/>
            <ac:spMk id="3" creationId="{043D6D23-CC93-907F-99CB-AAEABC635D50}"/>
          </ac:spMkLst>
        </pc:spChg>
        <pc:spChg chg="add mod">
          <ac:chgData name="Robert Trueman" userId="8e610f215beb07b7" providerId="LiveId" clId="{4D1E3A3A-2DE0-4946-A655-702817ECFEBB}" dt="2023-10-24T09:53:05.342" v="31933" actId="207"/>
          <ac:spMkLst>
            <pc:docMk/>
            <pc:sldMk cId="2007163017" sldId="417"/>
            <ac:spMk id="4" creationId="{EC1ED875-E16F-431D-2C22-37B3D1F089E3}"/>
          </ac:spMkLst>
        </pc:spChg>
        <pc:spChg chg="mod">
          <ac:chgData name="Robert Trueman" userId="8e610f215beb07b7" providerId="LiveId" clId="{4D1E3A3A-2DE0-4946-A655-702817ECFEBB}" dt="2023-10-24T09:52:40.244" v="31927" actId="1076"/>
          <ac:spMkLst>
            <pc:docMk/>
            <pc:sldMk cId="2007163017" sldId="417"/>
            <ac:spMk id="6" creationId="{8D1D6322-19BA-C414-E9C6-C464F6DCDFAC}"/>
          </ac:spMkLst>
        </pc:spChg>
        <pc:spChg chg="mod">
          <ac:chgData name="Robert Trueman" userId="8e610f215beb07b7" providerId="LiveId" clId="{4D1E3A3A-2DE0-4946-A655-702817ECFEBB}" dt="2023-10-24T09:28:22.102" v="31109" actId="20577"/>
          <ac:spMkLst>
            <pc:docMk/>
            <pc:sldMk cId="2007163017" sldId="417"/>
            <ac:spMk id="19" creationId="{DA6619EB-2677-3772-A3CA-0283B71D7801}"/>
          </ac:spMkLst>
        </pc:spChg>
        <pc:picChg chg="add mod">
          <ac:chgData name="Robert Trueman" userId="8e610f215beb07b7" providerId="LiveId" clId="{4D1E3A3A-2DE0-4946-A655-702817ECFEBB}" dt="2023-10-24T09:52:38.010" v="31926" actId="1037"/>
          <ac:picMkLst>
            <pc:docMk/>
            <pc:sldMk cId="2007163017" sldId="417"/>
            <ac:picMk id="7" creationId="{02372671-3985-856B-0F7D-4396C5BDA69A}"/>
          </ac:picMkLst>
        </pc:picChg>
      </pc:sldChg>
      <pc:sldChg chg="addSp modSp add mod modAnim">
        <pc:chgData name="Robert Trueman" userId="8e610f215beb07b7" providerId="LiveId" clId="{4D1E3A3A-2DE0-4946-A655-702817ECFEBB}" dt="2023-10-26T11:36:15.988" v="39613" actId="20577"/>
        <pc:sldMkLst>
          <pc:docMk/>
          <pc:sldMk cId="1158720797" sldId="418"/>
        </pc:sldMkLst>
        <pc:spChg chg="mod">
          <ac:chgData name="Robert Trueman" userId="8e610f215beb07b7" providerId="LiveId" clId="{4D1E3A3A-2DE0-4946-A655-702817ECFEBB}" dt="2023-10-26T09:40:01.783" v="39612" actId="1076"/>
          <ac:spMkLst>
            <pc:docMk/>
            <pc:sldMk cId="1158720797" sldId="418"/>
            <ac:spMk id="2" creationId="{5DC10DD6-DBBA-57CE-B190-2532693AD757}"/>
          </ac:spMkLst>
        </pc:spChg>
        <pc:spChg chg="add mod">
          <ac:chgData name="Robert Trueman" userId="8e610f215beb07b7" providerId="LiveId" clId="{4D1E3A3A-2DE0-4946-A655-702817ECFEBB}" dt="2023-10-26T11:36:15.988" v="39613" actId="20577"/>
          <ac:spMkLst>
            <pc:docMk/>
            <pc:sldMk cId="1158720797" sldId="418"/>
            <ac:spMk id="4" creationId="{A46B676F-62E9-5B89-FC2F-A7EF193513ED}"/>
          </ac:spMkLst>
        </pc:spChg>
        <pc:spChg chg="mod">
          <ac:chgData name="Robert Trueman" userId="8e610f215beb07b7" providerId="LiveId" clId="{4D1E3A3A-2DE0-4946-A655-702817ECFEBB}" dt="2023-10-24T09:54:01.618" v="31966" actId="20577"/>
          <ac:spMkLst>
            <pc:docMk/>
            <pc:sldMk cId="1158720797" sldId="418"/>
            <ac:spMk id="19" creationId="{DA6619EB-2677-3772-A3CA-0283B71D7801}"/>
          </ac:spMkLst>
        </pc:spChg>
        <pc:graphicFrameChg chg="add mod modGraphic">
          <ac:chgData name="Robert Trueman" userId="8e610f215beb07b7" providerId="LiveId" clId="{4D1E3A3A-2DE0-4946-A655-702817ECFEBB}" dt="2023-10-26T09:40:01.783" v="39612" actId="1076"/>
          <ac:graphicFrameMkLst>
            <pc:docMk/>
            <pc:sldMk cId="1158720797" sldId="418"/>
            <ac:graphicFrameMk id="3" creationId="{3B690F5F-2D41-1D3A-3ABD-E2CBD435F3D6}"/>
          </ac:graphicFrameMkLst>
        </pc:graphicFrameChg>
      </pc:sldChg>
      <pc:sldChg chg="modSp add mod modAnim">
        <pc:chgData name="Robert Trueman" userId="8e610f215beb07b7" providerId="LiveId" clId="{4D1E3A3A-2DE0-4946-A655-702817ECFEBB}" dt="2023-10-24T10:26:59.376" v="34687" actId="207"/>
        <pc:sldMkLst>
          <pc:docMk/>
          <pc:sldMk cId="2155881298" sldId="419"/>
        </pc:sldMkLst>
        <pc:spChg chg="mod">
          <ac:chgData name="Robert Trueman" userId="8e610f215beb07b7" providerId="LiveId" clId="{4D1E3A3A-2DE0-4946-A655-702817ECFEBB}" dt="2023-10-24T10:26:59.376" v="34687" actId="207"/>
          <ac:spMkLst>
            <pc:docMk/>
            <pc:sldMk cId="2155881298" sldId="419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4T10:12:07.700" v="33098" actId="20577"/>
          <ac:spMkLst>
            <pc:docMk/>
            <pc:sldMk cId="2155881298" sldId="419"/>
            <ac:spMk id="19" creationId="{DA6619EB-2677-3772-A3CA-0283B71D7801}"/>
          </ac:spMkLst>
        </pc:spChg>
      </pc:sldChg>
      <pc:sldChg chg="addSp modSp add mod modAnim">
        <pc:chgData name="Robert Trueman" userId="8e610f215beb07b7" providerId="LiveId" clId="{4D1E3A3A-2DE0-4946-A655-702817ECFEBB}" dt="2023-10-26T11:37:09.065" v="39617" actId="20577"/>
        <pc:sldMkLst>
          <pc:docMk/>
          <pc:sldMk cId="1645766555" sldId="420"/>
        </pc:sldMkLst>
        <pc:spChg chg="mod">
          <ac:chgData name="Robert Trueman" userId="8e610f215beb07b7" providerId="LiveId" clId="{4D1E3A3A-2DE0-4946-A655-702817ECFEBB}" dt="2023-10-26T11:37:09.065" v="39617" actId="20577"/>
          <ac:spMkLst>
            <pc:docMk/>
            <pc:sldMk cId="1645766555" sldId="420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4T10:19:44.996" v="33880" actId="20577"/>
          <ac:spMkLst>
            <pc:docMk/>
            <pc:sldMk cId="1645766555" sldId="420"/>
            <ac:spMk id="19" creationId="{DA6619EB-2677-3772-A3CA-0283B71D7801}"/>
          </ac:spMkLst>
        </pc:spChg>
        <pc:picChg chg="add mod">
          <ac:chgData name="Robert Trueman" userId="8e610f215beb07b7" providerId="LiveId" clId="{4D1E3A3A-2DE0-4946-A655-702817ECFEBB}" dt="2023-10-24T10:26:30.499" v="34680" actId="1076"/>
          <ac:picMkLst>
            <pc:docMk/>
            <pc:sldMk cId="1645766555" sldId="420"/>
            <ac:picMk id="4" creationId="{9982E843-1B3A-059F-21D0-12C81DD054C5}"/>
          </ac:picMkLst>
        </pc:picChg>
      </pc:sldChg>
      <pc:sldChg chg="modSp add mod modAnim">
        <pc:chgData name="Robert Trueman" userId="8e610f215beb07b7" providerId="LiveId" clId="{4D1E3A3A-2DE0-4946-A655-702817ECFEBB}" dt="2023-10-24T11:52:53.656" v="39352" actId="20577"/>
        <pc:sldMkLst>
          <pc:docMk/>
          <pc:sldMk cId="335241040" sldId="421"/>
        </pc:sldMkLst>
        <pc:spChg chg="mod">
          <ac:chgData name="Robert Trueman" userId="8e610f215beb07b7" providerId="LiveId" clId="{4D1E3A3A-2DE0-4946-A655-702817ECFEBB}" dt="2023-10-24T10:32:08.694" v="35448" actId="207"/>
          <ac:spMkLst>
            <pc:docMk/>
            <pc:sldMk cId="335241040" sldId="421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4T11:52:53.656" v="39352" actId="20577"/>
          <ac:spMkLst>
            <pc:docMk/>
            <pc:sldMk cId="335241040" sldId="421"/>
            <ac:spMk id="19" creationId="{DA6619EB-2677-3772-A3CA-0283B71D7801}"/>
          </ac:spMkLst>
        </pc:spChg>
      </pc:sldChg>
      <pc:sldChg chg="addSp delSp modSp add mod modAnim">
        <pc:chgData name="Robert Trueman" userId="8e610f215beb07b7" providerId="LiveId" clId="{4D1E3A3A-2DE0-4946-A655-702817ECFEBB}" dt="2023-10-24T11:32:19.482" v="36516"/>
        <pc:sldMkLst>
          <pc:docMk/>
          <pc:sldMk cId="602627523" sldId="422"/>
        </pc:sldMkLst>
        <pc:spChg chg="mod">
          <ac:chgData name="Robert Trueman" userId="8e610f215beb07b7" providerId="LiveId" clId="{4D1E3A3A-2DE0-4946-A655-702817ECFEBB}" dt="2023-10-24T10:35:38.586" v="36160" actId="12"/>
          <ac:spMkLst>
            <pc:docMk/>
            <pc:sldMk cId="602627523" sldId="422"/>
            <ac:spMk id="2" creationId="{5DC10DD6-DBBA-57CE-B190-2532693AD757}"/>
          </ac:spMkLst>
        </pc:spChg>
        <pc:spChg chg="add mod">
          <ac:chgData name="Robert Trueman" userId="8e610f215beb07b7" providerId="LiveId" clId="{4D1E3A3A-2DE0-4946-A655-702817ECFEBB}" dt="2023-10-24T11:31:58.193" v="36508" actId="164"/>
          <ac:spMkLst>
            <pc:docMk/>
            <pc:sldMk cId="602627523" sldId="422"/>
            <ac:spMk id="3" creationId="{F54CA684-D430-2A74-5F73-A02930CF3F3C}"/>
          </ac:spMkLst>
        </pc:spChg>
        <pc:spChg chg="add mod">
          <ac:chgData name="Robert Trueman" userId="8e610f215beb07b7" providerId="LiveId" clId="{4D1E3A3A-2DE0-4946-A655-702817ECFEBB}" dt="2023-10-24T11:32:14.349" v="36513" actId="164"/>
          <ac:spMkLst>
            <pc:docMk/>
            <pc:sldMk cId="602627523" sldId="422"/>
            <ac:spMk id="4" creationId="{64271B77-24B8-9B71-EC81-3A16416CF22E}"/>
          </ac:spMkLst>
        </pc:spChg>
        <pc:spChg chg="mod">
          <ac:chgData name="Robert Trueman" userId="8e610f215beb07b7" providerId="LiveId" clId="{4D1E3A3A-2DE0-4946-A655-702817ECFEBB}" dt="2023-10-24T11:26:42.265" v="36250" actId="1076"/>
          <ac:spMkLst>
            <pc:docMk/>
            <pc:sldMk cId="602627523" sldId="422"/>
            <ac:spMk id="6" creationId="{8D1D6322-19BA-C414-E9C6-C464F6DCDFAC}"/>
          </ac:spMkLst>
        </pc:spChg>
        <pc:spChg chg="add mod">
          <ac:chgData name="Robert Trueman" userId="8e610f215beb07b7" providerId="LiveId" clId="{4D1E3A3A-2DE0-4946-A655-702817ECFEBB}" dt="2023-10-24T11:31:58.193" v="36508" actId="164"/>
          <ac:spMkLst>
            <pc:docMk/>
            <pc:sldMk cId="602627523" sldId="422"/>
            <ac:spMk id="8" creationId="{0CE6E11B-0369-9AB1-0315-B39DCB6FE392}"/>
          </ac:spMkLst>
        </pc:spChg>
        <pc:spChg chg="add mod">
          <ac:chgData name="Robert Trueman" userId="8e610f215beb07b7" providerId="LiveId" clId="{4D1E3A3A-2DE0-4946-A655-702817ECFEBB}" dt="2023-10-24T11:31:58.193" v="36508" actId="164"/>
          <ac:spMkLst>
            <pc:docMk/>
            <pc:sldMk cId="602627523" sldId="422"/>
            <ac:spMk id="11" creationId="{5522D00B-1EBE-676C-1D9E-C88B56D5E33D}"/>
          </ac:spMkLst>
        </pc:spChg>
        <pc:spChg chg="mod">
          <ac:chgData name="Robert Trueman" userId="8e610f215beb07b7" providerId="LiveId" clId="{4D1E3A3A-2DE0-4946-A655-702817ECFEBB}" dt="2023-10-24T10:32:17.921" v="35473" actId="20577"/>
          <ac:spMkLst>
            <pc:docMk/>
            <pc:sldMk cId="602627523" sldId="422"/>
            <ac:spMk id="19" creationId="{DA6619EB-2677-3772-A3CA-0283B71D7801}"/>
          </ac:spMkLst>
        </pc:spChg>
        <pc:spChg chg="add del mod">
          <ac:chgData name="Robert Trueman" userId="8e610f215beb07b7" providerId="LiveId" clId="{4D1E3A3A-2DE0-4946-A655-702817ECFEBB}" dt="2023-10-24T11:26:02.580" v="36231" actId="478"/>
          <ac:spMkLst>
            <pc:docMk/>
            <pc:sldMk cId="602627523" sldId="422"/>
            <ac:spMk id="24" creationId="{47FB3C64-7837-2C04-DC78-CE42845E70EE}"/>
          </ac:spMkLst>
        </pc:spChg>
        <pc:spChg chg="add mod">
          <ac:chgData name="Robert Trueman" userId="8e610f215beb07b7" providerId="LiveId" clId="{4D1E3A3A-2DE0-4946-A655-702817ECFEBB}" dt="2023-10-24T11:31:58.193" v="36508" actId="164"/>
          <ac:spMkLst>
            <pc:docMk/>
            <pc:sldMk cId="602627523" sldId="422"/>
            <ac:spMk id="30" creationId="{841AF66F-B43D-7DCA-FE71-1DE93A442580}"/>
          </ac:spMkLst>
        </pc:spChg>
        <pc:spChg chg="add mod">
          <ac:chgData name="Robert Trueman" userId="8e610f215beb07b7" providerId="LiveId" clId="{4D1E3A3A-2DE0-4946-A655-702817ECFEBB}" dt="2023-10-24T11:31:58.193" v="36508" actId="164"/>
          <ac:spMkLst>
            <pc:docMk/>
            <pc:sldMk cId="602627523" sldId="422"/>
            <ac:spMk id="31" creationId="{A911F959-D921-751B-E1BD-7D3267F3DDF0}"/>
          </ac:spMkLst>
        </pc:spChg>
        <pc:spChg chg="add mod">
          <ac:chgData name="Robert Trueman" userId="8e610f215beb07b7" providerId="LiveId" clId="{4D1E3A3A-2DE0-4946-A655-702817ECFEBB}" dt="2023-10-24T11:31:58.193" v="36508" actId="164"/>
          <ac:spMkLst>
            <pc:docMk/>
            <pc:sldMk cId="602627523" sldId="422"/>
            <ac:spMk id="32" creationId="{3301DF35-22DF-05B9-15F1-E03AA383FEF2}"/>
          </ac:spMkLst>
        </pc:spChg>
        <pc:grpChg chg="add mod">
          <ac:chgData name="Robert Trueman" userId="8e610f215beb07b7" providerId="LiveId" clId="{4D1E3A3A-2DE0-4946-A655-702817ECFEBB}" dt="2023-10-24T11:32:14.349" v="36513" actId="164"/>
          <ac:grpSpMkLst>
            <pc:docMk/>
            <pc:sldMk cId="602627523" sldId="422"/>
            <ac:grpSpMk id="44" creationId="{283D287A-4BD2-98BB-6C58-05FF5BB0152F}"/>
          </ac:grpSpMkLst>
        </pc:grpChg>
        <pc:grpChg chg="add mod">
          <ac:chgData name="Robert Trueman" userId="8e610f215beb07b7" providerId="LiveId" clId="{4D1E3A3A-2DE0-4946-A655-702817ECFEBB}" dt="2023-10-24T11:32:14.349" v="36513" actId="164"/>
          <ac:grpSpMkLst>
            <pc:docMk/>
            <pc:sldMk cId="602627523" sldId="422"/>
            <ac:grpSpMk id="45" creationId="{6ABC1DB7-4F79-0822-E26D-EF579146DBC3}"/>
          </ac:grpSpMkLst>
        </pc:grpChg>
        <pc:cxnChg chg="add mod">
          <ac:chgData name="Robert Trueman" userId="8e610f215beb07b7" providerId="LiveId" clId="{4D1E3A3A-2DE0-4946-A655-702817ECFEBB}" dt="2023-10-24T11:31:58.193" v="36508" actId="164"/>
          <ac:cxnSpMkLst>
            <pc:docMk/>
            <pc:sldMk cId="602627523" sldId="422"/>
            <ac:cxnSpMk id="7" creationId="{A0827A8E-2ACC-1EDD-9FD4-97A74EE74025}"/>
          </ac:cxnSpMkLst>
        </pc:cxnChg>
        <pc:cxnChg chg="add mod">
          <ac:chgData name="Robert Trueman" userId="8e610f215beb07b7" providerId="LiveId" clId="{4D1E3A3A-2DE0-4946-A655-702817ECFEBB}" dt="2023-10-24T11:31:58.193" v="36508" actId="164"/>
          <ac:cxnSpMkLst>
            <pc:docMk/>
            <pc:sldMk cId="602627523" sldId="422"/>
            <ac:cxnSpMk id="9" creationId="{1B43BC8F-0ED4-309F-8374-50F6F0261252}"/>
          </ac:cxnSpMkLst>
        </pc:cxnChg>
        <pc:cxnChg chg="add del mod">
          <ac:chgData name="Robert Trueman" userId="8e610f215beb07b7" providerId="LiveId" clId="{4D1E3A3A-2DE0-4946-A655-702817ECFEBB}" dt="2023-10-24T11:27:06.036" v="36263" actId="478"/>
          <ac:cxnSpMkLst>
            <pc:docMk/>
            <pc:sldMk cId="602627523" sldId="422"/>
            <ac:cxnSpMk id="14" creationId="{A1139D35-CEDA-FE7B-59F6-91032C796D2E}"/>
          </ac:cxnSpMkLst>
        </pc:cxnChg>
        <pc:cxnChg chg="add del mod">
          <ac:chgData name="Robert Trueman" userId="8e610f215beb07b7" providerId="LiveId" clId="{4D1E3A3A-2DE0-4946-A655-702817ECFEBB}" dt="2023-10-24T11:27:05.337" v="36262" actId="478"/>
          <ac:cxnSpMkLst>
            <pc:docMk/>
            <pc:sldMk cId="602627523" sldId="422"/>
            <ac:cxnSpMk id="15" creationId="{B6657474-6FD7-2364-B03D-21123CD7A183}"/>
          </ac:cxnSpMkLst>
        </pc:cxnChg>
        <pc:cxnChg chg="add del mod">
          <ac:chgData name="Robert Trueman" userId="8e610f215beb07b7" providerId="LiveId" clId="{4D1E3A3A-2DE0-4946-A655-702817ECFEBB}" dt="2023-10-24T11:27:04.213" v="36261" actId="478"/>
          <ac:cxnSpMkLst>
            <pc:docMk/>
            <pc:sldMk cId="602627523" sldId="422"/>
            <ac:cxnSpMk id="16" creationId="{22C142D8-4051-7E46-8AE3-E22362329156}"/>
          </ac:cxnSpMkLst>
        </pc:cxnChg>
        <pc:cxnChg chg="add mod">
          <ac:chgData name="Robert Trueman" userId="8e610f215beb07b7" providerId="LiveId" clId="{4D1E3A3A-2DE0-4946-A655-702817ECFEBB}" dt="2023-10-24T11:31:58.193" v="36508" actId="164"/>
          <ac:cxnSpMkLst>
            <pc:docMk/>
            <pc:sldMk cId="602627523" sldId="422"/>
            <ac:cxnSpMk id="17" creationId="{724C4EF6-AC8F-6D09-BEDA-D3EE3D9EDC24}"/>
          </ac:cxnSpMkLst>
        </pc:cxnChg>
        <pc:cxnChg chg="add mod">
          <ac:chgData name="Robert Trueman" userId="8e610f215beb07b7" providerId="LiveId" clId="{4D1E3A3A-2DE0-4946-A655-702817ECFEBB}" dt="2023-10-24T11:31:58.193" v="36508" actId="164"/>
          <ac:cxnSpMkLst>
            <pc:docMk/>
            <pc:sldMk cId="602627523" sldId="422"/>
            <ac:cxnSpMk id="35" creationId="{FEC6AF3E-F3F7-2CDD-8D2A-3A4C3DE4FEC2}"/>
          </ac:cxnSpMkLst>
        </pc:cxnChg>
        <pc:cxnChg chg="add mod">
          <ac:chgData name="Robert Trueman" userId="8e610f215beb07b7" providerId="LiveId" clId="{4D1E3A3A-2DE0-4946-A655-702817ECFEBB}" dt="2023-10-24T11:31:58.193" v="36508" actId="164"/>
          <ac:cxnSpMkLst>
            <pc:docMk/>
            <pc:sldMk cId="602627523" sldId="422"/>
            <ac:cxnSpMk id="36" creationId="{E52F7CCE-2114-0E22-ECDC-FB9CAC4B7DEB}"/>
          </ac:cxnSpMkLst>
        </pc:cxnChg>
        <pc:cxnChg chg="add mod">
          <ac:chgData name="Robert Trueman" userId="8e610f215beb07b7" providerId="LiveId" clId="{4D1E3A3A-2DE0-4946-A655-702817ECFEBB}" dt="2023-10-24T11:31:58.193" v="36508" actId="164"/>
          <ac:cxnSpMkLst>
            <pc:docMk/>
            <pc:sldMk cId="602627523" sldId="422"/>
            <ac:cxnSpMk id="38" creationId="{B66D6EA5-1B0C-7610-5F88-DBB77C0911D0}"/>
          </ac:cxnSpMkLst>
        </pc:cxnChg>
      </pc:sldChg>
      <pc:sldChg chg="modSp add modAnim">
        <pc:chgData name="Robert Trueman" userId="8e610f215beb07b7" providerId="LiveId" clId="{4D1E3A3A-2DE0-4946-A655-702817ECFEBB}" dt="2023-10-24T11:52:46.704" v="39339" actId="20577"/>
        <pc:sldMkLst>
          <pc:docMk/>
          <pc:sldMk cId="2560606813" sldId="423"/>
        </pc:sldMkLst>
        <pc:spChg chg="mod">
          <ac:chgData name="Robert Trueman" userId="8e610f215beb07b7" providerId="LiveId" clId="{4D1E3A3A-2DE0-4946-A655-702817ECFEBB}" dt="2023-10-24T11:41:15.964" v="38153" actId="207"/>
          <ac:spMkLst>
            <pc:docMk/>
            <pc:sldMk cId="2560606813" sldId="423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4T11:52:46.704" v="39339" actId="20577"/>
          <ac:spMkLst>
            <pc:docMk/>
            <pc:sldMk cId="2560606813" sldId="423"/>
            <ac:spMk id="19" creationId="{DA6619EB-2677-3772-A3CA-0283B71D7801}"/>
          </ac:spMkLst>
        </pc:spChg>
      </pc:sldChg>
      <pc:sldChg chg="modSp add modAnim">
        <pc:chgData name="Robert Trueman" userId="8e610f215beb07b7" providerId="LiveId" clId="{4D1E3A3A-2DE0-4946-A655-702817ECFEBB}" dt="2023-10-25T09:15:14.853" v="39472" actId="20577"/>
        <pc:sldMkLst>
          <pc:docMk/>
          <pc:sldMk cId="814837971" sldId="424"/>
        </pc:sldMkLst>
        <pc:spChg chg="mod">
          <ac:chgData name="Robert Trueman" userId="8e610f215beb07b7" providerId="LiveId" clId="{4D1E3A3A-2DE0-4946-A655-702817ECFEBB}" dt="2023-10-25T09:15:14.853" v="39472" actId="20577"/>
          <ac:spMkLst>
            <pc:docMk/>
            <pc:sldMk cId="814837971" sldId="424"/>
            <ac:spMk id="2" creationId="{5DC10DD6-DBBA-57CE-B190-2532693AD757}"/>
          </ac:spMkLst>
        </pc:spChg>
        <pc:spChg chg="mod">
          <ac:chgData name="Robert Trueman" userId="8e610f215beb07b7" providerId="LiveId" clId="{4D1E3A3A-2DE0-4946-A655-702817ECFEBB}" dt="2023-10-24T11:41:44.740" v="38175" actId="20577"/>
          <ac:spMkLst>
            <pc:docMk/>
            <pc:sldMk cId="814837971" sldId="424"/>
            <ac:spMk id="19" creationId="{DA6619EB-2677-3772-A3CA-0283B71D7801}"/>
          </ac:spMkLst>
        </pc:spChg>
      </pc:sldChg>
      <pc:sldChg chg="modSp add mod">
        <pc:chgData name="Robert Trueman" userId="8e610f215beb07b7" providerId="LiveId" clId="{4D1E3A3A-2DE0-4946-A655-702817ECFEBB}" dt="2023-10-24T11:51:39.806" v="39321" actId="207"/>
        <pc:sldMkLst>
          <pc:docMk/>
          <pc:sldMk cId="1917689021" sldId="425"/>
        </pc:sldMkLst>
        <pc:spChg chg="mod">
          <ac:chgData name="Robert Trueman" userId="8e610f215beb07b7" providerId="LiveId" clId="{4D1E3A3A-2DE0-4946-A655-702817ECFEBB}" dt="2023-10-24T11:51:39.806" v="39321" actId="207"/>
          <ac:spMkLst>
            <pc:docMk/>
            <pc:sldMk cId="1917689021" sldId="425"/>
            <ac:spMk id="2" creationId="{5DC10DD6-DBBA-57CE-B190-2532693AD757}"/>
          </ac:spMkLst>
        </pc:spChg>
      </pc:sldChg>
      <pc:sldChg chg="modSp add mod">
        <pc:chgData name="Robert Trueman" userId="8e610f215beb07b7" providerId="LiveId" clId="{4D1E3A3A-2DE0-4946-A655-702817ECFEBB}" dt="2023-10-24T11:51:46.471" v="39324" actId="207"/>
        <pc:sldMkLst>
          <pc:docMk/>
          <pc:sldMk cId="2604487337" sldId="426"/>
        </pc:sldMkLst>
        <pc:spChg chg="mod">
          <ac:chgData name="Robert Trueman" userId="8e610f215beb07b7" providerId="LiveId" clId="{4D1E3A3A-2DE0-4946-A655-702817ECFEBB}" dt="2023-10-24T11:51:46.471" v="39324" actId="207"/>
          <ac:spMkLst>
            <pc:docMk/>
            <pc:sldMk cId="2604487337" sldId="426"/>
            <ac:spMk id="2" creationId="{5DC10DD6-DBBA-57CE-B190-2532693AD757}"/>
          </ac:spMkLst>
        </pc:spChg>
      </pc:sldChg>
      <pc:sldChg chg="modSp add mod">
        <pc:chgData name="Robert Trueman" userId="8e610f215beb07b7" providerId="LiveId" clId="{4D1E3A3A-2DE0-4946-A655-702817ECFEBB}" dt="2023-10-24T11:51:53.539" v="39327" actId="207"/>
        <pc:sldMkLst>
          <pc:docMk/>
          <pc:sldMk cId="3474117547" sldId="427"/>
        </pc:sldMkLst>
        <pc:spChg chg="mod">
          <ac:chgData name="Robert Trueman" userId="8e610f215beb07b7" providerId="LiveId" clId="{4D1E3A3A-2DE0-4946-A655-702817ECFEBB}" dt="2023-10-24T11:51:53.539" v="39327" actId="207"/>
          <ac:spMkLst>
            <pc:docMk/>
            <pc:sldMk cId="3474117547" sldId="427"/>
            <ac:spMk id="2" creationId="{5DC10DD6-DBBA-57CE-B190-2532693AD757}"/>
          </ac:spMkLst>
        </pc:spChg>
      </pc:sldChg>
      <pc:sldChg chg="modSp add mod">
        <pc:chgData name="Robert Trueman" userId="8e610f215beb07b7" providerId="LiveId" clId="{4D1E3A3A-2DE0-4946-A655-702817ECFEBB}" dt="2023-10-24T11:52:03.599" v="39330" actId="207"/>
        <pc:sldMkLst>
          <pc:docMk/>
          <pc:sldMk cId="2718689766" sldId="428"/>
        </pc:sldMkLst>
        <pc:spChg chg="mod">
          <ac:chgData name="Robert Trueman" userId="8e610f215beb07b7" providerId="LiveId" clId="{4D1E3A3A-2DE0-4946-A655-702817ECFEBB}" dt="2023-10-24T11:52:03.599" v="39330" actId="207"/>
          <ac:spMkLst>
            <pc:docMk/>
            <pc:sldMk cId="2718689766" sldId="428"/>
            <ac:spMk id="2" creationId="{5DC10DD6-DBBA-57CE-B190-2532693AD757}"/>
          </ac:spMkLst>
        </pc:spChg>
      </pc:sldChg>
      <pc:sldChg chg="modSp add mod">
        <pc:chgData name="Robert Trueman" userId="8e610f215beb07b7" providerId="LiveId" clId="{4D1E3A3A-2DE0-4946-A655-702817ECFEBB}" dt="2023-10-24T11:52:09.973" v="39333" actId="207"/>
        <pc:sldMkLst>
          <pc:docMk/>
          <pc:sldMk cId="1499882330" sldId="429"/>
        </pc:sldMkLst>
        <pc:spChg chg="mod">
          <ac:chgData name="Robert Trueman" userId="8e610f215beb07b7" providerId="LiveId" clId="{4D1E3A3A-2DE0-4946-A655-702817ECFEBB}" dt="2023-10-24T11:52:09.973" v="39333" actId="207"/>
          <ac:spMkLst>
            <pc:docMk/>
            <pc:sldMk cId="1499882330" sldId="429"/>
            <ac:spMk id="2" creationId="{5DC10DD6-DBBA-57CE-B190-2532693AD757}"/>
          </ac:spMkLst>
        </pc:sp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4164DD-1251-9848-3E60-E6A7E79169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63B11D0-7CFC-0AB7-566B-093A1F832C0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89D59E4-50C2-FC15-442F-7CEF9FC69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D2DC-0BAC-4FF1-AADC-69E88B12C806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6C9E0A2-61B1-A260-105C-132D21FDD8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267B5B-A043-9B3F-423E-C849C9245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0719-83E7-4EC9-AE23-3842F5E0F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67501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67A9D4-B71E-081D-3671-4329069A74A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79DF61-D1F2-23F8-7C2F-3D28D0324E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701087-DC38-2263-A145-114430EBD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D2DC-0BAC-4FF1-AADC-69E88B12C806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6281D2-EA53-9AE9-241C-42C6E8B129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7AF8B7-A4EE-1D15-2455-B82555E8E8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0719-83E7-4EC9-AE23-3842F5E0F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216478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69EAF36-D916-2A89-E3F4-D3B1270F615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FB32AB6-83E6-1AD0-2DF9-48123CC2ED6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C3889F4-99AD-6F0B-1FC8-7195185FB2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D2DC-0BAC-4FF1-AADC-69E88B12C806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476F9C-E82D-8CB2-1300-BB8BA3B2C9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A01461-CA49-6591-4FB7-DD481E493E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0719-83E7-4EC9-AE23-3842F5E0F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4957612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DB12A1-0FAA-0C3E-53B7-827342A583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54ED514-BB32-259C-F027-674B65A130F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18AAC3-CB60-B54D-0F41-738B5D5169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D2DC-0BAC-4FF1-AADC-69E88B12C806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63A4EF-A925-DF9C-1E91-7B1CE6D4DB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7F1A64-BE2A-D611-70A2-BA7450B6F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0719-83E7-4EC9-AE23-3842F5E0F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81775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ECAE4-4F31-2F76-1C00-769660B2DB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199FBB-7A7D-198C-62ED-2C80DC6C2E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46BF301-4991-0B04-88EC-B1AC1ACB5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D2DC-0BAC-4FF1-AADC-69E88B12C806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2D1C14-FBEA-6263-441B-DC7DEF9ACC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F2D0B7-3E94-1448-2606-9467B18AC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0719-83E7-4EC9-AE23-3842F5E0F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80258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1735C6-74DD-CF6C-F756-D4027A1E48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52975E-1A2B-E938-492A-3E34FBC0A1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9821B99-F7C2-5A77-AB35-7AEDACFFAF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F1610-A0BB-DDA1-7CDF-80AF00ACB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D2DC-0BAC-4FF1-AADC-69E88B12C806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CE7B7F0-CF8E-9AA8-6A1F-F29BF0A4E4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1F10A00-EDF0-2C00-6478-5EC8DA496F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0719-83E7-4EC9-AE23-3842F5E0F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9706702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503E01-C443-09C6-E0A8-6FB6934C75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525CF13-1D5E-A728-A770-57BF465CF81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B69C39B-1F7A-87CE-435A-7888E16125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ECD5229-33C1-6294-7056-F138CA214C1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52005C1-168F-284E-E28B-EECD24930CD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BA1719D-AD12-3CFE-D933-E193BE160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D2DC-0BAC-4FF1-AADC-69E88B12C806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7C7501A-9420-247C-4F2B-B6E178B96D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2AA5E5D-6100-AEF3-B384-AA553D59DA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0719-83E7-4EC9-AE23-3842F5E0F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80714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BDE18E-0C16-54CF-5259-449BC241F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7322F4-1086-EE7D-D3E6-E84A89CE83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D2DC-0BAC-4FF1-AADC-69E88B12C806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5ABCC0-F212-9814-B8C8-3BA13321F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15B1CF-0F32-DD35-C634-F5B081D483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0719-83E7-4EC9-AE23-3842F5E0F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155797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F2374FD-8151-D61B-26EA-072E3AE7FA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D2DC-0BAC-4FF1-AADC-69E88B12C806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E0C533-5996-6A32-36F5-4B5A418C49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FB2F89-5746-7467-8B0A-8C588C722F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0719-83E7-4EC9-AE23-3842F5E0F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8444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CF4991-EF4B-C4FD-1241-D67F0D33C7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AA5C60-B240-99E5-78F4-C686D2C707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F4DAD81-DC28-B0D0-7AA8-81320E868D3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EA26DB-6199-6C4F-F53C-CA58CD8F9D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D2DC-0BAC-4FF1-AADC-69E88B12C806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6389BE7-1411-73A3-3287-E15B41EB5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808781B-FA42-FC9F-3E56-2C8D82163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0719-83E7-4EC9-AE23-3842F5E0F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96902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F86085-A475-888A-F85C-AB0FDA90B1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22DA72D-86D7-AD13-5378-1601C68507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2B6CCFB-056E-1A20-BCB9-35F2F530E83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71A6DD-9D4D-FFFC-8876-1B16155616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EFD2DC-0BAC-4FF1-AADC-69E88B12C806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5AD5834-14B2-E001-38FF-50F8748D19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4C406B-7D31-AE0C-D4AD-12CE33FBC9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00719-83E7-4EC9-AE23-3842F5E0F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8075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5FE3079-3F94-5A76-B44B-4D5F8C8714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2C53B0-1F24-7124-324F-5C690E4BD0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3C1FE5-54A6-4F82-3AD7-EBA7F14CF23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EFD2DC-0BAC-4FF1-AADC-69E88B12C806}" type="datetimeFigureOut">
              <a:rPr lang="en-GB" smtClean="0"/>
              <a:t>15/11/2023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37A8EB-A116-04F2-460D-BEAD8D067F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1A4EAC-A563-DC84-F54E-B77ED9F05E1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00719-83E7-4EC9-AE23-3842F5E0FEE0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685006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svg"/><Relationship Id="rId7" Type="http://schemas.openxmlformats.org/officeDocument/2006/relationships/image" Target="../media/image27.sv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11" Type="http://schemas.openxmlformats.org/officeDocument/2006/relationships/image" Target="../media/image31.svg"/><Relationship Id="rId5" Type="http://schemas.openxmlformats.org/officeDocument/2006/relationships/image" Target="../media/image25.sv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sv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3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6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5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1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0.png"/><Relationship Id="rId2" Type="http://schemas.openxmlformats.org/officeDocument/2006/relationships/image" Target="../media/image61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3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540.pn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0.pn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90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0.png"/><Relationship Id="rId2" Type="http://schemas.openxmlformats.org/officeDocument/2006/relationships/image" Target="../media/image69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20.png"/><Relationship Id="rId4" Type="http://schemas.openxmlformats.org/officeDocument/2006/relationships/image" Target="../media/image7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C85BDE4-7160-EA4D-1C0B-322AEA0FC713}"/>
              </a:ext>
            </a:extLst>
          </p:cNvPr>
          <p:cNvSpPr/>
          <p:nvPr/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FCFCF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382012"/>
            <a:ext cx="5392132" cy="60939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000" dirty="0">
                <a:latin typeface="Cambria" panose="02040503050406030204" pitchFamily="18" charset="0"/>
                <a:ea typeface="Cambria" panose="02040503050406030204" pitchFamily="18" charset="0"/>
              </a:rPr>
              <a:t>Logic and Paradox</a:t>
            </a:r>
          </a:p>
          <a:p>
            <a:pPr algn="ctr"/>
            <a:endParaRPr lang="en-GB" sz="5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Lecture 7 (Bonus):</a:t>
            </a:r>
          </a:p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Infinity</a:t>
            </a:r>
          </a:p>
          <a:p>
            <a:pPr algn="ctr"/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GB" sz="4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GB" sz="3000" dirty="0">
                <a:latin typeface="Cambria" panose="02040503050406030204" pitchFamily="18" charset="0"/>
                <a:ea typeface="Cambria" panose="02040503050406030204" pitchFamily="18" charset="0"/>
              </a:rPr>
              <a:t>Rob Trueman</a:t>
            </a:r>
          </a:p>
          <a:p>
            <a:pPr algn="ctr"/>
            <a:r>
              <a:rPr lang="en-GB" sz="3000" dirty="0">
                <a:latin typeface="Cambria" panose="02040503050406030204" pitchFamily="18" charset="0"/>
                <a:ea typeface="Cambria" panose="02040503050406030204" pitchFamily="18" charset="0"/>
              </a:rPr>
              <a:t>rob.trueman@york.ac.uk</a:t>
            </a:r>
          </a:p>
        </p:txBody>
      </p:sp>
    </p:spTree>
    <p:extLst>
      <p:ext uri="{BB962C8B-B14F-4D97-AF65-F5344CB8AC3E}">
        <p14:creationId xmlns:p14="http://schemas.microsoft.com/office/powerpoint/2010/main" val="111384619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Infinity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2244060"/>
            <a:ext cx="5392132" cy="33624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Galileo’s Paradox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Introducing sets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foundation for mathematics?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Cardinals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Ordinals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Russell’s Paradox</a:t>
            </a:r>
          </a:p>
        </p:txBody>
      </p:sp>
    </p:spTree>
    <p:extLst>
      <p:ext uri="{BB962C8B-B14F-4D97-AF65-F5344CB8AC3E}">
        <p14:creationId xmlns:p14="http://schemas.microsoft.com/office/powerpoint/2010/main" val="19176890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Sets: The Basic Idea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286038"/>
            <a:ext cx="6258769" cy="5298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Intuitive: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a collection of individuals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dogs is a collection that includes every dog (and nothing else)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humans is a collection that includes every human (and nothing else)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natural numbers is a collection that includes every natural number (and nothing else)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Philosophical: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an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abstract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mathematical object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Each dog is a </a:t>
            </a:r>
            <a:r>
              <a:rPr lang="en-GB" sz="2000" i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concrete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individual that exists in space and time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But the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dogs is an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abstract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individual that exists outside of space and time</a:t>
            </a:r>
          </a:p>
        </p:txBody>
      </p:sp>
      <p:pic>
        <p:nvPicPr>
          <p:cNvPr id="4" name="Picture 3" descr="Credit: Kazimir Malevich">
            <a:extLst>
              <a:ext uri="{FF2B5EF4-FFF2-40B4-BE49-F238E27FC236}">
                <a16:creationId xmlns:a16="http://schemas.microsoft.com/office/drawing/2014/main" id="{6EF2B1AD-5A34-CF2D-D6D9-6C9AF66896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39" r="18926"/>
          <a:stretch/>
        </p:blipFill>
        <p:spPr>
          <a:xfrm>
            <a:off x="7519930" y="1514474"/>
            <a:ext cx="4107480" cy="496151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364383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Set-Theoretic Notation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2081132"/>
                <a:ext cx="10444898" cy="370870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‘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∈</m:t>
                    </m:r>
                  </m:oMath>
                </a14:m>
                <a:r>
                  <a:rPr lang="en-GB" sz="2000" b="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’ is the set-theoretic </a:t>
                </a:r>
                <a:r>
                  <a:rPr lang="en-GB" sz="2000" b="0" i="1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membership</a:t>
                </a:r>
                <a:r>
                  <a:rPr lang="en-GB" sz="2000" b="0" i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symbol: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∈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symbolises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b="1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is a 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member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endParaRPr lang="en-GB" sz="2000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Only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 Math" panose="02040503050406030204" pitchFamily="18" charset="0"/>
                    <a:ea typeface="Cambria" panose="02040503050406030204" pitchFamily="18" charset="0"/>
                  </a:rPr>
                  <a:t>sets</a:t>
                </a:r>
                <a:r>
                  <a:rPr lang="en-GB" sz="2000" dirty="0">
                    <a:latin typeface="Cambria Math" panose="02040503050406030204" pitchFamily="18" charset="0"/>
                    <a:ea typeface="Cambria" panose="02040503050406030204" pitchFamily="18" charset="0"/>
                  </a:rPr>
                  <a:t> have members: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𝑆𝑥</m:t>
                        </m:r>
                      </m:e>
                    </m:d>
                  </m:oMath>
                </a14:m>
                <a:endParaRPr lang="en-GB" sz="2000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the set of individuals that satisfy the formula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dog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dog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∈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dog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∨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cat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dog or a cat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only has finitely many members, we can also refer to it just by listing its members: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,…,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think of that as shorthand for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∨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∨…∨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𝑛</m:t>
                            </m:r>
                          </m:sub>
                        </m:sSub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081132"/>
                <a:ext cx="10444898" cy="3708708"/>
              </a:xfrm>
              <a:prstGeom prst="rect">
                <a:avLst/>
              </a:prstGeom>
              <a:blipFill>
                <a:blip r:embed="rId2"/>
                <a:stretch>
                  <a:fillRect l="-525" b="-65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36103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Extensionality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395719"/>
                <a:ext cx="10444898" cy="5079532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are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extensional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have exactly the same members, then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the same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𝑆𝑦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=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↔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∀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𝑧</m:t>
                            </m:r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↔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Extensionality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automatically built into the idea of a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collection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it is built into the mathematical conception of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Since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are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extensional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it doesn’t matter how we order their members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 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we can introduce the idea of an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ordered sequence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𝑑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  <a:tabLst>
                    <a:tab pos="3854450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,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800100" lvl="1" indent="-342900">
                  <a:spcAft>
                    <a:spcPts val="1000"/>
                  </a:spcAft>
                  <a:buFontTx/>
                  <a:buChar char="–"/>
                  <a:tabLst>
                    <a:tab pos="3854450" algn="l"/>
                  </a:tabLst>
                </a:pP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𝑐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=⟨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,⟨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𝑐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,⟩⟩</m:t>
                    </m:r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395719"/>
                <a:ext cx="10444898" cy="5079532"/>
              </a:xfrm>
              <a:prstGeom prst="rect">
                <a:avLst/>
              </a:prstGeom>
              <a:blipFill>
                <a:blip r:embed="rId2"/>
                <a:stretch>
                  <a:fillRect l="-525" t="-240" r="-817" b="-15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54811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Singletons and the Empty Set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991359"/>
                <a:ext cx="10444898" cy="388824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Although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are initially introduced as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collections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we also allow there to be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singleton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sets, i.e. sets with just one member: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{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}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the singleton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IMPORTANT: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≠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Galileo is a flesh and blood human; {Galileo} is an abstract mathematical object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also admit the existence of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empty 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∅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which has no members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∈∅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at the same time,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∅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still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Extensionality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guarantees that there is just one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empty set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Singletons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empty 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be counter-intuitive, but they are accepted parts of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 theory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991359"/>
                <a:ext cx="10444898" cy="3888244"/>
              </a:xfrm>
              <a:prstGeom prst="rect">
                <a:avLst/>
              </a:prstGeom>
              <a:blipFill>
                <a:blip r:embed="rId2"/>
                <a:stretch>
                  <a:fillRect l="-525" t="-470" b="-219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53503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Subsets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856646"/>
                <a:ext cx="10444898" cy="41576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is a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subset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of set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en-GB" sz="2000" b="1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every member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is a member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endParaRPr lang="en-GB" sz="20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⊆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∅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subset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every set: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∈∅→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 is another way of formulating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extensionality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𝑆𝑦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=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↔</m:t>
                            </m:r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⊆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⊆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Set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proper subset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set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every member of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member of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not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vice versa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⊂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⊆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𝑎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⊂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∀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∈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→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∈</m:t>
                            </m:r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∧∃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∈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𝑏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∉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856646"/>
                <a:ext cx="10444898" cy="4157677"/>
              </a:xfrm>
              <a:prstGeom prst="rect">
                <a:avLst/>
              </a:prstGeom>
              <a:blipFill>
                <a:blip r:embed="rId2"/>
                <a:stretch>
                  <a:fillRect l="-52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7455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Sets of 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2017007"/>
                <a:ext cx="10444898" cy="383694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also have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members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Example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all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natural numbers – i.e.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∧∀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∈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→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𝑁𝑥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On the face of it, it even looks like some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be members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of themselves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Example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 set of all sets that I (have or will) use as examples in this lecture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As we will see later, allowing sets to be members of themselves quickly leads to disaster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allowing sets to have </a:t>
                </a:r>
                <a:r>
                  <a:rPr lang="en-GB" sz="2000" i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other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sets as members is incredibly mathematically fruitful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the challenge for modern set theory is to find an elegant way of allowing sets to have </a:t>
                </a:r>
                <a:r>
                  <a:rPr lang="en-GB" sz="2000" i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other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sets as members, without allowing a set to have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itself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a member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017007"/>
                <a:ext cx="10444898" cy="3836948"/>
              </a:xfrm>
              <a:prstGeom prst="rect">
                <a:avLst/>
              </a:prstGeom>
              <a:blipFill>
                <a:blip r:embed="rId2"/>
                <a:stretch>
                  <a:fillRect l="-525" t="-477" b="-238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14311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Infinity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2244060"/>
            <a:ext cx="5392132" cy="33624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Galileo’s Paradox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sets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A foundation for mathematics?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Cardinals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Ordinals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Russell’s Paradox</a:t>
            </a:r>
          </a:p>
        </p:txBody>
      </p:sp>
    </p:spTree>
    <p:extLst>
      <p:ext uri="{BB962C8B-B14F-4D97-AF65-F5344CB8AC3E}">
        <p14:creationId xmlns:p14="http://schemas.microsoft.com/office/powerpoint/2010/main" val="2604487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 Foundation for Mathematics?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247838"/>
            <a:ext cx="5022424" cy="33752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It is often said that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 theory</a:t>
            </a:r>
            <a:r>
              <a:rPr lang="en-GB" sz="2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is a (or maybe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) foundation for mathematics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That’s because most (or maybe </a:t>
            </a:r>
            <a:r>
              <a:rPr lang="en-GB" sz="2000" i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all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) mathematical entities can be modelled with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sets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have already laid out enough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 theory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to give a sense of how to model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natural numbers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integers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rational numbers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and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real numbers</a:t>
            </a:r>
          </a:p>
        </p:txBody>
      </p:sp>
      <p:pic>
        <p:nvPicPr>
          <p:cNvPr id="7" name="Picture 6" descr="Credit: Pieter Bruegel the Elder">
            <a:extLst>
              <a:ext uri="{FF2B5EF4-FFF2-40B4-BE49-F238E27FC236}">
                <a16:creationId xmlns:a16="http://schemas.microsoft.com/office/drawing/2014/main" id="{EE5D0332-3827-E017-D1C3-0D708399CF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1" y="1939960"/>
            <a:ext cx="5457824" cy="3991034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987202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Natural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927239"/>
                <a:ext cx="10444898" cy="401648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 numbers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Mathematically, what matters about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 numbers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their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structure</a:t>
                </a:r>
                <a:endParaRPr lang="en-GB" sz="2000" dirty="0">
                  <a:solidFill>
                    <a:schemeClr val="accent5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is a first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0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 number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has a successor that is also a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 number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(e.g. the successor of 0 is 1)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 two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 numbers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have the same successor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construct sequences of sets that have just the same structure: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 err="1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Zermelo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∅,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∅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∅</m:t>
                            </m:r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{"/>
                                <m:endChr m:val="}"/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∅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,…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Von Neumann: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∅,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∅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∅,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∅</m:t>
                            </m:r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∅,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∅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</m:t>
                        </m:r>
                        <m:d>
                          <m:dPr>
                            <m:begChr m:val="{"/>
                            <m:endChr m:val="}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∅,</m:t>
                            </m:r>
                            <m:d>
                              <m:dPr>
                                <m:begChr m:val="{"/>
                                <m:endChr m:val="}"/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∅</m:t>
                                </m:r>
                              </m:e>
                            </m:d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,…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927239"/>
                <a:ext cx="10444898" cy="4016484"/>
              </a:xfrm>
              <a:prstGeom prst="rect">
                <a:avLst/>
              </a:prstGeom>
              <a:blipFill>
                <a:blip r:embed="rId2"/>
                <a:stretch>
                  <a:fillRect l="-525" t="-303" b="-212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88077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Infinity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2244060"/>
            <a:ext cx="5392132" cy="33624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Galileo’s Paradox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sets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foundation for mathematics?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Cardinals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Ordinals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Russell’s Paradox</a:t>
            </a:r>
          </a:p>
        </p:txBody>
      </p:sp>
    </p:spTree>
    <p:extLst>
      <p:ext uri="{BB962C8B-B14F-4D97-AF65-F5344CB8AC3E}">
        <p14:creationId xmlns:p14="http://schemas.microsoft.com/office/powerpoint/2010/main" val="384001782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Integers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73218"/>
                <a:ext cx="10444898" cy="532453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Integers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GB" sz="2000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…, −3,−2,−1, 0,+1,+2,+3,…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integer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just like a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except it comes with a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sign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(apart from 0, which is unsigned, and can be identified with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0)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integers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be represented with an ordered pair of a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a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sign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⟩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,+</m:t>
                        </m:r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=⟨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,−⟩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could also use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 numbers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represent the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signs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then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integers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will just be pairs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naturals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⟨"/>
                        <m:endChr m:val="〉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,0</m:t>
                        </m:r>
                      </m:e>
                    </m:d>
                  </m:oMath>
                </a14:m>
                <a:endParaRPr lang="en-GB" sz="2000" b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=⟨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,1⟩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So, since we know we can already model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with sets, we can model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integers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with sets too!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73218"/>
                <a:ext cx="10444898" cy="5324535"/>
              </a:xfrm>
              <a:prstGeom prst="rect">
                <a:avLst/>
              </a:prstGeom>
              <a:blipFill>
                <a:blip r:embed="rId2"/>
                <a:stretch>
                  <a:fillRect l="-525" t="-115" b="-1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158016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Rational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71921"/>
                <a:ext cx="10444898" cy="492711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 numbers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are </a:t>
                </a:r>
                <a:r>
                  <a:rPr lang="en-GB" sz="2000" i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between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integers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number that can be represented as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den>
                    </m:f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𝑗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are both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integers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You might think that we could model a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a pair of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integers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=⟨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𝑗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⟩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this won’t work, because one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can be expressed as many ratios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8</m:t>
                        </m:r>
                      </m:den>
                    </m:f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but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3,4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≠</m:t>
                    </m:r>
                    <m:d>
                      <m:dPr>
                        <m:begChr m:val="⟨"/>
                        <m:endChr m:val="⟩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6,8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we can model a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pairs of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integers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⟨"/>
                            <m:endChr m:val="⟩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𝑘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,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𝑙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:∃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𝑘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=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𝑚𝑖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𝑙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=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𝑚𝑗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where all the variables take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integers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values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So, since we know we can already model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integers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with sets, we can model the </a:t>
                </a:r>
                <a:r>
                  <a:rPr lang="en-GB" sz="2000" b="1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with sets too!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71921"/>
                <a:ext cx="10444898" cy="4927118"/>
              </a:xfrm>
              <a:prstGeom prst="rect">
                <a:avLst/>
              </a:prstGeom>
              <a:blipFill>
                <a:blip r:embed="rId2"/>
                <a:stretch>
                  <a:fillRect l="-525" t="-124" r="-233" b="-160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07002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Irrational Numbers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215663"/>
            <a:ext cx="1044489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Geometry requires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irrational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numbers, i.e. numbers that cannot be written as </a:t>
            </a:r>
            <a:r>
              <a:rPr lang="en-GB" sz="2000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ratios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between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integers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C1E9609-090D-9742-83FB-DC4DB2CF1C4A}"/>
              </a:ext>
            </a:extLst>
          </p:cNvPr>
          <p:cNvGrpSpPr/>
          <p:nvPr/>
        </p:nvGrpSpPr>
        <p:grpSpPr>
          <a:xfrm>
            <a:off x="8784159" y="2456778"/>
            <a:ext cx="2328416" cy="2292403"/>
            <a:chOff x="4628567" y="2512775"/>
            <a:chExt cx="2328416" cy="2292403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20F48C4D-2D6C-8EB4-CABB-D03A35810FCB}"/>
                </a:ext>
              </a:extLst>
            </p:cNvPr>
            <p:cNvGrpSpPr/>
            <p:nvPr/>
          </p:nvGrpSpPr>
          <p:grpSpPr>
            <a:xfrm>
              <a:off x="5005631" y="2512775"/>
              <a:ext cx="1951352" cy="1951352"/>
              <a:chOff x="5005631" y="1286105"/>
              <a:chExt cx="1951352" cy="1951352"/>
            </a:xfrm>
          </p:grpSpPr>
          <p:sp>
            <p:nvSpPr>
              <p:cNvPr id="3" name="Right Triangle 2">
                <a:extLst>
                  <a:ext uri="{FF2B5EF4-FFF2-40B4-BE49-F238E27FC236}">
                    <a16:creationId xmlns:a16="http://schemas.microsoft.com/office/drawing/2014/main" id="{221BC60B-377E-20BB-D6F4-C9F5C398168D}"/>
                  </a:ext>
                </a:extLst>
              </p:cNvPr>
              <p:cNvSpPr/>
              <p:nvPr/>
            </p:nvSpPr>
            <p:spPr>
              <a:xfrm>
                <a:off x="5099901" y="1352094"/>
                <a:ext cx="1791093" cy="1791093"/>
              </a:xfrm>
              <a:prstGeom prst="rtTriangle">
                <a:avLst/>
              </a:prstGeom>
              <a:solidFill>
                <a:schemeClr val="accent2">
                  <a:lumMod val="75000"/>
                  <a:alpha val="69804"/>
                </a:schemeClr>
              </a:solidFill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5" name="Straight Arrow Connector 4">
                <a:extLst>
                  <a:ext uri="{FF2B5EF4-FFF2-40B4-BE49-F238E27FC236}">
                    <a16:creationId xmlns:a16="http://schemas.microsoft.com/office/drawing/2014/main" id="{7E09FB31-138F-76ED-5D15-F39A3D50472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05631" y="1352094"/>
                <a:ext cx="0" cy="1787032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4" name="Straight Arrow Connector 13">
                <a:extLst>
                  <a:ext uri="{FF2B5EF4-FFF2-40B4-BE49-F238E27FC236}">
                    <a16:creationId xmlns:a16="http://schemas.microsoft.com/office/drawing/2014/main" id="{DACD6A7E-006D-CB7F-8AB9-3745D0D68A1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99901" y="3237457"/>
                <a:ext cx="1791093" cy="0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19FF8BC4-2AD0-194F-64C9-0CA35D18330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165890" y="1286105"/>
                <a:ext cx="1791093" cy="1791093"/>
              </a:xfrm>
              <a:prstGeom prst="straightConnector1">
                <a:avLst/>
              </a:prstGeom>
              <a:ln>
                <a:headEnd type="triangle"/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F6228F89-A188-F9AB-8902-DB6C3171D662}"/>
                </a:ext>
              </a:extLst>
            </p:cNvPr>
            <p:cNvSpPr txBox="1"/>
            <p:nvPr/>
          </p:nvSpPr>
          <p:spPr>
            <a:xfrm>
              <a:off x="4628567" y="3339247"/>
              <a:ext cx="273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1E9EFD9F-5040-028E-2E92-DD4C434788E3}"/>
                </a:ext>
              </a:extLst>
            </p:cNvPr>
            <p:cNvSpPr txBox="1"/>
            <p:nvPr/>
          </p:nvSpPr>
          <p:spPr>
            <a:xfrm>
              <a:off x="5858760" y="4435846"/>
              <a:ext cx="273373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1D25584-1D60-7AA4-5219-E5EE1E3E8B0B}"/>
                    </a:ext>
                  </a:extLst>
                </p:cNvPr>
                <p:cNvSpPr txBox="1"/>
                <p:nvPr/>
              </p:nvSpPr>
              <p:spPr>
                <a:xfrm>
                  <a:off x="5995446" y="3006351"/>
                  <a:ext cx="540469" cy="401970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ad>
                          <m:radPr>
                            <m:degHide m:val="on"/>
                            <m:ctrlPr>
                              <a:rPr lang="en-GB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radPr>
                          <m:deg/>
                          <m:e>
                            <m:r>
                              <a:rPr lang="en-GB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e>
                        </m:rad>
                      </m:oMath>
                    </m:oMathPara>
                  </a14:m>
                  <a:endParaRPr lang="en-GB" dirty="0">
                    <a:latin typeface="Cambria" panose="02040503050406030204" pitchFamily="18" charset="0"/>
                    <a:ea typeface="Cambria" panose="02040503050406030204" pitchFamily="18" charset="0"/>
                  </a:endParaRPr>
                </a:p>
              </p:txBody>
            </p:sp>
          </mc:Choice>
          <mc:Fallback xmlns="">
            <p:sp>
              <p:nvSpPr>
                <p:cNvPr id="21" name="TextBox 20">
                  <a:extLst>
                    <a:ext uri="{FF2B5EF4-FFF2-40B4-BE49-F238E27FC236}">
                      <a16:creationId xmlns:a16="http://schemas.microsoft.com/office/drawing/2014/main" id="{C1D25584-1D60-7AA4-5219-E5EE1E3E8B0B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5995446" y="3006351"/>
                  <a:ext cx="540469" cy="401970"/>
                </a:xfrm>
                <a:prstGeom prst="rect">
                  <a:avLst/>
                </a:prstGeom>
                <a:blipFill>
                  <a:blip r:embed="rId2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en-GB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8D8B37-A4C6-32D4-B1D4-97614CB25280}"/>
                  </a:ext>
                </a:extLst>
              </p:cNvPr>
              <p:cNvSpPr txBox="1"/>
              <p:nvPr/>
            </p:nvSpPr>
            <p:spPr>
              <a:xfrm>
                <a:off x="873551" y="2078839"/>
                <a:ext cx="8019036" cy="1686552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construct a triangle with a hypotenuse of 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e>
                    </m:ra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can be written in lowest terms as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den>
                    </m:f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5D8D8B37-A4C6-32D4-B1D4-97614CB2528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078839"/>
                <a:ext cx="8019036" cy="1686552"/>
              </a:xfrm>
              <a:prstGeom prst="rect">
                <a:avLst/>
              </a:prstGeom>
              <a:blipFill>
                <a:blip r:embed="rId3"/>
                <a:stretch>
                  <a:fillRect l="-684" t="-36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1D6F30-AD71-A4A5-2932-4BBBE4A2E01B}"/>
                  </a:ext>
                </a:extLst>
              </p:cNvPr>
              <p:cNvSpPr txBox="1"/>
              <p:nvPr/>
            </p:nvSpPr>
            <p:spPr>
              <a:xfrm>
                <a:off x="873551" y="3602980"/>
                <a:ext cx="10444898" cy="305231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follows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2=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fPr>
                              <m:num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𝑖</m:t>
                                </m:r>
                              </m:num>
                              <m:den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𝑗</m:t>
                                </m:r>
                              </m:den>
                            </m:f>
                          </m:e>
                        </m:d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𝑖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sup>
                        </m:sSup>
                      </m:num>
                      <m:den>
                        <m:sSup>
                          <m:sSup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𝑗</m:t>
                            </m:r>
                          </m:e>
                          <m:sup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</m:sup>
                        </m:sSup>
                      </m:den>
                    </m:f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thus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even; it follows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even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As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even, there is some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𝑘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2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sSup>
                      <m:sSup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e>
                      <m:sup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2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𝑘</m:t>
                            </m:r>
                          </m:e>
                        </m:d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=4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=2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𝑘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thus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even; it follows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𝑗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even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now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𝑖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𝑗</m:t>
                        </m:r>
                      </m:den>
                    </m:f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not written in lowest terms, because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𝑖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𝑗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are both divisible by 2!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CONTRADICTION!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761D6F30-AD71-A4A5-2932-4BBBE4A2E01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602980"/>
                <a:ext cx="10444898" cy="3052310"/>
              </a:xfrm>
              <a:prstGeom prst="rect">
                <a:avLst/>
              </a:prstGeom>
              <a:blipFill>
                <a:blip r:embed="rId4"/>
                <a:stretch>
                  <a:fillRect b="-239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269952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Real Numbers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27979"/>
                <a:ext cx="10444898" cy="186858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are lots of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irrational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numbers that we know must exist because they turn up in geometry, e.g.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e>
                    </m:ra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ad>
                      <m:ra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radPr>
                      <m:deg>
                        <m:r>
                          <m:rPr>
                            <m:brk m:alnAt="7"/>
                          </m:r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g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25</m:t>
                        </m:r>
                      </m:e>
                    </m:ra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𝜋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𝑒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,…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 numbers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are the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numbers plus the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irrational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numbers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Dedekind demonstrated that we can model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numbers as sets of </a:t>
                </a:r>
                <a:r>
                  <a:rPr lang="en-GB" sz="2000" b="1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rationals</a:t>
                </a:r>
                <a:endParaRPr lang="en-GB" sz="20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27979"/>
                <a:ext cx="10444898" cy="1868588"/>
              </a:xfrm>
              <a:prstGeom prst="rect">
                <a:avLst/>
              </a:prstGeom>
              <a:blipFill>
                <a:blip r:embed="rId2"/>
                <a:stretch>
                  <a:fillRect l="-525" t="-1303" b="-521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3E01302C-16C2-EBCF-4066-827E02906242}"/>
              </a:ext>
            </a:extLst>
          </p:cNvPr>
          <p:cNvGrpSpPr/>
          <p:nvPr/>
        </p:nvGrpSpPr>
        <p:grpSpPr>
          <a:xfrm>
            <a:off x="3640317" y="3631520"/>
            <a:ext cx="4911365" cy="951711"/>
            <a:chOff x="3640317" y="3564824"/>
            <a:chExt cx="4911365" cy="951711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D1A1D14F-3305-41CB-934A-89C141D1DAD9}"/>
                </a:ext>
              </a:extLst>
            </p:cNvPr>
            <p:cNvGrpSpPr/>
            <p:nvPr/>
          </p:nvGrpSpPr>
          <p:grpSpPr>
            <a:xfrm>
              <a:off x="3640317" y="3566142"/>
              <a:ext cx="4911365" cy="950393"/>
              <a:chOff x="3469064" y="3945457"/>
              <a:chExt cx="4911365" cy="950393"/>
            </a:xfrm>
          </p:grpSpPr>
          <p:cxnSp>
            <p:nvCxnSpPr>
              <p:cNvPr id="5" name="Straight Connector 4">
                <a:extLst>
                  <a:ext uri="{FF2B5EF4-FFF2-40B4-BE49-F238E27FC236}">
                    <a16:creationId xmlns:a16="http://schemas.microsoft.com/office/drawing/2014/main" id="{B3DBB8A2-C7AC-206D-AFF4-15C4A5B8DA28}"/>
                  </a:ext>
                </a:extLst>
              </p:cNvPr>
              <p:cNvCxnSpPr/>
              <p:nvPr/>
            </p:nvCxnSpPr>
            <p:spPr>
              <a:xfrm>
                <a:off x="3469064" y="4647414"/>
                <a:ext cx="4911365" cy="0"/>
              </a:xfrm>
              <a:prstGeom prst="line">
                <a:avLst/>
              </a:prstGeom>
              <a:ln w="3810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8" name="Straight Arrow Connector 7">
                <a:extLst>
                  <a:ext uri="{FF2B5EF4-FFF2-40B4-BE49-F238E27FC236}">
                    <a16:creationId xmlns:a16="http://schemas.microsoft.com/office/drawing/2014/main" id="{CF306A1C-9DB2-7C45-07F0-66C3C380FA27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3469064" y="4364610"/>
                <a:ext cx="2017336" cy="0"/>
              </a:xfrm>
              <a:prstGeom prst="straightConnector1">
                <a:avLst/>
              </a:prstGeom>
              <a:ln w="19050">
                <a:solidFill>
                  <a:srgbClr val="C00000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1" name="Straight Arrow Connector 10">
                <a:extLst>
                  <a:ext uri="{FF2B5EF4-FFF2-40B4-BE49-F238E27FC236}">
                    <a16:creationId xmlns:a16="http://schemas.microsoft.com/office/drawing/2014/main" id="{8217F044-18A5-7CB7-7F5F-2D68C942003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486400" y="4364610"/>
                <a:ext cx="2894029" cy="0"/>
              </a:xfrm>
              <a:prstGeom prst="straightConnector1">
                <a:avLst/>
              </a:prstGeom>
              <a:ln w="19050">
                <a:solidFill>
                  <a:srgbClr val="0070C0"/>
                </a:solidFill>
                <a:headEnd type="triangle"/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4" name="Straight Connector 13">
                <a:extLst>
                  <a:ext uri="{FF2B5EF4-FFF2-40B4-BE49-F238E27FC236}">
                    <a16:creationId xmlns:a16="http://schemas.microsoft.com/office/drawing/2014/main" id="{561B7D46-9CF7-D597-8F7F-149190B30E5C}"/>
                  </a:ext>
                </a:extLst>
              </p:cNvPr>
              <p:cNvCxnSpPr/>
              <p:nvPr/>
            </p:nvCxnSpPr>
            <p:spPr>
              <a:xfrm>
                <a:off x="5492750" y="3994150"/>
                <a:ext cx="0" cy="901700"/>
              </a:xfrm>
              <a:prstGeom prst="line">
                <a:avLst/>
              </a:prstGeom>
              <a:ln w="1905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E56B7382-20D7-CF28-37E5-5C8C73618A29}"/>
                  </a:ext>
                </a:extLst>
              </p:cNvPr>
              <p:cNvSpPr txBox="1"/>
              <p:nvPr/>
            </p:nvSpPr>
            <p:spPr>
              <a:xfrm>
                <a:off x="4325332" y="3945457"/>
                <a:ext cx="304800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</a:t>
                </a:r>
              </a:p>
            </p:txBody>
          </p:sp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9F23CFE-A265-A028-60CD-10943C3A82EC}"/>
                </a:ext>
              </a:extLst>
            </p:cNvPr>
            <p:cNvSpPr txBox="1"/>
            <p:nvPr/>
          </p:nvSpPr>
          <p:spPr>
            <a:xfrm>
              <a:off x="6784190" y="3564824"/>
              <a:ext cx="30480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</a:t>
              </a:r>
            </a:p>
          </p:txBody>
        </p:sp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3B64D8-7C43-02DA-91BA-131858562A4F}"/>
                  </a:ext>
                </a:extLst>
              </p:cNvPr>
              <p:cNvSpPr txBox="1"/>
              <p:nvPr/>
            </p:nvSpPr>
            <p:spPr>
              <a:xfrm>
                <a:off x="1102151" y="4914350"/>
                <a:ext cx="10444898" cy="1528624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have cut the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number line into two halves,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solidFill>
                          <a:srgbClr val="0070C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B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includes all the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numbers strictly below the cut (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GB" sz="2000" b="0" i="0" smtClean="0">
                        <a:solidFill>
                          <a:srgbClr val="C00000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A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has no greatest member)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Dedekind cut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models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number, and every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modelled by a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Dedekind cut</a:t>
                </a:r>
              </a:p>
            </p:txBody>
          </p:sp>
        </mc:Choice>
        <mc:Fallback xmlns=""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CC3B64D8-7C43-02DA-91BA-131858562A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02151" y="4914350"/>
                <a:ext cx="10444898" cy="1528624"/>
              </a:xfrm>
              <a:prstGeom prst="rect">
                <a:avLst/>
              </a:prstGeom>
              <a:blipFill>
                <a:blip r:embed="rId3"/>
                <a:stretch>
                  <a:fillRect l="-525" t="-1992" r="-350" b="-597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002812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Infinity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2244060"/>
            <a:ext cx="5392132" cy="33624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Galileo’s Paradox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sets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foundation for mathematics?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Cardinals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Ordinals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Russell’s Paradox</a:t>
            </a:r>
          </a:p>
        </p:txBody>
      </p:sp>
    </p:spTree>
    <p:extLst>
      <p:ext uri="{BB962C8B-B14F-4D97-AF65-F5344CB8AC3E}">
        <p14:creationId xmlns:p14="http://schemas.microsoft.com/office/powerpoint/2010/main" val="34741175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-17398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Two Kinds of Counting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3767434"/>
            <a:ext cx="10444898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use numbers to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count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but there are two different things that we might be doing when we count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might be trying to answer a ‘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how many?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’ question</a:t>
            </a: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might be putting the things we are counting in a particular order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finite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cases, you always get the same number no matter what order you count things in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rgbClr val="FCFCF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However, in </a:t>
            </a:r>
            <a:r>
              <a:rPr lang="en-GB" sz="2000" b="1" dirty="0">
                <a:solidFill>
                  <a:srgbClr val="FCFCF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infinite</a:t>
            </a:r>
            <a:r>
              <a:rPr lang="en-GB" sz="2000" dirty="0">
                <a:solidFill>
                  <a:srgbClr val="FCFCFA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cases, we need to be very careful!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BCF4A-7331-E3E6-4F30-59B915877428}"/>
              </a:ext>
            </a:extLst>
          </p:cNvPr>
          <p:cNvGrpSpPr/>
          <p:nvPr/>
        </p:nvGrpSpPr>
        <p:grpSpPr>
          <a:xfrm>
            <a:off x="2357437" y="1563715"/>
            <a:ext cx="7477125" cy="1655727"/>
            <a:chOff x="2126437" y="1613000"/>
            <a:chExt cx="7477125" cy="16557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0A257-125F-3B45-570C-2D8D5C458E04}"/>
                </a:ext>
              </a:extLst>
            </p:cNvPr>
            <p:cNvSpPr/>
            <p:nvPr/>
          </p:nvSpPr>
          <p:spPr>
            <a:xfrm>
              <a:off x="2126437" y="1613000"/>
              <a:ext cx="7477125" cy="165572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Graphic 6" descr="Cycling with solid fill">
              <a:extLst>
                <a:ext uri="{FF2B5EF4-FFF2-40B4-BE49-F238E27FC236}">
                  <a16:creationId xmlns:a16="http://schemas.microsoft.com/office/drawing/2014/main" id="{4EF16926-1BE0-02F3-2AED-2EC4DD099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74750" y="1897127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Cycling with solid fill">
              <a:extLst>
                <a:ext uri="{FF2B5EF4-FFF2-40B4-BE49-F238E27FC236}">
                  <a16:creationId xmlns:a16="http://schemas.microsoft.com/office/drawing/2014/main" id="{1A3842D1-3D19-5281-E6C3-8946011DF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55525" y="2354327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Cycling with solid fill">
              <a:extLst>
                <a:ext uri="{FF2B5EF4-FFF2-40B4-BE49-F238E27FC236}">
                  <a16:creationId xmlns:a16="http://schemas.microsoft.com/office/drawing/2014/main" id="{8517D36B-AD42-9CD2-7C97-288D6D877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07800" y="1613000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Cycling with solid fill">
              <a:extLst>
                <a:ext uri="{FF2B5EF4-FFF2-40B4-BE49-F238E27FC236}">
                  <a16:creationId xmlns:a16="http://schemas.microsoft.com/office/drawing/2014/main" id="{6CB8F75F-784D-2F28-72E0-64513EA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38651" y="2071854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Cycling with solid fill">
              <a:extLst>
                <a:ext uri="{FF2B5EF4-FFF2-40B4-BE49-F238E27FC236}">
                  <a16:creationId xmlns:a16="http://schemas.microsoft.com/office/drawing/2014/main" id="{D38752CD-588B-0B6E-747B-B73138E4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100389" y="2070200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F8A9EB-119B-898F-D6D3-9628228760F8}"/>
              </a:ext>
            </a:extLst>
          </p:cNvPr>
          <p:cNvGrpSpPr/>
          <p:nvPr/>
        </p:nvGrpSpPr>
        <p:grpSpPr>
          <a:xfrm>
            <a:off x="3982060" y="1241554"/>
            <a:ext cx="5042215" cy="1201267"/>
            <a:chOff x="3982060" y="1638792"/>
            <a:chExt cx="5042215" cy="120126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A6EFEB2-7833-ADDE-436F-0FF66DD22642}"/>
                </a:ext>
              </a:extLst>
            </p:cNvPr>
            <p:cNvSpPr/>
            <p:nvPr/>
          </p:nvSpPr>
          <p:spPr>
            <a:xfrm>
              <a:off x="8508779" y="1926179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1E8125-0C38-9AA7-F4B6-B897E40BE809}"/>
                </a:ext>
              </a:extLst>
            </p:cNvPr>
            <p:cNvSpPr/>
            <p:nvPr/>
          </p:nvSpPr>
          <p:spPr>
            <a:xfrm>
              <a:off x="7037830" y="2324563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C36D5BD-46BF-DBEE-73FF-59405548BC8F}"/>
                </a:ext>
              </a:extLst>
            </p:cNvPr>
            <p:cNvSpPr/>
            <p:nvPr/>
          </p:nvSpPr>
          <p:spPr>
            <a:xfrm>
              <a:off x="6290117" y="1638792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54973A5-8E01-F3B3-8678-F75974E70C0B}"/>
                </a:ext>
              </a:extLst>
            </p:cNvPr>
            <p:cNvSpPr/>
            <p:nvPr/>
          </p:nvSpPr>
          <p:spPr>
            <a:xfrm>
              <a:off x="5257763" y="203909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CC5D69-19BD-14B1-7237-2F180664F973}"/>
                </a:ext>
              </a:extLst>
            </p:cNvPr>
            <p:cNvSpPr/>
            <p:nvPr/>
          </p:nvSpPr>
          <p:spPr>
            <a:xfrm>
              <a:off x="3982060" y="204098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78085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-17398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Two Kinds of Counting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3767554"/>
            <a:ext cx="10444898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use numbers to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count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but there are two different things that we might be doing when we count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might be trying to answer a ‘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how many?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’ question</a:t>
            </a: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might be putting the things we are counting in a particular order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finite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cases, you always get the same number no matter what order you count things in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in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infinite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cases, we need to be very careful!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BCF4A-7331-E3E6-4F30-59B915877428}"/>
              </a:ext>
            </a:extLst>
          </p:cNvPr>
          <p:cNvGrpSpPr/>
          <p:nvPr/>
        </p:nvGrpSpPr>
        <p:grpSpPr>
          <a:xfrm>
            <a:off x="2357437" y="1563715"/>
            <a:ext cx="7477125" cy="1655727"/>
            <a:chOff x="2126437" y="1613000"/>
            <a:chExt cx="7477125" cy="16557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0A257-125F-3B45-570C-2D8D5C458E04}"/>
                </a:ext>
              </a:extLst>
            </p:cNvPr>
            <p:cNvSpPr/>
            <p:nvPr/>
          </p:nvSpPr>
          <p:spPr>
            <a:xfrm>
              <a:off x="2126437" y="1613000"/>
              <a:ext cx="7477125" cy="165572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Graphic 6" descr="Cycling with solid fill">
              <a:extLst>
                <a:ext uri="{FF2B5EF4-FFF2-40B4-BE49-F238E27FC236}">
                  <a16:creationId xmlns:a16="http://schemas.microsoft.com/office/drawing/2014/main" id="{4EF16926-1BE0-02F3-2AED-2EC4DD099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74750" y="1897127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Cycling with solid fill">
              <a:extLst>
                <a:ext uri="{FF2B5EF4-FFF2-40B4-BE49-F238E27FC236}">
                  <a16:creationId xmlns:a16="http://schemas.microsoft.com/office/drawing/2014/main" id="{1A3842D1-3D19-5281-E6C3-8946011DF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55525" y="2354327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Cycling with solid fill">
              <a:extLst>
                <a:ext uri="{FF2B5EF4-FFF2-40B4-BE49-F238E27FC236}">
                  <a16:creationId xmlns:a16="http://schemas.microsoft.com/office/drawing/2014/main" id="{8517D36B-AD42-9CD2-7C97-288D6D877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07800" y="1613000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Cycling with solid fill">
              <a:extLst>
                <a:ext uri="{FF2B5EF4-FFF2-40B4-BE49-F238E27FC236}">
                  <a16:creationId xmlns:a16="http://schemas.microsoft.com/office/drawing/2014/main" id="{6CB8F75F-784D-2F28-72E0-64513EA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38651" y="2071854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Cycling with solid fill">
              <a:extLst>
                <a:ext uri="{FF2B5EF4-FFF2-40B4-BE49-F238E27FC236}">
                  <a16:creationId xmlns:a16="http://schemas.microsoft.com/office/drawing/2014/main" id="{D38752CD-588B-0B6E-747B-B73138E4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100389" y="2070200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F8A9EB-119B-898F-D6D3-9628228760F8}"/>
              </a:ext>
            </a:extLst>
          </p:cNvPr>
          <p:cNvGrpSpPr/>
          <p:nvPr/>
        </p:nvGrpSpPr>
        <p:grpSpPr>
          <a:xfrm>
            <a:off x="3982060" y="1241554"/>
            <a:ext cx="5042215" cy="1201267"/>
            <a:chOff x="3982060" y="1638792"/>
            <a:chExt cx="5042215" cy="120126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A6EFEB2-7833-ADDE-436F-0FF66DD22642}"/>
                </a:ext>
              </a:extLst>
            </p:cNvPr>
            <p:cNvSpPr/>
            <p:nvPr/>
          </p:nvSpPr>
          <p:spPr>
            <a:xfrm>
              <a:off x="8508779" y="1926179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1E8125-0C38-9AA7-F4B6-B897E40BE809}"/>
                </a:ext>
              </a:extLst>
            </p:cNvPr>
            <p:cNvSpPr/>
            <p:nvPr/>
          </p:nvSpPr>
          <p:spPr>
            <a:xfrm>
              <a:off x="7037830" y="2324563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C36D5BD-46BF-DBEE-73FF-59405548BC8F}"/>
                </a:ext>
              </a:extLst>
            </p:cNvPr>
            <p:cNvSpPr/>
            <p:nvPr/>
          </p:nvSpPr>
          <p:spPr>
            <a:xfrm>
              <a:off x="6290117" y="1638792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54973A5-8E01-F3B3-8678-F75974E70C0B}"/>
                </a:ext>
              </a:extLst>
            </p:cNvPr>
            <p:cNvSpPr/>
            <p:nvPr/>
          </p:nvSpPr>
          <p:spPr>
            <a:xfrm>
              <a:off x="5257763" y="203909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CC5D69-19BD-14B1-7237-2F180664F973}"/>
                </a:ext>
              </a:extLst>
            </p:cNvPr>
            <p:cNvSpPr/>
            <p:nvPr/>
          </p:nvSpPr>
          <p:spPr>
            <a:xfrm>
              <a:off x="3982060" y="204098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CEFE5-5CDC-FF1A-4869-6A64198B3589}"/>
              </a:ext>
            </a:extLst>
          </p:cNvPr>
          <p:cNvGrpSpPr/>
          <p:nvPr/>
        </p:nvGrpSpPr>
        <p:grpSpPr>
          <a:xfrm>
            <a:off x="3982060" y="1242000"/>
            <a:ext cx="5042215" cy="1201267"/>
            <a:chOff x="3982060" y="1638792"/>
            <a:chExt cx="5042215" cy="120126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F82A947-247F-23F3-916B-FDAD1D31CAA4}"/>
                </a:ext>
              </a:extLst>
            </p:cNvPr>
            <p:cNvSpPr/>
            <p:nvPr/>
          </p:nvSpPr>
          <p:spPr>
            <a:xfrm>
              <a:off x="8508779" y="1926179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F6032E8-C4E1-5D09-BA2B-AA2E0F7B0FC4}"/>
                </a:ext>
              </a:extLst>
            </p:cNvPr>
            <p:cNvSpPr/>
            <p:nvPr/>
          </p:nvSpPr>
          <p:spPr>
            <a:xfrm>
              <a:off x="7037830" y="2324563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E413A9F-E56F-CC81-4F53-680694D70778}"/>
                </a:ext>
              </a:extLst>
            </p:cNvPr>
            <p:cNvSpPr/>
            <p:nvPr/>
          </p:nvSpPr>
          <p:spPr>
            <a:xfrm>
              <a:off x="6290117" y="1638792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7A97B93-D9E1-23BE-E338-65F070FA2492}"/>
                </a:ext>
              </a:extLst>
            </p:cNvPr>
            <p:cNvSpPr/>
            <p:nvPr/>
          </p:nvSpPr>
          <p:spPr>
            <a:xfrm>
              <a:off x="5257763" y="203909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629005D-4193-6615-B061-707A42064FAD}"/>
                </a:ext>
              </a:extLst>
            </p:cNvPr>
            <p:cNvSpPr/>
            <p:nvPr/>
          </p:nvSpPr>
          <p:spPr>
            <a:xfrm>
              <a:off x="3982060" y="204098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93370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-17398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Two Kinds of Counting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3767554"/>
            <a:ext cx="10444898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use numbers to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count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but there are two different things that we might be doing when we count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might be trying to answer a ‘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how many?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’ question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[CARDINALS]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might be putting the things we are counting in a particular order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finite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cases, you always get the same number no matter what order you count things in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in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infinite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cases, we need to be very careful!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BCF4A-7331-E3E6-4F30-59B915877428}"/>
              </a:ext>
            </a:extLst>
          </p:cNvPr>
          <p:cNvGrpSpPr/>
          <p:nvPr/>
        </p:nvGrpSpPr>
        <p:grpSpPr>
          <a:xfrm>
            <a:off x="2357437" y="1563715"/>
            <a:ext cx="7477125" cy="1655727"/>
            <a:chOff x="2126437" y="1613000"/>
            <a:chExt cx="7477125" cy="16557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0A257-125F-3B45-570C-2D8D5C458E04}"/>
                </a:ext>
              </a:extLst>
            </p:cNvPr>
            <p:cNvSpPr/>
            <p:nvPr/>
          </p:nvSpPr>
          <p:spPr>
            <a:xfrm>
              <a:off x="2126437" y="1613000"/>
              <a:ext cx="7477125" cy="165572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Graphic 6" descr="Cycling with solid fill">
              <a:extLst>
                <a:ext uri="{FF2B5EF4-FFF2-40B4-BE49-F238E27FC236}">
                  <a16:creationId xmlns:a16="http://schemas.microsoft.com/office/drawing/2014/main" id="{4EF16926-1BE0-02F3-2AED-2EC4DD099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74750" y="1897127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Cycling with solid fill">
              <a:extLst>
                <a:ext uri="{FF2B5EF4-FFF2-40B4-BE49-F238E27FC236}">
                  <a16:creationId xmlns:a16="http://schemas.microsoft.com/office/drawing/2014/main" id="{1A3842D1-3D19-5281-E6C3-8946011DF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55525" y="2354327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Cycling with solid fill">
              <a:extLst>
                <a:ext uri="{FF2B5EF4-FFF2-40B4-BE49-F238E27FC236}">
                  <a16:creationId xmlns:a16="http://schemas.microsoft.com/office/drawing/2014/main" id="{8517D36B-AD42-9CD2-7C97-288D6D877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07800" y="1613000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Cycling with solid fill">
              <a:extLst>
                <a:ext uri="{FF2B5EF4-FFF2-40B4-BE49-F238E27FC236}">
                  <a16:creationId xmlns:a16="http://schemas.microsoft.com/office/drawing/2014/main" id="{6CB8F75F-784D-2F28-72E0-64513EA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38651" y="2071854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Cycling with solid fill">
              <a:extLst>
                <a:ext uri="{FF2B5EF4-FFF2-40B4-BE49-F238E27FC236}">
                  <a16:creationId xmlns:a16="http://schemas.microsoft.com/office/drawing/2014/main" id="{D38752CD-588B-0B6E-747B-B73138E4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100389" y="2070200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F8A9EB-119B-898F-D6D3-9628228760F8}"/>
              </a:ext>
            </a:extLst>
          </p:cNvPr>
          <p:cNvGrpSpPr/>
          <p:nvPr/>
        </p:nvGrpSpPr>
        <p:grpSpPr>
          <a:xfrm>
            <a:off x="3982060" y="1241554"/>
            <a:ext cx="5042215" cy="1201267"/>
            <a:chOff x="3982060" y="1638792"/>
            <a:chExt cx="5042215" cy="120126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A6EFEB2-7833-ADDE-436F-0FF66DD22642}"/>
                </a:ext>
              </a:extLst>
            </p:cNvPr>
            <p:cNvSpPr/>
            <p:nvPr/>
          </p:nvSpPr>
          <p:spPr>
            <a:xfrm>
              <a:off x="8508779" y="1926179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1E8125-0C38-9AA7-F4B6-B897E40BE809}"/>
                </a:ext>
              </a:extLst>
            </p:cNvPr>
            <p:cNvSpPr/>
            <p:nvPr/>
          </p:nvSpPr>
          <p:spPr>
            <a:xfrm>
              <a:off x="7037830" y="2324563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C36D5BD-46BF-DBEE-73FF-59405548BC8F}"/>
                </a:ext>
              </a:extLst>
            </p:cNvPr>
            <p:cNvSpPr/>
            <p:nvPr/>
          </p:nvSpPr>
          <p:spPr>
            <a:xfrm>
              <a:off x="6290117" y="1638792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54973A5-8E01-F3B3-8678-F75974E70C0B}"/>
                </a:ext>
              </a:extLst>
            </p:cNvPr>
            <p:cNvSpPr/>
            <p:nvPr/>
          </p:nvSpPr>
          <p:spPr>
            <a:xfrm>
              <a:off x="5257763" y="203909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CC5D69-19BD-14B1-7237-2F180664F973}"/>
                </a:ext>
              </a:extLst>
            </p:cNvPr>
            <p:cNvSpPr/>
            <p:nvPr/>
          </p:nvSpPr>
          <p:spPr>
            <a:xfrm>
              <a:off x="3982060" y="204098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CEFE5-5CDC-FF1A-4869-6A64198B3589}"/>
              </a:ext>
            </a:extLst>
          </p:cNvPr>
          <p:cNvGrpSpPr/>
          <p:nvPr/>
        </p:nvGrpSpPr>
        <p:grpSpPr>
          <a:xfrm>
            <a:off x="3982060" y="1242000"/>
            <a:ext cx="5042215" cy="1201267"/>
            <a:chOff x="3982060" y="1638792"/>
            <a:chExt cx="5042215" cy="120126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F82A947-247F-23F3-916B-FDAD1D31CAA4}"/>
                </a:ext>
              </a:extLst>
            </p:cNvPr>
            <p:cNvSpPr/>
            <p:nvPr/>
          </p:nvSpPr>
          <p:spPr>
            <a:xfrm>
              <a:off x="8508779" y="1926179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F6032E8-C4E1-5D09-BA2B-AA2E0F7B0FC4}"/>
                </a:ext>
              </a:extLst>
            </p:cNvPr>
            <p:cNvSpPr/>
            <p:nvPr/>
          </p:nvSpPr>
          <p:spPr>
            <a:xfrm>
              <a:off x="7037830" y="2324563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E413A9F-E56F-CC81-4F53-680694D70778}"/>
                </a:ext>
              </a:extLst>
            </p:cNvPr>
            <p:cNvSpPr/>
            <p:nvPr/>
          </p:nvSpPr>
          <p:spPr>
            <a:xfrm>
              <a:off x="6290117" y="1638792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7A97B93-D9E1-23BE-E338-65F070FA2492}"/>
                </a:ext>
              </a:extLst>
            </p:cNvPr>
            <p:cNvSpPr/>
            <p:nvPr/>
          </p:nvSpPr>
          <p:spPr>
            <a:xfrm>
              <a:off x="5257763" y="203909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629005D-4193-6615-B061-707A42064FAD}"/>
                </a:ext>
              </a:extLst>
            </p:cNvPr>
            <p:cNvSpPr/>
            <p:nvPr/>
          </p:nvSpPr>
          <p:spPr>
            <a:xfrm>
              <a:off x="3982060" y="204098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9677020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-17398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Two Kinds of Counting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3767554"/>
            <a:ext cx="10444898" cy="2708434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use numbers to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count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but there are two different things that we might be doing when we count</a:t>
            </a:r>
          </a:p>
          <a:p>
            <a:pPr marL="914400" lvl="1" indent="-457200">
              <a:spcAft>
                <a:spcPts val="1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might be trying to answer a ‘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how many?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’ question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[CARDINALS]</a:t>
            </a:r>
            <a:endParaRPr lang="en-GB" sz="2000" dirty="0">
              <a:solidFill>
                <a:schemeClr val="accent5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+mj-lt"/>
              <a:buAutoNum type="arabicPeriod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We might be putting the things we are counting in a particular order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[ORDINALS]</a:t>
            </a:r>
            <a:endParaRPr lang="en-GB" sz="2000" dirty="0">
              <a:solidFill>
                <a:schemeClr val="accent6">
                  <a:lumMod val="50000"/>
                </a:scheme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In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finite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cases, you always get the same number no matter what order you count things in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in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infinite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cases, we need to be very careful!</a:t>
            </a: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6BBCF4A-7331-E3E6-4F30-59B915877428}"/>
              </a:ext>
            </a:extLst>
          </p:cNvPr>
          <p:cNvGrpSpPr/>
          <p:nvPr/>
        </p:nvGrpSpPr>
        <p:grpSpPr>
          <a:xfrm>
            <a:off x="2357437" y="1563715"/>
            <a:ext cx="7477125" cy="1655727"/>
            <a:chOff x="2126437" y="1613000"/>
            <a:chExt cx="7477125" cy="1655727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D760A257-125F-3B45-570C-2D8D5C458E04}"/>
                </a:ext>
              </a:extLst>
            </p:cNvPr>
            <p:cNvSpPr/>
            <p:nvPr/>
          </p:nvSpPr>
          <p:spPr>
            <a:xfrm>
              <a:off x="2126437" y="1613000"/>
              <a:ext cx="7477125" cy="1655727"/>
            </a:xfrm>
            <a:prstGeom prst="rect">
              <a:avLst/>
            </a:prstGeom>
            <a:solidFill>
              <a:schemeClr val="accent3">
                <a:lumMod val="60000"/>
                <a:lumOff val="40000"/>
              </a:schemeClr>
            </a:solidFill>
          </p:spPr>
          <p:style>
            <a:lnRef idx="2">
              <a:schemeClr val="accent3">
                <a:shade val="15000"/>
              </a:schemeClr>
            </a:lnRef>
            <a:fillRef idx="1">
              <a:schemeClr val="accent3"/>
            </a:fillRef>
            <a:effectRef idx="0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pic>
          <p:nvPicPr>
            <p:cNvPr id="7" name="Graphic 6" descr="Cycling with solid fill">
              <a:extLst>
                <a:ext uri="{FF2B5EF4-FFF2-40B4-BE49-F238E27FC236}">
                  <a16:creationId xmlns:a16="http://schemas.microsoft.com/office/drawing/2014/main" id="{4EF16926-1BE0-02F3-2AED-2EC4DD09947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7674750" y="1897127"/>
              <a:ext cx="914400" cy="914400"/>
            </a:xfrm>
            <a:prstGeom prst="rect">
              <a:avLst/>
            </a:prstGeom>
          </p:spPr>
        </p:pic>
        <p:pic>
          <p:nvPicPr>
            <p:cNvPr id="8" name="Graphic 7" descr="Cycling with solid fill">
              <a:extLst>
                <a:ext uri="{FF2B5EF4-FFF2-40B4-BE49-F238E27FC236}">
                  <a16:creationId xmlns:a16="http://schemas.microsoft.com/office/drawing/2014/main" id="{1A3842D1-3D19-5281-E6C3-8946011DF87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6255525" y="2354327"/>
              <a:ext cx="914400" cy="914400"/>
            </a:xfrm>
            <a:prstGeom prst="rect">
              <a:avLst/>
            </a:prstGeom>
          </p:spPr>
        </p:pic>
        <p:pic>
          <p:nvPicPr>
            <p:cNvPr id="9" name="Graphic 8" descr="Cycling with solid fill">
              <a:extLst>
                <a:ext uri="{FF2B5EF4-FFF2-40B4-BE49-F238E27FC236}">
                  <a16:creationId xmlns:a16="http://schemas.microsoft.com/office/drawing/2014/main" id="{8517D36B-AD42-9CD2-7C97-288D6D8772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5407800" y="1613000"/>
              <a:ext cx="914400" cy="914400"/>
            </a:xfrm>
            <a:prstGeom prst="rect">
              <a:avLst/>
            </a:prstGeom>
          </p:spPr>
        </p:pic>
        <p:pic>
          <p:nvPicPr>
            <p:cNvPr id="10" name="Graphic 9" descr="Cycling with solid fill">
              <a:extLst>
                <a:ext uri="{FF2B5EF4-FFF2-40B4-BE49-F238E27FC236}">
                  <a16:creationId xmlns:a16="http://schemas.microsoft.com/office/drawing/2014/main" id="{6CB8F75F-784D-2F28-72E0-64513EAEEE2C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4438651" y="2071854"/>
              <a:ext cx="914400" cy="914400"/>
            </a:xfrm>
            <a:prstGeom prst="rect">
              <a:avLst/>
            </a:prstGeom>
          </p:spPr>
        </p:pic>
        <p:pic>
          <p:nvPicPr>
            <p:cNvPr id="11" name="Graphic 10" descr="Cycling with solid fill">
              <a:extLst>
                <a:ext uri="{FF2B5EF4-FFF2-40B4-BE49-F238E27FC236}">
                  <a16:creationId xmlns:a16="http://schemas.microsoft.com/office/drawing/2014/main" id="{D38752CD-588B-0B6E-747B-B73138E492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3100389" y="2070200"/>
              <a:ext cx="914400" cy="914400"/>
            </a:xfrm>
            <a:prstGeom prst="rect">
              <a:avLst/>
            </a:prstGeom>
          </p:spPr>
        </p:pic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DF8A9EB-119B-898F-D6D3-9628228760F8}"/>
              </a:ext>
            </a:extLst>
          </p:cNvPr>
          <p:cNvGrpSpPr/>
          <p:nvPr/>
        </p:nvGrpSpPr>
        <p:grpSpPr>
          <a:xfrm>
            <a:off x="3982060" y="1241554"/>
            <a:ext cx="5042215" cy="1201267"/>
            <a:chOff x="3982060" y="1638792"/>
            <a:chExt cx="5042215" cy="1201267"/>
          </a:xfrm>
        </p:grpSpPr>
        <p:sp>
          <p:nvSpPr>
            <p:cNvPr id="14" name="Oval 13">
              <a:extLst>
                <a:ext uri="{FF2B5EF4-FFF2-40B4-BE49-F238E27FC236}">
                  <a16:creationId xmlns:a16="http://schemas.microsoft.com/office/drawing/2014/main" id="{8A6EFEB2-7833-ADDE-436F-0FF66DD22642}"/>
                </a:ext>
              </a:extLst>
            </p:cNvPr>
            <p:cNvSpPr/>
            <p:nvPr/>
          </p:nvSpPr>
          <p:spPr>
            <a:xfrm>
              <a:off x="8508779" y="1926179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4B1E8125-0C38-9AA7-F4B6-B897E40BE809}"/>
                </a:ext>
              </a:extLst>
            </p:cNvPr>
            <p:cNvSpPr/>
            <p:nvPr/>
          </p:nvSpPr>
          <p:spPr>
            <a:xfrm>
              <a:off x="7037830" y="2324563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4C36D5BD-46BF-DBEE-73FF-59405548BC8F}"/>
                </a:ext>
              </a:extLst>
            </p:cNvPr>
            <p:cNvSpPr/>
            <p:nvPr/>
          </p:nvSpPr>
          <p:spPr>
            <a:xfrm>
              <a:off x="6290117" y="1638792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154973A5-8E01-F3B3-8678-F75974E70C0B}"/>
                </a:ext>
              </a:extLst>
            </p:cNvPr>
            <p:cNvSpPr/>
            <p:nvPr/>
          </p:nvSpPr>
          <p:spPr>
            <a:xfrm>
              <a:off x="5257763" y="203909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56CC5D69-19BD-14B1-7237-2F180664F973}"/>
                </a:ext>
              </a:extLst>
            </p:cNvPr>
            <p:cNvSpPr/>
            <p:nvPr/>
          </p:nvSpPr>
          <p:spPr>
            <a:xfrm>
              <a:off x="3982060" y="204098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5ABCEFE5-5CDC-FF1A-4869-6A64198B3589}"/>
              </a:ext>
            </a:extLst>
          </p:cNvPr>
          <p:cNvGrpSpPr/>
          <p:nvPr/>
        </p:nvGrpSpPr>
        <p:grpSpPr>
          <a:xfrm>
            <a:off x="3982060" y="1242000"/>
            <a:ext cx="5042215" cy="1201267"/>
            <a:chOff x="3982060" y="1638792"/>
            <a:chExt cx="5042215" cy="1201267"/>
          </a:xfrm>
        </p:grpSpPr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F82A947-247F-23F3-916B-FDAD1D31CAA4}"/>
                </a:ext>
              </a:extLst>
            </p:cNvPr>
            <p:cNvSpPr/>
            <p:nvPr/>
          </p:nvSpPr>
          <p:spPr>
            <a:xfrm>
              <a:off x="8508779" y="1926179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DF6032E8-C4E1-5D09-BA2B-AA2E0F7B0FC4}"/>
                </a:ext>
              </a:extLst>
            </p:cNvPr>
            <p:cNvSpPr/>
            <p:nvPr/>
          </p:nvSpPr>
          <p:spPr>
            <a:xfrm>
              <a:off x="7037830" y="2324563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9E413A9F-E56F-CC81-4F53-680694D70778}"/>
                </a:ext>
              </a:extLst>
            </p:cNvPr>
            <p:cNvSpPr/>
            <p:nvPr/>
          </p:nvSpPr>
          <p:spPr>
            <a:xfrm>
              <a:off x="6290117" y="1638792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07A97B93-D9E1-23BE-E338-65F070FA2492}"/>
                </a:ext>
              </a:extLst>
            </p:cNvPr>
            <p:cNvSpPr/>
            <p:nvPr/>
          </p:nvSpPr>
          <p:spPr>
            <a:xfrm>
              <a:off x="5257763" y="203909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1629005D-4193-6615-B061-707A42064FAD}"/>
                </a:ext>
              </a:extLst>
            </p:cNvPr>
            <p:cNvSpPr/>
            <p:nvPr/>
          </p:nvSpPr>
          <p:spPr>
            <a:xfrm>
              <a:off x="3982060" y="2040984"/>
              <a:ext cx="515496" cy="515496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GB" dirty="0">
                  <a:solidFill>
                    <a:schemeClr val="accent3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718815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Cardinals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525719"/>
                <a:ext cx="10444898" cy="48195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use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measure the </a:t>
                </a:r>
                <a:r>
                  <a:rPr lang="en-GB" sz="2000" i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cardinality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a set, i.e. </a:t>
                </a:r>
                <a:r>
                  <a:rPr lang="en-GB" sz="2000" i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how many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members it has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Notation: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|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|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the cardinality of set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Fundamental Rule: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=|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|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a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1-1 correspondence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between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then introduce some familiar ideas: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≤|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|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⊆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&lt;|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𝑏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|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≤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𝑏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≰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Finite cardinals: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0=|∅|</m:t>
                    </m:r>
                  </m:oMath>
                </a14:m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ea typeface="Cambria" panose="02040503050406030204" pitchFamily="18" charset="0"/>
                  </a:rPr>
                  <a:t>; </a:t>
                </a:r>
                <a14:m>
                  <m:oMath xmlns:m="http://schemas.openxmlformats.org/officeDocument/2006/math">
                    <m:r>
                      <a:rPr lang="en-GB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  <m:r>
                      <a:rPr lang="en-GB" sz="2000" i="1" dirty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+1=</m:t>
                    </m:r>
                    <m:d>
                      <m:dPr>
                        <m:begChr m:val="{"/>
                        <m:endChr m:val="}"/>
                        <m:ctrlPr>
                          <a:rPr lang="en-GB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  <m:r>
                          <a:rPr lang="en-GB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  <m:r>
                          <a:rPr lang="en-GB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≤</m:t>
                        </m:r>
                        <m:r>
                          <a:rPr lang="en-GB" sz="2000" i="1" dirty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:</m:t>
                            </m:r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𝑎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=0</m:t>
                                </m:r>
                              </m:e>
                            </m:d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∨</m:t>
                            </m:r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∧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𝑦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=1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</m:t>
                    </m:r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d>
                              <m:dPr>
                                <m:begChr m:val="⟨"/>
                                <m:endChr m:val="⟩"/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,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: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∈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∈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𝑏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d>
                          <m:dPr>
                            <m:begChr m:val="|"/>
                            <m:endChr m:val="|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</m:e>
                        </m:d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|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𝑏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|</m:t>
                        </m:r>
                      </m:sup>
                    </m:sSup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{"/>
                            <m:endChr m:val="}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eqArr>
                              <m:eqArr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eqArr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: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𝑆𝑥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∧∀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𝑦</m:t>
                                </m:r>
                                <m:d>
                                  <m:d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𝑦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→∃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𝑢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∃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𝑣</m:t>
                                    </m:r>
                                    <m:d>
                                      <m:dPr>
                                        <m:ctrlP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𝑦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=</m:t>
                                        </m:r>
                                        <m:d>
                                          <m:dPr>
                                            <m:begChr m:val="⟨"/>
                                            <m:endChr m:val="⟩"/>
                                            <m:ctrlPr>
                                              <a:rPr lang="en-GB" sz="2000" b="0" i="1" smtClean="0">
                                                <a:latin typeface="Cambria Math" panose="02040503050406030204" pitchFamily="18" charset="0"/>
                                                <a:ea typeface="Cambria" panose="02040503050406030204" pitchFamily="18" charset="0"/>
                                              </a:rPr>
                                            </m:ctrlPr>
                                          </m:dPr>
                                          <m:e>
                                            <m:r>
                                              <a:rPr lang="en-GB" sz="2000" b="0" i="1" smtClean="0">
                                                <a:latin typeface="Cambria Math" panose="02040503050406030204" pitchFamily="18" charset="0"/>
                                                <a:ea typeface="Cambria" panose="02040503050406030204" pitchFamily="18" charset="0"/>
                                              </a:rPr>
                                              <m:t>𝑢</m:t>
                                            </m:r>
                                            <m:r>
                                              <a:rPr lang="en-GB" sz="2000" b="0" i="1" smtClean="0">
                                                <a:latin typeface="Cambria Math" panose="02040503050406030204" pitchFamily="18" charset="0"/>
                                                <a:ea typeface="Cambria" panose="02040503050406030204" pitchFamily="18" charset="0"/>
                                              </a:rPr>
                                              <m:t>,</m:t>
                                            </m:r>
                                            <m:r>
                                              <a:rPr lang="en-GB" sz="2000" b="0" i="1" smtClean="0">
                                                <a:latin typeface="Cambria Math" panose="02040503050406030204" pitchFamily="18" charset="0"/>
                                                <a:ea typeface="Cambria" panose="02040503050406030204" pitchFamily="18" charset="0"/>
                                              </a:rPr>
                                              <m:t>𝑣</m:t>
                                            </m:r>
                                          </m:e>
                                        </m:d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∧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∈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𝑏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∧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𝑣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∈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𝑎</m:t>
                                        </m:r>
                                      </m:e>
                                    </m:d>
                                  </m:e>
                                </m:d>
                              </m:e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∧∀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(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𝑏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→∃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𝑣</m:t>
                                </m:r>
                                <m:d>
                                  <m:d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d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∧¬∃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𝑢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∃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𝑣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∃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𝑤</m:t>
                                </m:r>
                                <m:d>
                                  <m:dPr>
                                    <m:ctrlP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𝑣</m:t>
                                        </m:r>
                                      </m:e>
                                    </m:d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𝑥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∧</m:t>
                                    </m:r>
                                    <m:d>
                                      <m:dPr>
                                        <m:begChr m:val="⟨"/>
                                        <m:endChr m:val="⟩"/>
                                        <m:ctrlP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</m:ctrlPr>
                                      </m:dPr>
                                      <m:e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𝑢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,</m:t>
                                        </m:r>
                                        <m:r>
                                          <a:rPr lang="en-GB" sz="2000" b="0" i="1" smtClean="0">
                                            <a:latin typeface="Cambria Math" panose="02040503050406030204" pitchFamily="18" charset="0"/>
                                            <a:ea typeface="Cambria" panose="02040503050406030204" pitchFamily="18" charset="0"/>
                                          </a:rPr>
                                          <m:t>𝑤</m:t>
                                        </m:r>
                                      </m:e>
                                    </m:d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∈</m:t>
                                    </m:r>
                                    <m:r>
                                      <a:rPr lang="en-GB" sz="2000" b="0" i="1" smtClean="0"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𝑥</m:t>
                                    </m:r>
                                  </m:e>
                                </m:d>
                              </m:e>
                            </m:eqAr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525719"/>
                <a:ext cx="10444898" cy="4819524"/>
              </a:xfrm>
              <a:prstGeom prst="rect">
                <a:avLst/>
              </a:prstGeom>
              <a:blipFill>
                <a:blip r:embed="rId2"/>
                <a:stretch>
                  <a:fillRect l="-525" t="-37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38531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" grpId="0" build="allAtOnce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Galileo’s Paradox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2273488"/>
                <a:ext cx="6752734" cy="332398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Galileo presented a paradox of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1638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On the one hand, it seems obvious that there are more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 numbers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than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square numbers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  <a:tabLst>
                    <a:tab pos="3054350" algn="l"/>
                  </a:tabLst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 Numbers: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0,1,2,3,4,5,6,7,8,9,10,…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  <a:tabLst>
                    <a:tab pos="3054350" algn="l"/>
                    <a:tab pos="3856038" algn="l"/>
                    <a:tab pos="4845050" algn="l"/>
                    <a:tab pos="5467350" algn="l"/>
                  </a:tabLst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Square Numbers: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2,3,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4,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5,6,7,8,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9,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10,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  <a:tabLst>
                    <a:tab pos="3138488" algn="l"/>
                    <a:tab pos="3856038" algn="l"/>
                    <a:tab pos="4845050" algn="l"/>
                    <a:tab pos="5467350" algn="l"/>
                  </a:tabLs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Galileo also offered an ingenious argument that there are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just as many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square numbers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as there are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 numbers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273488"/>
                <a:ext cx="6752734" cy="3323987"/>
              </a:xfrm>
              <a:prstGeom prst="rect">
                <a:avLst/>
              </a:prstGeom>
              <a:blipFill>
                <a:blip r:embed="rId2"/>
                <a:stretch>
                  <a:fillRect l="-812" t="-550" b="-293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61499B0A-224A-FED5-EFD2-0E8F0194AE4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09134" y="1394966"/>
            <a:ext cx="3851225" cy="4891056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32866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1">
            <a:hlinkClick r:id="" action="ppaction://media"/>
            <a:extLst>
              <a:ext uri="{FF2B5EF4-FFF2-40B4-BE49-F238E27FC236}">
                <a16:creationId xmlns:a16="http://schemas.microsoft.com/office/drawing/2014/main" id="{2F3452B9-4884-0E5E-B67C-2F42FCF6FF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683092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2">
            <a:hlinkClick r:id="" action="ppaction://media"/>
            <a:extLst>
              <a:ext uri="{FF2B5EF4-FFF2-40B4-BE49-F238E27FC236}">
                <a16:creationId xmlns:a16="http://schemas.microsoft.com/office/drawing/2014/main" id="{BD8EDD7F-2DF5-61BD-349A-C5467BE54C6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87529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 3">
            <a:hlinkClick r:id="" action="ppaction://media"/>
            <a:extLst>
              <a:ext uri="{FF2B5EF4-FFF2-40B4-BE49-F238E27FC236}">
                <a16:creationId xmlns:a16="http://schemas.microsoft.com/office/drawing/2014/main" id="{EE32638A-C5D6-BA91-209B-2FB34A639E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7392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Dedekind-Infinite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311686"/>
                <a:ext cx="7575124" cy="524759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is a </a:t>
                </a:r>
                <a:r>
                  <a:rPr lang="en-GB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1-1</a:t>
                </a:r>
                <a:r>
                  <a:rPr lang="en-GB" sz="2000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206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correspondence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between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squares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so the cardinality of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squares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equals the cardinality of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surprising because the set of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square numbers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proper subset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of the set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 numbers</a:t>
                </a:r>
                <a:endPara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:∃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𝑚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𝑚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∈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ℕ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𝑛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=</m:t>
                            </m:r>
                            <m:sSup>
                              <m:sSup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𝑚</m:t>
                                </m:r>
                              </m:e>
                              <m:sup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2</m:t>
                                </m:r>
                              </m:sup>
                            </m:sSup>
                          </m:e>
                        </m:d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⊂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Rather than thinking of this as a paradox, we now take it to be a hallmark of infinity! (This change was due to Dedekind)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set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Dedekind-infinite: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 </a:t>
                </a:r>
                <a:r>
                  <a:rPr lang="en-GB" sz="2000" i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Dedekind-infinite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set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⊂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∧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=</m:t>
                        </m:r>
                        <m:d>
                          <m:dPr>
                            <m:begChr m:val="|"/>
                            <m:endChr m:val="|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set is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 is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Dedekind-infinite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(although it takes a lot of mathematical power to prove it!)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311686"/>
                <a:ext cx="7575124" cy="5247590"/>
              </a:xfrm>
              <a:prstGeom prst="rect">
                <a:avLst/>
              </a:prstGeom>
              <a:blipFill>
                <a:blip r:embed="rId2"/>
                <a:stretch>
                  <a:fillRect l="-724" t="-116" r="-241" b="-15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D0720FE-B3E9-2C58-5451-9E1BBA78FFD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8675" y="1670063"/>
            <a:ext cx="3398127" cy="4530836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868624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Are there More Integers than Naturals?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2079541"/>
                <a:ext cx="10444898" cy="96436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are exactly as many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integers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ℤ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 is a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1-1 correspondence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between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ℤ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2079541"/>
                <a:ext cx="10444898" cy="964367"/>
              </a:xfrm>
              <a:prstGeom prst="rect">
                <a:avLst/>
              </a:prstGeom>
              <a:blipFill>
                <a:blip r:embed="rId2"/>
                <a:stretch>
                  <a:fillRect l="-525" t="-3165" b="-1075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F0F89C8-1B72-A8FD-E39D-AEF238B5838C}"/>
                  </a:ext>
                </a:extLst>
              </p:cNvPr>
              <p:cNvSpPr txBox="1"/>
              <p:nvPr/>
            </p:nvSpPr>
            <p:spPr>
              <a:xfrm>
                <a:off x="873551" y="5391302"/>
                <a:ext cx="10444898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odd, it is mapped to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𝑛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if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even, it is mapped to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−2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0F0F89C8-1B72-A8FD-E39D-AEF238B5838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5391302"/>
                <a:ext cx="10444898" cy="400110"/>
              </a:xfrm>
              <a:prstGeom prst="rect">
                <a:avLst/>
              </a:prstGeom>
              <a:blipFill>
                <a:blip r:embed="rId3"/>
                <a:stretch>
                  <a:fillRect l="-525" t="-112121" b="-18181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26" name="Table 25">
            <a:extLst>
              <a:ext uri="{FF2B5EF4-FFF2-40B4-BE49-F238E27FC236}">
                <a16:creationId xmlns:a16="http://schemas.microsoft.com/office/drawing/2014/main" id="{D85D9F9A-85D7-4C88-DDD1-B0B217844B7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342877"/>
              </p:ext>
            </p:extLst>
          </p:nvPr>
        </p:nvGraphicFramePr>
        <p:xfrm>
          <a:off x="1216807" y="3663803"/>
          <a:ext cx="975838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685">
                  <a:extLst>
                    <a:ext uri="{9D8B030D-6E8A-4147-A177-3AD203B41FA5}">
                      <a16:colId xmlns:a16="http://schemas.microsoft.com/office/drawing/2014/main" val="178928149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534547383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27332800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50334445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54920840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953059217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432116686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844474885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246245859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723737362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73589276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27555489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998750420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330409682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60263903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628658051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14738824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73543536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55779540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050091190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36935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109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|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96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839133"/>
                  </a:ext>
                </a:extLst>
              </a:tr>
            </a:tbl>
          </a:graphicData>
        </a:graphic>
      </p:graphicFrame>
      <p:graphicFrame>
        <p:nvGraphicFramePr>
          <p:cNvPr id="27" name="Table 26">
            <a:extLst>
              <a:ext uri="{FF2B5EF4-FFF2-40B4-BE49-F238E27FC236}">
                <a16:creationId xmlns:a16="http://schemas.microsoft.com/office/drawing/2014/main" id="{92183A47-C27A-76AE-FDC8-A4BF87B9CB9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38500554"/>
              </p:ext>
            </p:extLst>
          </p:nvPr>
        </p:nvGraphicFramePr>
        <p:xfrm>
          <a:off x="1216806" y="3658887"/>
          <a:ext cx="975838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685">
                  <a:extLst>
                    <a:ext uri="{9D8B030D-6E8A-4147-A177-3AD203B41FA5}">
                      <a16:colId xmlns:a16="http://schemas.microsoft.com/office/drawing/2014/main" val="178928149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534547383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27332800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50334445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54920840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953059217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432116686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844474885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246245859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723737362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73589276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27555489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998750420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330409682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60263903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628658051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14738824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73543536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55779540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050091190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36935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109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96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839133"/>
                  </a:ext>
                </a:extLst>
              </a:tr>
            </a:tbl>
          </a:graphicData>
        </a:graphic>
      </p:graphicFrame>
      <p:graphicFrame>
        <p:nvGraphicFramePr>
          <p:cNvPr id="28" name="Table 27">
            <a:extLst>
              <a:ext uri="{FF2B5EF4-FFF2-40B4-BE49-F238E27FC236}">
                <a16:creationId xmlns:a16="http://schemas.microsoft.com/office/drawing/2014/main" id="{098B32A9-370B-FD59-4F17-E3CB1874159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31242192"/>
              </p:ext>
            </p:extLst>
          </p:nvPr>
        </p:nvGraphicFramePr>
        <p:xfrm>
          <a:off x="1216806" y="3661345"/>
          <a:ext cx="975838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685">
                  <a:extLst>
                    <a:ext uri="{9D8B030D-6E8A-4147-A177-3AD203B41FA5}">
                      <a16:colId xmlns:a16="http://schemas.microsoft.com/office/drawing/2014/main" val="178928149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534547383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27332800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50334445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54920840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953059217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432116686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844474885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246245859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723737362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73589276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27555489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998750420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330409682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60263903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628658051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14738824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73543536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55779540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050091190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36935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109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96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-9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rgbClr val="7030A0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839133"/>
                  </a:ext>
                </a:extLst>
              </a:tr>
            </a:tbl>
          </a:graphicData>
        </a:graphic>
      </p:graphicFrame>
      <p:graphicFrame>
        <p:nvGraphicFramePr>
          <p:cNvPr id="29" name="Table 28">
            <a:extLst>
              <a:ext uri="{FF2B5EF4-FFF2-40B4-BE49-F238E27FC236}">
                <a16:creationId xmlns:a16="http://schemas.microsoft.com/office/drawing/2014/main" id="{DE66D669-8401-A219-D1A6-3F3E944F1BD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4249223"/>
              </p:ext>
            </p:extLst>
          </p:nvPr>
        </p:nvGraphicFramePr>
        <p:xfrm>
          <a:off x="1216805" y="3658887"/>
          <a:ext cx="9758385" cy="1112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64685">
                  <a:extLst>
                    <a:ext uri="{9D8B030D-6E8A-4147-A177-3AD203B41FA5}">
                      <a16:colId xmlns:a16="http://schemas.microsoft.com/office/drawing/2014/main" val="178928149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534547383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27332800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50334445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54920840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953059217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432116686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844474885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246245859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723737362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73589276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27555489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998750420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330409682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60263903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628658051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14738824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735435368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2557795404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1050091190"/>
                    </a:ext>
                  </a:extLst>
                </a:gridCol>
                <a:gridCol w="464685">
                  <a:extLst>
                    <a:ext uri="{9D8B030D-6E8A-4147-A177-3AD203B41FA5}">
                      <a16:colId xmlns:a16="http://schemas.microsoft.com/office/drawing/2014/main" val="33693575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accent6">
                            <a:lumMod val="50000"/>
                          </a:schemeClr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6710997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GB" b="0" dirty="0">
                        <a:solidFill>
                          <a:schemeClr val="tx1"/>
                        </a:solidFill>
                        <a:latin typeface="Cambria" panose="02040503050406030204" pitchFamily="18" charset="0"/>
                        <a:ea typeface="Cambria" panose="02040503050406030204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484967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10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16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17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18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19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rgbClr val="7030A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3383913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11697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Are there More </a:t>
            </a:r>
            <a:r>
              <a:rPr lang="en-GB" sz="3500" dirty="0" err="1">
                <a:latin typeface="Cambria" panose="02040503050406030204" pitchFamily="18" charset="0"/>
                <a:ea typeface="Cambria" panose="02040503050406030204" pitchFamily="18" charset="0"/>
              </a:rPr>
              <a:t>Rationals</a:t>
            </a:r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 than Naturals?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146858"/>
                <a:ext cx="10444898" cy="40011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are exactly as many </a:t>
                </a:r>
                <a:r>
                  <a:rPr lang="en-GB" sz="2000" b="1" dirty="0" err="1">
                    <a:solidFill>
                      <a:srgbClr val="843C0C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ℚ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146858"/>
                <a:ext cx="10444898" cy="400110"/>
              </a:xfrm>
              <a:prstGeom prst="rect">
                <a:avLst/>
              </a:prstGeom>
              <a:blipFill>
                <a:blip r:embed="rId2"/>
                <a:stretch>
                  <a:fillRect l="-525" t="-7576" b="-2575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B4312FB-96AD-D418-C21E-53FF442582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0560445"/>
                  </p:ext>
                </p:extLst>
              </p:nvPr>
            </p:nvGraphicFramePr>
            <p:xfrm>
              <a:off x="2540000" y="1786929"/>
              <a:ext cx="6096000" cy="26563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38042798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69389560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000119860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394613286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205880187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64006684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784689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49437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818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2292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370971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99665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>
                <a:extLst>
                  <a:ext uri="{FF2B5EF4-FFF2-40B4-BE49-F238E27FC236}">
                    <a16:creationId xmlns:a16="http://schemas.microsoft.com/office/drawing/2014/main" id="{1B4312FB-96AD-D418-C21E-53FF4425826D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2750560445"/>
                  </p:ext>
                </p:extLst>
              </p:nvPr>
            </p:nvGraphicFramePr>
            <p:xfrm>
              <a:off x="2540000" y="1786929"/>
              <a:ext cx="6096000" cy="2656398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38042798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69389560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000119860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394613286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205880187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640066845"/>
                        </a:ext>
                      </a:extLst>
                    </a:gridCol>
                  </a:tblGrid>
                  <a:tr h="4554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118667" r="-499401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118667" r="-399401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118667" r="-299401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1807" t="-118667" r="-201205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9401" t="-118667" r="-100000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99401" t="-118667" b="-5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8468952"/>
                      </a:ext>
                    </a:extLst>
                  </a:tr>
                  <a:tr h="4554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218667" r="-499401" b="-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218667" r="-399401" b="-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218667" r="-299401" b="-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1807" t="-218667" r="-201205" b="-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9401" t="-218667" r="-100000" b="-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99401" t="-218667" b="-4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9437422"/>
                      </a:ext>
                    </a:extLst>
                  </a:tr>
                  <a:tr h="4572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318667" r="-499401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318667" r="-399401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318667" r="-299401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1807" t="-318667" r="-201205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9401" t="-318667" r="-100000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99401" t="-318667" b="-3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81856"/>
                      </a:ext>
                    </a:extLst>
                  </a:tr>
                  <a:tr h="4544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424324" r="-499401" b="-2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424324" r="-399401" b="-2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424324" r="-299401" b="-2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1807" t="-424324" r="-201205" b="-2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9401" t="-424324" r="-100000" b="-289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99401" t="-424324" b="-28918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2292487"/>
                      </a:ext>
                    </a:extLst>
                  </a:tr>
                  <a:tr h="462852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510526" r="-499401" b="-18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510526" r="-399401" b="-18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510526" r="-299401" b="-18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1807" t="-510526" r="-201205" b="-18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9401" t="-510526" r="-100000" b="-1815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99401" t="-510526" b="-1815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70971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t="-760656" r="-499401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100000" t="-760656" r="-399401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200000" t="-760656" r="-299401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01807" t="-760656" r="-201205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399401" t="-760656" r="-100000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3"/>
                          <a:stretch>
                            <a:fillRect l="-499401" t="-760656" b="-1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9966505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278E97-9BF2-EDDA-7B8D-6201D540AEF2}"/>
                  </a:ext>
                </a:extLst>
              </p:cNvPr>
              <p:cNvSpPr txBox="1"/>
              <p:nvPr/>
            </p:nvSpPr>
            <p:spPr>
              <a:xfrm>
                <a:off x="1025951" y="4579918"/>
                <a:ext cx="10444898" cy="2144177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a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1-1 correspondence</a:t>
                </a:r>
                <a:r>
                  <a:rPr lang="en-GB" sz="2000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between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positive</a:t>
                </a:r>
                <a:r>
                  <a:rPr lang="en-GB" sz="2000" b="1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rationals</a:t>
                </a:r>
                <a:endParaRPr lang="en-GB" sz="2000" b="1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sz="200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5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use the trick from the last slide to get a full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1-1</a:t>
                </a:r>
                <a:r>
                  <a:rPr lang="en-GB" sz="2000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correspondence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between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 err="1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rationals</a:t>
                </a:r>
                <a:endParaRPr lang="en-GB" sz="20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−2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</m:t>
                        </m:r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−1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4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−4</m:t>
                        </m:r>
                      </m:num>
                      <m:den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f>
                      <m:fPr>
                        <m:type m:val="skw"/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fPr>
                      <m:num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−3</m:t>
                        </m:r>
                      </m:num>
                      <m:den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den>
                    </m:f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50" name="TextBox 49">
                <a:extLst>
                  <a:ext uri="{FF2B5EF4-FFF2-40B4-BE49-F238E27FC236}">
                    <a16:creationId xmlns:a16="http://schemas.microsoft.com/office/drawing/2014/main" id="{4C278E97-9BF2-EDDA-7B8D-6201D540AEF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25951" y="4579918"/>
                <a:ext cx="10444898" cy="2144177"/>
              </a:xfrm>
              <a:prstGeom prst="rect">
                <a:avLst/>
              </a:prstGeom>
              <a:blipFill>
                <a:blip r:embed="rId4"/>
                <a:stretch>
                  <a:fillRect l="-525" t="-1420" b="-3295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2CD832FC-E678-B707-85CC-560516619C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4147161"/>
                  </p:ext>
                </p:extLst>
              </p:nvPr>
            </p:nvGraphicFramePr>
            <p:xfrm>
              <a:off x="2540000" y="1785600"/>
              <a:ext cx="6096000" cy="26508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38042798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69389560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000119860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394613286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205880187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640066845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07846895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749437422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41481856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612292487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1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type m:val="skw"/>
                                    <m:ctrlP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en-GB" b="0" i="1" smtClean="0">
                                        <a:solidFill>
                                          <a:schemeClr val="tx1"/>
                                        </a:solidFill>
                                        <a:latin typeface="Cambria Math" panose="02040503050406030204" pitchFamily="18" charset="0"/>
                                        <a:ea typeface="Cambria" panose="02040503050406030204" pitchFamily="18" charset="0"/>
                                      </a:rPr>
                                      <m:t>5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25370971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i="1" smtClean="0">
                                    <a:solidFill>
                                      <a:schemeClr val="tx1"/>
                                    </a:solidFill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…</m:t>
                                </m:r>
                              </m:oMath>
                            </m:oMathPara>
                          </a14:m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extLst>
                      <a:ext uri="{0D108BD9-81ED-4DB2-BD59-A6C34878D82A}">
                        <a16:rowId xmlns:a16="http://schemas.microsoft.com/office/drawing/2014/main" val="3779966505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51" name="Table 50">
                <a:extLst>
                  <a:ext uri="{FF2B5EF4-FFF2-40B4-BE49-F238E27FC236}">
                    <a16:creationId xmlns:a16="http://schemas.microsoft.com/office/drawing/2014/main" id="{2CD832FC-E678-B707-85CC-560516619CE5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444147161"/>
                  </p:ext>
                </p:extLst>
              </p:nvPr>
            </p:nvGraphicFramePr>
            <p:xfrm>
              <a:off x="2540000" y="1785600"/>
              <a:ext cx="6096000" cy="2650810"/>
            </p:xfrm>
            <a:graphic>
              <a:graphicData uri="http://schemas.openxmlformats.org/drawingml/2006/table">
                <a:tbl>
                  <a:tblPr firstRow="1" bandRow="1">
                    <a:tableStyleId>{5C22544A-7EE6-4342-B048-85BDC9FD1C3A}</a:tableStyleId>
                  </a:tblPr>
                  <a:tblGrid>
                    <a:gridCol w="1016000">
                      <a:extLst>
                        <a:ext uri="{9D8B030D-6E8A-4147-A177-3AD203B41FA5}">
                          <a16:colId xmlns:a16="http://schemas.microsoft.com/office/drawing/2014/main" val="38042798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693895601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000119860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2394613286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205880187"/>
                        </a:ext>
                      </a:extLst>
                    </a:gridCol>
                    <a:gridCol w="1016000">
                      <a:extLst>
                        <a:ext uri="{9D8B030D-6E8A-4147-A177-3AD203B41FA5}">
                          <a16:colId xmlns:a16="http://schemas.microsoft.com/office/drawing/2014/main" val="1640066845"/>
                        </a:ext>
                      </a:extLst>
                    </a:gridCol>
                  </a:tblGrid>
                  <a:tr h="4554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117333" r="-499401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000" t="-117333" r="-399401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0000" t="-117333" r="-299401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1807" t="-117333" r="-201205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99401" t="-117333" r="-100000" b="-5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381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99401" t="-117333" b="-5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78468952"/>
                      </a:ext>
                    </a:extLst>
                  </a:tr>
                  <a:tr h="455486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217333" r="-499401" b="-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0000" t="-217333" r="-299401" b="-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99401" t="-217333" r="-100000" b="-4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381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99401" t="-217333" b="-4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749437422"/>
                      </a:ext>
                    </a:extLst>
                  </a:tr>
                  <a:tr h="4572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317333" r="-499401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000" t="-317333" r="-399401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1807" t="-317333" r="-201205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99401" t="-317333" r="-100000" b="-3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99401" t="-317333" b="-3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1481856"/>
                      </a:ext>
                    </a:extLst>
                  </a:tr>
                  <a:tr h="45447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417333" r="-499401" b="-2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0000" t="-417333" r="-299401" b="-2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99401" t="-417333" r="-100000" b="-2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99401" t="-417333" b="-2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612292487"/>
                      </a:ext>
                    </a:extLst>
                  </a:tr>
                  <a:tr h="457264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517333" r="-499401" b="-1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000" t="-517333" r="-399401" b="-1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0000" t="-517333" r="-299401" b="-1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1807" t="-517333" r="-201205" b="-18400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endParaRPr lang="en-GB" b="0" dirty="0">
                            <a:solidFill>
                              <a:schemeClr val="tx1"/>
                            </a:solidFill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noFill/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99401" t="-517333" b="-18400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537097111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t="-759016" r="-499401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100000" t="-759016" r="-399401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200000" t="-759016" r="-299401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01807" t="-759016" r="-201205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399401" t="-759016" r="-100000" b="-126230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mpd="sng">
                          <a:noFill/>
                        </a:lnL>
                        <a:lnR w="12700" cmpd="sng">
                          <a:noFill/>
                        </a:lnR>
                        <a:lnT w="12700" cmpd="sng">
                          <a:noFill/>
                        </a:lnT>
                        <a:lnB w="12700" cmpd="sng">
                          <a:noFill/>
                        </a:lnB>
                        <a:lnTlToBr w="12700" cmpd="sng">
                          <a:noFill/>
                          <a:prstDash val="solid"/>
                        </a:lnTlToBr>
                        <a:lnBlToTr w="12700" cmpd="sng">
                          <a:noFill/>
                          <a:prstDash val="solid"/>
                        </a:lnBlToTr>
                        <a:blipFill>
                          <a:blip r:embed="rId5"/>
                          <a:stretch>
                            <a:fillRect l="-499401" t="-759016" b="-126230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79966505"/>
                      </a:ext>
                    </a:extLst>
                  </a:tr>
                </a:tbl>
              </a:graphicData>
            </a:graphic>
          </p:graphicFrame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530D04F5-A2D5-CFA4-F0EA-EE4CAABC87DF}"/>
              </a:ext>
            </a:extLst>
          </p:cNvPr>
          <p:cNvGrpSpPr/>
          <p:nvPr/>
        </p:nvGrpSpPr>
        <p:grpSpPr>
          <a:xfrm>
            <a:off x="3205113" y="1956861"/>
            <a:ext cx="4703976" cy="1863166"/>
            <a:chOff x="3205113" y="2548578"/>
            <a:chExt cx="4703976" cy="1863166"/>
          </a:xfrm>
        </p:grpSpPr>
        <p:cxnSp>
          <p:nvCxnSpPr>
            <p:cNvPr id="5" name="Straight Arrow Connector 4">
              <a:extLst>
                <a:ext uri="{FF2B5EF4-FFF2-40B4-BE49-F238E27FC236}">
                  <a16:creationId xmlns:a16="http://schemas.microsoft.com/office/drawing/2014/main" id="{6A45B2AC-31E4-FE6A-0373-FE82546473E5}"/>
                </a:ext>
              </a:extLst>
            </p:cNvPr>
            <p:cNvCxnSpPr>
              <a:cxnSpLocks/>
            </p:cNvCxnSpPr>
            <p:nvPr/>
          </p:nvCxnSpPr>
          <p:spPr>
            <a:xfrm>
              <a:off x="3205113" y="2601798"/>
              <a:ext cx="603316" cy="0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Arrow Connector 7">
              <a:extLst>
                <a:ext uri="{FF2B5EF4-FFF2-40B4-BE49-F238E27FC236}">
                  <a16:creationId xmlns:a16="http://schemas.microsoft.com/office/drawing/2014/main" id="{91DFD775-DEE7-106B-CED1-77A13DA5A5DC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113" y="2601798"/>
              <a:ext cx="603316" cy="518474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Arrow Connector 10">
              <a:extLst>
                <a:ext uri="{FF2B5EF4-FFF2-40B4-BE49-F238E27FC236}">
                  <a16:creationId xmlns:a16="http://schemas.microsoft.com/office/drawing/2014/main" id="{39B75FFD-6277-236B-DB30-564665F14BE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5113" y="2601797"/>
              <a:ext cx="1659118" cy="518475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A6846BF-C285-88DC-A8C8-0545A54E65F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76074" y="2613123"/>
              <a:ext cx="688157" cy="403454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D7770799-5288-CB42-5B03-B006E295FF32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05113" y="3158078"/>
              <a:ext cx="688157" cy="403454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DA1821A-7FB6-4090-41C2-B4A41371B14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5113" y="2587467"/>
              <a:ext cx="2639506" cy="974065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57C92AC8-0B65-61D0-5F09-57BA0E1DADA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18755" y="2601796"/>
              <a:ext cx="725864" cy="377966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C001EC38-0C88-2B2B-8E4E-7C5C45F97234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33653" y="3074499"/>
              <a:ext cx="796566" cy="414781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Arrow Connector 32">
              <a:extLst>
                <a:ext uri="{FF2B5EF4-FFF2-40B4-BE49-F238E27FC236}">
                  <a16:creationId xmlns:a16="http://schemas.microsoft.com/office/drawing/2014/main" id="{448FD1C4-9CDD-578C-ECB2-AA5494AD46B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80528" y="3574771"/>
              <a:ext cx="669303" cy="360706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53913C18-FEE8-9574-2D65-E5311446F94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308283" y="2548578"/>
              <a:ext cx="3610467" cy="1384299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Arrow Connector 39">
              <a:extLst>
                <a:ext uri="{FF2B5EF4-FFF2-40B4-BE49-F238E27FC236}">
                  <a16:creationId xmlns:a16="http://schemas.microsoft.com/office/drawing/2014/main" id="{083BCF5D-9421-93F8-C112-ABC03F2FA99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6174557" y="2570726"/>
              <a:ext cx="746026" cy="379319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Arrow Connector 42">
              <a:extLst>
                <a:ext uri="{FF2B5EF4-FFF2-40B4-BE49-F238E27FC236}">
                  <a16:creationId xmlns:a16="http://schemas.microsoft.com/office/drawing/2014/main" id="{FE96BDB6-3041-5CA5-ABE5-EA9BA2E2F58B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165760" y="3072224"/>
              <a:ext cx="746026" cy="379319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Arrow Connector 43">
              <a:extLst>
                <a:ext uri="{FF2B5EF4-FFF2-40B4-BE49-F238E27FC236}">
                  <a16:creationId xmlns:a16="http://schemas.microsoft.com/office/drawing/2014/main" id="{F06D9365-A908-9E01-EFC6-F2D55C10EACA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4147139" y="3589684"/>
              <a:ext cx="746026" cy="379319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Arrow Connector 44">
              <a:extLst>
                <a:ext uri="{FF2B5EF4-FFF2-40B4-BE49-F238E27FC236}">
                  <a16:creationId xmlns:a16="http://schemas.microsoft.com/office/drawing/2014/main" id="{F7EEAC75-45A8-BF7B-8CC2-5F0A808256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270318" y="4032425"/>
              <a:ext cx="746026" cy="379319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Arrow Connector 45">
              <a:extLst>
                <a:ext uri="{FF2B5EF4-FFF2-40B4-BE49-F238E27FC236}">
                  <a16:creationId xmlns:a16="http://schemas.microsoft.com/office/drawing/2014/main" id="{9984ACA4-3844-83C2-EAD4-673A0FF4732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80528" y="2587466"/>
              <a:ext cx="4628561" cy="1824278"/>
            </a:xfrm>
            <a:prstGeom prst="straightConnector1">
              <a:avLst/>
            </a:prstGeom>
            <a:ln w="12700">
              <a:solidFill>
                <a:schemeClr val="accent5">
                  <a:lumMod val="5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261928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Are there More Reals than Naturals? 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619463"/>
                <a:ext cx="6908374" cy="463203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are more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|&lt;|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ℝ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 fact, there are more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between 0 and 1 than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</m:t>
                    </m:r>
                    <m:r>
                      <a:rPr lang="en-GB" sz="20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ℕ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|&lt;</m:t>
                    </m:r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0,1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was first proven by Cantor, who established the result with his famous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diagonalisation argument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argument relies on the following fact: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between 0 and 1 can be written as an infinite decimal,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0.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sub>
                    </m:sSub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𝑎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argument uses this fact to show that you cannot pair off each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with a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natural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no matter how you try, you will always end up with a left-over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619463"/>
                <a:ext cx="6908374" cy="4632037"/>
              </a:xfrm>
              <a:prstGeom prst="rect">
                <a:avLst/>
              </a:prstGeom>
              <a:blipFill>
                <a:blip r:embed="rId2"/>
                <a:stretch>
                  <a:fillRect l="-794" t="-263" b="-171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583A5A94-7B3B-833E-B5C1-D70BE1CFC5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7231" y="1690973"/>
            <a:ext cx="3319463" cy="448901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1437112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Diagonalisation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Here’s a recipe for constructing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is guaranteed not to appear on this list: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of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entry on the list is 9, then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0; otherwise,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9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number: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0.</a:t>
                </a:r>
                <a:endParaRPr lang="en-GB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new number cannot appear on the list, since it is guaranteed to disagree with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entry at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decimal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blipFill>
                <a:blip r:embed="rId2"/>
                <a:stretch>
                  <a:fillRect l="-525" t="-885" r="-58" b="-3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E15A161-AF24-BCF5-5083-AD0DD0EA6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9828156"/>
              </p:ext>
            </p:extLst>
          </p:nvPr>
        </p:nvGraphicFramePr>
        <p:xfrm>
          <a:off x="4903704" y="1252086"/>
          <a:ext cx="239087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237">
                  <a:extLst>
                    <a:ext uri="{9D8B030D-6E8A-4147-A177-3AD203B41FA5}">
                      <a16:colId xmlns:a16="http://schemas.microsoft.com/office/drawing/2014/main" val="140138776"/>
                    </a:ext>
                  </a:extLst>
                </a:gridCol>
                <a:gridCol w="1779640">
                  <a:extLst>
                    <a:ext uri="{9D8B030D-6E8A-4147-A177-3AD203B41FA5}">
                      <a16:colId xmlns:a16="http://schemas.microsoft.com/office/drawing/2014/main" val="2695966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0.384736291…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18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0.497360940…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35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0.000000001…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98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0.121212121…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9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0.564794182…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7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759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302466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Diagonalisation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Here’s a recipe for constructing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is guaranteed not to appear on this list: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of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entry on the list is 9, then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0; otherwise,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9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number: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0.</a:t>
                </a:r>
                <a:r>
                  <a:rPr lang="en-GB" sz="2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endParaRPr lang="en-GB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new number cannot appear on the list, since it is guaranteed to disagree with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entry at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decimal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blipFill>
                <a:blip r:embed="rId2"/>
                <a:stretch>
                  <a:fillRect l="-525" t="-885" r="-58" b="-3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E15A161-AF24-BCF5-5083-AD0DD0EA6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21008663"/>
              </p:ext>
            </p:extLst>
          </p:nvPr>
        </p:nvGraphicFramePr>
        <p:xfrm>
          <a:off x="4903704" y="1252086"/>
          <a:ext cx="239087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237">
                  <a:extLst>
                    <a:ext uri="{9D8B030D-6E8A-4147-A177-3AD203B41FA5}">
                      <a16:colId xmlns:a16="http://schemas.microsoft.com/office/drawing/2014/main" val="140138776"/>
                    </a:ext>
                  </a:extLst>
                </a:gridCol>
                <a:gridCol w="1779640">
                  <a:extLst>
                    <a:ext uri="{9D8B030D-6E8A-4147-A177-3AD203B41FA5}">
                      <a16:colId xmlns:a16="http://schemas.microsoft.com/office/drawing/2014/main" val="2695966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</a:t>
                      </a:r>
                      <a:r>
                        <a:rPr lang="en-GB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84736291…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18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0.497360940…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35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0.000000001…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98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0.121212121…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9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0.564794182…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7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759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1592559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Diagonalisation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Here’s a recipe for constructing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is guaranteed not to appear on this list: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of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entry on the list is 9, then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0; otherwise,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9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number: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0.</a:t>
                </a:r>
                <a:r>
                  <a:rPr lang="en-GB" sz="2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lang="en-GB" sz="2000" dirty="0">
                    <a:solidFill>
                      <a:schemeClr val="accent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endParaRPr lang="en-GB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new number cannot appear on the list, since it is guaranteed to disagree with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entry at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decimal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blipFill>
                <a:blip r:embed="rId2"/>
                <a:stretch>
                  <a:fillRect l="-525" t="-885" r="-58" b="-3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E15A161-AF24-BCF5-5083-AD0DD0EA6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580935"/>
              </p:ext>
            </p:extLst>
          </p:nvPr>
        </p:nvGraphicFramePr>
        <p:xfrm>
          <a:off x="4903704" y="1252086"/>
          <a:ext cx="239087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237">
                  <a:extLst>
                    <a:ext uri="{9D8B030D-6E8A-4147-A177-3AD203B41FA5}">
                      <a16:colId xmlns:a16="http://schemas.microsoft.com/office/drawing/2014/main" val="140138776"/>
                    </a:ext>
                  </a:extLst>
                </a:gridCol>
                <a:gridCol w="1779640">
                  <a:extLst>
                    <a:ext uri="{9D8B030D-6E8A-4147-A177-3AD203B41FA5}">
                      <a16:colId xmlns:a16="http://schemas.microsoft.com/office/drawing/2014/main" val="2695966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</a:t>
                      </a:r>
                      <a:r>
                        <a:rPr lang="en-GB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84736291…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18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0.4</a:t>
                      </a:r>
                      <a:r>
                        <a:rPr lang="en-GB" b="0" dirty="0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7360940…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35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0.000000001…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98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0.121212121…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9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0.564794182…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7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759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545070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25138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Children versus Cakes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4693660"/>
            <a:ext cx="10444898" cy="19518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 can you figure out if there are as many children as there are cakes?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 1: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Count the children and the cakes</a:t>
            </a:r>
          </a:p>
          <a:p>
            <a:pPr marL="914400" lvl="1" indent="-457200">
              <a:spcAft>
                <a:spcPts val="500"/>
              </a:spcAft>
              <a:buFont typeface="Cambria" panose="02040503050406030204" pitchFamily="18" charset="0"/>
              <a:buChar char="–"/>
            </a:pP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 2: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Try to pair the children off with the cakes</a:t>
            </a:r>
          </a:p>
          <a:p>
            <a:pPr marL="1433513" lvl="2">
              <a:spcAft>
                <a:spcPts val="500"/>
              </a:spcAft>
              <a:tabLst>
                <a:tab pos="1433513" algn="l"/>
              </a:tabLs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each child has one cake (different child, different cake), and no cakes are left over, then there are exactly as many children as there are cakes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2FBC1E-1991-0875-0E7C-CB0969D5C119}"/>
              </a:ext>
            </a:extLst>
          </p:cNvPr>
          <p:cNvSpPr/>
          <p:nvPr/>
        </p:nvSpPr>
        <p:spPr>
          <a:xfrm>
            <a:off x="7429895" y="1326165"/>
            <a:ext cx="1234911" cy="3054284"/>
          </a:xfrm>
          <a:prstGeom prst="roundRect">
            <a:avLst/>
          </a:prstGeom>
          <a:solidFill>
            <a:srgbClr val="2E75B6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 descr="Cupcake">
            <a:extLst>
              <a:ext uri="{FF2B5EF4-FFF2-40B4-BE49-F238E27FC236}">
                <a16:creationId xmlns:a16="http://schemas.microsoft.com/office/drawing/2014/main" id="{E1905A3F-8ED2-B9EB-B1DB-A365003DA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0151" y="1465157"/>
            <a:ext cx="914400" cy="914400"/>
          </a:xfrm>
          <a:prstGeom prst="rect">
            <a:avLst/>
          </a:prstGeom>
        </p:spPr>
      </p:pic>
      <p:pic>
        <p:nvPicPr>
          <p:cNvPr id="5" name="Graphic 4" descr="Cupcake">
            <a:extLst>
              <a:ext uri="{FF2B5EF4-FFF2-40B4-BE49-F238E27FC236}">
                <a16:creationId xmlns:a16="http://schemas.microsoft.com/office/drawing/2014/main" id="{C65F624F-B71A-BB8F-199F-8427D06C9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0151" y="2414746"/>
            <a:ext cx="914400" cy="914400"/>
          </a:xfrm>
          <a:prstGeom prst="rect">
            <a:avLst/>
          </a:prstGeom>
        </p:spPr>
      </p:pic>
      <p:pic>
        <p:nvPicPr>
          <p:cNvPr id="8" name="Graphic 7" descr="Cupcake">
            <a:extLst>
              <a:ext uri="{FF2B5EF4-FFF2-40B4-BE49-F238E27FC236}">
                <a16:creationId xmlns:a16="http://schemas.microsoft.com/office/drawing/2014/main" id="{7952942F-7254-EA3C-9037-FC019B7DF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0151" y="3364335"/>
            <a:ext cx="914400" cy="9144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6D68AFC-C914-54BF-6E96-98EEF8B96486}"/>
              </a:ext>
            </a:extLst>
          </p:cNvPr>
          <p:cNvSpPr/>
          <p:nvPr/>
        </p:nvSpPr>
        <p:spPr>
          <a:xfrm>
            <a:off x="3527196" y="1326165"/>
            <a:ext cx="1234911" cy="3054284"/>
          </a:xfrm>
          <a:prstGeom prst="roundRect">
            <a:avLst/>
          </a:prstGeom>
          <a:solidFill>
            <a:srgbClr val="548235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" name="Graphic 25" descr="Zany face outline outline">
            <a:extLst>
              <a:ext uri="{FF2B5EF4-FFF2-40B4-BE49-F238E27FC236}">
                <a16:creationId xmlns:a16="http://schemas.microsoft.com/office/drawing/2014/main" id="{D85ED525-BC44-CE1A-33D1-072917675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022" y="1465157"/>
            <a:ext cx="914400" cy="914400"/>
          </a:xfrm>
          <a:prstGeom prst="rect">
            <a:avLst/>
          </a:prstGeom>
        </p:spPr>
      </p:pic>
      <p:pic>
        <p:nvPicPr>
          <p:cNvPr id="27" name="Graphic 26" descr="Zany face outline outline">
            <a:extLst>
              <a:ext uri="{FF2B5EF4-FFF2-40B4-BE49-F238E27FC236}">
                <a16:creationId xmlns:a16="http://schemas.microsoft.com/office/drawing/2014/main" id="{16E5592F-C741-7280-F9D1-CD50288E6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022" y="2414746"/>
            <a:ext cx="914400" cy="914400"/>
          </a:xfrm>
          <a:prstGeom prst="rect">
            <a:avLst/>
          </a:prstGeom>
        </p:spPr>
      </p:pic>
      <p:pic>
        <p:nvPicPr>
          <p:cNvPr id="28" name="Graphic 27" descr="Zany face outline outline">
            <a:extLst>
              <a:ext uri="{FF2B5EF4-FFF2-40B4-BE49-F238E27FC236}">
                <a16:creationId xmlns:a16="http://schemas.microsoft.com/office/drawing/2014/main" id="{990DDD84-F72E-3596-4612-06048DAF4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022" y="3364335"/>
            <a:ext cx="914400" cy="914400"/>
          </a:xfrm>
          <a:prstGeom prst="rect">
            <a:avLst/>
          </a:prstGeom>
        </p:spPr>
      </p:pic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2841DD08-7C50-2032-F2E8-83B7F95C0A8F}"/>
              </a:ext>
            </a:extLst>
          </p:cNvPr>
          <p:cNvCxnSpPr>
            <a:cxnSpLocks/>
          </p:cNvCxnSpPr>
          <p:nvPr/>
        </p:nvCxnSpPr>
        <p:spPr>
          <a:xfrm>
            <a:off x="4603422" y="1932495"/>
            <a:ext cx="2986729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698FB79-4679-EA5C-6775-46F1ADA59630}"/>
              </a:ext>
            </a:extLst>
          </p:cNvPr>
          <p:cNvCxnSpPr>
            <a:cxnSpLocks/>
          </p:cNvCxnSpPr>
          <p:nvPr/>
        </p:nvCxnSpPr>
        <p:spPr>
          <a:xfrm>
            <a:off x="4603422" y="2876746"/>
            <a:ext cx="2986729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7" name="Straight Arrow Connector 36">
            <a:extLst>
              <a:ext uri="{FF2B5EF4-FFF2-40B4-BE49-F238E27FC236}">
                <a16:creationId xmlns:a16="http://schemas.microsoft.com/office/drawing/2014/main" id="{2F8202C6-0C2E-312E-AB47-AD4B1EDFB056}"/>
              </a:ext>
            </a:extLst>
          </p:cNvPr>
          <p:cNvCxnSpPr>
            <a:cxnSpLocks/>
          </p:cNvCxnSpPr>
          <p:nvPr/>
        </p:nvCxnSpPr>
        <p:spPr>
          <a:xfrm>
            <a:off x="4603422" y="3830424"/>
            <a:ext cx="2986729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59672D7-8F78-3731-5F85-550804748693}"/>
              </a:ext>
            </a:extLst>
          </p:cNvPr>
          <p:cNvCxnSpPr>
            <a:cxnSpLocks/>
          </p:cNvCxnSpPr>
          <p:nvPr/>
        </p:nvCxnSpPr>
        <p:spPr>
          <a:xfrm>
            <a:off x="4602635" y="1932495"/>
            <a:ext cx="2987516" cy="189792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9D28DC9-A566-8B5F-AFB6-346083616B2E}"/>
              </a:ext>
            </a:extLst>
          </p:cNvPr>
          <p:cNvCxnSpPr>
            <a:cxnSpLocks/>
          </p:cNvCxnSpPr>
          <p:nvPr/>
        </p:nvCxnSpPr>
        <p:spPr>
          <a:xfrm flipV="1">
            <a:off x="4603422" y="1932495"/>
            <a:ext cx="2986729" cy="189792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3700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500"/>
                            </p:stCondLst>
                            <p:childTnLst>
                              <p:par>
                                <p:cTn id="6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Diagonalisation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Here’s a recipe for constructing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is guaranteed not to appear on this list: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of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entry on the list is 9, then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0; otherwise,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9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number: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0.</a:t>
                </a:r>
                <a:r>
                  <a:rPr lang="en-GB" sz="2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lang="en-GB" sz="2000" dirty="0">
                    <a:solidFill>
                      <a:schemeClr val="accent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r>
                  <a:rPr lang="en-GB" sz="2000" dirty="0">
                    <a:solidFill>
                      <a:schemeClr val="accent4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endParaRPr lang="en-GB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new number cannot appear on the list, since it is guaranteed to disagree with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entry at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decimal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blipFill>
                <a:blip r:embed="rId2"/>
                <a:stretch>
                  <a:fillRect l="-525" t="-885" r="-58" b="-3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E15A161-AF24-BCF5-5083-AD0DD0EA6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0796897"/>
              </p:ext>
            </p:extLst>
          </p:nvPr>
        </p:nvGraphicFramePr>
        <p:xfrm>
          <a:off x="4903704" y="1252086"/>
          <a:ext cx="239087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237">
                  <a:extLst>
                    <a:ext uri="{9D8B030D-6E8A-4147-A177-3AD203B41FA5}">
                      <a16:colId xmlns:a16="http://schemas.microsoft.com/office/drawing/2014/main" val="140138776"/>
                    </a:ext>
                  </a:extLst>
                </a:gridCol>
                <a:gridCol w="1779640">
                  <a:extLst>
                    <a:ext uri="{9D8B030D-6E8A-4147-A177-3AD203B41FA5}">
                      <a16:colId xmlns:a16="http://schemas.microsoft.com/office/drawing/2014/main" val="2695966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</a:t>
                      </a:r>
                      <a:r>
                        <a:rPr lang="en-GB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84736291…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18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0.4</a:t>
                      </a:r>
                      <a:r>
                        <a:rPr lang="en-GB" b="0" dirty="0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7360940…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35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</a:t>
                      </a:r>
                      <a:r>
                        <a:rPr lang="en-GB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000001…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98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0.121212121…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9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0.564794182…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7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759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62661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Diagonalisation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Here’s a recipe for constructing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is guaranteed not to appear on this list: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of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entry on the list is 9, then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0; otherwise,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9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number: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0.</a:t>
                </a:r>
                <a:r>
                  <a:rPr lang="en-GB" sz="2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lang="en-GB" sz="2000" dirty="0">
                    <a:solidFill>
                      <a:schemeClr val="accent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r>
                  <a:rPr lang="en-GB" sz="2000" dirty="0">
                    <a:solidFill>
                      <a:schemeClr val="accent4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lang="en-GB" sz="2000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endParaRPr lang="en-GB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new number cannot appear on the list, since it is guaranteed to disagree with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entry at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decimal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blipFill>
                <a:blip r:embed="rId2"/>
                <a:stretch>
                  <a:fillRect l="-525" t="-885" r="-58" b="-3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E15A161-AF24-BCF5-5083-AD0DD0EA6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5010229"/>
              </p:ext>
            </p:extLst>
          </p:nvPr>
        </p:nvGraphicFramePr>
        <p:xfrm>
          <a:off x="4903704" y="1252086"/>
          <a:ext cx="239087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237">
                  <a:extLst>
                    <a:ext uri="{9D8B030D-6E8A-4147-A177-3AD203B41FA5}">
                      <a16:colId xmlns:a16="http://schemas.microsoft.com/office/drawing/2014/main" val="140138776"/>
                    </a:ext>
                  </a:extLst>
                </a:gridCol>
                <a:gridCol w="1779640">
                  <a:extLst>
                    <a:ext uri="{9D8B030D-6E8A-4147-A177-3AD203B41FA5}">
                      <a16:colId xmlns:a16="http://schemas.microsoft.com/office/drawing/2014/main" val="2695966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</a:t>
                      </a:r>
                      <a:r>
                        <a:rPr lang="en-GB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84736291…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18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0.4</a:t>
                      </a:r>
                      <a:r>
                        <a:rPr lang="en-GB" b="0" dirty="0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7360940…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35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</a:t>
                      </a:r>
                      <a:r>
                        <a:rPr lang="en-GB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000001…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98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0.121</a:t>
                      </a:r>
                      <a:r>
                        <a:rPr lang="en-GB" b="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12121…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9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0.564794182…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7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759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529968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Diagonalisation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Here’s a recipe for constructing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is guaranteed not to appear on this list: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of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entry on the list is 9, then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0; otherwise,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9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number: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0.</a:t>
                </a:r>
                <a:r>
                  <a:rPr lang="en-GB" sz="2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lang="en-GB" sz="2000" dirty="0">
                    <a:solidFill>
                      <a:schemeClr val="accent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r>
                  <a:rPr lang="en-GB" sz="2000" dirty="0">
                    <a:solidFill>
                      <a:schemeClr val="accent4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lang="en-GB" sz="2000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endParaRPr lang="en-GB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new number cannot appear on the list, since it is guaranteed to disagree with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entry at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rgbClr val="FCFCFA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decimal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blipFill>
                <a:blip r:embed="rId2"/>
                <a:stretch>
                  <a:fillRect l="-525" t="-885" r="-58" b="-3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E15A161-AF24-BCF5-5083-AD0DD0EA6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760666"/>
              </p:ext>
            </p:extLst>
          </p:nvPr>
        </p:nvGraphicFramePr>
        <p:xfrm>
          <a:off x="4903704" y="1252086"/>
          <a:ext cx="239087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237">
                  <a:extLst>
                    <a:ext uri="{9D8B030D-6E8A-4147-A177-3AD203B41FA5}">
                      <a16:colId xmlns:a16="http://schemas.microsoft.com/office/drawing/2014/main" val="140138776"/>
                    </a:ext>
                  </a:extLst>
                </a:gridCol>
                <a:gridCol w="1779640">
                  <a:extLst>
                    <a:ext uri="{9D8B030D-6E8A-4147-A177-3AD203B41FA5}">
                      <a16:colId xmlns:a16="http://schemas.microsoft.com/office/drawing/2014/main" val="2695966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</a:t>
                      </a:r>
                      <a:r>
                        <a:rPr lang="en-GB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84736291…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18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0.4</a:t>
                      </a:r>
                      <a:r>
                        <a:rPr lang="en-GB" b="0" dirty="0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7360940…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35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</a:t>
                      </a:r>
                      <a:r>
                        <a:rPr lang="en-GB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000001…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98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0.121</a:t>
                      </a:r>
                      <a:r>
                        <a:rPr lang="en-GB" b="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12121…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9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0.5647</a:t>
                      </a:r>
                      <a:r>
                        <a:rPr lang="en-GB" b="0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4182…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7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759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4813491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Diagonalisation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Here’s a recipe for constructing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is guaranteed not to appear on this list: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of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entry on the list is 9, then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0; otherwise,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9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number: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0.</a:t>
                </a:r>
                <a:r>
                  <a:rPr lang="en-GB" sz="2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lang="en-GB" sz="2000" dirty="0">
                    <a:solidFill>
                      <a:schemeClr val="accent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r>
                  <a:rPr lang="en-GB" sz="2000" dirty="0">
                    <a:solidFill>
                      <a:schemeClr val="accent4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lang="en-GB" sz="2000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endParaRPr lang="en-GB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cannot appear on the list, since it is guaranteed to disagree with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entry at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decimal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blipFill>
                <a:blip r:embed="rId2"/>
                <a:stretch>
                  <a:fillRect l="-525" t="-885" r="-58" b="-3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E15A161-AF24-BCF5-5083-AD0DD0EA6C1B}"/>
              </a:ext>
            </a:extLst>
          </p:cNvPr>
          <p:cNvGraphicFramePr>
            <a:graphicFrameLocks noGrp="1"/>
          </p:cNvGraphicFramePr>
          <p:nvPr/>
        </p:nvGraphicFramePr>
        <p:xfrm>
          <a:off x="4903704" y="1252086"/>
          <a:ext cx="239087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237">
                  <a:extLst>
                    <a:ext uri="{9D8B030D-6E8A-4147-A177-3AD203B41FA5}">
                      <a16:colId xmlns:a16="http://schemas.microsoft.com/office/drawing/2014/main" val="140138776"/>
                    </a:ext>
                  </a:extLst>
                </a:gridCol>
                <a:gridCol w="1779640">
                  <a:extLst>
                    <a:ext uri="{9D8B030D-6E8A-4147-A177-3AD203B41FA5}">
                      <a16:colId xmlns:a16="http://schemas.microsoft.com/office/drawing/2014/main" val="2695966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</a:t>
                      </a:r>
                      <a:r>
                        <a:rPr lang="en-GB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84736291…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18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0.4</a:t>
                      </a:r>
                      <a:r>
                        <a:rPr lang="en-GB" b="0" dirty="0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7360940…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35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</a:t>
                      </a:r>
                      <a:r>
                        <a:rPr lang="en-GB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000001…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98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0.121</a:t>
                      </a:r>
                      <a:r>
                        <a:rPr lang="en-GB" b="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12121…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9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0.5647</a:t>
                      </a:r>
                      <a:r>
                        <a:rPr lang="en-GB" b="0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4182…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7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759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029432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Diagonalisation Argument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Here’s a recipe for constructing a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is guaranteed not to appear on this list: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of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entry on the list is 9, then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0; otherwise,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decimal in the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will be 9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number: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0.</a:t>
                </a:r>
                <a:r>
                  <a:rPr lang="en-GB" sz="2000" dirty="0">
                    <a:solidFill>
                      <a:srgbClr val="FF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lang="en-GB" sz="2000" dirty="0">
                    <a:solidFill>
                      <a:schemeClr val="accent2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r>
                  <a:rPr lang="en-GB" sz="2000" dirty="0">
                    <a:solidFill>
                      <a:schemeClr val="accent4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lang="en-GB" sz="2000" dirty="0">
                    <a:solidFill>
                      <a:srgbClr val="00B05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9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0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  <a:endParaRPr lang="en-GB" sz="2000" b="1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This 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new number 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cannot appear on the list, since it is guaranteed to disagree with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entry at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</m:t>
                    </m:r>
                  </m:oMath>
                </a14:m>
                <a:r>
                  <a:rPr lang="en-GB" sz="2000" dirty="0" err="1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</a:t>
                </a:r>
                <a:r>
                  <a:rPr lang="en-GB" sz="2000" dirty="0">
                    <a:solidFill>
                      <a:schemeClr val="tx1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decimal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3716258"/>
                <a:ext cx="10444898" cy="2759730"/>
              </a:xfrm>
              <a:prstGeom prst="rect">
                <a:avLst/>
              </a:prstGeom>
              <a:blipFill>
                <a:blip r:embed="rId2"/>
                <a:stretch>
                  <a:fillRect l="-525" t="-885" r="-58" b="-354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9E15A161-AF24-BCF5-5083-AD0DD0EA6C1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4774815"/>
              </p:ext>
            </p:extLst>
          </p:nvPr>
        </p:nvGraphicFramePr>
        <p:xfrm>
          <a:off x="4903704" y="1252086"/>
          <a:ext cx="239087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237">
                  <a:extLst>
                    <a:ext uri="{9D8B030D-6E8A-4147-A177-3AD203B41FA5}">
                      <a16:colId xmlns:a16="http://schemas.microsoft.com/office/drawing/2014/main" val="140138776"/>
                    </a:ext>
                  </a:extLst>
                </a:gridCol>
                <a:gridCol w="1779640">
                  <a:extLst>
                    <a:ext uri="{9D8B030D-6E8A-4147-A177-3AD203B41FA5}">
                      <a16:colId xmlns:a16="http://schemas.microsoft.com/office/drawing/2014/main" val="2695966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</a:t>
                      </a:r>
                      <a:r>
                        <a:rPr lang="en-GB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99999999…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18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0.7</a:t>
                      </a:r>
                      <a:r>
                        <a:rPr lang="en-GB" b="0" dirty="0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8920981…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35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0.33</a:t>
                      </a:r>
                      <a:r>
                        <a:rPr lang="en-GB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333334…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98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0.513</a:t>
                      </a:r>
                      <a:r>
                        <a:rPr lang="en-GB" b="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12317…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9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0.2468</a:t>
                      </a:r>
                      <a:r>
                        <a:rPr lang="en-GB" b="0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6948…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7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759574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2E972A52-E3A7-A1AD-545F-0C3AF86A8016}"/>
              </a:ext>
            </a:extLst>
          </p:cNvPr>
          <p:cNvSpPr txBox="1"/>
          <p:nvPr/>
        </p:nvSpPr>
        <p:spPr>
          <a:xfrm>
            <a:off x="878400" y="5331600"/>
            <a:ext cx="10444898" cy="400110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New number: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0.</a:t>
            </a:r>
            <a:r>
              <a:rPr lang="en-GB" sz="200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GB" sz="2000" dirty="0">
                <a:solidFill>
                  <a:schemeClr val="accent2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GB" sz="2000" dirty="0">
                <a:solidFill>
                  <a:schemeClr val="accent4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GB" sz="2000" dirty="0">
                <a:solidFill>
                  <a:srgbClr val="00B05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0</a:t>
            </a:r>
            <a:r>
              <a:rPr lang="en-GB" sz="2000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…</a:t>
            </a:r>
            <a:endParaRPr lang="en-GB" sz="2000" b="1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822FAF81-A707-88FF-2C19-53BEE36A1E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8871505"/>
              </p:ext>
            </p:extLst>
          </p:nvPr>
        </p:nvGraphicFramePr>
        <p:xfrm>
          <a:off x="4900561" y="1252086"/>
          <a:ext cx="2390877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11237">
                  <a:extLst>
                    <a:ext uri="{9D8B030D-6E8A-4147-A177-3AD203B41FA5}">
                      <a16:colId xmlns:a16="http://schemas.microsoft.com/office/drawing/2014/main" val="140138776"/>
                    </a:ext>
                  </a:extLst>
                </a:gridCol>
                <a:gridCol w="1779640">
                  <a:extLst>
                    <a:ext uri="{9D8B030D-6E8A-4147-A177-3AD203B41FA5}">
                      <a16:colId xmlns:a16="http://schemas.microsoft.com/office/drawing/2014/main" val="269596633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</a:t>
                      </a:r>
                      <a:r>
                        <a:rPr lang="en-GB" b="0" dirty="0">
                          <a:solidFill>
                            <a:srgbClr val="FF000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84736291…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2618445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0.4</a:t>
                      </a:r>
                      <a:r>
                        <a:rPr lang="en-GB" b="0" dirty="0">
                          <a:solidFill>
                            <a:schemeClr val="accent2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7360940…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381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09935318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3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0.00</a:t>
                      </a:r>
                      <a:r>
                        <a:rPr lang="en-GB" b="0" dirty="0">
                          <a:solidFill>
                            <a:schemeClr val="accent4">
                              <a:lumMod val="75000"/>
                            </a:schemeClr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000001…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629814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0.121</a:t>
                      </a:r>
                      <a:r>
                        <a:rPr lang="en-GB" b="0" dirty="0">
                          <a:solidFill>
                            <a:srgbClr val="00B05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2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12121…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251909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5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0.5647</a:t>
                      </a:r>
                      <a:r>
                        <a:rPr lang="en-GB" b="0" dirty="0">
                          <a:solidFill>
                            <a:srgbClr val="0070C0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9</a:t>
                      </a:r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4182…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51077416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GB" b="0" dirty="0">
                          <a:solidFill>
                            <a:schemeClr val="tx1"/>
                          </a:solidFill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…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154759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570657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Cantor’s Theorem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948721"/>
                <a:ext cx="10444898" cy="397352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Notation: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ℵ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Cantor also demonstrated that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ℝ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ℵ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So,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diagonalisation argument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demonstrates that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ℵ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ℵ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Cantor managed to generalise this result: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𝜅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e>
                      <m:sup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𝜅</m:t>
                        </m:r>
                      </m:sup>
                    </m:sSup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for any cardinal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𝜅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There is a never ending hierarchy of larger and larger infinities!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Terminology:</a:t>
                </a:r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cardinals from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ℵ</m:t>
                        </m:r>
                      </m:e>
                      <m:sub>
                        <m:r>
                          <a:rPr lang="en-GB" sz="2000" i="1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are known as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endParaRPr lang="en-GB" sz="2000" dirty="0">
                  <a:solidFill>
                    <a:schemeClr val="accent2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Any infinity larger than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ℵ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r>
                  <a:rPr lang="en-GB" sz="2000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called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uncountable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there is an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uncountable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infinity of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real numbers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948721"/>
                <a:ext cx="10444898" cy="3973524"/>
              </a:xfrm>
              <a:prstGeom prst="rect">
                <a:avLst/>
              </a:prstGeom>
              <a:blipFill>
                <a:blip r:embed="rId2"/>
                <a:stretch>
                  <a:fillRect l="-525" b="-61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486275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Continuum Hypothesis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937847"/>
                <a:ext cx="6323661" cy="2716769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ℵ</m:t>
                        </m:r>
                      </m:e>
                      <m:sub>
                        <m:r>
                          <a:rPr lang="en-GB" sz="2000" b="0" i="1" dirty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the next cardinal after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ℵ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ℵ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ℵ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𝜅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ℵ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sub>
                        </m:s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&lt;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𝜅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&lt;</m:t>
                        </m:r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ℵ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1</m:t>
                            </m:r>
                          </m:sub>
                        </m:sSub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The Continuum Hypothesis: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ℵ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ℵ</m:t>
                            </m:r>
                          </m:e>
                          <m:sub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0</m:t>
                            </m:r>
                          </m:sub>
                        </m:sSub>
                      </m:sup>
                    </m:sSup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Generalised: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b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ℵ</m:t>
                        </m:r>
                      </m:e>
                      <m:sub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𝛼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+1</m:t>
                        </m:r>
                      </m:sub>
                    </m:sSub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sSup>
                      <m:sSup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Sup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2</m:t>
                        </m:r>
                      </m:e>
                      <m:sup>
                        <m:sSub>
                          <m:sSub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ℵ</m:t>
                            </m:r>
                          </m:e>
                          <m:sub>
                            <m:r>
                              <a:rPr lang="en-GB" sz="2000" i="1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𝛼</m:t>
                            </m:r>
                          </m:sub>
                        </m:sSub>
                      </m:sup>
                    </m:sSup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(Generalised) Continuum Hypothesis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independent of standard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 theory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937847"/>
                <a:ext cx="6323661" cy="2716769"/>
              </a:xfrm>
              <a:prstGeom prst="rect">
                <a:avLst/>
              </a:prstGeom>
              <a:blipFill>
                <a:blip r:embed="rId2"/>
                <a:stretch>
                  <a:fillRect l="-867" t="-1345" b="-291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A82D2A1-B054-6D56-B4E7-F1ECC99E80E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7212" y="1394966"/>
            <a:ext cx="1963615" cy="2953277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E8BBAE7-D24E-7331-1306-1DE280FD4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4417" y="3453558"/>
            <a:ext cx="2048167" cy="3022430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F1FF6B3-3EFA-73DA-6A41-E70A1BF0957B}"/>
              </a:ext>
            </a:extLst>
          </p:cNvPr>
          <p:cNvSpPr txBox="1"/>
          <p:nvPr/>
        </p:nvSpPr>
        <p:spPr>
          <a:xfrm>
            <a:off x="873552" y="4660963"/>
            <a:ext cx="8398630" cy="127214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standard axioms of set theory are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consistent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with the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(Generalised) Continuum Hypothesis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but do not imply it</a:t>
            </a:r>
          </a:p>
          <a:p>
            <a:pPr marL="342900" indent="-3429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This independence result was established by Kurt Gödel and Paul Cohen</a:t>
            </a:r>
          </a:p>
        </p:txBody>
      </p:sp>
    </p:spTree>
    <p:extLst>
      <p:ext uri="{BB962C8B-B14F-4D97-AF65-F5344CB8AC3E}">
        <p14:creationId xmlns:p14="http://schemas.microsoft.com/office/powerpoint/2010/main" val="20427053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Infinity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2244060"/>
            <a:ext cx="5392132" cy="33624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Galileo’s Paradox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sets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foundation for mathematics?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Cardinals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Ordinals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Russell’s Paradox</a:t>
            </a:r>
          </a:p>
        </p:txBody>
      </p:sp>
    </p:spTree>
    <p:extLst>
      <p:ext uri="{BB962C8B-B14F-4D97-AF65-F5344CB8AC3E}">
        <p14:creationId xmlns:p14="http://schemas.microsoft.com/office/powerpoint/2010/main" val="2718689766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Well-Orderings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8D07A5-EA00-C305-E445-293719590EED}"/>
                  </a:ext>
                </a:extLst>
              </p:cNvPr>
              <p:cNvSpPr txBox="1"/>
              <p:nvPr/>
            </p:nvSpPr>
            <p:spPr>
              <a:xfrm>
                <a:off x="873551" y="1741227"/>
                <a:ext cx="10444898" cy="4388509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members of a set are not automatically put in any </a:t>
                </a:r>
                <a:r>
                  <a:rPr lang="en-GB" sz="2000" b="1" dirty="0">
                    <a:solidFill>
                      <a:srgbClr val="04A3C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we can </a:t>
                </a:r>
                <a:r>
                  <a:rPr lang="en-GB" sz="2000" b="1" dirty="0">
                    <a:solidFill>
                      <a:srgbClr val="04A3C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order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them if we wish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For example, we can order the natural numbers in the standard way: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But we could also order the natural numbers so that all of the even numbers come first, and then all of the odd numbers: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0,2,4,6,8,…,1,3,5,7,9,…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relation,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000" b="1" dirty="0">
                    <a:solidFill>
                      <a:srgbClr val="04A3C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well-orders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set,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both:</a:t>
                </a:r>
              </a:p>
              <a:p>
                <a:pPr lvl="1">
                  <a:spcAft>
                    <a:spcPts val="1000"/>
                  </a:spcAft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1.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∈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∈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&lt;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∨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=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∨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&lt;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lvl="1">
                  <a:spcAft>
                    <a:spcPts val="2000"/>
                  </a:spcAft>
                </a:pPr>
                <a:r>
                  <a:rPr lang="en-GB" sz="2000" b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2.	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⊆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𝑎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≠∅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→∃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∈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∧∀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𝑧</m:t>
                            </m:r>
                            <m:d>
                              <m:dPr>
                                <m:ctrlP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</m:ctrlPr>
                              </m:dPr>
                              <m:e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∈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𝑥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→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" panose="02040503050406030204" pitchFamily="18" charset="0"/>
                                  </a:rPr>
                                  <m:t>𝑧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≮</m:t>
                                </m:r>
                                <m:r>
                                  <a:rPr lang="en-GB" sz="2000" b="0" i="1" smtClean="0">
                                    <a:latin typeface="Cambria Math" panose="02040503050406030204" pitchFamily="18" charset="0"/>
                                    <a:ea typeface="Cambria Math" panose="02040503050406030204" pitchFamily="18" charset="0"/>
                                  </a:rPr>
                                  <m:t>𝑦</m:t>
                                </m:r>
                              </m:e>
                            </m:d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use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measure the length of a </a:t>
                </a:r>
                <a:r>
                  <a:rPr lang="en-GB" sz="2000" b="1" dirty="0">
                    <a:solidFill>
                      <a:srgbClr val="04A3C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well-ordering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i.e. a pair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⟨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,&lt;⟩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where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4A3C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well-orders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3" name="TextBox 2">
                <a:extLst>
                  <a:ext uri="{FF2B5EF4-FFF2-40B4-BE49-F238E27FC236}">
                    <a16:creationId xmlns:a16="http://schemas.microsoft.com/office/drawing/2014/main" id="{818D07A5-EA00-C305-E445-293719590E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41227"/>
                <a:ext cx="10444898" cy="4388509"/>
              </a:xfrm>
              <a:prstGeom prst="rect">
                <a:avLst/>
              </a:prstGeom>
              <a:blipFill>
                <a:blip r:embed="rId2"/>
                <a:stretch>
                  <a:fillRect l="-525" t="-278" r="-175" b="-1806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66820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Transfinite Ordinals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6694" y="1352167"/>
                <a:ext cx="7563550" cy="288797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doesn’t matter how you order a </a:t>
                </a:r>
                <a:r>
                  <a:rPr lang="en-GB" sz="2000" b="1" dirty="0">
                    <a:solidFill>
                      <a:schemeClr val="accent2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set, you always get the same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we can get different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by re-ordering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sets!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:0,1,2,3,4,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+1:1,2,3,4,…,0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:0,2,4,6,…,1,3,5,7,…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1352167"/>
                <a:ext cx="7563550" cy="2887970"/>
              </a:xfrm>
              <a:prstGeom prst="rect">
                <a:avLst/>
              </a:prstGeom>
              <a:blipFill>
                <a:blip r:embed="rId2"/>
                <a:stretch>
                  <a:fillRect l="-725" t="-1266" b="-253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8F0FF6-7B48-5A2D-8F7A-45E96B4C7527}"/>
                  </a:ext>
                </a:extLst>
              </p:cNvPr>
              <p:cNvSpPr txBox="1"/>
              <p:nvPr/>
            </p:nvSpPr>
            <p:spPr>
              <a:xfrm>
                <a:off x="876694" y="4376657"/>
                <a:ext cx="10444898" cy="2144177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In general,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+1&gt;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for any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(including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ordinals)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so this law does </a:t>
                </a:r>
                <a:r>
                  <a:rPr lang="en-GB" sz="2000" b="1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not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generally hold: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𝑎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,0,1,2,3,…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easiest way to see that </a:t>
                </a:r>
                <a14:m>
                  <m:oMath xmlns:m="http://schemas.openxmlformats.org/officeDocument/2006/math"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to note that the above sequence is just a relabelling of the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-sequence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D8F0FF6-7B48-5A2D-8F7A-45E96B4C752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6694" y="4376657"/>
                <a:ext cx="10444898" cy="2144177"/>
              </a:xfrm>
              <a:prstGeom prst="rect">
                <a:avLst/>
              </a:prstGeom>
              <a:blipFill>
                <a:blip r:embed="rId3"/>
                <a:stretch>
                  <a:fillRect l="-525" t="-1136" b="-45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Picture 4">
            <a:extLst>
              <a:ext uri="{FF2B5EF4-FFF2-40B4-BE49-F238E27FC236}">
                <a16:creationId xmlns:a16="http://schemas.microsoft.com/office/drawing/2014/main" id="{23E76E32-BEA3-72C9-9000-59419BB0AC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58" b="24300"/>
          <a:stretch/>
        </p:blipFill>
        <p:spPr>
          <a:xfrm>
            <a:off x="8440244" y="1291052"/>
            <a:ext cx="2365408" cy="3010199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4072946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25138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Children versus Cakes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4693660"/>
            <a:ext cx="10444898" cy="19518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 can you figure out if there are as many children as there are cakes?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 1: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Count the children and the cakes</a:t>
            </a:r>
          </a:p>
          <a:p>
            <a:pPr marL="914400" lvl="1" indent="-457200">
              <a:spcAft>
                <a:spcPts val="500"/>
              </a:spcAft>
              <a:buFont typeface="Cambria" panose="02040503050406030204" pitchFamily="18" charset="0"/>
              <a:buChar char="–"/>
            </a:pP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 2: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Try to pair the children off with the cakes</a:t>
            </a:r>
          </a:p>
          <a:p>
            <a:pPr marL="1433513" lvl="2">
              <a:spcAft>
                <a:spcPts val="500"/>
              </a:spcAft>
              <a:tabLst>
                <a:tab pos="1433513" algn="l"/>
              </a:tabLs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each child has one cake (different child, different cake), and no cakes are left over, then there are exactly as many children as there are cakes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2FBC1E-1991-0875-0E7C-CB0969D5C119}"/>
              </a:ext>
            </a:extLst>
          </p:cNvPr>
          <p:cNvSpPr/>
          <p:nvPr/>
        </p:nvSpPr>
        <p:spPr>
          <a:xfrm>
            <a:off x="7429895" y="1326165"/>
            <a:ext cx="1234911" cy="3054284"/>
          </a:xfrm>
          <a:prstGeom prst="roundRect">
            <a:avLst/>
          </a:prstGeom>
          <a:solidFill>
            <a:srgbClr val="2E75B6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 descr="Cupcake">
            <a:extLst>
              <a:ext uri="{FF2B5EF4-FFF2-40B4-BE49-F238E27FC236}">
                <a16:creationId xmlns:a16="http://schemas.microsoft.com/office/drawing/2014/main" id="{E1905A3F-8ED2-B9EB-B1DB-A365003DA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0151" y="1465157"/>
            <a:ext cx="914400" cy="914400"/>
          </a:xfrm>
          <a:prstGeom prst="rect">
            <a:avLst/>
          </a:prstGeom>
        </p:spPr>
      </p:pic>
      <p:pic>
        <p:nvPicPr>
          <p:cNvPr id="5" name="Graphic 4" descr="Cupcake">
            <a:extLst>
              <a:ext uri="{FF2B5EF4-FFF2-40B4-BE49-F238E27FC236}">
                <a16:creationId xmlns:a16="http://schemas.microsoft.com/office/drawing/2014/main" id="{C65F624F-B71A-BB8F-199F-8427D06C9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0151" y="2414746"/>
            <a:ext cx="914400" cy="914400"/>
          </a:xfrm>
          <a:prstGeom prst="rect">
            <a:avLst/>
          </a:prstGeom>
        </p:spPr>
      </p:pic>
      <p:pic>
        <p:nvPicPr>
          <p:cNvPr id="8" name="Graphic 7" descr="Cupcake">
            <a:extLst>
              <a:ext uri="{FF2B5EF4-FFF2-40B4-BE49-F238E27FC236}">
                <a16:creationId xmlns:a16="http://schemas.microsoft.com/office/drawing/2014/main" id="{7952942F-7254-EA3C-9037-FC019B7DF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0151" y="3364335"/>
            <a:ext cx="914400" cy="9144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6D68AFC-C914-54BF-6E96-98EEF8B96486}"/>
              </a:ext>
            </a:extLst>
          </p:cNvPr>
          <p:cNvSpPr/>
          <p:nvPr/>
        </p:nvSpPr>
        <p:spPr>
          <a:xfrm>
            <a:off x="3527196" y="1326165"/>
            <a:ext cx="1234911" cy="3054284"/>
          </a:xfrm>
          <a:prstGeom prst="roundRect">
            <a:avLst/>
          </a:prstGeom>
          <a:solidFill>
            <a:srgbClr val="548235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" name="Graphic 25" descr="Zany face outline outline">
            <a:extLst>
              <a:ext uri="{FF2B5EF4-FFF2-40B4-BE49-F238E27FC236}">
                <a16:creationId xmlns:a16="http://schemas.microsoft.com/office/drawing/2014/main" id="{D85ED525-BC44-CE1A-33D1-072917675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022" y="1465157"/>
            <a:ext cx="914400" cy="914400"/>
          </a:xfrm>
          <a:prstGeom prst="rect">
            <a:avLst/>
          </a:prstGeom>
        </p:spPr>
      </p:pic>
      <p:pic>
        <p:nvPicPr>
          <p:cNvPr id="27" name="Graphic 26" descr="Zany face outline outline">
            <a:extLst>
              <a:ext uri="{FF2B5EF4-FFF2-40B4-BE49-F238E27FC236}">
                <a16:creationId xmlns:a16="http://schemas.microsoft.com/office/drawing/2014/main" id="{16E5592F-C741-7280-F9D1-CD50288E6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022" y="2414746"/>
            <a:ext cx="914400" cy="914400"/>
          </a:xfrm>
          <a:prstGeom prst="rect">
            <a:avLst/>
          </a:prstGeom>
        </p:spPr>
      </p:pic>
      <p:pic>
        <p:nvPicPr>
          <p:cNvPr id="28" name="Graphic 27" descr="Zany face outline outline">
            <a:extLst>
              <a:ext uri="{FF2B5EF4-FFF2-40B4-BE49-F238E27FC236}">
                <a16:creationId xmlns:a16="http://schemas.microsoft.com/office/drawing/2014/main" id="{990DDD84-F72E-3596-4612-06048DAF4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022" y="3364335"/>
            <a:ext cx="914400" cy="91440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698FB79-4679-EA5C-6775-46F1ADA59630}"/>
              </a:ext>
            </a:extLst>
          </p:cNvPr>
          <p:cNvCxnSpPr>
            <a:cxnSpLocks/>
          </p:cNvCxnSpPr>
          <p:nvPr/>
        </p:nvCxnSpPr>
        <p:spPr>
          <a:xfrm>
            <a:off x="4603422" y="2876746"/>
            <a:ext cx="2986729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59672D7-8F78-3731-5F85-550804748693}"/>
              </a:ext>
            </a:extLst>
          </p:cNvPr>
          <p:cNvCxnSpPr>
            <a:cxnSpLocks/>
          </p:cNvCxnSpPr>
          <p:nvPr/>
        </p:nvCxnSpPr>
        <p:spPr>
          <a:xfrm>
            <a:off x="4602635" y="1932495"/>
            <a:ext cx="2987516" cy="189792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9D28DC9-A566-8B5F-AFB6-346083616B2E}"/>
              </a:ext>
            </a:extLst>
          </p:cNvPr>
          <p:cNvCxnSpPr>
            <a:cxnSpLocks/>
          </p:cNvCxnSpPr>
          <p:nvPr/>
        </p:nvCxnSpPr>
        <p:spPr>
          <a:xfrm flipV="1">
            <a:off x="4603422" y="1932495"/>
            <a:ext cx="2986729" cy="189792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96D40049-A258-F635-E5BA-0CB16C070523}"/>
              </a:ext>
            </a:extLst>
          </p:cNvPr>
          <p:cNvSpPr txBox="1"/>
          <p:nvPr/>
        </p:nvSpPr>
        <p:spPr>
          <a:xfrm>
            <a:off x="873551" y="5922000"/>
            <a:ext cx="1044489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433513" lvl="2">
              <a:spcAft>
                <a:spcPts val="500"/>
              </a:spcAft>
              <a:tabLst>
                <a:tab pos="1433513" algn="l"/>
              </a:tabLs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each child has one cake (different child, different cake), and no cakes are left over, then there is a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1-1 correspondence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between the children and the cakes</a:t>
            </a:r>
          </a:p>
        </p:txBody>
      </p:sp>
    </p:spTree>
    <p:extLst>
      <p:ext uri="{BB962C8B-B14F-4D97-AF65-F5344CB8AC3E}">
        <p14:creationId xmlns:p14="http://schemas.microsoft.com/office/powerpoint/2010/main" val="356978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Successor Ordinals and Limit Ordinals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ordinal which comes immediately after another ordinal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some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finite ordinal greater than 0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so is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ordinal that is not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 is the first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other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come after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 many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steps from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Some early ordinals: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+2,…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×2, 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  <m:r>
                          <a:rPr lang="en-GB" sz="2000" b="0" i="1" smtClean="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+1,…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×3,…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×4,…,</m:t>
                    </m:r>
                  </m:oMath>
                </a14:m>
                <a:endParaRPr lang="en-GB" sz="2000" b="0" i="1" dirty="0">
                  <a:solidFill>
                    <a:srgbClr val="FCFCFA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bSup>
                            </m:sup>
                          </m:sSubSup>
                        </m:sup>
                      </m:sSub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b="1" dirty="0">
                  <a:solidFill>
                    <a:srgbClr val="FCFCFA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blipFill>
                <a:blip r:embed="rId2"/>
                <a:stretch>
                  <a:fillRect l="-52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228333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Successor Ordinals and Limit Ordinals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ordinal which comes immediately after another ordinal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some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finite ordinal greater than 0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so is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ordinal that is not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 is the first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other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come after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 many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steps from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Some early ordinals: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+2,…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×2, 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  <m:r>
                          <a:rPr lang="en-GB" sz="2000" b="0" i="1" smtClean="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+1,…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×3,…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×4,…,</m:t>
                    </m:r>
                  </m:oMath>
                </a14:m>
                <a:endParaRPr lang="en-GB" sz="2000" b="0" i="1" dirty="0">
                  <a:solidFill>
                    <a:srgbClr val="FCFCFA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bSup>
                            </m:sup>
                          </m:sSubSup>
                        </m:sup>
                      </m:sSub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blipFill>
                <a:blip r:embed="rId2"/>
                <a:stretch>
                  <a:fillRect l="-52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50781549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Successor Ordinals and Limit Ordinals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ordinal which comes immediately after another ordinal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some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finite ordinal greater than 0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so is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ordinal that is not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 is the first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other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come after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 many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steps from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Some early ordinals: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+2,…,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×2, 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  <m:r>
                          <a:rPr lang="en-GB" sz="2000" b="0" i="1" smtClean="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+1,…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×3,…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×4,…,</m:t>
                    </m:r>
                  </m:oMath>
                </a14:m>
                <a:endParaRPr lang="en-GB" sz="2000" b="0" i="1" dirty="0">
                  <a:solidFill>
                    <a:srgbClr val="FCFCFA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bSup>
                            </m:sup>
                          </m:sSubSup>
                        </m:sup>
                      </m:sSub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blipFill>
                <a:blip r:embed="rId2"/>
                <a:stretch>
                  <a:fillRect l="-52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47133228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Successor Ordinals and Limit Ordinals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ordinal which comes immediately after another ordinal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some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finite ordinal greater than 0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so is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ordinal that is not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 is the first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other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come after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 many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steps from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Some early ordinals: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+2,…,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×2, </m:t>
                    </m:r>
                    <m:d>
                      <m:dPr>
                        <m:ctrlPr>
                          <a:rPr lang="en-GB" sz="2000" b="0" i="1" smtClean="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  <m:r>
                          <a:rPr lang="en-GB" sz="2000" b="0" i="1" smtClean="0">
                            <a:solidFill>
                              <a:srgbClr val="FCFCFA"/>
                            </a:solidFill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+1,…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×3,…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×4,…,</m:t>
                    </m:r>
                  </m:oMath>
                </a14:m>
                <a:endParaRPr lang="en-GB" sz="2000" b="0" i="1" dirty="0">
                  <a:solidFill>
                    <a:srgbClr val="FCFCFA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bSup>
                            </m:sup>
                          </m:sSubSup>
                        </m:sup>
                      </m:sSub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blipFill>
                <a:blip r:embed="rId2"/>
                <a:stretch>
                  <a:fillRect l="-52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24291868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Successor Ordinals and Limit Ordinals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ordinal which comes immediately after another ordinal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some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finite ordinal greater than 0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so is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ordinal that is not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 is the first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other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come after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 many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steps from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Some early ordinals: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+2,…,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×2, 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+1,…</m:t>
                    </m:r>
                    <m:r>
                      <a:rPr lang="en-US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×3,…,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×4,…,</m:t>
                    </m:r>
                  </m:oMath>
                </a14:m>
                <a:endParaRPr lang="en-GB" sz="2000" b="0" i="1" dirty="0">
                  <a:solidFill>
                    <a:srgbClr val="FCFCFA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bSup>
                            </m:sup>
                          </m:sSubSup>
                        </m:sup>
                      </m:sSub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blipFill>
                <a:blip r:embed="rId2"/>
                <a:stretch>
                  <a:fillRect l="-52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139054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Successor Ordinals and Limit Ordinals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ordinal which comes immediately after another ordinal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some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finite ordinal greater than 0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so is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ordinal that is not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 is the first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other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come after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 many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steps from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Some early ordinals: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+2,…,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×2, 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×3,…,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solidFill>
                          <a:srgbClr val="FCFCFA"/>
                        </a:solidFill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×4,…,</m:t>
                    </m:r>
                  </m:oMath>
                </a14:m>
                <a:endParaRPr lang="en-GB" sz="2000" b="0" i="1" dirty="0">
                  <a:solidFill>
                    <a:srgbClr val="FCFCFA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bSup>
                            </m:sup>
                          </m:sSubSup>
                        </m:sup>
                      </m:sSub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blipFill>
                <a:blip r:embed="rId2"/>
                <a:stretch>
                  <a:fillRect l="-52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90002400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Successor Ordinals and Limit Ordinals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ordinal which comes immediately after another ordinal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some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finite ordinal greater than 0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so is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ordinal that is not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 is the first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other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come after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 many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steps from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Some early ordinals: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+2,…,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×2, 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×3,…,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×4,…,</m:t>
                    </m:r>
                  </m:oMath>
                </a14:m>
                <a:endParaRPr lang="en-GB" sz="2000" b="0" i="1" dirty="0">
                  <a:solidFill>
                    <a:srgbClr val="FCFCFA"/>
                  </a:solidFill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bSup>
                            </m:sup>
                          </m:sSubSup>
                        </m:sup>
                      </m:sSub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blipFill>
                <a:blip r:embed="rId2"/>
                <a:stretch>
                  <a:fillRect l="-52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1818485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Successor Ordinals and Limit Ordinals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ordinal which comes immediately after another ordinal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some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finite ordinal greater than 0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so is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ordinal that is not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 is the first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other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come after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 many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steps from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Some early ordinals: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+2,…,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×2, 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×3,…,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×4,…,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  <m:r>
                        <a:rPr lang="en-US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bSup>
                            </m:sup>
                          </m:sSubSup>
                        </m:sup>
                      </m:sSub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blipFill>
                <a:blip r:embed="rId2"/>
                <a:stretch>
                  <a:fillRect l="-52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763502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Successor Ordinals and Limit Ordinals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ordinal which comes immediately after another ordinal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some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finite ordinal greater than 0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so is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ordinal that is not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 is the first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other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come after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 many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steps from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Some early ordinals: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+2,…,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×2, 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×3,…,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×4,…,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bSup>
                            </m:sup>
                          </m:sSubSup>
                        </m:sup>
                      </m:sSub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blipFill>
                <a:blip r:embed="rId2"/>
                <a:stretch>
                  <a:fillRect l="-52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8221141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Successor Ordinals and Limit Ordinals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ordinal which comes immediately after another ordinal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some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finite ordinal greater than 0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so is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ordinal that is not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 is the first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other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come after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 many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steps from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Some early ordinals: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+2,…,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×2, 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×3,…,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×4,…,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bSup>
                            </m:sup>
                          </m:sSubSup>
                        </m:sup>
                      </m:sSub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blipFill>
                <a:blip r:embed="rId2"/>
                <a:stretch>
                  <a:fillRect l="-52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8502707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25138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Children versus Cakes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4693660"/>
            <a:ext cx="10444898" cy="19518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 can you figure out if there are as many children as there are cakes?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 1: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Count the children and the cakes</a:t>
            </a:r>
          </a:p>
          <a:p>
            <a:pPr marL="914400" lvl="1" indent="-457200">
              <a:spcAft>
                <a:spcPts val="500"/>
              </a:spcAft>
              <a:buFont typeface="Cambria" panose="02040503050406030204" pitchFamily="18" charset="0"/>
              <a:buChar char="–"/>
            </a:pP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 2: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Try to pair the children off with the cakes</a:t>
            </a:r>
          </a:p>
          <a:p>
            <a:pPr marL="1433513" lvl="2">
              <a:spcAft>
                <a:spcPts val="500"/>
              </a:spcAft>
              <a:tabLst>
                <a:tab pos="1433513" algn="l"/>
              </a:tabLs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each child has one cake (different child, different cake), and no cakes are left over, then there is a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1-1 correspondence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between the children and the cakes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2FBC1E-1991-0875-0E7C-CB0969D5C119}"/>
              </a:ext>
            </a:extLst>
          </p:cNvPr>
          <p:cNvSpPr/>
          <p:nvPr/>
        </p:nvSpPr>
        <p:spPr>
          <a:xfrm>
            <a:off x="7429895" y="1326165"/>
            <a:ext cx="1234911" cy="3054284"/>
          </a:xfrm>
          <a:prstGeom prst="roundRect">
            <a:avLst/>
          </a:prstGeom>
          <a:solidFill>
            <a:srgbClr val="2E75B6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 descr="Cupcake">
            <a:extLst>
              <a:ext uri="{FF2B5EF4-FFF2-40B4-BE49-F238E27FC236}">
                <a16:creationId xmlns:a16="http://schemas.microsoft.com/office/drawing/2014/main" id="{E1905A3F-8ED2-B9EB-B1DB-A365003DA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0151" y="1465157"/>
            <a:ext cx="914400" cy="914400"/>
          </a:xfrm>
          <a:prstGeom prst="rect">
            <a:avLst/>
          </a:prstGeom>
        </p:spPr>
      </p:pic>
      <p:pic>
        <p:nvPicPr>
          <p:cNvPr id="5" name="Graphic 4" descr="Cupcake">
            <a:extLst>
              <a:ext uri="{FF2B5EF4-FFF2-40B4-BE49-F238E27FC236}">
                <a16:creationId xmlns:a16="http://schemas.microsoft.com/office/drawing/2014/main" id="{C65F624F-B71A-BB8F-199F-8427D06C9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0151" y="2414746"/>
            <a:ext cx="914400" cy="914400"/>
          </a:xfrm>
          <a:prstGeom prst="rect">
            <a:avLst/>
          </a:prstGeom>
        </p:spPr>
      </p:pic>
      <p:pic>
        <p:nvPicPr>
          <p:cNvPr id="8" name="Graphic 7" descr="Cupcake">
            <a:extLst>
              <a:ext uri="{FF2B5EF4-FFF2-40B4-BE49-F238E27FC236}">
                <a16:creationId xmlns:a16="http://schemas.microsoft.com/office/drawing/2014/main" id="{7952942F-7254-EA3C-9037-FC019B7DF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0151" y="3364335"/>
            <a:ext cx="914400" cy="9144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6D68AFC-C914-54BF-6E96-98EEF8B96486}"/>
              </a:ext>
            </a:extLst>
          </p:cNvPr>
          <p:cNvSpPr/>
          <p:nvPr/>
        </p:nvSpPr>
        <p:spPr>
          <a:xfrm>
            <a:off x="3527196" y="1326165"/>
            <a:ext cx="1234911" cy="3054284"/>
          </a:xfrm>
          <a:prstGeom prst="roundRect">
            <a:avLst/>
          </a:prstGeom>
          <a:solidFill>
            <a:srgbClr val="548235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" name="Graphic 25" descr="Zany face outline outline">
            <a:extLst>
              <a:ext uri="{FF2B5EF4-FFF2-40B4-BE49-F238E27FC236}">
                <a16:creationId xmlns:a16="http://schemas.microsoft.com/office/drawing/2014/main" id="{D85ED525-BC44-CE1A-33D1-072917675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022" y="1465157"/>
            <a:ext cx="914400" cy="914400"/>
          </a:xfrm>
          <a:prstGeom prst="rect">
            <a:avLst/>
          </a:prstGeom>
        </p:spPr>
      </p:pic>
      <p:pic>
        <p:nvPicPr>
          <p:cNvPr id="27" name="Graphic 26" descr="Zany face outline outline">
            <a:extLst>
              <a:ext uri="{FF2B5EF4-FFF2-40B4-BE49-F238E27FC236}">
                <a16:creationId xmlns:a16="http://schemas.microsoft.com/office/drawing/2014/main" id="{16E5592F-C741-7280-F9D1-CD50288E6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022" y="2414746"/>
            <a:ext cx="914400" cy="914400"/>
          </a:xfrm>
          <a:prstGeom prst="rect">
            <a:avLst/>
          </a:prstGeom>
        </p:spPr>
      </p:pic>
      <p:pic>
        <p:nvPicPr>
          <p:cNvPr id="28" name="Graphic 27" descr="Zany face outline outline">
            <a:extLst>
              <a:ext uri="{FF2B5EF4-FFF2-40B4-BE49-F238E27FC236}">
                <a16:creationId xmlns:a16="http://schemas.microsoft.com/office/drawing/2014/main" id="{990DDD84-F72E-3596-4612-06048DAF4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022" y="3364335"/>
            <a:ext cx="914400" cy="91440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698FB79-4679-EA5C-6775-46F1ADA59630}"/>
              </a:ext>
            </a:extLst>
          </p:cNvPr>
          <p:cNvCxnSpPr>
            <a:cxnSpLocks/>
          </p:cNvCxnSpPr>
          <p:nvPr/>
        </p:nvCxnSpPr>
        <p:spPr>
          <a:xfrm>
            <a:off x="4603422" y="2876746"/>
            <a:ext cx="2986729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38" name="Straight Arrow Connector 37">
            <a:extLst>
              <a:ext uri="{FF2B5EF4-FFF2-40B4-BE49-F238E27FC236}">
                <a16:creationId xmlns:a16="http://schemas.microsoft.com/office/drawing/2014/main" id="{F59672D7-8F78-3731-5F85-550804748693}"/>
              </a:ext>
            </a:extLst>
          </p:cNvPr>
          <p:cNvCxnSpPr>
            <a:cxnSpLocks/>
          </p:cNvCxnSpPr>
          <p:nvPr/>
        </p:nvCxnSpPr>
        <p:spPr>
          <a:xfrm>
            <a:off x="4602635" y="1932495"/>
            <a:ext cx="2987516" cy="189792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9D28DC9-A566-8B5F-AFB6-346083616B2E}"/>
              </a:ext>
            </a:extLst>
          </p:cNvPr>
          <p:cNvCxnSpPr>
            <a:cxnSpLocks/>
          </p:cNvCxnSpPr>
          <p:nvPr/>
        </p:nvCxnSpPr>
        <p:spPr>
          <a:xfrm flipV="1">
            <a:off x="4603422" y="1932495"/>
            <a:ext cx="2986729" cy="189792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C0E7295-D344-4B3B-ABA4-0DC626CF5397}"/>
              </a:ext>
            </a:extLst>
          </p:cNvPr>
          <p:cNvSpPr txBox="1"/>
          <p:nvPr/>
        </p:nvSpPr>
        <p:spPr>
          <a:xfrm>
            <a:off x="873551" y="5925600"/>
            <a:ext cx="1044489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433513" lvl="2">
              <a:spcAft>
                <a:spcPts val="500"/>
              </a:spcAft>
              <a:tabLst>
                <a:tab pos="1433513" algn="l"/>
              </a:tabLs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you always end up with a cake left-over, no matter how you try to pair them off with children, then there are more cakes than children</a:t>
            </a:r>
          </a:p>
        </p:txBody>
      </p:sp>
    </p:spTree>
    <p:extLst>
      <p:ext uri="{BB962C8B-B14F-4D97-AF65-F5344CB8AC3E}">
        <p14:creationId xmlns:p14="http://schemas.microsoft.com/office/powerpoint/2010/main" val="1144625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Successor Ordinals and Limit Ordinals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ordinal which comes immediately after another ordinal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some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finite ordinal greater than 0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so is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ordinal that is not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 is the first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other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come after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 many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steps from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Some early ordinals: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+2,…,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×2, 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×3,…,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×4,…,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bSup>
                            </m:sup>
                          </m:sSubSup>
                        </m:sup>
                      </m:sSub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blipFill>
                <a:blip r:embed="rId2"/>
                <a:stretch>
                  <a:fillRect l="-52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07789179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Successor Ordinals and Limit Ordinals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ordinal which comes immediately after another ordinal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some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finite ordinal greater than 0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so is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ordinal that is not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 is the first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other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come after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 many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steps from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Some early ordinals: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+2,…,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×2, 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×3,…,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×4,…,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b="0" i="1" smtClean="0">
                                  <a:solidFill>
                                    <a:srgbClr val="FCFCFA"/>
                                  </a:solidFill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solidFill>
                                        <a:srgbClr val="FCFCFA"/>
                                      </a:solidFill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bSup>
                            </m:sup>
                          </m:sSubSup>
                        </m:sup>
                      </m:sSubSup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solidFill>
                                <a:srgbClr val="FCFCFA"/>
                              </a:solidFill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solidFill>
                            <a:srgbClr val="FCFCFA"/>
                          </a:solidFill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blipFill>
                <a:blip r:embed="rId2"/>
                <a:stretch>
                  <a:fillRect l="-52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46610669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Successor Ordinals and Limit Ordinals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ordinal which comes immediately after another ordinal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some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finite ordinal greater than 0 is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so is the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transfinite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ordinal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any ordinal that is not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0 is the first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 ordinal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All other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limit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come after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infinitely many</a:t>
                </a:r>
                <a:r>
                  <a:rPr lang="en-GB" sz="2000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steps from 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successor ordinal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Some early ordinals: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5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0,1,2,3,…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+2,…,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×2, 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×2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+1,…</m:t>
                    </m:r>
                    <m:r>
                      <a:rPr lang="en-US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×3,…,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×4,…,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895350" lvl="1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×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2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  <m:r>
                        <a:rPr lang="en-US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3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sup>
                          </m:sSup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p>
                        <m:s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  <m:sup>
                          <m:sSup>
                            <m:s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𝜔</m:t>
                              </m:r>
                            </m:e>
                            <m:sup>
                              <m:sSup>
                                <m:sSup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p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𝜔</m:t>
                                  </m:r>
                                </m:e>
                                <m:sup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p>
                            </m:sup>
                          </m:sSup>
                        </m:sup>
                      </m:s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,…,</m:t>
                      </m:r>
                      <m:sSubSup>
                        <m:sSubSup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Sup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</m:t>
                          </m:r>
                        </m:sub>
                        <m:sup>
                          <m:sSubSup>
                            <m:sSubSupPr>
                              <m:ctrlP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</m:ctrlPr>
                            </m:sSubSupPr>
                            <m:e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𝜀</m:t>
                              </m:r>
                            </m:e>
                            <m:sub>
                              <m:r>
                                <a:rPr lang="en-GB" sz="2000" b="0" i="1" smtClean="0">
                                  <a:latin typeface="Cambria Math" panose="02040503050406030204" pitchFamily="18" charset="0"/>
                                  <a:ea typeface="Cambria" panose="02040503050406030204" pitchFamily="18" charset="0"/>
                                </a:rPr>
                                <m:t>0</m:t>
                              </m:r>
                            </m:sub>
                            <m:sup>
                              <m:sSubSup>
                                <m:sSubSupPr>
                                  <m:ctrlP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</m:ctrlPr>
                                </m:sSubSupPr>
                                <m:e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𝜀</m:t>
                                  </m:r>
                                </m:e>
                                <m:sub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" panose="02040503050406030204" pitchFamily="18" charset="0"/>
                                    </a:rPr>
                                    <m:t>0</m:t>
                                  </m:r>
                                </m:sub>
                                <m:sup>
                                  <m:r>
                                    <a:rPr lang="en-GB" sz="2000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⋰</m:t>
                                  </m:r>
                                </m:sup>
                              </m:sSubSup>
                            </m:sup>
                          </m:sSubSup>
                        </m:sup>
                      </m:sSubSup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=</m:t>
                      </m:r>
                      <m:sSub>
                        <m:sSubPr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𝜀</m:t>
                          </m:r>
                        </m:e>
                        <m:sub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481610"/>
                <a:ext cx="10444898" cy="4907754"/>
              </a:xfrm>
              <a:prstGeom prst="rect">
                <a:avLst/>
              </a:prstGeom>
              <a:blipFill>
                <a:blip r:embed="rId2"/>
                <a:stretch>
                  <a:fillRect l="-525" t="-248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683239157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8833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Ordinals as Sets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711863"/>
                <a:ext cx="7289374" cy="1579920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Von Neumann presented the now-standard definition of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as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sets</a:t>
                </a:r>
                <a:endParaRPr lang="en-GB" sz="2000" dirty="0">
                  <a:solidFill>
                    <a:srgbClr val="0070C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 meets both of the following two conditions: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711863"/>
                <a:ext cx="7289374" cy="1579920"/>
              </a:xfrm>
              <a:prstGeom prst="rect">
                <a:avLst/>
              </a:prstGeom>
              <a:blipFill>
                <a:blip r:embed="rId2"/>
                <a:stretch>
                  <a:fillRect l="-753" t="-2317" b="-5792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1ED875-E16F-431D-2C22-37B3D1F089E3}"/>
                  </a:ext>
                </a:extLst>
              </p:cNvPr>
              <p:cNvSpPr txBox="1"/>
              <p:nvPr/>
            </p:nvSpPr>
            <p:spPr>
              <a:xfrm>
                <a:off x="873551" y="3437833"/>
                <a:ext cx="10444898" cy="2721258"/>
              </a:xfrm>
              <a:prstGeom prst="rect">
                <a:avLst/>
              </a:prstGeom>
              <a:noFill/>
            </p:spPr>
            <p:txBody>
              <a:bodyPr wrap="square" rtlCol="0" anchor="t">
                <a:spAutoFit/>
              </a:bodyPr>
              <a:lstStyle/>
              <a:p>
                <a:pPr marL="914400" lvl="1" indent="-457200">
                  <a:spcAft>
                    <a:spcPts val="2000"/>
                  </a:spcAft>
                  <a:buFont typeface="+mj-lt"/>
                  <a:buAutoNum type="arabicPeriod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member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set: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𝑆𝑦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+mj-lt"/>
                  <a:buAutoNum type="arabicPeriod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 member of a member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is a member of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∃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𝑧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∈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𝑧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∈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</m:e>
                        </m:d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use set membership to order these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&lt;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∈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𝛽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5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Examples: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0=∅,1=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,2=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0,1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,3=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0,1,2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,…</m:t>
                    </m:r>
                    <m:r>
                      <a:rPr lang="en-GB" sz="2000" b="0" i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𝛼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𝛼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finite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ordinal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, </m:t>
                    </m:r>
                  </m:oMath>
                </a14:m>
                <a:endParaRPr lang="en-GB" sz="2000" b="0" i="1" dirty="0">
                  <a:latin typeface="Cambria Math" panose="02040503050406030204" pitchFamily="18" charset="0"/>
                  <a:ea typeface="Cambria" panose="02040503050406030204" pitchFamily="18" charset="0"/>
                </a:endParaRPr>
              </a:p>
              <a:p>
                <a:pPr marL="1700213">
                  <a:spcAft>
                    <a:spcPts val="2000"/>
                  </a:spcAft>
                </a:pPr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𝜔</m:t>
                      </m:r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+1=</m:t>
                      </m:r>
                      <m:d>
                        <m:dPr>
                          <m:begChr m:val="{"/>
                          <m:endChr m:val="}"/>
                          <m:ctrlP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dPr>
                        <m:e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0,1,2,3,…,</m:t>
                          </m:r>
                          <m:r>
                            <a:rPr lang="en-GB" sz="2000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e>
                      </m:d>
                      <m:r>
                        <a:rPr lang="en-GB" sz="2000" b="0" i="1" smtClean="0">
                          <a:latin typeface="Cambria Math" panose="02040503050406030204" pitchFamily="18" charset="0"/>
                          <a:ea typeface="Cambria" panose="02040503050406030204" pitchFamily="18" charset="0"/>
                        </a:rPr>
                        <m:t>,…</m:t>
                      </m:r>
                    </m:oMath>
                  </m:oMathPara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EC1ED875-E16F-431D-2C22-37B3D1F089E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437833"/>
                <a:ext cx="10444898" cy="2721258"/>
              </a:xfrm>
              <a:prstGeom prst="rect">
                <a:avLst/>
              </a:prstGeom>
              <a:blipFill>
                <a:blip r:embed="rId3"/>
                <a:stretch>
                  <a:fillRect l="-525" t="-1345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7" name="Picture 6">
            <a:extLst>
              <a:ext uri="{FF2B5EF4-FFF2-40B4-BE49-F238E27FC236}">
                <a16:creationId xmlns:a16="http://schemas.microsoft.com/office/drawing/2014/main" id="{02372671-3985-856B-0F7D-4396C5BDA6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5760" y="1381165"/>
            <a:ext cx="1920290" cy="2504215"/>
          </a:xfrm>
          <a:prstGeom prst="rect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0071630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Ordinals versus Cardinals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1460510"/>
            <a:ext cx="10444898" cy="707886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 is no difference between </a:t>
            </a:r>
            <a:r>
              <a:rPr lang="en-GB" sz="2000" b="1" dirty="0">
                <a:solidFill>
                  <a:schemeClr val="accent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finite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ordinals and cardinals, but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transfinite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ordinals behave very differently from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transfinite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cardinals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B690F5F-2D41-1D3A-3ABD-E2CBD435F3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156060"/>
                  </p:ext>
                </p:extLst>
              </p:nvPr>
            </p:nvGraphicFramePr>
            <p:xfrm>
              <a:off x="2032000" y="2378943"/>
              <a:ext cx="8128000" cy="1112520"/>
            </p:xfrm>
            <a:graphic>
              <a:graphicData uri="http://schemas.openxmlformats.org/drawingml/2006/table">
                <a:tbl>
                  <a:tblPr firstRow="1" bandRow="1">
                    <a:tableStyleId>{2A488322-F2BA-4B5B-9748-0D474271808F}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215284951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8304849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Cardinals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Ordinals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22844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ℵ</m:t>
                                    </m:r>
                                  </m:e>
                                  <m:sub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  <m:r>
                                  <a:rPr lang="en-GB" b="0" smtClean="0">
                                    <a:latin typeface="Cambria Math" panose="02040503050406030204" pitchFamily="18" charset="0"/>
                                  </a:rPr>
                                  <m:t>+1=</m:t>
                                </m:r>
                                <m:sSub>
                                  <m:sSub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ℵ</m:t>
                                    </m:r>
                                  </m:e>
                                  <m:sub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0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smtClean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en-GB" b="0" smtClean="0">
                                    <a:latin typeface="Cambria Math" panose="02040503050406030204" pitchFamily="18" charset="0"/>
                                  </a:rPr>
                                  <m:t>𝛼</m:t>
                                </m:r>
                                <m:d>
                                  <m:d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&lt;</m:t>
                                    </m:r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𝛼</m:t>
                                    </m:r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+1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</a:tcPr>
                    </a:tc>
                    <a:extLst>
                      <a:ext uri="{0D108BD9-81ED-4DB2-BD59-A6C34878D82A}">
                        <a16:rowId xmlns:a16="http://schemas.microsoft.com/office/drawing/2014/main" val="11511220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smtClean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en-GB" b="0" smtClean="0">
                                    <a:latin typeface="Cambria Math" panose="02040503050406030204" pitchFamily="18" charset="0"/>
                                  </a:rPr>
                                  <m:t>𝜅</m:t>
                                </m:r>
                                <m:r>
                                  <a:rPr lang="en-GB" b="0" smtClean="0">
                                    <a:latin typeface="Cambria Math" panose="02040503050406030204" pitchFamily="18" charset="0"/>
                                  </a:rPr>
                                  <m:t>∀</m:t>
                                </m:r>
                                <m:r>
                                  <a:rPr lang="en-GB" b="0" smtClean="0">
                                    <a:latin typeface="Cambria Math" panose="02040503050406030204" pitchFamily="18" charset="0"/>
                                  </a:rPr>
                                  <m:t>𝜃</m:t>
                                </m:r>
                                <m:d>
                                  <m:dPr>
                                    <m:ctrlPr>
                                      <a:rPr lang="en-GB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dPr>
                                  <m:e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=</m:t>
                                    </m:r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𝜃</m:t>
                                    </m:r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+</m:t>
                                    </m:r>
                                    <m:r>
                                      <a:rPr lang="en-GB" b="0" smtClean="0">
                                        <a:latin typeface="Cambria Math" panose="02040503050406030204" pitchFamily="18" charset="0"/>
                                      </a:rPr>
                                      <m:t>𝜅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GB" b="0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  <m:r>
                                  <a:rPr lang="en-GB" b="0" smtClean="0">
                                    <a:latin typeface="Cambria Math" panose="02040503050406030204" pitchFamily="18" charset="0"/>
                                  </a:rPr>
                                  <m:t>+1≠1+</m:t>
                                </m:r>
                                <m:r>
                                  <a:rPr lang="en-GB" b="0" smtClean="0">
                                    <a:latin typeface="Cambria Math" panose="02040503050406030204" pitchFamily="18" charset="0"/>
                                  </a:rPr>
                                  <m:t>𝜔</m:t>
                                </m:r>
                              </m:oMath>
                            </m:oMathPara>
                          </a14:m>
                          <a:endParaRPr lang="en-GB" dirty="0">
                            <a:latin typeface="Cambria" panose="02040503050406030204" pitchFamily="18" charset="0"/>
                            <a:ea typeface="Cambria" panose="02040503050406030204" pitchFamily="18" charset="0"/>
                          </a:endParaRP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extLst>
                      <a:ext uri="{0D108BD9-81ED-4DB2-BD59-A6C34878D82A}">
                        <a16:rowId xmlns:a16="http://schemas.microsoft.com/office/drawing/2014/main" val="2041550574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3" name="Table 2">
                <a:extLst>
                  <a:ext uri="{FF2B5EF4-FFF2-40B4-BE49-F238E27FC236}">
                    <a16:creationId xmlns:a16="http://schemas.microsoft.com/office/drawing/2014/main" id="{3B690F5F-2D41-1D3A-3ABD-E2CBD435F3D6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13156060"/>
                  </p:ext>
                </p:extLst>
              </p:nvPr>
            </p:nvGraphicFramePr>
            <p:xfrm>
              <a:off x="2032000" y="2378943"/>
              <a:ext cx="8128000" cy="1112520"/>
            </p:xfrm>
            <a:graphic>
              <a:graphicData uri="http://schemas.openxmlformats.org/drawingml/2006/table">
                <a:tbl>
                  <a:tblPr firstRow="1" bandRow="1">
                    <a:tableStyleId>{2A488322-F2BA-4B5B-9748-0D474271808F}</a:tableStyleId>
                  </a:tblPr>
                  <a:tblGrid>
                    <a:gridCol w="4064000">
                      <a:extLst>
                        <a:ext uri="{9D8B030D-6E8A-4147-A177-3AD203B41FA5}">
                          <a16:colId xmlns:a16="http://schemas.microsoft.com/office/drawing/2014/main" val="2152849512"/>
                        </a:ext>
                      </a:extLst>
                    </a:gridCol>
                    <a:gridCol w="4064000">
                      <a:extLst>
                        <a:ext uri="{9D8B030D-6E8A-4147-A177-3AD203B41FA5}">
                          <a16:colId xmlns:a16="http://schemas.microsoft.com/office/drawing/2014/main" val="1830484923"/>
                        </a:ext>
                      </a:extLst>
                    </a:gridCol>
                  </a:tblGrid>
                  <a:tr h="37084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Cardinals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/>
                        </a:solid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en-GB" dirty="0">
                              <a:latin typeface="Cambria" panose="02040503050406030204" pitchFamily="18" charset="0"/>
                              <a:ea typeface="Cambria" panose="02040503050406030204" pitchFamily="18" charset="0"/>
                            </a:rPr>
                            <a:t>Ordinals</a:t>
                          </a:r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solidFill>
                          <a:schemeClr val="tx2"/>
                        </a:solidFill>
                      </a:tcPr>
                    </a:tc>
                    <a:extLst>
                      <a:ext uri="{0D108BD9-81ED-4DB2-BD59-A6C34878D82A}">
                        <a16:rowId xmlns:a16="http://schemas.microsoft.com/office/drawing/2014/main" val="1492284483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50" t="-109836" r="-100450" b="-10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blipFill>
                          <a:blip r:embed="rId2"/>
                          <a:stretch>
                            <a:fillRect l="-100150" t="-109836" r="-450" b="-10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1151122078"/>
                      </a:ext>
                    </a:extLst>
                  </a:tr>
                  <a:tr h="37084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50" t="-209836" r="-100450" b="-327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>
                          <a:blip r:embed="rId2"/>
                          <a:stretch>
                            <a:fillRect l="-100150" t="-209836" r="-450" b="-3279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041550574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6B676F-62E9-5B89-FC2F-A7EF193513ED}"/>
                  </a:ext>
                </a:extLst>
              </p:cNvPr>
              <p:cNvSpPr txBox="1"/>
              <p:nvPr/>
            </p:nvSpPr>
            <p:spPr>
              <a:xfrm>
                <a:off x="873551" y="3702010"/>
                <a:ext cx="10444898" cy="2708434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we can define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particular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Let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 the least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s.t.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is a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1-1 correspondence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between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and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An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is a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𝛼</m:t>
                        </m:r>
                      </m:e>
                    </m:d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=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definition of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as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only works if we assume that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every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set can be </a:t>
                </a:r>
                <a:r>
                  <a:rPr lang="en-GB" sz="2000" b="1" dirty="0">
                    <a:solidFill>
                      <a:srgbClr val="04A3C8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well-ordered</a:t>
                </a:r>
                <a:endParaRPr lang="en-GB" sz="2000" dirty="0">
                  <a:solidFill>
                    <a:srgbClr val="04A3C8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This is known as the Axiom of Choice, and it is a powerful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set-theoretic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axiom!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A46B676F-62E9-5B89-FC2F-A7EF193513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3702010"/>
                <a:ext cx="10444898" cy="2708434"/>
              </a:xfrm>
              <a:prstGeom prst="rect">
                <a:avLst/>
              </a:prstGeom>
              <a:blipFill>
                <a:blip r:embed="rId3"/>
                <a:stretch>
                  <a:fillRect l="-525" t="-674" b="-337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158720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DDAB807-E536-22F2-457E-9A3DD1A300D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60" t="1905" r="3202" b="23559"/>
          <a:stretch/>
        </p:blipFill>
        <p:spPr>
          <a:xfrm>
            <a:off x="6096001" y="1"/>
            <a:ext cx="6096000" cy="6857999"/>
          </a:xfrm>
          <a:prstGeom prst="rect">
            <a:avLst/>
          </a:prstGeom>
        </p:spPr>
      </p:pic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A9911D91-FF50-730F-3ECF-47238539F1A1}"/>
              </a:ext>
            </a:extLst>
          </p:cNvPr>
          <p:cNvCxnSpPr>
            <a:cxnSpLocks/>
            <a:stCxn id="6" idx="0"/>
          </p:cNvCxnSpPr>
          <p:nvPr/>
        </p:nvCxnSpPr>
        <p:spPr>
          <a:xfrm>
            <a:off x="6096000" y="0"/>
            <a:ext cx="0" cy="6858000"/>
          </a:xfrm>
          <a:prstGeom prst="line">
            <a:avLst/>
          </a:prstGeom>
          <a:ln w="28575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351935" y="284693"/>
            <a:ext cx="53921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4000" dirty="0">
                <a:latin typeface="Cambria" panose="02040503050406030204" pitchFamily="18" charset="0"/>
                <a:ea typeface="Cambria" panose="02040503050406030204" pitchFamily="18" charset="0"/>
              </a:rPr>
              <a:t>Infinity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351935" y="2244060"/>
            <a:ext cx="5392132" cy="3362459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Galileo’s Paradox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Introducing sets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 foundation for mathematics?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Cardinals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dirty="0">
                <a:solidFill>
                  <a:schemeClr val="bg2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Ordinals</a:t>
            </a:r>
          </a:p>
          <a:p>
            <a:pPr marL="536575" indent="-536575">
              <a:spcAft>
                <a:spcPts val="1500"/>
              </a:spcAft>
              <a:buFont typeface="+mj-lt"/>
              <a:buAutoNum type="arabicPeriod"/>
            </a:pPr>
            <a:r>
              <a:rPr lang="en-GB" sz="2500" b="1" dirty="0">
                <a:latin typeface="Cambria" panose="02040503050406030204" pitchFamily="18" charset="0"/>
                <a:ea typeface="Cambria" panose="02040503050406030204" pitchFamily="18" charset="0"/>
              </a:rPr>
              <a:t>Russell’s Paradox</a:t>
            </a:r>
          </a:p>
        </p:txBody>
      </p:sp>
    </p:spTree>
    <p:extLst>
      <p:ext uri="{BB962C8B-B14F-4D97-AF65-F5344CB8AC3E}">
        <p14:creationId xmlns:p14="http://schemas.microsoft.com/office/powerpoint/2010/main" val="1499882330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Naïve Comprehension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317522"/>
                <a:ext cx="10444898" cy="5235921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have been helping ourselves to all sorts of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what principle actually governs what sets there are?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Naïve Comprehension: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↔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– for any formula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that does not contain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dog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↔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  <m:r>
                              <m:rPr>
                                <m:nor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cat</m:t>
                            </m:r>
                            <m:r>
                              <m:rPr>
                                <m:nor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∨ 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is</m:t>
                            </m:r>
                            <m:r>
                              <m:rPr>
                                <m:nor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a</m:t>
                            </m:r>
                            <m:r>
                              <m:rPr>
                                <m:nor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 </m:t>
                            </m:r>
                            <m:r>
                              <m:rPr>
                                <m:nor/>
                              </m:rPr>
                              <a:rPr lang="en-GB" sz="2000" b="0" i="0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human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↔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∉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𝑦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reformulate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Naïve Comprehension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as the principle that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b="1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𝑨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exists, no matter what condition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𝑨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expresses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cat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∨ 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is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human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exists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exists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∉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exists 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317522"/>
                <a:ext cx="10444898" cy="5235921"/>
              </a:xfrm>
              <a:prstGeom prst="rect">
                <a:avLst/>
              </a:prstGeom>
              <a:blipFill>
                <a:blip r:embed="rId2"/>
                <a:stretch>
                  <a:fillRect l="-525" t="-116" b="-151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155881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Russell’s Paradox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593815"/>
                <a:ext cx="7700178" cy="4683333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Russell presented a famous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paradox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which demonstrated that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Naïve Comprehension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inconsistent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Russell’s original target was Frege, who had an axiom that was equivalent to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Naïve Comprehension</a:t>
                </a:r>
                <a:endPara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Naïve Comprehension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implies that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∉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exists; call it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for </a:t>
                </a:r>
                <a:r>
                  <a:rPr lang="en-GB" sz="2000">
                    <a:latin typeface="Cambria" panose="02040503050406030204" pitchFamily="18" charset="0"/>
                    <a:ea typeface="Cambria" panose="02040503050406030204" pitchFamily="18" charset="0"/>
                  </a:rPr>
                  <a:t>‘Russell Set’</a:t>
                </a:r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Suppose 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∈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It follows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must meet its own condition for membership, and so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∉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Contradiction!</a:t>
                </a:r>
                <a:endParaRPr lang="en-GB" sz="2000" dirty="0">
                  <a:solidFill>
                    <a:srgbClr val="C00000"/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∉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But it follows that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 meet its own condition for membership, and so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∈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Contradiction!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If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exists, we are led to contradiction, so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𝑟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must not exist, and thus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Naïve Comprehension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must be false!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593815"/>
                <a:ext cx="7700178" cy="4683333"/>
              </a:xfrm>
              <a:prstGeom prst="rect">
                <a:avLst/>
              </a:prstGeom>
              <a:blipFill>
                <a:blip r:embed="rId2"/>
                <a:stretch>
                  <a:fillRect l="-713" t="-130" r="-950" b="-169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>
            <a:extLst>
              <a:ext uri="{FF2B5EF4-FFF2-40B4-BE49-F238E27FC236}">
                <a16:creationId xmlns:a16="http://schemas.microsoft.com/office/drawing/2014/main" id="{9982E843-1B3A-059F-21D0-12C81DD054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5702" y="1860410"/>
            <a:ext cx="2801778" cy="4150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5766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Responding to Russell’s Paradox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2299135"/>
            <a:ext cx="10444898" cy="3272691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 are many ways of solving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Russell’s Paradox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but we will focus on the standard solution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Note that Russell’s Paradox would never have got going if we were not allowed to form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sets</a:t>
            </a:r>
            <a:endParaRPr lang="en-GB" sz="20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we have already seen that allowing ourselves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extremely fruitful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So what we need is a way of introducing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of </a:t>
            </a:r>
            <a:r>
              <a:rPr lang="en-GB" sz="20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sets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in a careful, controlled way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That is exactly what the </a:t>
            </a:r>
            <a:r>
              <a:rPr lang="en-GB" sz="2000" b="1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iterative conception of set</a:t>
            </a:r>
            <a:r>
              <a:rPr lang="en-GB" sz="2000" dirty="0">
                <a:solidFill>
                  <a:schemeClr val="accent2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does!</a:t>
            </a:r>
          </a:p>
        </p:txBody>
      </p:sp>
    </p:spTree>
    <p:extLst>
      <p:ext uri="{BB962C8B-B14F-4D97-AF65-F5344CB8AC3E}">
        <p14:creationId xmlns:p14="http://schemas.microsoft.com/office/powerpoint/2010/main" val="3352410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The Iterative Conception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375806"/>
                <a:ext cx="6303997" cy="5119350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Sets are formed in stages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At stage 0, we have ordinary non-sets, called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urelements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. (We don’t have to include any 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urelements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if we don’t want: then stage 0 will be empty)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Stage 1 includes everything from stage 0, plus every set we can make from things in stage 0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Stage 2 includes everything from stage 1, plus every set we can make from things in stage 1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…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Stage </a:t>
                </a: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𝜔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includes everything from all finite stages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And so on forever!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375806"/>
                <a:ext cx="6303997" cy="5119350"/>
              </a:xfrm>
              <a:prstGeom prst="rect">
                <a:avLst/>
              </a:prstGeom>
              <a:blipFill>
                <a:blip r:embed="rId2"/>
                <a:stretch>
                  <a:fillRect l="-870" t="-238" r="-1354" b="-1669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6ABC1DB7-4F79-0822-E26D-EF579146DBC3}"/>
              </a:ext>
            </a:extLst>
          </p:cNvPr>
          <p:cNvGrpSpPr/>
          <p:nvPr/>
        </p:nvGrpSpPr>
        <p:grpSpPr>
          <a:xfrm>
            <a:off x="7914207" y="2106678"/>
            <a:ext cx="3282277" cy="4214003"/>
            <a:chOff x="7914207" y="2106678"/>
            <a:chExt cx="3282277" cy="4214003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271B77-24B8-9B71-EC81-3A16416CF22E}"/>
                </a:ext>
              </a:extLst>
            </p:cNvPr>
            <p:cNvSpPr txBox="1"/>
            <p:nvPr/>
          </p:nvSpPr>
          <p:spPr>
            <a:xfrm>
              <a:off x="10080522" y="5951349"/>
              <a:ext cx="1115962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dirty="0"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</p:txBody>
        </p:sp>
        <p:grpSp>
          <p:nvGrpSpPr>
            <p:cNvPr id="44" name="Group 43">
              <a:extLst>
                <a:ext uri="{FF2B5EF4-FFF2-40B4-BE49-F238E27FC236}">
                  <a16:creationId xmlns:a16="http://schemas.microsoft.com/office/drawing/2014/main" id="{283D287A-4BD2-98BB-6C58-05FF5BB0152F}"/>
                </a:ext>
              </a:extLst>
            </p:cNvPr>
            <p:cNvGrpSpPr/>
            <p:nvPr/>
          </p:nvGrpSpPr>
          <p:grpSpPr>
            <a:xfrm>
              <a:off x="7914207" y="2106678"/>
              <a:ext cx="3020642" cy="3932902"/>
              <a:chOff x="7914207" y="2106678"/>
              <a:chExt cx="3020642" cy="3932902"/>
            </a:xfrm>
          </p:grpSpPr>
          <p:sp>
            <p:nvSpPr>
              <p:cNvPr id="3" name="Trapezoid 2">
                <a:extLst>
                  <a:ext uri="{FF2B5EF4-FFF2-40B4-BE49-F238E27FC236}">
                    <a16:creationId xmlns:a16="http://schemas.microsoft.com/office/drawing/2014/main" id="{F54CA684-D430-2A74-5F73-A02930CF3F3C}"/>
                  </a:ext>
                </a:extLst>
              </p:cNvPr>
              <p:cNvSpPr/>
              <p:nvPr/>
            </p:nvSpPr>
            <p:spPr>
              <a:xfrm flipV="1">
                <a:off x="7914207" y="2106678"/>
                <a:ext cx="2931533" cy="3932902"/>
              </a:xfrm>
              <a:prstGeom prst="trapezoid">
                <a:avLst/>
              </a:prstGeom>
              <a:gradFill flip="none" rotWithShape="1">
                <a:gsLst>
                  <a:gs pos="0">
                    <a:schemeClr val="accent2">
                      <a:lumMod val="40000"/>
                      <a:lumOff val="60000"/>
                      <a:shade val="30000"/>
                      <a:satMod val="115000"/>
                    </a:schemeClr>
                  </a:gs>
                  <a:gs pos="31000">
                    <a:schemeClr val="accent2">
                      <a:lumMod val="40000"/>
                      <a:lumOff val="60000"/>
                      <a:shade val="67500"/>
                      <a:satMod val="115000"/>
                    </a:schemeClr>
                  </a:gs>
                  <a:gs pos="90000">
                    <a:schemeClr val="accent2">
                      <a:lumMod val="40000"/>
                      <a:lumOff val="60000"/>
                      <a:shade val="100000"/>
                      <a:satMod val="115000"/>
                    </a:schemeClr>
                  </a:gs>
                </a:gsLst>
                <a:lin ang="5400000" scaled="1"/>
                <a:tileRect/>
              </a:gradFill>
              <a:ln w="28575"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A0827A8E-2ACC-1EDD-9FD4-97A74EE74025}"/>
                  </a:ext>
                </a:extLst>
              </p:cNvPr>
              <p:cNvCxnSpPr/>
              <p:nvPr/>
            </p:nvCxnSpPr>
            <p:spPr>
              <a:xfrm>
                <a:off x="8573729" y="5604387"/>
                <a:ext cx="1628758" cy="0"/>
              </a:xfrm>
              <a:prstGeom prst="line">
                <a:avLst/>
              </a:prstGeom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0CE6E11B-0369-9AB1-0315-B39DCB6FE392}"/>
                  </a:ext>
                </a:extLst>
              </p:cNvPr>
              <p:cNvSpPr txBox="1"/>
              <p:nvPr/>
            </p:nvSpPr>
            <p:spPr>
              <a:xfrm>
                <a:off x="10202487" y="5508672"/>
                <a:ext cx="436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Cambria" panose="02040503050406030204" pitchFamily="18" charset="0"/>
                    <a:ea typeface="Cambria" panose="02040503050406030204" pitchFamily="18" charset="0"/>
                  </a:rPr>
                  <a:t>1</a:t>
                </a:r>
              </a:p>
            </p:txBody>
          </p: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1B43BC8F-0ED4-309F-8374-50F6F026125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490155" y="5166852"/>
                <a:ext cx="1784555" cy="0"/>
              </a:xfrm>
              <a:prstGeom prst="line">
                <a:avLst/>
              </a:prstGeom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5522D00B-1EBE-676C-1D9E-C88B56D5E33D}"/>
                  </a:ext>
                </a:extLst>
              </p:cNvPr>
              <p:cNvSpPr txBox="1"/>
              <p:nvPr/>
            </p:nvSpPr>
            <p:spPr>
              <a:xfrm>
                <a:off x="10291417" y="5102668"/>
                <a:ext cx="436016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GB" dirty="0">
                    <a:latin typeface="Cambria" panose="02040503050406030204" pitchFamily="18" charset="0"/>
                    <a:ea typeface="Cambria" panose="02040503050406030204" pitchFamily="18" charset="0"/>
                  </a:rPr>
                  <a:t>2</a:t>
                </a:r>
              </a:p>
            </p:txBody>
          </p:sp>
          <p:cxnSp>
            <p:nvCxnSpPr>
              <p:cNvPr id="17" name="Straight Connector 16">
                <a:extLst>
                  <a:ext uri="{FF2B5EF4-FFF2-40B4-BE49-F238E27FC236}">
                    <a16:creationId xmlns:a16="http://schemas.microsoft.com/office/drawing/2014/main" id="{724C4EF6-AC8F-6D09-BEDA-D3EE3D9EDC2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231819" y="3833968"/>
                <a:ext cx="2296481" cy="0"/>
              </a:xfrm>
              <a:prstGeom prst="line">
                <a:avLst/>
              </a:prstGeom>
              <a:ln w="19050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841AF66F-B43D-7DCA-FE71-1DE93A442580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136565" y="4369118"/>
                    <a:ext cx="43601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en-GB" dirty="0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0" name="TextBox 29">
                    <a:extLst>
                      <a:ext uri="{FF2B5EF4-FFF2-40B4-BE49-F238E27FC236}">
                        <a16:creationId xmlns:a16="http://schemas.microsoft.com/office/drawing/2014/main" id="{841AF66F-B43D-7DCA-FE71-1DE93A44258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9136565" y="4369118"/>
                    <a:ext cx="436016" cy="369332"/>
                  </a:xfrm>
                  <a:prstGeom prst="rect">
                    <a:avLst/>
                  </a:prstGeom>
                  <a:blipFill>
                    <a:blip r:embed="rId3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911F959-D921-751B-E1BD-7D3267F3DDF0}"/>
                      </a:ext>
                    </a:extLst>
                  </p:cNvPr>
                  <p:cNvSpPr txBox="1"/>
                  <p:nvPr/>
                </p:nvSpPr>
                <p:spPr>
                  <a:xfrm>
                    <a:off x="10498833" y="3711319"/>
                    <a:ext cx="43601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𝜔</m:t>
                          </m:r>
                        </m:oMath>
                      </m:oMathPara>
                    </a14:m>
                    <a:endParaRPr lang="en-GB" dirty="0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1" name="TextBox 30">
                    <a:extLst>
                      <a:ext uri="{FF2B5EF4-FFF2-40B4-BE49-F238E27FC236}">
                        <a16:creationId xmlns:a16="http://schemas.microsoft.com/office/drawing/2014/main" id="{A911F959-D921-751B-E1BD-7D3267F3DDF0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>
                    <a:off x="10498833" y="3711319"/>
                    <a:ext cx="436016" cy="369332"/>
                  </a:xfrm>
                  <a:prstGeom prst="rect">
                    <a:avLst/>
                  </a:prstGeom>
                  <a:blipFill>
                    <a:blip r:embed="rId4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mc:AlternateContent xmlns:mc="http://schemas.openxmlformats.org/markup-compatibility/2006" xmlns:a14="http://schemas.microsoft.com/office/drawing/2010/main">
            <mc:Choice Requires="a14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3301DF35-22DF-05B9-15F1-E03AA383FEF2}"/>
                      </a:ext>
                    </a:extLst>
                  </p:cNvPr>
                  <p:cNvSpPr txBox="1"/>
                  <p:nvPr/>
                </p:nvSpPr>
                <p:spPr>
                  <a:xfrm rot="16200000">
                    <a:off x="9136565" y="2995561"/>
                    <a:ext cx="436016" cy="369332"/>
                  </a:xfrm>
                  <a:prstGeom prst="rect">
                    <a:avLst/>
                  </a:prstGeom>
                  <a:noFill/>
                </p:spPr>
                <p:txBody>
                  <a:bodyPr wrap="square" rtlCol="0">
                    <a:spAutoFit/>
                  </a:bodyPr>
                  <a:lstStyle/>
                  <a:p>
                    <a:pPr/>
                    <a14:m>
                      <m:oMathPara xmlns:m="http://schemas.openxmlformats.org/officeDocument/2006/math">
                        <m:oMathParaPr>
                          <m:jc m:val="centerGroup"/>
                        </m:oMathParaPr>
                        <m:oMath xmlns:m="http://schemas.openxmlformats.org/officeDocument/2006/math">
                          <m:r>
                            <a:rPr lang="en-GB" b="0" i="1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…</m:t>
                          </m:r>
                        </m:oMath>
                      </m:oMathPara>
                    </a14:m>
                    <a:endParaRPr lang="en-GB" dirty="0">
                      <a:latin typeface="Cambria" panose="02040503050406030204" pitchFamily="18" charset="0"/>
                      <a:ea typeface="Cambria" panose="02040503050406030204" pitchFamily="18" charset="0"/>
                    </a:endParaRPr>
                  </a:p>
                </p:txBody>
              </p:sp>
            </mc:Choice>
            <mc:Fallback xmlns="">
              <p:sp>
                <p:nvSpPr>
                  <p:cNvPr id="32" name="TextBox 31">
                    <a:extLst>
                      <a:ext uri="{FF2B5EF4-FFF2-40B4-BE49-F238E27FC236}">
                        <a16:creationId xmlns:a16="http://schemas.microsoft.com/office/drawing/2014/main" id="{3301DF35-22DF-05B9-15F1-E03AA383FEF2}"/>
                      </a:ext>
                    </a:extLst>
                  </p:cNvPr>
                  <p:cNvSpPr txBox="1">
                    <a:spLocks noRot="1" noChangeAspect="1" noMove="1" noResize="1" noEditPoints="1" noAdjustHandles="1" noChangeArrowheads="1" noChangeShapeType="1" noTextEdit="1"/>
                  </p:cNvSpPr>
                  <p:nvPr/>
                </p:nvSpPr>
                <p:spPr>
                  <a:xfrm rot="16200000">
                    <a:off x="9136565" y="2995561"/>
                    <a:ext cx="436016" cy="369332"/>
                  </a:xfrm>
                  <a:prstGeom prst="rect">
                    <a:avLst/>
                  </a:prstGeom>
                  <a:blipFill>
                    <a:blip r:embed="rId5"/>
                    <a:stretch>
                      <a:fillRect/>
                    </a:stretch>
                  </a:blipFill>
                </p:spPr>
                <p:txBody>
                  <a:bodyPr/>
                  <a:lstStyle/>
                  <a:p>
                    <a:r>
                      <a:rPr lang="en-GB">
                        <a:noFill/>
                      </a:rPr>
                      <a:t> </a:t>
                    </a:r>
                  </a:p>
                </p:txBody>
              </p:sp>
            </mc:Fallback>
          </mc:AlternateContent>
          <p:cxnSp>
            <p:nvCxnSpPr>
              <p:cNvPr id="35" name="Straight Connector 34">
                <a:extLst>
                  <a:ext uri="{FF2B5EF4-FFF2-40B4-BE49-F238E27FC236}">
                    <a16:creationId xmlns:a16="http://schemas.microsoft.com/office/drawing/2014/main" id="{FEC6AF3E-F3F7-2CDD-8D2A-3A4C3DE4FEC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914207" y="2106678"/>
                <a:ext cx="753955" cy="3932902"/>
              </a:xfrm>
              <a:prstGeom prst="line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E52F7CCE-2114-0E22-ECDC-FB9CAC4B7DEB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10108734" y="2106678"/>
                <a:ext cx="737006" cy="3932902"/>
              </a:xfrm>
              <a:prstGeom prst="line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66D6EA5-1B0C-7610-5F88-DBB77C0911D0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68162" y="6039580"/>
                <a:ext cx="1440572" cy="0"/>
              </a:xfrm>
              <a:prstGeom prst="line">
                <a:avLst/>
              </a:prstGeom>
              <a:ln w="28575">
                <a:solidFill>
                  <a:schemeClr val="accent3">
                    <a:lumMod val="7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602627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25138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Children versus Cakes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4693660"/>
            <a:ext cx="10444898" cy="195181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 can you figure out if there are as many children as there are cakes?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 1: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Count the children and the cakes</a:t>
            </a:r>
          </a:p>
          <a:p>
            <a:pPr marL="914400" lvl="1" indent="-457200">
              <a:spcAft>
                <a:spcPts val="500"/>
              </a:spcAft>
              <a:buFont typeface="Cambria" panose="02040503050406030204" pitchFamily="18" charset="0"/>
              <a:buChar char="–"/>
            </a:pP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Method 2: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Try to pair the children off with the cakes</a:t>
            </a:r>
          </a:p>
          <a:p>
            <a:pPr marL="1433513" lvl="2">
              <a:spcAft>
                <a:spcPts val="500"/>
              </a:spcAft>
              <a:tabLst>
                <a:tab pos="1433513" algn="l"/>
              </a:tabLs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you always end up with a cake left-over, no matter how you try to pair them off with children, then there are more cakes than children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D2FBC1E-1991-0875-0E7C-CB0969D5C119}"/>
              </a:ext>
            </a:extLst>
          </p:cNvPr>
          <p:cNvSpPr/>
          <p:nvPr/>
        </p:nvSpPr>
        <p:spPr>
          <a:xfrm>
            <a:off x="7429895" y="1326165"/>
            <a:ext cx="1234911" cy="3054284"/>
          </a:xfrm>
          <a:prstGeom prst="roundRect">
            <a:avLst/>
          </a:prstGeom>
          <a:solidFill>
            <a:srgbClr val="2E75B6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4" name="Graphic 3" descr="Cupcake">
            <a:extLst>
              <a:ext uri="{FF2B5EF4-FFF2-40B4-BE49-F238E27FC236}">
                <a16:creationId xmlns:a16="http://schemas.microsoft.com/office/drawing/2014/main" id="{E1905A3F-8ED2-B9EB-B1DB-A365003DAEA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0151" y="1465157"/>
            <a:ext cx="914400" cy="914400"/>
          </a:xfrm>
          <a:prstGeom prst="rect">
            <a:avLst/>
          </a:prstGeom>
        </p:spPr>
      </p:pic>
      <p:pic>
        <p:nvPicPr>
          <p:cNvPr id="5" name="Graphic 4" descr="Cupcake">
            <a:extLst>
              <a:ext uri="{FF2B5EF4-FFF2-40B4-BE49-F238E27FC236}">
                <a16:creationId xmlns:a16="http://schemas.microsoft.com/office/drawing/2014/main" id="{C65F624F-B71A-BB8F-199F-8427D06C9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0151" y="2414746"/>
            <a:ext cx="914400" cy="914400"/>
          </a:xfrm>
          <a:prstGeom prst="rect">
            <a:avLst/>
          </a:prstGeom>
        </p:spPr>
      </p:pic>
      <p:pic>
        <p:nvPicPr>
          <p:cNvPr id="8" name="Graphic 7" descr="Cupcake">
            <a:extLst>
              <a:ext uri="{FF2B5EF4-FFF2-40B4-BE49-F238E27FC236}">
                <a16:creationId xmlns:a16="http://schemas.microsoft.com/office/drawing/2014/main" id="{7952942F-7254-EA3C-9037-FC019B7DF6E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90151" y="3364335"/>
            <a:ext cx="914400" cy="914400"/>
          </a:xfrm>
          <a:prstGeom prst="rect">
            <a:avLst/>
          </a:prstGeom>
        </p:spPr>
      </p:pic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66D68AFC-C914-54BF-6E96-98EEF8B96486}"/>
              </a:ext>
            </a:extLst>
          </p:cNvPr>
          <p:cNvSpPr/>
          <p:nvPr/>
        </p:nvSpPr>
        <p:spPr>
          <a:xfrm>
            <a:off x="3527196" y="1326165"/>
            <a:ext cx="1234911" cy="3054284"/>
          </a:xfrm>
          <a:prstGeom prst="roundRect">
            <a:avLst/>
          </a:prstGeom>
          <a:solidFill>
            <a:srgbClr val="548235">
              <a:alpha val="80000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6" name="Graphic 25" descr="Zany face outline outline">
            <a:extLst>
              <a:ext uri="{FF2B5EF4-FFF2-40B4-BE49-F238E27FC236}">
                <a16:creationId xmlns:a16="http://schemas.microsoft.com/office/drawing/2014/main" id="{D85ED525-BC44-CE1A-33D1-0729176756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022" y="1465157"/>
            <a:ext cx="914400" cy="914400"/>
          </a:xfrm>
          <a:prstGeom prst="rect">
            <a:avLst/>
          </a:prstGeom>
        </p:spPr>
      </p:pic>
      <p:pic>
        <p:nvPicPr>
          <p:cNvPr id="27" name="Graphic 26" descr="Zany face outline outline">
            <a:extLst>
              <a:ext uri="{FF2B5EF4-FFF2-40B4-BE49-F238E27FC236}">
                <a16:creationId xmlns:a16="http://schemas.microsoft.com/office/drawing/2014/main" id="{16E5592F-C741-7280-F9D1-CD50288E69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022" y="2414746"/>
            <a:ext cx="914400" cy="914400"/>
          </a:xfrm>
          <a:prstGeom prst="rect">
            <a:avLst/>
          </a:prstGeom>
        </p:spPr>
      </p:pic>
      <p:pic>
        <p:nvPicPr>
          <p:cNvPr id="28" name="Graphic 27" descr="Zany face outline outline">
            <a:extLst>
              <a:ext uri="{FF2B5EF4-FFF2-40B4-BE49-F238E27FC236}">
                <a16:creationId xmlns:a16="http://schemas.microsoft.com/office/drawing/2014/main" id="{990DDD84-F72E-3596-4612-06048DAF4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689022" y="3364335"/>
            <a:ext cx="914400" cy="914400"/>
          </a:xfrm>
          <a:prstGeom prst="rect">
            <a:avLst/>
          </a:prstGeom>
        </p:spPr>
      </p:pic>
      <p:cxnSp>
        <p:nvCxnSpPr>
          <p:cNvPr id="36" name="Straight Arrow Connector 35">
            <a:extLst>
              <a:ext uri="{FF2B5EF4-FFF2-40B4-BE49-F238E27FC236}">
                <a16:creationId xmlns:a16="http://schemas.microsoft.com/office/drawing/2014/main" id="{5698FB79-4679-EA5C-6775-46F1ADA59630}"/>
              </a:ext>
            </a:extLst>
          </p:cNvPr>
          <p:cNvCxnSpPr>
            <a:cxnSpLocks/>
          </p:cNvCxnSpPr>
          <p:nvPr/>
        </p:nvCxnSpPr>
        <p:spPr>
          <a:xfrm>
            <a:off x="4603422" y="2876746"/>
            <a:ext cx="2986729" cy="0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40" name="Straight Arrow Connector 39">
            <a:extLst>
              <a:ext uri="{FF2B5EF4-FFF2-40B4-BE49-F238E27FC236}">
                <a16:creationId xmlns:a16="http://schemas.microsoft.com/office/drawing/2014/main" id="{B9D28DC9-A566-8B5F-AFB6-346083616B2E}"/>
              </a:ext>
            </a:extLst>
          </p:cNvPr>
          <p:cNvCxnSpPr>
            <a:cxnSpLocks/>
          </p:cNvCxnSpPr>
          <p:nvPr/>
        </p:nvCxnSpPr>
        <p:spPr>
          <a:xfrm flipV="1">
            <a:off x="4603422" y="1932495"/>
            <a:ext cx="2986729" cy="1897929"/>
          </a:xfrm>
          <a:prstGeom prst="straightConnector1">
            <a:avLst/>
          </a:prstGeom>
          <a:ln w="28575">
            <a:solidFill>
              <a:schemeClr val="accent4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3C0E7295-D344-4B3B-ABA4-0DC626CF5397}"/>
              </a:ext>
            </a:extLst>
          </p:cNvPr>
          <p:cNvSpPr txBox="1"/>
          <p:nvPr/>
        </p:nvSpPr>
        <p:spPr>
          <a:xfrm>
            <a:off x="873551" y="5920115"/>
            <a:ext cx="10444898" cy="707886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1433513" lvl="2">
              <a:spcAft>
                <a:spcPts val="500"/>
              </a:spcAft>
              <a:tabLst>
                <a:tab pos="1433513" algn="l"/>
              </a:tabLst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If you always end up with a child left-over, no matter how you try to pair them off with cakes, then there are more children than cakes</a:t>
            </a:r>
          </a:p>
        </p:txBody>
      </p:sp>
    </p:spTree>
    <p:extLst>
      <p:ext uri="{BB962C8B-B14F-4D97-AF65-F5344CB8AC3E}">
        <p14:creationId xmlns:p14="http://schemas.microsoft.com/office/powerpoint/2010/main" val="3259033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Solving Russell’s Paradox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98863"/>
                <a:ext cx="10444898" cy="5273238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iterative conception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motivates a standard axiomatisation of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 theory</a:t>
                </a:r>
                <a:r>
                  <a:rPr lang="en-GB" sz="2000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(ZFC), but even without going through the formalities, we can see how </a:t>
                </a: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Russell’s Paradox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blocked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According to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iterative conception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no set is a member of itself</a:t>
                </a:r>
              </a:p>
              <a:p>
                <a:pPr marL="914400" lvl="1" indent="-457200">
                  <a:spcAft>
                    <a:spcPts val="2000"/>
                  </a:spcAft>
                  <a:buFont typeface="Cambria" panose="02040503050406030204" pitchFamily="18" charset="0"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set appears for the first time at a later stage than its members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follows that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∉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doesn’t exist on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iterative conception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No set is a member of itself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Each set must appear for the first time at a later stage than its members</a:t>
                </a: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So </a:t>
                </a:r>
                <a14:m>
                  <m:oMath xmlns:m="http://schemas.openxmlformats.org/officeDocument/2006/math">
                    <m:d>
                      <m:dPr>
                        <m:begChr m:val="{"/>
                        <m:endChr m:val="}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: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∉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would have to appear at a stage later than any set appears!</a:t>
                </a:r>
              </a:p>
              <a:p>
                <a:pPr marL="342900" indent="-3429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obviously follows that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Naïve Comprehension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false on 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iterative conception</a:t>
                </a:r>
                <a:endParaRPr lang="en-GB" sz="2000" dirty="0">
                  <a:solidFill>
                    <a:schemeClr val="accent2">
                      <a:lumMod val="75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342900" indent="-3429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you can still have a restricted version of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Naïve Comprehension</a:t>
                </a:r>
                <a:r>
                  <a:rPr lang="en-GB" sz="2000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on every stage</a:t>
                </a:r>
              </a:p>
              <a:p>
                <a:pPr marL="800100" lvl="1" indent="-342900">
                  <a:spcAft>
                    <a:spcPts val="2000"/>
                  </a:spcAft>
                  <a:buFont typeface="Cambria Math" panose="02040503050406030204" pitchFamily="18" charset="0"/>
                  <a:buChar char="–"/>
                </a:pPr>
                <a14:m>
                  <m:oMath xmlns:m="http://schemas.openxmlformats.org/officeDocument/2006/math"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𝛼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appears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in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stage</m:t>
                        </m:r>
                        <m:r>
                          <m:rPr>
                            <m:nor/>
                          </m:rPr>
                          <a:rPr lang="en-GB" sz="2000" b="0" i="0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𝛼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→</m:t>
                        </m:r>
                        <m:d>
                          <m:dPr>
                            <m:ctrlP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∈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𝑥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↔</m:t>
                            </m:r>
                            <m:r>
                              <a:rPr lang="en-GB" sz="2000" b="1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𝑨</m:t>
                            </m:r>
                            <m:r>
                              <a:rPr lang="en-GB" sz="2000" b="0" i="1" smtClean="0">
                                <a:latin typeface="Cambria Math" panose="02040503050406030204" pitchFamily="18" charset="0"/>
                                <a:ea typeface="Cambria" panose="02040503050406030204" pitchFamily="18" charset="0"/>
                              </a:rPr>
                              <m:t>𝑦</m:t>
                            </m:r>
                          </m:e>
                        </m:d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98863"/>
                <a:ext cx="10444898" cy="5273238"/>
              </a:xfrm>
              <a:prstGeom prst="rect">
                <a:avLst/>
              </a:prstGeom>
              <a:blipFill>
                <a:blip r:embed="rId2"/>
                <a:stretch>
                  <a:fillRect l="-525" b="-231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5606068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Absolute Infinity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/>
              <p:nvPr/>
            </p:nvSpPr>
            <p:spPr>
              <a:xfrm>
                <a:off x="873551" y="1273215"/>
                <a:ext cx="10444898" cy="5324535"/>
              </a:xfrm>
              <a:prstGeom prst="rect">
                <a:avLst/>
              </a:prstGeom>
              <a:noFill/>
            </p:spPr>
            <p:txBody>
              <a:bodyPr wrap="square" rtlCol="0" anchor="ctr">
                <a:spAutoFit/>
              </a:bodyPr>
              <a:lstStyle/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 </a:t>
                </a:r>
                <a:r>
                  <a:rPr lang="en-GB" sz="2000" b="1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iterative conception</a:t>
                </a:r>
                <a:r>
                  <a:rPr lang="en-GB" sz="2000" dirty="0">
                    <a:solidFill>
                      <a:schemeClr val="accent2">
                        <a:lumMod val="75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also tells us that there is no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universal set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: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-GB" sz="2000" b="1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¬∃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∀</m:t>
                    </m:r>
                    <m:r>
                      <a:rPr lang="en-GB" sz="2000" b="0" i="1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𝑦</m:t>
                    </m:r>
                    <m:d>
                      <m:dPr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dPr>
                      <m:e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𝑦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∈</m:t>
                        </m:r>
                        <m:r>
                          <a:rPr lang="en-GB" sz="2000" b="0" i="1" smtClean="0"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200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is also no set of all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 it follows that no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measures the length of the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(arranged in the standard order)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There is also no set of all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;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it follows that no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cardinal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measures how many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there are</a:t>
                </a:r>
              </a:p>
              <a:p>
                <a:pPr marL="457200" indent="-457200">
                  <a:spcAft>
                    <a:spcPts val="1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We can use this observation to draw a distinction between two types of infinity:</a:t>
                </a:r>
              </a:p>
              <a:p>
                <a:pPr marL="914400" lvl="1" indent="-457200">
                  <a:spcAft>
                    <a:spcPts val="1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Infinite: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A set, </a:t>
                </a:r>
                <a14:m>
                  <m:oMath xmlns:m="http://schemas.openxmlformats.org/officeDocument/2006/math">
                    <m:r>
                      <a:rPr lang="en-GB" sz="2000" i="1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𝑥</m:t>
                    </m:r>
                  </m:oMath>
                </a14:m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</a:t>
                </a:r>
                <a:r>
                  <a:rPr lang="en-GB" sz="2000" b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is an </a:t>
                </a:r>
                <a:r>
                  <a:rPr lang="en-GB" sz="2000" i="1" dirty="0">
                    <a:solidFill>
                      <a:srgbClr val="C0000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infinite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set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14:m>
                  <m:oMath xmlns:m="http://schemas.openxmlformats.org/officeDocument/2006/math"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ℕ</m:t>
                        </m:r>
                      </m:e>
                    </m:d>
                    <m:r>
                      <a:rPr lang="en-GB" sz="20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≤</m:t>
                    </m:r>
                    <m:d>
                      <m:dPr>
                        <m:begChr m:val="|"/>
                        <m:endChr m:val="|"/>
                        <m:ctrlPr>
                          <a:rPr lang="en-GB" sz="20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GB" sz="2000" i="1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𝑥</m:t>
                        </m:r>
                      </m:e>
                    </m:d>
                  </m:oMath>
                </a14:m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914400" lvl="1" indent="-457200">
                  <a:spcAft>
                    <a:spcPts val="2000"/>
                  </a:spcAft>
                  <a:buFontTx/>
                  <a:buChar char="–"/>
                </a:pP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Absolutely Infinite: 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A collection is </a:t>
                </a:r>
                <a:r>
                  <a:rPr lang="en-GB" sz="2000" i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absolutely infinite</a:t>
                </a:r>
                <a:r>
                  <a:rPr lang="en-GB" sz="2000" i="1" dirty="0"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  <a:r>
                  <a:rPr lang="en-GB" sz="2000" dirty="0" err="1">
                    <a:latin typeface="Cambria" panose="02040503050406030204" pitchFamily="18" charset="0"/>
                    <a:ea typeface="Cambria" panose="02040503050406030204" pitchFamily="18" charset="0"/>
                  </a:rPr>
                  <a:t>iff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it is too big to form a set</a:t>
                </a:r>
                <a:endParaRPr lang="en-GB" sz="2000" b="1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Naively, people often assume that the natural numbers are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absolutely infinite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but modern mathematics disagrees</a:t>
                </a:r>
              </a:p>
              <a:p>
                <a:pPr marL="457200" indent="-457200">
                  <a:spcAft>
                    <a:spcPts val="2000"/>
                  </a:spcAft>
                  <a:buFont typeface="Arial" panose="020B0604020202020204" pitchFamily="34" charset="0"/>
                  <a:buChar char="•"/>
                </a:pP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However, the </a:t>
                </a:r>
                <a:r>
                  <a:rPr lang="en-GB" sz="2000" b="1" dirty="0">
                    <a:solidFill>
                      <a:srgbClr val="7030A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absolutely infinite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reappears when we consider </a:t>
                </a:r>
                <a:r>
                  <a:rPr lang="en-GB" sz="2000" b="1" dirty="0">
                    <a:solidFill>
                      <a:srgbClr val="0070C0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sets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</a:t>
                </a:r>
                <a:r>
                  <a:rPr lang="en-GB" sz="2000" b="1" dirty="0">
                    <a:solidFill>
                      <a:schemeClr val="accent6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ordinals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, and </a:t>
                </a:r>
                <a:r>
                  <a:rPr lang="en-GB" sz="2000" b="1" dirty="0">
                    <a:solidFill>
                      <a:schemeClr val="accent5">
                        <a:lumMod val="50000"/>
                      </a:schemeClr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cardinals</a:t>
                </a:r>
                <a:r>
                  <a:rPr lang="en-GB" sz="2000" dirty="0">
                    <a:latin typeface="Cambria" panose="02040503050406030204" pitchFamily="18" charset="0"/>
                    <a:ea typeface="Cambria" panose="02040503050406030204" pitchFamily="18" charset="0"/>
                  </a:rPr>
                  <a:t>!</a:t>
                </a:r>
              </a:p>
            </p:txBody>
          </p:sp>
        </mc:Choice>
        <mc:Fallback xmlns="">
          <p:sp>
            <p:nvSpPr>
              <p:cNvPr id="2" name="TextBox 1">
                <a:extLst>
                  <a:ext uri="{FF2B5EF4-FFF2-40B4-BE49-F238E27FC236}">
                    <a16:creationId xmlns:a16="http://schemas.microsoft.com/office/drawing/2014/main" id="{5DC10DD6-DBBA-57CE-B190-2532693AD75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3551" y="1273215"/>
                <a:ext cx="10444898" cy="5324535"/>
              </a:xfrm>
              <a:prstGeom prst="rect">
                <a:avLst/>
              </a:prstGeom>
              <a:blipFill>
                <a:blip r:embed="rId2"/>
                <a:stretch>
                  <a:fillRect l="-525" t="-115" b="-1604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814837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For the Next Seminar and Lecture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1" y="3235287"/>
            <a:ext cx="10444898" cy="140038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No Seminar Reading!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b="1">
                <a:latin typeface="Cambria" panose="02040503050406030204" pitchFamily="18" charset="0"/>
                <a:ea typeface="Cambria" panose="02040503050406030204" pitchFamily="18" charset="0"/>
              </a:rPr>
              <a:t>Lecture Reading</a:t>
            </a:r>
            <a:endParaRPr lang="en-GB" sz="200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Sainsbury (2009). </a:t>
            </a:r>
            <a:r>
              <a:rPr lang="en-GB" sz="2000" i="1" dirty="0">
                <a:latin typeface="Cambria" panose="02040503050406030204" pitchFamily="18" charset="0"/>
                <a:ea typeface="Cambria" panose="02040503050406030204" pitchFamily="18" charset="0"/>
              </a:rPr>
              <a:t>Paradoxes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(CUP), ch.6</a:t>
            </a:r>
          </a:p>
        </p:txBody>
      </p:sp>
    </p:spTree>
    <p:extLst>
      <p:ext uri="{BB962C8B-B14F-4D97-AF65-F5344CB8AC3E}">
        <p14:creationId xmlns:p14="http://schemas.microsoft.com/office/powerpoint/2010/main" val="55994956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Naturals versus Squares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6694" y="1697618"/>
            <a:ext cx="10444898" cy="40011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There is a </a:t>
            </a:r>
            <a:r>
              <a:rPr lang="en-GB" sz="2000" b="1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1-1 correspondence</a:t>
            </a:r>
            <a:r>
              <a:rPr lang="en-GB" sz="2000" dirty="0">
                <a:solidFill>
                  <a:schemeClr val="accent5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between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natural numbers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and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square numbers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BD37F5C7-F1EA-597F-8E59-38BE4C5940CA}"/>
              </a:ext>
            </a:extLst>
          </p:cNvPr>
          <p:cNvGrpSpPr/>
          <p:nvPr/>
        </p:nvGrpSpPr>
        <p:grpSpPr>
          <a:xfrm>
            <a:off x="5279007" y="2253438"/>
            <a:ext cx="1758895" cy="2639137"/>
            <a:chOff x="5279007" y="3088800"/>
            <a:chExt cx="1758895" cy="263913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6A676604-2A59-C4D0-72F3-AB9BA0788ED7}"/>
                </a:ext>
              </a:extLst>
            </p:cNvPr>
            <p:cNvSpPr txBox="1"/>
            <p:nvPr/>
          </p:nvSpPr>
          <p:spPr>
            <a:xfrm>
              <a:off x="5279007" y="3090839"/>
              <a:ext cx="553040" cy="225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500"/>
                </a:spcAft>
              </a:pPr>
              <a:r>
                <a: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  <a:p>
              <a:pPr algn="r">
                <a:spcAft>
                  <a:spcPts val="500"/>
                </a:spcAft>
              </a:pPr>
              <a:r>
                <a: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  <a:p>
              <a:pPr algn="r">
                <a:spcAft>
                  <a:spcPts val="500"/>
                </a:spcAft>
              </a:pPr>
              <a:r>
                <a: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  <a:p>
              <a:pPr algn="r">
                <a:spcAft>
                  <a:spcPts val="500"/>
                </a:spcAft>
              </a:pPr>
              <a:r>
                <a: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  <a:p>
              <a:pPr algn="r">
                <a:spcAft>
                  <a:spcPts val="500"/>
                </a:spcAft>
              </a:pPr>
              <a:r>
                <a: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  <a:p>
              <a:pPr algn="r">
                <a:spcAft>
                  <a:spcPts val="500"/>
                </a:spcAft>
              </a:pPr>
              <a:r>
                <a: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5</a:t>
              </a: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580BB84-C66D-5EFA-87BC-2EEC8EB7635C}"/>
                </a:ext>
              </a:extLst>
            </p:cNvPr>
            <p:cNvSpPr txBox="1"/>
            <p:nvPr/>
          </p:nvSpPr>
          <p:spPr>
            <a:xfrm>
              <a:off x="6395309" y="3088800"/>
              <a:ext cx="642593" cy="22595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spcAft>
                  <a:spcPts val="500"/>
                </a:spcAft>
              </a:pPr>
              <a:r>
                <a: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0</a:t>
              </a:r>
            </a:p>
            <a:p>
              <a:pPr>
                <a:spcAft>
                  <a:spcPts val="500"/>
                </a:spcAft>
              </a:pPr>
              <a:r>
                <a: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  <a:p>
              <a:pPr>
                <a:spcAft>
                  <a:spcPts val="500"/>
                </a:spcAft>
              </a:pPr>
              <a:r>
                <a: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4</a:t>
              </a:r>
            </a:p>
            <a:p>
              <a:pPr>
                <a:spcAft>
                  <a:spcPts val="500"/>
                </a:spcAft>
              </a:pPr>
              <a:r>
                <a: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9</a:t>
              </a:r>
            </a:p>
            <a:p>
              <a:pPr>
                <a:spcAft>
                  <a:spcPts val="500"/>
                </a:spcAft>
              </a:pPr>
              <a:r>
                <a: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16</a:t>
              </a:r>
            </a:p>
            <a:p>
              <a:pPr>
                <a:spcAft>
                  <a:spcPts val="500"/>
                </a:spcAft>
              </a:pPr>
              <a:r>
                <a: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25</a:t>
              </a: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7EEC7B-3C7D-429D-3A84-95D4E0883E85}"/>
                </a:ext>
              </a:extLst>
            </p:cNvPr>
            <p:cNvSpPr txBox="1"/>
            <p:nvPr/>
          </p:nvSpPr>
          <p:spPr>
            <a:xfrm>
              <a:off x="5774703" y="3096447"/>
              <a:ext cx="642593" cy="26314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spcAft>
                  <a:spcPts val="500"/>
                </a:spcAft>
              </a:pPr>
              <a:r>
                <a:rPr lang="en-GB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—</a:t>
              </a:r>
            </a:p>
            <a:p>
              <a:pPr algn="ctr">
                <a:spcAft>
                  <a:spcPts val="500"/>
                </a:spcAft>
              </a:pPr>
              <a:r>
                <a:rPr lang="en-GB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—</a:t>
              </a:r>
            </a:p>
            <a:p>
              <a:pPr algn="ctr">
                <a:spcAft>
                  <a:spcPts val="500"/>
                </a:spcAft>
              </a:pPr>
              <a:r>
                <a:rPr lang="en-GB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—</a:t>
              </a:r>
            </a:p>
            <a:p>
              <a:pPr algn="ctr">
                <a:spcAft>
                  <a:spcPts val="500"/>
                </a:spcAft>
              </a:pPr>
              <a:r>
                <a:rPr lang="en-GB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—</a:t>
              </a:r>
            </a:p>
            <a:p>
              <a:pPr algn="ctr">
                <a:spcAft>
                  <a:spcPts val="500"/>
                </a:spcAft>
              </a:pPr>
              <a:r>
                <a:rPr lang="en-GB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—</a:t>
              </a:r>
            </a:p>
            <a:p>
              <a:pPr algn="ctr">
                <a:spcAft>
                  <a:spcPts val="500"/>
                </a:spcAft>
              </a:pPr>
              <a:r>
                <a:rPr lang="en-GB" sz="2000" dirty="0">
                  <a:latin typeface="Cambria" panose="02040503050406030204" pitchFamily="18" charset="0"/>
                  <a:ea typeface="Cambria" panose="02040503050406030204" pitchFamily="18" charset="0"/>
                </a:rPr>
                <a:t>—</a:t>
              </a:r>
            </a:p>
            <a:p>
              <a:pPr algn="ctr">
                <a:spcAft>
                  <a:spcPts val="2000"/>
                </a:spcAft>
              </a:pPr>
              <a:endParaRPr lang="en-GB" sz="2000" dirty="0"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1D0CD73-99C4-57C8-CFE7-4D1CBFAD0F34}"/>
                </a:ext>
              </a:extLst>
            </p:cNvPr>
            <p:cNvSpPr txBox="1"/>
            <p:nvPr/>
          </p:nvSpPr>
          <p:spPr>
            <a:xfrm rot="16200000">
              <a:off x="5384423" y="5335315"/>
              <a:ext cx="385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500"/>
                </a:spcAft>
              </a:pPr>
              <a:r>
                <a:rPr lang="en-GB" sz="2000" dirty="0">
                  <a:solidFill>
                    <a:schemeClr val="accent6">
                      <a:lumMod val="50000"/>
                    </a:scheme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287310BB-E84F-B71C-8B69-88F199232CA2}"/>
                </a:ext>
              </a:extLst>
            </p:cNvPr>
            <p:cNvSpPr txBox="1"/>
            <p:nvPr/>
          </p:nvSpPr>
          <p:spPr>
            <a:xfrm rot="16200000">
              <a:off x="6320838" y="5335106"/>
              <a:ext cx="3851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spcAft>
                  <a:spcPts val="500"/>
                </a:spcAft>
              </a:pPr>
              <a:r>
                <a:rPr lang="en-GB" sz="2000" dirty="0">
                  <a:solidFill>
                    <a:srgbClr val="7030A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…</a:t>
              </a:r>
            </a:p>
          </p:txBody>
        </p: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F878DFDA-35D7-0CE0-6D97-4607A5443ABC}"/>
              </a:ext>
            </a:extLst>
          </p:cNvPr>
          <p:cNvSpPr txBox="1"/>
          <p:nvPr/>
        </p:nvSpPr>
        <p:spPr>
          <a:xfrm>
            <a:off x="876694" y="5029432"/>
            <a:ext cx="10444898" cy="1143903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This list is infinitely long, but each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natural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is paired with a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square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and each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square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is paired with a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natural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(different natural, different square)</a:t>
            </a:r>
          </a:p>
          <a:p>
            <a:pPr marL="914400" lvl="1" indent="-457200">
              <a:spcAft>
                <a:spcPts val="1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Each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natural</a:t>
            </a:r>
            <a:r>
              <a:rPr lang="en-GB" sz="2000" b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turns up eventually on this list, and so does each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square</a:t>
            </a:r>
          </a:p>
        </p:txBody>
      </p:sp>
    </p:spTree>
    <p:extLst>
      <p:ext uri="{BB962C8B-B14F-4D97-AF65-F5344CB8AC3E}">
        <p14:creationId xmlns:p14="http://schemas.microsoft.com/office/powerpoint/2010/main" val="2585891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8D1D6322-19BA-C414-E9C6-C464F6DCDFAC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2F2E6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DA6619EB-2677-3772-A3CA-0283B71D7801}"/>
              </a:ext>
            </a:extLst>
          </p:cNvPr>
          <p:cNvSpPr txBox="1"/>
          <p:nvPr/>
        </p:nvSpPr>
        <p:spPr>
          <a:xfrm>
            <a:off x="876693" y="382012"/>
            <a:ext cx="10444899" cy="6309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500" dirty="0">
                <a:latin typeface="Cambria" panose="02040503050406030204" pitchFamily="18" charset="0"/>
                <a:ea typeface="Cambria" panose="02040503050406030204" pitchFamily="18" charset="0"/>
              </a:rPr>
              <a:t>Understanding Infinity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C10DD6-DBBA-57CE-B190-2532693AD757}"/>
              </a:ext>
            </a:extLst>
          </p:cNvPr>
          <p:cNvSpPr txBox="1"/>
          <p:nvPr/>
        </p:nvSpPr>
        <p:spPr>
          <a:xfrm>
            <a:off x="873552" y="1593814"/>
            <a:ext cx="5363620" cy="4683333"/>
          </a:xfrm>
          <a:prstGeom prst="rect">
            <a:avLst/>
          </a:prstGeom>
          <a:noFill/>
        </p:spPr>
        <p:txBody>
          <a:bodyPr wrap="square" rtlCol="0" anchor="ctr">
            <a:spAutoFit/>
          </a:bodyPr>
          <a:lstStyle/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Galileo’s Paradox is a paradox of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infinity</a:t>
            </a:r>
            <a:endParaRPr lang="en-GB" sz="2000" dirty="0">
              <a:solidFill>
                <a:srgbClr val="C0000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The paradox only comes up because the </a:t>
            </a:r>
            <a:r>
              <a:rPr lang="en-GB" sz="2000" b="1" dirty="0">
                <a:solidFill>
                  <a:schemeClr val="accent6">
                    <a:lumMod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naturals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and the </a:t>
            </a:r>
            <a:r>
              <a:rPr lang="en-GB" sz="2000" b="1" dirty="0">
                <a:solidFill>
                  <a:srgbClr val="7030A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squares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are both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infinite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collections</a:t>
            </a:r>
          </a:p>
          <a:p>
            <a:pPr marL="457200" indent="-45720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You might think that Galileo’s Paradox is just a demonstration that we don’t really understand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infinity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, or at least we cannot handle it mathematically</a:t>
            </a:r>
          </a:p>
          <a:p>
            <a:pPr marL="914400" lvl="1" indent="-457200">
              <a:spcAft>
                <a:spcPts val="2000"/>
              </a:spcAft>
              <a:buFont typeface="Cambria" panose="02040503050406030204" pitchFamily="18" charset="0"/>
              <a:buChar char="–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(That is what Galileo thought!)</a:t>
            </a:r>
          </a:p>
          <a:p>
            <a:pPr marL="457200" indent="-457200">
              <a:spcAft>
                <a:spcPts val="2000"/>
              </a:spcAft>
              <a:buFont typeface="Arial" panose="020B0604020202020204" pitchFamily="34" charset="0"/>
              <a:buChar char="•"/>
            </a:pP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However, modern mathematics offers ways of dealing with </a:t>
            </a:r>
            <a:r>
              <a:rPr lang="en-GB" sz="2000" b="1" dirty="0">
                <a:solidFill>
                  <a:srgbClr val="C0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infinities</a:t>
            </a:r>
            <a:r>
              <a:rPr lang="en-GB" sz="2000" dirty="0">
                <a:latin typeface="Cambria" panose="02040503050406030204" pitchFamily="18" charset="0"/>
                <a:ea typeface="Cambria" panose="02040503050406030204" pitchFamily="18" charset="0"/>
              </a:rPr>
              <a:t> in consistent and well-behaved ways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1CDF1B0-C92C-C856-8BD8-0AE2CC92C5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497" y="2990690"/>
            <a:ext cx="4723932" cy="1889573"/>
          </a:xfrm>
          <a:prstGeom prst="rect">
            <a:avLst/>
          </a:prstGeom>
          <a:ln w="28575">
            <a:noFill/>
          </a:ln>
        </p:spPr>
      </p:pic>
    </p:spTree>
    <p:extLst>
      <p:ext uri="{BB962C8B-B14F-4D97-AF65-F5344CB8AC3E}">
        <p14:creationId xmlns:p14="http://schemas.microsoft.com/office/powerpoint/2010/main" val="35106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1327</TotalTime>
  <Words>7087</Words>
  <Application>Microsoft Office PowerPoint</Application>
  <PresentationFormat>Widescreen</PresentationFormat>
  <Paragraphs>854</Paragraphs>
  <Slides>72</Slides>
  <Notes>0</Notes>
  <HiddenSlides>0</HiddenSlides>
  <MMClips>3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72</vt:i4>
      </vt:variant>
    </vt:vector>
  </HeadingPairs>
  <TitlesOfParts>
    <vt:vector size="78" baseType="lpstr">
      <vt:lpstr>Arial</vt:lpstr>
      <vt:lpstr>Calibri</vt:lpstr>
      <vt:lpstr>Calibri Light</vt:lpstr>
      <vt:lpstr>Cambria</vt:lpstr>
      <vt:lpstr>Cambria Math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Trueman</dc:creator>
  <cp:lastModifiedBy>Rob Trueman</cp:lastModifiedBy>
  <cp:revision>1</cp:revision>
  <dcterms:created xsi:type="dcterms:W3CDTF">2023-10-17T10:32:55Z</dcterms:created>
  <dcterms:modified xsi:type="dcterms:W3CDTF">2023-11-15T12:17:13Z</dcterms:modified>
</cp:coreProperties>
</file>