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68" r:id="rId3"/>
    <p:sldId id="385" r:id="rId4"/>
    <p:sldId id="323" r:id="rId5"/>
    <p:sldId id="391" r:id="rId6"/>
    <p:sldId id="392" r:id="rId7"/>
    <p:sldId id="393" r:id="rId8"/>
    <p:sldId id="431" r:id="rId9"/>
    <p:sldId id="478" r:id="rId10"/>
    <p:sldId id="370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1" r:id="rId20"/>
    <p:sldId id="440" r:id="rId21"/>
    <p:sldId id="479" r:id="rId22"/>
    <p:sldId id="442" r:id="rId23"/>
    <p:sldId id="443" r:id="rId24"/>
    <p:sldId id="444" r:id="rId25"/>
    <p:sldId id="446" r:id="rId26"/>
    <p:sldId id="447" r:id="rId27"/>
    <p:sldId id="445" r:id="rId28"/>
    <p:sldId id="448" r:id="rId29"/>
    <p:sldId id="449" r:id="rId30"/>
    <p:sldId id="450" r:id="rId31"/>
    <p:sldId id="451" r:id="rId32"/>
    <p:sldId id="452" r:id="rId33"/>
    <p:sldId id="453" r:id="rId34"/>
    <p:sldId id="480" r:id="rId35"/>
    <p:sldId id="454" r:id="rId36"/>
    <p:sldId id="455" r:id="rId37"/>
    <p:sldId id="456" r:id="rId38"/>
    <p:sldId id="457" r:id="rId39"/>
    <p:sldId id="458" r:id="rId40"/>
    <p:sldId id="465" r:id="rId41"/>
    <p:sldId id="481" r:id="rId42"/>
    <p:sldId id="459" r:id="rId43"/>
    <p:sldId id="460" r:id="rId44"/>
    <p:sldId id="461" r:id="rId45"/>
    <p:sldId id="462" r:id="rId46"/>
    <p:sldId id="463" r:id="rId47"/>
    <p:sldId id="482" r:id="rId48"/>
    <p:sldId id="464" r:id="rId49"/>
    <p:sldId id="466" r:id="rId50"/>
    <p:sldId id="467" r:id="rId51"/>
    <p:sldId id="468" r:id="rId52"/>
    <p:sldId id="483" r:id="rId53"/>
    <p:sldId id="469" r:id="rId54"/>
    <p:sldId id="470" r:id="rId55"/>
    <p:sldId id="471" r:id="rId56"/>
    <p:sldId id="472" r:id="rId57"/>
    <p:sldId id="473" r:id="rId58"/>
    <p:sldId id="474" r:id="rId59"/>
    <p:sldId id="475" r:id="rId60"/>
    <p:sldId id="476" r:id="rId61"/>
    <p:sldId id="477" r:id="rId62"/>
    <p:sldId id="36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052E6C76-5ECA-4F4C-9FFA-97DDBBE4287D}">
          <p14:sldIdLst>
            <p14:sldId id="314"/>
          </p14:sldIdLst>
        </p14:section>
        <p14:section name="Recap" id="{62302559-9DBA-4AC9-B181-8EA635198C16}">
          <p14:sldIdLst>
            <p14:sldId id="368"/>
            <p14:sldId id="385"/>
            <p14:sldId id="323"/>
            <p14:sldId id="391"/>
            <p14:sldId id="392"/>
            <p14:sldId id="393"/>
            <p14:sldId id="431"/>
          </p14:sldIdLst>
        </p14:section>
        <p14:section name="An argument for bivalence" id="{E1CF14FB-90F5-4869-B1B8-125D4276B3C0}">
          <p14:sldIdLst>
            <p14:sldId id="478"/>
            <p14:sldId id="370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1"/>
            <p14:sldId id="440"/>
          </p14:sldIdLst>
        </p14:section>
        <p14:section name="Introducing epistemicism" id="{413D04EC-E716-4FC2-A225-2FF79F45176C}">
          <p14:sldIdLst>
            <p14:sldId id="479"/>
            <p14:sldId id="442"/>
            <p14:sldId id="443"/>
            <p14:sldId id="444"/>
            <p14:sldId id="446"/>
            <p14:sldId id="447"/>
            <p14:sldId id="445"/>
            <p14:sldId id="448"/>
            <p14:sldId id="449"/>
            <p14:sldId id="450"/>
            <p14:sldId id="451"/>
            <p14:sldId id="452"/>
            <p14:sldId id="453"/>
          </p14:sldIdLst>
        </p14:section>
        <p14:section name="Accepting necessary ignorance" id="{28CD5EF4-63A6-41BE-A710-A672302C3261}">
          <p14:sldIdLst>
            <p14:sldId id="480"/>
            <p14:sldId id="454"/>
            <p14:sldId id="455"/>
            <p14:sldId id="456"/>
            <p14:sldId id="457"/>
            <p14:sldId id="458"/>
            <p14:sldId id="465"/>
          </p14:sldIdLst>
        </p14:section>
        <p14:section name="Meaning and use" id="{B1589866-15D5-4DDF-90A0-3CF12C543577}">
          <p14:sldIdLst>
            <p14:sldId id="481"/>
            <p14:sldId id="459"/>
            <p14:sldId id="460"/>
            <p14:sldId id="461"/>
            <p14:sldId id="462"/>
            <p14:sldId id="463"/>
          </p14:sldIdLst>
        </p14:section>
        <p14:section name="Explaining necessary ignorance" id="{1C92168D-643F-409D-93A3-D607297A6477}">
          <p14:sldIdLst>
            <p14:sldId id="482"/>
            <p14:sldId id="464"/>
            <p14:sldId id="466"/>
            <p14:sldId id="467"/>
            <p14:sldId id="468"/>
          </p14:sldIdLst>
        </p14:section>
        <p14:section name="Where are we?" id="{AB017B84-513A-410A-A689-CFC812065335}">
          <p14:sldIdLst>
            <p14:sldId id="483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962906-85A5-4622-B716-E06BC84596A4}" v="21083" dt="2023-10-24T15:29:47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Trueman" userId="8e610f215beb07b7" providerId="LiveId" clId="{3C962906-85A5-4622-B716-E06BC84596A4}"/>
    <pc:docChg chg="undo redo custSel addSld delSld modSld addSection modSection">
      <pc:chgData name="Robert Trueman" userId="8e610f215beb07b7" providerId="LiveId" clId="{3C962906-85A5-4622-B716-E06BC84596A4}" dt="2023-10-24T15:29:47.404" v="40132" actId="20577"/>
      <pc:docMkLst>
        <pc:docMk/>
      </pc:docMkLst>
      <pc:sldChg chg="modSp mod">
        <pc:chgData name="Robert Trueman" userId="8e610f215beb07b7" providerId="LiveId" clId="{3C962906-85A5-4622-B716-E06BC84596A4}" dt="2023-10-24T13:01:08.090" v="40116" actId="20577"/>
        <pc:sldMkLst>
          <pc:docMk/>
          <pc:sldMk cId="1113846191" sldId="314"/>
        </pc:sldMkLst>
        <pc:spChg chg="mod">
          <ac:chgData name="Robert Trueman" userId="8e610f215beb07b7" providerId="LiveId" clId="{3C962906-85A5-4622-B716-E06BC84596A4}" dt="2023-10-24T13:01:08.090" v="40116" actId="20577"/>
          <ac:spMkLst>
            <pc:docMk/>
            <pc:sldMk cId="1113846191" sldId="314"/>
            <ac:spMk id="19" creationId="{DA6619EB-2677-3772-A3CA-0283B71D7801}"/>
          </ac:spMkLst>
        </pc:spChg>
      </pc:sldChg>
      <pc:sldChg chg="modSp add mod">
        <pc:chgData name="Robert Trueman" userId="8e610f215beb07b7" providerId="LiveId" clId="{3C962906-85A5-4622-B716-E06BC84596A4}" dt="2023-10-06T08:45:54.028" v="37208" actId="20577"/>
        <pc:sldMkLst>
          <pc:docMk/>
          <pc:sldMk cId="328661380" sldId="323"/>
        </pc:sldMkLst>
        <pc:spChg chg="mod">
          <ac:chgData name="Robert Trueman" userId="8e610f215beb07b7" providerId="LiveId" clId="{3C962906-85A5-4622-B716-E06BC84596A4}" dt="2023-10-06T08:45:54.028" v="37208" actId="20577"/>
          <ac:spMkLst>
            <pc:docMk/>
            <pc:sldMk cId="328661380" sldId="323"/>
            <ac:spMk id="2" creationId="{5DC10DD6-DBBA-57CE-B190-2532693AD757}"/>
          </ac:spMkLst>
        </pc:spChg>
      </pc:sldChg>
      <pc:sldChg chg="modSp add mod modAnim">
        <pc:chgData name="Robert Trueman" userId="8e610f215beb07b7" providerId="LiveId" clId="{3C962906-85A5-4622-B716-E06BC84596A4}" dt="2023-10-05T15:31:32.752" v="37181" actId="20577"/>
        <pc:sldMkLst>
          <pc:docMk/>
          <pc:sldMk cId="559949566" sldId="361"/>
        </pc:sldMkLst>
        <pc:spChg chg="mod">
          <ac:chgData name="Robert Trueman" userId="8e610f215beb07b7" providerId="LiveId" clId="{3C962906-85A5-4622-B716-E06BC84596A4}" dt="2023-10-05T15:31:32.752" v="37181" actId="20577"/>
          <ac:spMkLst>
            <pc:docMk/>
            <pc:sldMk cId="559949566" sldId="361"/>
            <ac:spMk id="2" creationId="{5DC10DD6-DBBA-57CE-B190-2532693AD757}"/>
          </ac:spMkLst>
        </pc:spChg>
      </pc:sldChg>
      <pc:sldChg chg="modSp mod">
        <pc:chgData name="Robert Trueman" userId="8e610f215beb07b7" providerId="LiveId" clId="{3C962906-85A5-4622-B716-E06BC84596A4}" dt="2023-10-05T15:32:14.409" v="37183" actId="113"/>
        <pc:sldMkLst>
          <pc:docMk/>
          <pc:sldMk cId="3840017825" sldId="368"/>
        </pc:sldMkLst>
        <pc:spChg chg="mod">
          <ac:chgData name="Robert Trueman" userId="8e610f215beb07b7" providerId="LiveId" clId="{3C962906-85A5-4622-B716-E06BC84596A4}" dt="2023-10-05T15:32:14.409" v="37183" actId="113"/>
          <ac:spMkLst>
            <pc:docMk/>
            <pc:sldMk cId="3840017825" sldId="368"/>
            <ac:spMk id="2" creationId="{5DC10DD6-DBBA-57CE-B190-2532693AD757}"/>
          </ac:spMkLst>
        </pc:spChg>
      </pc:sldChg>
      <pc:sldChg chg="addSp delSp modSp add mod delAnim modAnim">
        <pc:chgData name="Robert Trueman" userId="8e610f215beb07b7" providerId="LiveId" clId="{3C962906-85A5-4622-B716-E06BC84596A4}" dt="2023-10-04T10:30:30.159" v="6837" actId="167"/>
        <pc:sldMkLst>
          <pc:docMk/>
          <pc:sldMk cId="3868309278" sldId="370"/>
        </pc:sldMkLst>
        <pc:spChg chg="ord">
          <ac:chgData name="Robert Trueman" userId="8e610f215beb07b7" providerId="LiveId" clId="{3C962906-85A5-4622-B716-E06BC84596A4}" dt="2023-10-04T10:30:08.487" v="6829" actId="167"/>
          <ac:spMkLst>
            <pc:docMk/>
            <pc:sldMk cId="3868309278" sldId="370"/>
            <ac:spMk id="6" creationId="{8D1D6322-19BA-C414-E9C6-C464F6DCDFAC}"/>
          </ac:spMkLst>
        </pc:spChg>
        <pc:picChg chg="add del mod ord">
          <ac:chgData name="Robert Trueman" userId="8e610f215beb07b7" providerId="LiveId" clId="{3C962906-85A5-4622-B716-E06BC84596A4}" dt="2023-10-04T10:30:09.639" v="6830" actId="478"/>
          <ac:picMkLst>
            <pc:docMk/>
            <pc:sldMk cId="3868309278" sldId="370"/>
            <ac:picMk id="2" creationId="{2E8B2D57-DD9F-B736-EFEF-BFA04C38CDA4}"/>
          </ac:picMkLst>
        </pc:picChg>
        <pc:picChg chg="add mod ord">
          <ac:chgData name="Robert Trueman" userId="8e610f215beb07b7" providerId="LiveId" clId="{3C962906-85A5-4622-B716-E06BC84596A4}" dt="2023-10-04T10:30:30.159" v="6837" actId="167"/>
          <ac:picMkLst>
            <pc:docMk/>
            <pc:sldMk cId="3868309278" sldId="370"/>
            <ac:picMk id="3" creationId="{1F5EA164-0E9F-A11B-38B5-3A524F06EDEC}"/>
          </ac:picMkLst>
        </pc:picChg>
      </pc:sldChg>
      <pc:sldChg chg="addSp delSp modSp add mod addAnim delAnim modAnim">
        <pc:chgData name="Robert Trueman" userId="8e610f215beb07b7" providerId="LiveId" clId="{3C962906-85A5-4622-B716-E06BC84596A4}" dt="2023-10-03T09:27:05.218" v="920" actId="207"/>
        <pc:sldMkLst>
          <pc:docMk/>
          <pc:sldMk cId="3719759600" sldId="385"/>
        </pc:sldMkLst>
        <pc:spChg chg="mod">
          <ac:chgData name="Robert Trueman" userId="8e610f215beb07b7" providerId="LiveId" clId="{3C962906-85A5-4622-B716-E06BC84596A4}" dt="2023-10-03T08:58:23.894" v="776" actId="1076"/>
          <ac:spMkLst>
            <pc:docMk/>
            <pc:sldMk cId="3719759600" sldId="385"/>
            <ac:spMk id="2" creationId="{5DC10DD6-DBBA-57CE-B190-2532693AD757}"/>
          </ac:spMkLst>
        </pc:spChg>
        <pc:spChg chg="add mod">
          <ac:chgData name="Robert Trueman" userId="8e610f215beb07b7" providerId="LiveId" clId="{3C962906-85A5-4622-B716-E06BC84596A4}" dt="2023-10-03T09:27:05.218" v="920" actId="207"/>
          <ac:spMkLst>
            <pc:docMk/>
            <pc:sldMk cId="3719759600" sldId="385"/>
            <ac:spMk id="4" creationId="{DE7160BF-6D33-C0DA-0790-F8242A8D959F}"/>
          </ac:spMkLst>
        </pc:spChg>
        <pc:spChg chg="add del mod">
          <ac:chgData name="Robert Trueman" userId="8e610f215beb07b7" providerId="LiveId" clId="{3C962906-85A5-4622-B716-E06BC84596A4}" dt="2023-10-03T08:57:19.375" v="754" actId="478"/>
          <ac:spMkLst>
            <pc:docMk/>
            <pc:sldMk cId="3719759600" sldId="385"/>
            <ac:spMk id="5" creationId="{98F9DD3C-C3E0-15D9-E64D-959F4768A4C1}"/>
          </ac:spMkLst>
        </pc:spChg>
        <pc:spChg chg="ord">
          <ac:chgData name="Robert Trueman" userId="8e610f215beb07b7" providerId="LiveId" clId="{3C962906-85A5-4622-B716-E06BC84596A4}" dt="2023-10-03T09:19:57.195" v="795" actId="167"/>
          <ac:spMkLst>
            <pc:docMk/>
            <pc:sldMk cId="3719759600" sldId="385"/>
            <ac:spMk id="6" creationId="{8D1D6322-19BA-C414-E9C6-C464F6DCDFAC}"/>
          </ac:spMkLst>
        </pc:spChg>
        <pc:spChg chg="del">
          <ac:chgData name="Robert Trueman" userId="8e610f215beb07b7" providerId="LiveId" clId="{3C962906-85A5-4622-B716-E06BC84596A4}" dt="2023-10-03T08:51:15.892" v="28" actId="478"/>
          <ac:spMkLst>
            <pc:docMk/>
            <pc:sldMk cId="3719759600" sldId="385"/>
            <ac:spMk id="7" creationId="{1D4B6F85-61C7-2936-7173-FBD3951C4382}"/>
          </ac:spMkLst>
        </pc:spChg>
        <pc:spChg chg="add mod">
          <ac:chgData name="Robert Trueman" userId="8e610f215beb07b7" providerId="LiveId" clId="{3C962906-85A5-4622-B716-E06BC84596A4}" dt="2023-10-03T09:23:09.026" v="810" actId="207"/>
          <ac:spMkLst>
            <pc:docMk/>
            <pc:sldMk cId="3719759600" sldId="385"/>
            <ac:spMk id="8" creationId="{39202012-575D-FFC1-4493-9302CEF7AD1D}"/>
          </ac:spMkLst>
        </pc:spChg>
        <pc:spChg chg="del">
          <ac:chgData name="Robert Trueman" userId="8e610f215beb07b7" providerId="LiveId" clId="{3C962906-85A5-4622-B716-E06BC84596A4}" dt="2023-10-03T08:51:12.799" v="27" actId="478"/>
          <ac:spMkLst>
            <pc:docMk/>
            <pc:sldMk cId="3719759600" sldId="385"/>
            <ac:spMk id="10" creationId="{5D0277A8-D46E-C88B-900F-C65B78C02E83}"/>
          </ac:spMkLst>
        </pc:spChg>
        <pc:spChg chg="mod">
          <ac:chgData name="Robert Trueman" userId="8e610f215beb07b7" providerId="LiveId" clId="{3C962906-85A5-4622-B716-E06BC84596A4}" dt="2023-10-03T08:50:57.766" v="23" actId="20577"/>
          <ac:spMkLst>
            <pc:docMk/>
            <pc:sldMk cId="3719759600" sldId="385"/>
            <ac:spMk id="19" creationId="{DA6619EB-2677-3772-A3CA-0283B71D7801}"/>
          </ac:spMkLst>
        </pc:spChg>
        <pc:picChg chg="del">
          <ac:chgData name="Robert Trueman" userId="8e610f215beb07b7" providerId="LiveId" clId="{3C962906-85A5-4622-B716-E06BC84596A4}" dt="2023-10-03T08:51:09.856" v="26" actId="478"/>
          <ac:picMkLst>
            <pc:docMk/>
            <pc:sldMk cId="3719759600" sldId="385"/>
            <ac:picMk id="3" creationId="{8DA0C692-C032-8D94-F4A5-93FB3A9C1EFB}"/>
          </ac:picMkLst>
        </pc:picChg>
        <pc:picChg chg="del mod ord">
          <ac:chgData name="Robert Trueman" userId="8e610f215beb07b7" providerId="LiveId" clId="{3C962906-85A5-4622-B716-E06BC84596A4}" dt="2023-10-03T09:22:22.385" v="802" actId="478"/>
          <ac:picMkLst>
            <pc:docMk/>
            <pc:sldMk cId="3719759600" sldId="385"/>
            <ac:picMk id="9" creationId="{B5FFBEBD-019D-03CE-7708-4E58F5CA5B93}"/>
          </ac:picMkLst>
        </pc:picChg>
        <pc:picChg chg="add del mod">
          <ac:chgData name="Robert Trueman" userId="8e610f215beb07b7" providerId="LiveId" clId="{3C962906-85A5-4622-B716-E06BC84596A4}" dt="2023-10-03T09:21:03.485" v="797" actId="478"/>
          <ac:picMkLst>
            <pc:docMk/>
            <pc:sldMk cId="3719759600" sldId="385"/>
            <ac:picMk id="11" creationId="{B89211F5-307A-9CB4-130F-2D1F979F3046}"/>
          </ac:picMkLst>
        </pc:picChg>
        <pc:picChg chg="add mod ord">
          <ac:chgData name="Robert Trueman" userId="8e610f215beb07b7" providerId="LiveId" clId="{3C962906-85A5-4622-B716-E06BC84596A4}" dt="2023-10-03T09:22:20.195" v="801" actId="167"/>
          <ac:picMkLst>
            <pc:docMk/>
            <pc:sldMk cId="3719759600" sldId="385"/>
            <ac:picMk id="12" creationId="{F9481830-C437-BEDF-CAEB-390660C1F09F}"/>
          </ac:picMkLst>
        </pc:picChg>
      </pc:sldChg>
      <pc:sldChg chg="addSp delSp modSp add mod delAnim modAnim">
        <pc:chgData name="Robert Trueman" userId="8e610f215beb07b7" providerId="LiveId" clId="{3C962906-85A5-4622-B716-E06BC84596A4}" dt="2023-10-05T08:32:20.611" v="15613"/>
        <pc:sldMkLst>
          <pc:docMk/>
          <pc:sldMk cId="4083104748" sldId="391"/>
        </pc:sldMkLst>
        <pc:spChg chg="mod">
          <ac:chgData name="Robert Trueman" userId="8e610f215beb07b7" providerId="LiveId" clId="{3C962906-85A5-4622-B716-E06BC84596A4}" dt="2023-10-03T09:49:06.044" v="1588" actId="207"/>
          <ac:spMkLst>
            <pc:docMk/>
            <pc:sldMk cId="4083104748" sldId="391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3T09:34:57.385" v="1529" actId="1076"/>
          <ac:spMkLst>
            <pc:docMk/>
            <pc:sldMk cId="4083104748" sldId="391"/>
            <ac:spMk id="3" creationId="{4C1510D5-11FD-FB8C-6BEA-0163B3A147E3}"/>
          </ac:spMkLst>
        </pc:spChg>
        <pc:spChg chg="mod">
          <ac:chgData name="Robert Trueman" userId="8e610f215beb07b7" providerId="LiveId" clId="{3C962906-85A5-4622-B716-E06BC84596A4}" dt="2023-10-03T09:34:35.245" v="1526" actId="1076"/>
          <ac:spMkLst>
            <pc:docMk/>
            <pc:sldMk cId="4083104748" sldId="391"/>
            <ac:spMk id="6" creationId="{8D1D6322-19BA-C414-E9C6-C464F6DCDFAC}"/>
          </ac:spMkLst>
        </pc:spChg>
        <pc:spChg chg="add mod">
          <ac:chgData name="Robert Trueman" userId="8e610f215beb07b7" providerId="LiveId" clId="{3C962906-85A5-4622-B716-E06BC84596A4}" dt="2023-10-03T09:37:00.311" v="1539" actId="1076"/>
          <ac:spMkLst>
            <pc:docMk/>
            <pc:sldMk cId="4083104748" sldId="391"/>
            <ac:spMk id="8" creationId="{C0A9AAEE-DB32-6281-F4C1-2052C178A20B}"/>
          </ac:spMkLst>
        </pc:spChg>
        <pc:spChg chg="add mod">
          <ac:chgData name="Robert Trueman" userId="8e610f215beb07b7" providerId="LiveId" clId="{3C962906-85A5-4622-B716-E06BC84596A4}" dt="2023-10-03T09:37:00.311" v="1539" actId="1076"/>
          <ac:spMkLst>
            <pc:docMk/>
            <pc:sldMk cId="4083104748" sldId="391"/>
            <ac:spMk id="10" creationId="{EBD67D99-1279-8394-7110-FEC73EC2261E}"/>
          </ac:spMkLst>
        </pc:spChg>
        <pc:spChg chg="add del mod">
          <ac:chgData name="Robert Trueman" userId="8e610f215beb07b7" providerId="LiveId" clId="{3C962906-85A5-4622-B716-E06BC84596A4}" dt="2023-10-03T09:38:59.325" v="1545"/>
          <ac:spMkLst>
            <pc:docMk/>
            <pc:sldMk cId="4083104748" sldId="391"/>
            <ac:spMk id="11" creationId="{6C31AA9A-56E3-DB73-6EAC-73252D2AA0D8}"/>
          </ac:spMkLst>
        </pc:spChg>
        <pc:spChg chg="add del mod">
          <ac:chgData name="Robert Trueman" userId="8e610f215beb07b7" providerId="LiveId" clId="{3C962906-85A5-4622-B716-E06BC84596A4}" dt="2023-10-03T09:38:59.325" v="1545"/>
          <ac:spMkLst>
            <pc:docMk/>
            <pc:sldMk cId="4083104748" sldId="391"/>
            <ac:spMk id="12" creationId="{D5EB59F8-6030-BFFB-1F3D-21788BCB327D}"/>
          </ac:spMkLst>
        </pc:spChg>
        <pc:spChg chg="add del mod">
          <ac:chgData name="Robert Trueman" userId="8e610f215beb07b7" providerId="LiveId" clId="{3C962906-85A5-4622-B716-E06BC84596A4}" dt="2023-10-03T09:43:45.659" v="1566" actId="478"/>
          <ac:spMkLst>
            <pc:docMk/>
            <pc:sldMk cId="4083104748" sldId="391"/>
            <ac:spMk id="13" creationId="{5E18D3BB-A42D-5D61-BB72-21D22D167139}"/>
          </ac:spMkLst>
        </pc:spChg>
        <pc:spChg chg="add mod">
          <ac:chgData name="Robert Trueman" userId="8e610f215beb07b7" providerId="LiveId" clId="{3C962906-85A5-4622-B716-E06BC84596A4}" dt="2023-10-03T09:39:30.919" v="1549" actId="1076"/>
          <ac:spMkLst>
            <pc:docMk/>
            <pc:sldMk cId="4083104748" sldId="391"/>
            <ac:spMk id="15" creationId="{9230252D-BF28-67E3-2733-61AF37A0FAB3}"/>
          </ac:spMkLst>
        </pc:spChg>
        <pc:spChg chg="mod">
          <ac:chgData name="Robert Trueman" userId="8e610f215beb07b7" providerId="LiveId" clId="{3C962906-85A5-4622-B716-E06BC84596A4}" dt="2023-10-03T09:25:56.456" v="833" actId="20577"/>
          <ac:spMkLst>
            <pc:docMk/>
            <pc:sldMk cId="4083104748" sldId="391"/>
            <ac:spMk id="19" creationId="{DA6619EB-2677-3772-A3CA-0283B71D7801}"/>
          </ac:spMkLst>
        </pc:spChg>
        <pc:spChg chg="add mod">
          <ac:chgData name="Robert Trueman" userId="8e610f215beb07b7" providerId="LiveId" clId="{3C962906-85A5-4622-B716-E06BC84596A4}" dt="2023-10-03T09:48:19.891" v="1586" actId="1038"/>
          <ac:spMkLst>
            <pc:docMk/>
            <pc:sldMk cId="4083104748" sldId="391"/>
            <ac:spMk id="20" creationId="{04F287FB-7161-FB4C-23A6-8BB84696D829}"/>
          </ac:spMkLst>
        </pc:spChg>
        <pc:spChg chg="mod">
          <ac:chgData name="Robert Trueman" userId="8e610f215beb07b7" providerId="LiveId" clId="{3C962906-85A5-4622-B716-E06BC84596A4}" dt="2023-10-03T09:34:57.385" v="1529" actId="1076"/>
          <ac:spMkLst>
            <pc:docMk/>
            <pc:sldMk cId="4083104748" sldId="391"/>
            <ac:spMk id="25" creationId="{84F178B6-3368-AF65-E4AA-D11A4FCD6FDD}"/>
          </ac:spMkLst>
        </pc:spChg>
        <pc:spChg chg="mod">
          <ac:chgData name="Robert Trueman" userId="8e610f215beb07b7" providerId="LiveId" clId="{3C962906-85A5-4622-B716-E06BC84596A4}" dt="2023-10-03T09:34:57.385" v="1529" actId="1076"/>
          <ac:spMkLst>
            <pc:docMk/>
            <pc:sldMk cId="4083104748" sldId="391"/>
            <ac:spMk id="26" creationId="{0C017D7A-8793-D998-7187-418901830512}"/>
          </ac:spMkLst>
        </pc:spChg>
        <pc:spChg chg="add mod">
          <ac:chgData name="Robert Trueman" userId="8e610f215beb07b7" providerId="LiveId" clId="{3C962906-85A5-4622-B716-E06BC84596A4}" dt="2023-10-03T09:48:19.891" v="1586" actId="1038"/>
          <ac:spMkLst>
            <pc:docMk/>
            <pc:sldMk cId="4083104748" sldId="391"/>
            <ac:spMk id="27" creationId="{75413750-EB97-08D2-6D78-0EF58443C517}"/>
          </ac:spMkLst>
        </pc:spChg>
        <pc:spChg chg="mod">
          <ac:chgData name="Robert Trueman" userId="8e610f215beb07b7" providerId="LiveId" clId="{3C962906-85A5-4622-B716-E06BC84596A4}" dt="2023-10-03T09:34:57.385" v="1529" actId="1076"/>
          <ac:spMkLst>
            <pc:docMk/>
            <pc:sldMk cId="4083104748" sldId="391"/>
            <ac:spMk id="29" creationId="{672D2D1A-7A44-B30C-9631-E5AD346AD2AE}"/>
          </ac:spMkLst>
        </pc:spChg>
        <pc:spChg chg="mod">
          <ac:chgData name="Robert Trueman" userId="8e610f215beb07b7" providerId="LiveId" clId="{3C962906-85A5-4622-B716-E06BC84596A4}" dt="2023-10-03T11:15:27.698" v="3916" actId="207"/>
          <ac:spMkLst>
            <pc:docMk/>
            <pc:sldMk cId="4083104748" sldId="391"/>
            <ac:spMk id="31" creationId="{F7B85B0A-4072-D373-B535-83325E159567}"/>
          </ac:spMkLst>
        </pc:spChg>
        <pc:spChg chg="mod">
          <ac:chgData name="Robert Trueman" userId="8e610f215beb07b7" providerId="LiveId" clId="{3C962906-85A5-4622-B716-E06BC84596A4}" dt="2023-10-03T09:34:57.385" v="1529" actId="1076"/>
          <ac:spMkLst>
            <pc:docMk/>
            <pc:sldMk cId="4083104748" sldId="391"/>
            <ac:spMk id="32" creationId="{16B3407B-1CAC-0DCD-ED2B-CC404C1CA756}"/>
          </ac:spMkLst>
        </pc:spChg>
        <pc:spChg chg="mod">
          <ac:chgData name="Robert Trueman" userId="8e610f215beb07b7" providerId="LiveId" clId="{3C962906-85A5-4622-B716-E06BC84596A4}" dt="2023-10-03T09:34:57.385" v="1529" actId="1076"/>
          <ac:spMkLst>
            <pc:docMk/>
            <pc:sldMk cId="4083104748" sldId="391"/>
            <ac:spMk id="33" creationId="{FBBC1B7D-8713-A6F7-A8F8-54F9BE9C92CA}"/>
          </ac:spMkLst>
        </pc:spChg>
        <pc:spChg chg="mod">
          <ac:chgData name="Robert Trueman" userId="8e610f215beb07b7" providerId="LiveId" clId="{3C962906-85A5-4622-B716-E06BC84596A4}" dt="2023-10-03T09:34:57.385" v="1529" actId="1076"/>
          <ac:spMkLst>
            <pc:docMk/>
            <pc:sldMk cId="4083104748" sldId="391"/>
            <ac:spMk id="34" creationId="{BFF3924A-ABC5-F87E-E6A8-F4F3DA777471}"/>
          </ac:spMkLst>
        </pc:spChg>
        <pc:grpChg chg="mod">
          <ac:chgData name="Robert Trueman" userId="8e610f215beb07b7" providerId="LiveId" clId="{3C962906-85A5-4622-B716-E06BC84596A4}" dt="2023-10-03T09:34:57.385" v="1529" actId="1076"/>
          <ac:grpSpMkLst>
            <pc:docMk/>
            <pc:sldMk cId="4083104748" sldId="391"/>
            <ac:grpSpMk id="22" creationId="{E17DED33-18B2-217D-949A-2E4E7721E88F}"/>
          </ac:grpSpMkLst>
        </pc:grpChg>
        <pc:grpChg chg="mod">
          <ac:chgData name="Robert Trueman" userId="8e610f215beb07b7" providerId="LiveId" clId="{3C962906-85A5-4622-B716-E06BC84596A4}" dt="2023-10-03T09:34:57.385" v="1529" actId="1076"/>
          <ac:grpSpMkLst>
            <pc:docMk/>
            <pc:sldMk cId="4083104748" sldId="391"/>
            <ac:grpSpMk id="23" creationId="{5D925BD5-EF61-BDB0-7F1C-A8F0F274C641}"/>
          </ac:grpSpMkLst>
        </pc:grpChg>
        <pc:grpChg chg="mod">
          <ac:chgData name="Robert Trueman" userId="8e610f215beb07b7" providerId="LiveId" clId="{3C962906-85A5-4622-B716-E06BC84596A4}" dt="2023-10-03T09:34:57.385" v="1529" actId="1076"/>
          <ac:grpSpMkLst>
            <pc:docMk/>
            <pc:sldMk cId="4083104748" sldId="391"/>
            <ac:grpSpMk id="24" creationId="{BD35EECE-C974-C745-D917-76312EF10C12}"/>
          </ac:grpSpMkLst>
        </pc:grpChg>
      </pc:sldChg>
      <pc:sldChg chg="modSp add mod">
        <pc:chgData name="Robert Trueman" userId="8e610f215beb07b7" providerId="LiveId" clId="{3C962906-85A5-4622-B716-E06BC84596A4}" dt="2023-10-06T08:46:26.680" v="37211" actId="20577"/>
        <pc:sldMkLst>
          <pc:docMk/>
          <pc:sldMk cId="3748073056" sldId="392"/>
        </pc:sldMkLst>
        <pc:spChg chg="mod">
          <ac:chgData name="Robert Trueman" userId="8e610f215beb07b7" providerId="LiveId" clId="{3C962906-85A5-4622-B716-E06BC84596A4}" dt="2023-10-06T08:46:26.680" v="37211" actId="20577"/>
          <ac:spMkLst>
            <pc:docMk/>
            <pc:sldMk cId="3748073056" sldId="392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3T09:57:06.989" v="2774" actId="20577"/>
          <ac:spMkLst>
            <pc:docMk/>
            <pc:sldMk cId="3748073056" sldId="392"/>
            <ac:spMk id="19" creationId="{DA6619EB-2677-3772-A3CA-0283B71D7801}"/>
          </ac:spMkLst>
        </pc:spChg>
      </pc:sldChg>
      <pc:sldChg chg="modSp add mod">
        <pc:chgData name="Robert Trueman" userId="8e610f215beb07b7" providerId="LiveId" clId="{3C962906-85A5-4622-B716-E06BC84596A4}" dt="2023-10-03T10:04:24.213" v="3387" actId="207"/>
        <pc:sldMkLst>
          <pc:docMk/>
          <pc:sldMk cId="52060559" sldId="393"/>
        </pc:sldMkLst>
        <pc:spChg chg="mod">
          <ac:chgData name="Robert Trueman" userId="8e610f215beb07b7" providerId="LiveId" clId="{3C962906-85A5-4622-B716-E06BC84596A4}" dt="2023-10-03T10:04:24.213" v="3387" actId="207"/>
          <ac:spMkLst>
            <pc:docMk/>
            <pc:sldMk cId="52060559" sldId="393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3T09:57:44.405" v="2790" actId="20577"/>
          <ac:spMkLst>
            <pc:docMk/>
            <pc:sldMk cId="52060559" sldId="393"/>
            <ac:spMk id="19" creationId="{DA6619EB-2677-3772-A3CA-0283B71D7801}"/>
          </ac:spMkLst>
        </pc:spChg>
      </pc:sldChg>
      <pc:sldChg chg="modSp add del mod">
        <pc:chgData name="Robert Trueman" userId="8e610f215beb07b7" providerId="LiveId" clId="{3C962906-85A5-4622-B716-E06BC84596A4}" dt="2023-10-03T10:05:57.731" v="3430" actId="47"/>
        <pc:sldMkLst>
          <pc:docMk/>
          <pc:sldMk cId="3967006282" sldId="394"/>
        </pc:sldMkLst>
        <pc:spChg chg="mod">
          <ac:chgData name="Robert Trueman" userId="8e610f215beb07b7" providerId="LiveId" clId="{3C962906-85A5-4622-B716-E06BC84596A4}" dt="2023-10-03T10:05:47.311" v="3428" actId="20577"/>
          <ac:spMkLst>
            <pc:docMk/>
            <pc:sldMk cId="3967006282" sldId="394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3T10:05:07.471" v="3424" actId="20577"/>
          <ac:spMkLst>
            <pc:docMk/>
            <pc:sldMk cId="3967006282" sldId="394"/>
            <ac:spMk id="19" creationId="{DA6619EB-2677-3772-A3CA-0283B71D7801}"/>
          </ac:spMkLst>
        </pc:spChg>
      </pc:sldChg>
      <pc:sldChg chg="modSp add modAnim">
        <pc:chgData name="Robert Trueman" userId="8e610f215beb07b7" providerId="LiveId" clId="{3C962906-85A5-4622-B716-E06BC84596A4}" dt="2023-10-03T10:11:09.591" v="3910"/>
        <pc:sldMkLst>
          <pc:docMk/>
          <pc:sldMk cId="2894919652" sldId="431"/>
        </pc:sldMkLst>
        <pc:spChg chg="mod">
          <ac:chgData name="Robert Trueman" userId="8e610f215beb07b7" providerId="LiveId" clId="{3C962906-85A5-4622-B716-E06BC84596A4}" dt="2023-10-03T10:10:19.857" v="3909" actId="207"/>
          <ac:spMkLst>
            <pc:docMk/>
            <pc:sldMk cId="2894919652" sldId="431"/>
            <ac:spMk id="2" creationId="{5DC10DD6-DBBA-57CE-B190-2532693AD757}"/>
          </ac:spMkLst>
        </pc:spChg>
      </pc:sldChg>
      <pc:sldChg chg="addSp delSp modSp add mod delAnim modAnim">
        <pc:chgData name="Robert Trueman" userId="8e610f215beb07b7" providerId="LiveId" clId="{3C962906-85A5-4622-B716-E06BC84596A4}" dt="2023-10-04T10:30:39.328" v="6840" actId="167"/>
        <pc:sldMkLst>
          <pc:docMk/>
          <pc:sldMk cId="1898969926" sldId="432"/>
        </pc:sldMkLst>
        <pc:spChg chg="ord">
          <ac:chgData name="Robert Trueman" userId="8e610f215beb07b7" providerId="LiveId" clId="{3C962906-85A5-4622-B716-E06BC84596A4}" dt="2023-10-04T10:30:11.848" v="6831" actId="167"/>
          <ac:spMkLst>
            <pc:docMk/>
            <pc:sldMk cId="1898969926" sldId="432"/>
            <ac:spMk id="6" creationId="{8D1D6322-19BA-C414-E9C6-C464F6DCDFAC}"/>
          </ac:spMkLst>
        </pc:spChg>
        <pc:picChg chg="add del mod ord">
          <ac:chgData name="Robert Trueman" userId="8e610f215beb07b7" providerId="LiveId" clId="{3C962906-85A5-4622-B716-E06BC84596A4}" dt="2023-10-04T10:30:12.486" v="6832" actId="478"/>
          <ac:picMkLst>
            <pc:docMk/>
            <pc:sldMk cId="1898969926" sldId="432"/>
            <ac:picMk id="2" creationId="{B7C0F5E4-5A02-533F-210E-3C5DEC9761D5}"/>
          </ac:picMkLst>
        </pc:picChg>
        <pc:picChg chg="add mod ord">
          <ac:chgData name="Robert Trueman" userId="8e610f215beb07b7" providerId="LiveId" clId="{3C962906-85A5-4622-B716-E06BC84596A4}" dt="2023-10-04T10:30:39.328" v="6840" actId="167"/>
          <ac:picMkLst>
            <pc:docMk/>
            <pc:sldMk cId="1898969926" sldId="432"/>
            <ac:picMk id="3" creationId="{6CBDAEA1-0B02-9D9E-63C5-D507141736B4}"/>
          </ac:picMkLst>
        </pc:picChg>
      </pc:sldChg>
      <pc:sldChg chg="addSp delSp modSp add mod delAnim modAnim">
        <pc:chgData name="Robert Trueman" userId="8e610f215beb07b7" providerId="LiveId" clId="{3C962906-85A5-4622-B716-E06BC84596A4}" dt="2023-10-04T10:30:48.519" v="6843" actId="167"/>
        <pc:sldMkLst>
          <pc:docMk/>
          <pc:sldMk cId="2555455865" sldId="433"/>
        </pc:sldMkLst>
        <pc:spChg chg="ord">
          <ac:chgData name="Robert Trueman" userId="8e610f215beb07b7" providerId="LiveId" clId="{3C962906-85A5-4622-B716-E06BC84596A4}" dt="2023-10-04T10:30:15.708" v="6833" actId="167"/>
          <ac:spMkLst>
            <pc:docMk/>
            <pc:sldMk cId="2555455865" sldId="433"/>
            <ac:spMk id="6" creationId="{8D1D6322-19BA-C414-E9C6-C464F6DCDFAC}"/>
          </ac:spMkLst>
        </pc:spChg>
        <pc:picChg chg="add del mod ord">
          <ac:chgData name="Robert Trueman" userId="8e610f215beb07b7" providerId="LiveId" clId="{3C962906-85A5-4622-B716-E06BC84596A4}" dt="2023-10-04T10:30:16.517" v="6834" actId="478"/>
          <ac:picMkLst>
            <pc:docMk/>
            <pc:sldMk cId="2555455865" sldId="433"/>
            <ac:picMk id="2" creationId="{BCEBD85F-3F72-5B81-A8C9-2B2F8216D413}"/>
          </ac:picMkLst>
        </pc:picChg>
        <pc:picChg chg="add mod ord">
          <ac:chgData name="Robert Trueman" userId="8e610f215beb07b7" providerId="LiveId" clId="{3C962906-85A5-4622-B716-E06BC84596A4}" dt="2023-10-04T10:30:48.519" v="6843" actId="167"/>
          <ac:picMkLst>
            <pc:docMk/>
            <pc:sldMk cId="2555455865" sldId="433"/>
            <ac:picMk id="3" creationId="{383E3764-888A-514F-38F7-6CDBA806EF51}"/>
          </ac:picMkLst>
        </pc:picChg>
      </pc:sldChg>
      <pc:sldChg chg="addSp modSp add mod modAnim">
        <pc:chgData name="Robert Trueman" userId="8e610f215beb07b7" providerId="LiveId" clId="{3C962906-85A5-4622-B716-E06BC84596A4}" dt="2023-10-03T12:37:30.752" v="3934" actId="167"/>
        <pc:sldMkLst>
          <pc:docMk/>
          <pc:sldMk cId="1111428530" sldId="434"/>
        </pc:sldMkLst>
        <pc:picChg chg="add mod ord">
          <ac:chgData name="Robert Trueman" userId="8e610f215beb07b7" providerId="LiveId" clId="{3C962906-85A5-4622-B716-E06BC84596A4}" dt="2023-10-03T12:37:30.752" v="3934" actId="167"/>
          <ac:picMkLst>
            <pc:docMk/>
            <pc:sldMk cId="1111428530" sldId="434"/>
            <ac:picMk id="2" creationId="{1A783CBC-0C6E-C98B-9432-979F225BB395}"/>
          </ac:picMkLst>
        </pc:picChg>
      </pc:sldChg>
      <pc:sldChg chg="addSp modSp add mod modAnim">
        <pc:chgData name="Robert Trueman" userId="8e610f215beb07b7" providerId="LiveId" clId="{3C962906-85A5-4622-B716-E06BC84596A4}" dt="2023-10-03T12:37:38.160" v="3937" actId="167"/>
        <pc:sldMkLst>
          <pc:docMk/>
          <pc:sldMk cId="1782501595" sldId="435"/>
        </pc:sldMkLst>
        <pc:picChg chg="add mod ord">
          <ac:chgData name="Robert Trueman" userId="8e610f215beb07b7" providerId="LiveId" clId="{3C962906-85A5-4622-B716-E06BC84596A4}" dt="2023-10-03T12:37:38.160" v="3937" actId="167"/>
          <ac:picMkLst>
            <pc:docMk/>
            <pc:sldMk cId="1782501595" sldId="435"/>
            <ac:picMk id="2" creationId="{9592EF9F-C93D-077C-523E-F6FEF2AAC18C}"/>
          </ac:picMkLst>
        </pc:picChg>
      </pc:sldChg>
      <pc:sldChg chg="addSp modSp add mod modAnim">
        <pc:chgData name="Robert Trueman" userId="8e610f215beb07b7" providerId="LiveId" clId="{3C962906-85A5-4622-B716-E06BC84596A4}" dt="2023-10-03T12:37:46.554" v="3940" actId="167"/>
        <pc:sldMkLst>
          <pc:docMk/>
          <pc:sldMk cId="882233360" sldId="436"/>
        </pc:sldMkLst>
        <pc:picChg chg="add mod ord">
          <ac:chgData name="Robert Trueman" userId="8e610f215beb07b7" providerId="LiveId" clId="{3C962906-85A5-4622-B716-E06BC84596A4}" dt="2023-10-03T12:37:46.554" v="3940" actId="167"/>
          <ac:picMkLst>
            <pc:docMk/>
            <pc:sldMk cId="882233360" sldId="436"/>
            <ac:picMk id="2" creationId="{D6989120-C9AB-3BFA-1FC9-C0C275A4FAC6}"/>
          </ac:picMkLst>
        </pc:picChg>
      </pc:sldChg>
      <pc:sldChg chg="addSp modSp add mod modAnim">
        <pc:chgData name="Robert Trueman" userId="8e610f215beb07b7" providerId="LiveId" clId="{3C962906-85A5-4622-B716-E06BC84596A4}" dt="2023-10-04T10:14:52.914" v="5905" actId="207"/>
        <pc:sldMkLst>
          <pc:docMk/>
          <pc:sldMk cId="1998053230" sldId="437"/>
        </pc:sldMkLst>
        <pc:spChg chg="mod">
          <ac:chgData name="Robert Trueman" userId="8e610f215beb07b7" providerId="LiveId" clId="{3C962906-85A5-4622-B716-E06BC84596A4}" dt="2023-10-04T10:13:40.897" v="5893" actId="1076"/>
          <ac:spMkLst>
            <pc:docMk/>
            <pc:sldMk cId="1998053230" sldId="437"/>
            <ac:spMk id="2" creationId="{5DC10DD6-DBBA-57CE-B190-2532693AD757}"/>
          </ac:spMkLst>
        </pc:spChg>
        <pc:spChg chg="add mod">
          <ac:chgData name="Robert Trueman" userId="8e610f215beb07b7" providerId="LiveId" clId="{3C962906-85A5-4622-B716-E06BC84596A4}" dt="2023-10-04T10:14:52.914" v="5905" actId="207"/>
          <ac:spMkLst>
            <pc:docMk/>
            <pc:sldMk cId="1998053230" sldId="437"/>
            <ac:spMk id="3" creationId="{61FE6981-D405-AA5C-B2F3-73FD4D59A505}"/>
          </ac:spMkLst>
        </pc:spChg>
        <pc:spChg chg="mod">
          <ac:chgData name="Robert Trueman" userId="8e610f215beb07b7" providerId="LiveId" clId="{3C962906-85A5-4622-B716-E06BC84596A4}" dt="2023-10-04T10:00:58.825" v="4841" actId="20577"/>
          <ac:spMkLst>
            <pc:docMk/>
            <pc:sldMk cId="1998053230" sldId="437"/>
            <ac:spMk id="19" creationId="{DA6619EB-2677-3772-A3CA-0283B71D7801}"/>
          </ac:spMkLst>
        </pc:spChg>
        <pc:picChg chg="add mod">
          <ac:chgData name="Robert Trueman" userId="8e610f215beb07b7" providerId="LiveId" clId="{3C962906-85A5-4622-B716-E06BC84596A4}" dt="2023-10-04T10:13:53.913" v="5896" actId="1076"/>
          <ac:picMkLst>
            <pc:docMk/>
            <pc:sldMk cId="1998053230" sldId="437"/>
            <ac:picMk id="5" creationId="{0B6FC65F-3625-381F-3989-0DC6593AC28B}"/>
          </ac:picMkLst>
        </pc:picChg>
      </pc:sldChg>
      <pc:sldChg chg="addSp delSp modSp add mod delAnim modAnim">
        <pc:chgData name="Robert Trueman" userId="8e610f215beb07b7" providerId="LiveId" clId="{3C962906-85A5-4622-B716-E06BC84596A4}" dt="2023-10-04T10:42:07.885" v="7303" actId="478"/>
        <pc:sldMkLst>
          <pc:docMk/>
          <pc:sldMk cId="132710745" sldId="438"/>
        </pc:sldMkLst>
        <pc:spChg chg="del mod">
          <ac:chgData name="Robert Trueman" userId="8e610f215beb07b7" providerId="LiveId" clId="{3C962906-85A5-4622-B716-E06BC84596A4}" dt="2023-10-04T10:15:34.334" v="5965"/>
          <ac:spMkLst>
            <pc:docMk/>
            <pc:sldMk cId="132710745" sldId="438"/>
            <ac:spMk id="2" creationId="{5DC10DD6-DBBA-57CE-B190-2532693AD757}"/>
          </ac:spMkLst>
        </pc:spChg>
        <pc:spChg chg="add mod">
          <ac:chgData name="Robert Trueman" userId="8e610f215beb07b7" providerId="LiveId" clId="{3C962906-85A5-4622-B716-E06BC84596A4}" dt="2023-10-04T10:15:49.015" v="5966"/>
          <ac:spMkLst>
            <pc:docMk/>
            <pc:sldMk cId="132710745" sldId="438"/>
            <ac:spMk id="3" creationId="{691999A5-B305-F1C3-097D-7BCE858E8EEC}"/>
          </ac:spMkLst>
        </pc:spChg>
        <pc:spChg chg="add mod">
          <ac:chgData name="Robert Trueman" userId="8e610f215beb07b7" providerId="LiveId" clId="{3C962906-85A5-4622-B716-E06BC84596A4}" dt="2023-10-04T10:16:30.789" v="5980" actId="20577"/>
          <ac:spMkLst>
            <pc:docMk/>
            <pc:sldMk cId="132710745" sldId="438"/>
            <ac:spMk id="4" creationId="{7E99454B-07E6-D8AE-CE99-8FDC4EE3E4B7}"/>
          </ac:spMkLst>
        </pc:spChg>
        <pc:spChg chg="add mod">
          <ac:chgData name="Robert Trueman" userId="8e610f215beb07b7" providerId="LiveId" clId="{3C962906-85A5-4622-B716-E06BC84596A4}" dt="2023-10-04T10:16:22.121" v="5979" actId="1036"/>
          <ac:spMkLst>
            <pc:docMk/>
            <pc:sldMk cId="132710745" sldId="438"/>
            <ac:spMk id="7" creationId="{DE7BE91B-5941-9C84-CA96-49D0AB69DF84}"/>
          </ac:spMkLst>
        </pc:spChg>
        <pc:spChg chg="add mod">
          <ac:chgData name="Robert Trueman" userId="8e610f215beb07b7" providerId="LiveId" clId="{3C962906-85A5-4622-B716-E06BC84596A4}" dt="2023-10-04T10:17:50.139" v="5992" actId="1076"/>
          <ac:spMkLst>
            <pc:docMk/>
            <pc:sldMk cId="132710745" sldId="438"/>
            <ac:spMk id="8" creationId="{CD7698CC-20D4-6FFF-75D8-5115B83CA60E}"/>
          </ac:spMkLst>
        </pc:spChg>
        <pc:spChg chg="add del mod">
          <ac:chgData name="Robert Trueman" userId="8e610f215beb07b7" providerId="LiveId" clId="{3C962906-85A5-4622-B716-E06BC84596A4}" dt="2023-10-04T10:33:22.341" v="6859" actId="478"/>
          <ac:spMkLst>
            <pc:docMk/>
            <pc:sldMk cId="132710745" sldId="438"/>
            <ac:spMk id="9" creationId="{FEDE7740-5873-DB6D-1ABB-EE763D1EEF8B}"/>
          </ac:spMkLst>
        </pc:spChg>
        <pc:spChg chg="add del mod">
          <ac:chgData name="Robert Trueman" userId="8e610f215beb07b7" providerId="LiveId" clId="{3C962906-85A5-4622-B716-E06BC84596A4}" dt="2023-10-04T10:42:07.885" v="7303" actId="478"/>
          <ac:spMkLst>
            <pc:docMk/>
            <pc:sldMk cId="132710745" sldId="438"/>
            <ac:spMk id="10" creationId="{18D37FE5-D28A-5B2E-AEE7-AFB3D6D709A4}"/>
          </ac:spMkLst>
        </pc:spChg>
        <pc:spChg chg="mod">
          <ac:chgData name="Robert Trueman" userId="8e610f215beb07b7" providerId="LiveId" clId="{3C962906-85A5-4622-B716-E06BC84596A4}" dt="2023-10-04T10:15:23.290" v="5933" actId="20577"/>
          <ac:spMkLst>
            <pc:docMk/>
            <pc:sldMk cId="132710745" sldId="438"/>
            <ac:spMk id="19" creationId="{DA6619EB-2677-3772-A3CA-0283B71D7801}"/>
          </ac:spMkLst>
        </pc:spChg>
        <pc:picChg chg="add mod">
          <ac:chgData name="Robert Trueman" userId="8e610f215beb07b7" providerId="LiveId" clId="{3C962906-85A5-4622-B716-E06BC84596A4}" dt="2023-10-04T10:15:49.015" v="5966"/>
          <ac:picMkLst>
            <pc:docMk/>
            <pc:sldMk cId="132710745" sldId="438"/>
            <ac:picMk id="5" creationId="{9958748D-8E49-FA16-65D4-1678DF90E0F4}"/>
          </ac:picMkLst>
        </pc:picChg>
      </pc:sldChg>
      <pc:sldChg chg="add del">
        <pc:chgData name="Robert Trueman" userId="8e610f215beb07b7" providerId="LiveId" clId="{3C962906-85A5-4622-B716-E06BC84596A4}" dt="2023-10-04T10:15:11.047" v="5906" actId="47"/>
        <pc:sldMkLst>
          <pc:docMk/>
          <pc:sldMk cId="3239775756" sldId="438"/>
        </pc:sldMkLst>
      </pc:sldChg>
      <pc:sldChg chg="addSp delSp modSp add mod modAnim">
        <pc:chgData name="Robert Trueman" userId="8e610f215beb07b7" providerId="LiveId" clId="{3C962906-85A5-4622-B716-E06BC84596A4}" dt="2023-10-05T13:23:18.012" v="30156" actId="20577"/>
        <pc:sldMkLst>
          <pc:docMk/>
          <pc:sldMk cId="650540460" sldId="439"/>
        </pc:sldMkLst>
        <pc:spChg chg="del">
          <ac:chgData name="Robert Trueman" userId="8e610f215beb07b7" providerId="LiveId" clId="{3C962906-85A5-4622-B716-E06BC84596A4}" dt="2023-10-04T10:18:35.906" v="6001" actId="478"/>
          <ac:spMkLst>
            <pc:docMk/>
            <pc:sldMk cId="650540460" sldId="439"/>
            <ac:spMk id="2" creationId="{5DC10DD6-DBBA-57CE-B190-2532693AD757}"/>
          </ac:spMkLst>
        </pc:spChg>
        <pc:spChg chg="del mod">
          <ac:chgData name="Robert Trueman" userId="8e610f215beb07b7" providerId="LiveId" clId="{3C962906-85A5-4622-B716-E06BC84596A4}" dt="2023-10-04T10:18:40.989" v="6004" actId="478"/>
          <ac:spMkLst>
            <pc:docMk/>
            <pc:sldMk cId="650540460" sldId="439"/>
            <ac:spMk id="3" creationId="{61FE6981-D405-AA5C-B2F3-73FD4D59A505}"/>
          </ac:spMkLst>
        </pc:spChg>
        <pc:spChg chg="add mod">
          <ac:chgData name="Robert Trueman" userId="8e610f215beb07b7" providerId="LiveId" clId="{3C962906-85A5-4622-B716-E06BC84596A4}" dt="2023-10-04T10:44:36.939" v="7466" actId="20577"/>
          <ac:spMkLst>
            <pc:docMk/>
            <pc:sldMk cId="650540460" sldId="439"/>
            <ac:spMk id="4" creationId="{2D586EA5-D25D-A461-8BE4-D455C0D8C8B2}"/>
          </ac:spMkLst>
        </pc:spChg>
        <pc:spChg chg="add mod">
          <ac:chgData name="Robert Trueman" userId="8e610f215beb07b7" providerId="LiveId" clId="{3C962906-85A5-4622-B716-E06BC84596A4}" dt="2023-10-05T13:23:18.012" v="30156" actId="20577"/>
          <ac:spMkLst>
            <pc:docMk/>
            <pc:sldMk cId="650540460" sldId="439"/>
            <ac:spMk id="9" creationId="{AF5D4EB2-3924-FE33-17B7-22828233835E}"/>
          </ac:spMkLst>
        </pc:spChg>
        <pc:spChg chg="mod">
          <ac:chgData name="Robert Trueman" userId="8e610f215beb07b7" providerId="LiveId" clId="{3C962906-85A5-4622-B716-E06BC84596A4}" dt="2023-10-04T10:18:47.825" v="6026" actId="20577"/>
          <ac:spMkLst>
            <pc:docMk/>
            <pc:sldMk cId="650540460" sldId="439"/>
            <ac:spMk id="19" creationId="{DA6619EB-2677-3772-A3CA-0283B71D7801}"/>
          </ac:spMkLst>
        </pc:spChg>
        <pc:grpChg chg="add mod">
          <ac:chgData name="Robert Trueman" userId="8e610f215beb07b7" providerId="LiveId" clId="{3C962906-85A5-4622-B716-E06BC84596A4}" dt="2023-10-04T10:41:46.308" v="7299" actId="1076"/>
          <ac:grpSpMkLst>
            <pc:docMk/>
            <pc:sldMk cId="650540460" sldId="439"/>
            <ac:grpSpMk id="10" creationId="{7796E552-D4BB-AE80-C8CA-61097435F107}"/>
          </ac:grpSpMkLst>
        </pc:grpChg>
        <pc:picChg chg="del">
          <ac:chgData name="Robert Trueman" userId="8e610f215beb07b7" providerId="LiveId" clId="{3C962906-85A5-4622-B716-E06BC84596A4}" dt="2023-10-04T10:18:38.020" v="6002" actId="478"/>
          <ac:picMkLst>
            <pc:docMk/>
            <pc:sldMk cId="650540460" sldId="439"/>
            <ac:picMk id="5" creationId="{0B6FC65F-3625-381F-3989-0DC6593AC28B}"/>
          </ac:picMkLst>
        </pc:picChg>
        <pc:picChg chg="add mod">
          <ac:chgData name="Robert Trueman" userId="8e610f215beb07b7" providerId="LiveId" clId="{3C962906-85A5-4622-B716-E06BC84596A4}" dt="2023-10-04T10:27:32.518" v="6825" actId="164"/>
          <ac:picMkLst>
            <pc:docMk/>
            <pc:sldMk cId="650540460" sldId="439"/>
            <ac:picMk id="8" creationId="{C8CC0667-D0F4-678D-7190-133DF2C3A426}"/>
          </ac:picMkLst>
        </pc:picChg>
      </pc:sldChg>
      <pc:sldChg chg="addSp delSp modSp add mod modAnim">
        <pc:chgData name="Robert Trueman" userId="8e610f215beb07b7" providerId="LiveId" clId="{3C962906-85A5-4622-B716-E06BC84596A4}" dt="2023-10-24T12:06:44.590" v="40043" actId="20577"/>
        <pc:sldMkLst>
          <pc:docMk/>
          <pc:sldMk cId="4122529769" sldId="440"/>
        </pc:sldMkLst>
        <pc:spChg chg="mod">
          <ac:chgData name="Robert Trueman" userId="8e610f215beb07b7" providerId="LiveId" clId="{3C962906-85A5-4622-B716-E06BC84596A4}" dt="2023-10-05T09:58:33.677" v="19482" actId="207"/>
          <ac:spMkLst>
            <pc:docMk/>
            <pc:sldMk cId="4122529769" sldId="440"/>
            <ac:spMk id="2" creationId="{5DC10DD6-DBBA-57CE-B190-2532693AD757}"/>
          </ac:spMkLst>
        </pc:spChg>
        <pc:spChg chg="add del">
          <ac:chgData name="Robert Trueman" userId="8e610f215beb07b7" providerId="LiveId" clId="{3C962906-85A5-4622-B716-E06BC84596A4}" dt="2023-10-04T10:39:39.244" v="7159" actId="22"/>
          <ac:spMkLst>
            <pc:docMk/>
            <pc:sldMk cId="4122529769" sldId="440"/>
            <ac:spMk id="4" creationId="{9223E9F4-842B-2B20-DF87-0E606D069D95}"/>
          </ac:spMkLst>
        </pc:spChg>
        <pc:spChg chg="add del mod">
          <ac:chgData name="Robert Trueman" userId="8e610f215beb07b7" providerId="LiveId" clId="{3C962906-85A5-4622-B716-E06BC84596A4}" dt="2023-10-05T08:37:42.534" v="15631"/>
          <ac:spMkLst>
            <pc:docMk/>
            <pc:sldMk cId="4122529769" sldId="440"/>
            <ac:spMk id="5" creationId="{6D3C0C3D-A601-0EEA-E62C-8463CB2482C6}"/>
          </ac:spMkLst>
        </pc:spChg>
        <pc:spChg chg="add mod">
          <ac:chgData name="Robert Trueman" userId="8e610f215beb07b7" providerId="LiveId" clId="{3C962906-85A5-4622-B716-E06BC84596A4}" dt="2023-10-24T12:06:44.590" v="40043" actId="20577"/>
          <ac:spMkLst>
            <pc:docMk/>
            <pc:sldMk cId="4122529769" sldId="440"/>
            <ac:spMk id="7" creationId="{697F3F04-88C5-B331-7676-137913BC557D}"/>
          </ac:spMkLst>
        </pc:spChg>
        <pc:spChg chg="mod">
          <ac:chgData name="Robert Trueman" userId="8e610f215beb07b7" providerId="LiveId" clId="{3C962906-85A5-4622-B716-E06BC84596A4}" dt="2023-10-04T10:38:18.487" v="6941" actId="20577"/>
          <ac:spMkLst>
            <pc:docMk/>
            <pc:sldMk cId="4122529769" sldId="440"/>
            <ac:spMk id="19" creationId="{DA6619EB-2677-3772-A3CA-0283B71D7801}"/>
          </ac:spMkLst>
        </pc:spChg>
        <pc:picChg chg="add mod modCrop">
          <ac:chgData name="Robert Trueman" userId="8e610f215beb07b7" providerId="LiveId" clId="{3C962906-85A5-4622-B716-E06BC84596A4}" dt="2023-10-05T08:42:46.470" v="15959" actId="1076"/>
          <ac:picMkLst>
            <pc:docMk/>
            <pc:sldMk cId="4122529769" sldId="440"/>
            <ac:picMk id="4" creationId="{73390665-1AB4-FA2D-42DF-2F7CF3D041A3}"/>
          </ac:picMkLst>
        </pc:picChg>
      </pc:sldChg>
      <pc:sldChg chg="addSp modSp add del mod modAnim">
        <pc:chgData name="Robert Trueman" userId="8e610f215beb07b7" providerId="LiveId" clId="{3C962906-85A5-4622-B716-E06BC84596A4}" dt="2023-10-04T10:41:18.709" v="7292" actId="47"/>
        <pc:sldMkLst>
          <pc:docMk/>
          <pc:sldMk cId="3198233435" sldId="441"/>
        </pc:sldMkLst>
        <pc:spChg chg="add mod">
          <ac:chgData name="Robert Trueman" userId="8e610f215beb07b7" providerId="LiveId" clId="{3C962906-85A5-4622-B716-E06BC84596A4}" dt="2023-10-04T10:41:15.805" v="7291" actId="6549"/>
          <ac:spMkLst>
            <pc:docMk/>
            <pc:sldMk cId="3198233435" sldId="441"/>
            <ac:spMk id="2" creationId="{26A725E1-4CCC-9704-DF8C-690FF745C8B8}"/>
          </ac:spMkLst>
        </pc:spChg>
      </pc:sldChg>
      <pc:sldChg chg="addSp delSp modSp add mod delAnim modAnim">
        <pc:chgData name="Robert Trueman" userId="8e610f215beb07b7" providerId="LiveId" clId="{3C962906-85A5-4622-B716-E06BC84596A4}" dt="2023-10-05T13:23:21.734" v="30157" actId="20577"/>
        <pc:sldMkLst>
          <pc:docMk/>
          <pc:sldMk cId="3370026471" sldId="441"/>
        </pc:sldMkLst>
        <pc:spChg chg="add del mod">
          <ac:chgData name="Robert Trueman" userId="8e610f215beb07b7" providerId="LiveId" clId="{3C962906-85A5-4622-B716-E06BC84596A4}" dt="2023-10-05T08:33:18.840" v="15614" actId="21"/>
          <ac:spMkLst>
            <pc:docMk/>
            <pc:sldMk cId="3370026471" sldId="441"/>
            <ac:spMk id="2" creationId="{17425B36-DE1A-C9FE-C2FE-837291F750FF}"/>
          </ac:spMkLst>
        </pc:spChg>
        <pc:spChg chg="add mod">
          <ac:chgData name="Robert Trueman" userId="8e610f215beb07b7" providerId="LiveId" clId="{3C962906-85A5-4622-B716-E06BC84596A4}" dt="2023-10-05T08:33:22.181" v="15616"/>
          <ac:spMkLst>
            <pc:docMk/>
            <pc:sldMk cId="3370026471" sldId="441"/>
            <ac:spMk id="3" creationId="{083F70E9-CAE8-F89F-5862-7B12F4B62655}"/>
          </ac:spMkLst>
        </pc:spChg>
        <pc:spChg chg="mod">
          <ac:chgData name="Robert Trueman" userId="8e610f215beb07b7" providerId="LiveId" clId="{3C962906-85A5-4622-B716-E06BC84596A4}" dt="2023-10-05T08:33:20.377" v="15615" actId="20577"/>
          <ac:spMkLst>
            <pc:docMk/>
            <pc:sldMk cId="3370026471" sldId="441"/>
            <ac:spMk id="4" creationId="{2D586EA5-D25D-A461-8BE4-D455C0D8C8B2}"/>
          </ac:spMkLst>
        </pc:spChg>
        <pc:spChg chg="mod">
          <ac:chgData name="Robert Trueman" userId="8e610f215beb07b7" providerId="LiveId" clId="{3C962906-85A5-4622-B716-E06BC84596A4}" dt="2023-10-05T13:23:21.734" v="30157" actId="20577"/>
          <ac:spMkLst>
            <pc:docMk/>
            <pc:sldMk cId="3370026471" sldId="441"/>
            <ac:spMk id="9" creationId="{AF5D4EB2-3924-FE33-17B7-22828233835E}"/>
          </ac:spMkLst>
        </pc:spChg>
        <pc:grpChg chg="mod">
          <ac:chgData name="Robert Trueman" userId="8e610f215beb07b7" providerId="LiveId" clId="{3C962906-85A5-4622-B716-E06BC84596A4}" dt="2023-10-04T10:44:04.690" v="7464" actId="14100"/>
          <ac:grpSpMkLst>
            <pc:docMk/>
            <pc:sldMk cId="3370026471" sldId="441"/>
            <ac:grpSpMk id="10" creationId="{7796E552-D4BB-AE80-C8CA-61097435F107}"/>
          </ac:grpSpMkLst>
        </pc:grpChg>
      </pc:sldChg>
      <pc:sldChg chg="addSp delSp modSp add mod modAnim">
        <pc:chgData name="Robert Trueman" userId="8e610f215beb07b7" providerId="LiveId" clId="{3C962906-85A5-4622-B716-E06BC84596A4}" dt="2023-10-05T12:10:59.291" v="26818" actId="1035"/>
        <pc:sldMkLst>
          <pc:docMk/>
          <pc:sldMk cId="3480110200" sldId="442"/>
        </pc:sldMkLst>
        <pc:spChg chg="mod">
          <ac:chgData name="Robert Trueman" userId="8e610f215beb07b7" providerId="LiveId" clId="{3C962906-85A5-4622-B716-E06BC84596A4}" dt="2023-10-05T08:58:01.670" v="16522" actId="1076"/>
          <ac:spMkLst>
            <pc:docMk/>
            <pc:sldMk cId="3480110200" sldId="442"/>
            <ac:spMk id="2" creationId="{5DC10DD6-DBBA-57CE-B190-2532693AD757}"/>
          </ac:spMkLst>
        </pc:spChg>
        <pc:spChg chg="add mod">
          <ac:chgData name="Robert Trueman" userId="8e610f215beb07b7" providerId="LiveId" clId="{3C962906-85A5-4622-B716-E06BC84596A4}" dt="2023-10-05T08:58:13.154" v="16524" actId="14100"/>
          <ac:spMkLst>
            <pc:docMk/>
            <pc:sldMk cId="3480110200" sldId="442"/>
            <ac:spMk id="3" creationId="{33B31D12-1164-54CC-6162-F782228CE90D}"/>
          </ac:spMkLst>
        </pc:spChg>
        <pc:spChg chg="add del mod">
          <ac:chgData name="Robert Trueman" userId="8e610f215beb07b7" providerId="LiveId" clId="{3C962906-85A5-4622-B716-E06BC84596A4}" dt="2023-10-05T08:54:04.069" v="16499" actId="478"/>
          <ac:spMkLst>
            <pc:docMk/>
            <pc:sldMk cId="3480110200" sldId="442"/>
            <ac:spMk id="4" creationId="{C473E1BB-7CBA-CDD6-686D-96E945422134}"/>
          </ac:spMkLst>
        </pc:spChg>
        <pc:spChg chg="add del mod">
          <ac:chgData name="Robert Trueman" userId="8e610f215beb07b7" providerId="LiveId" clId="{3C962906-85A5-4622-B716-E06BC84596A4}" dt="2023-10-05T08:54:03.542" v="16498" actId="478"/>
          <ac:spMkLst>
            <pc:docMk/>
            <pc:sldMk cId="3480110200" sldId="442"/>
            <ac:spMk id="5" creationId="{721C2B55-7C18-BA7D-DB23-364868C50999}"/>
          </ac:spMkLst>
        </pc:spChg>
        <pc:spChg chg="mod">
          <ac:chgData name="Robert Trueman" userId="8e610f215beb07b7" providerId="LiveId" clId="{3C962906-85A5-4622-B716-E06BC84596A4}" dt="2023-10-04T13:42:51.173" v="9852" actId="20577"/>
          <ac:spMkLst>
            <pc:docMk/>
            <pc:sldMk cId="3480110200" sldId="442"/>
            <ac:spMk id="19" creationId="{DA6619EB-2677-3772-A3CA-0283B71D7801}"/>
          </ac:spMkLst>
        </pc:spChg>
        <pc:picChg chg="add mod modCrop">
          <ac:chgData name="Robert Trueman" userId="8e610f215beb07b7" providerId="LiveId" clId="{3C962906-85A5-4622-B716-E06BC84596A4}" dt="2023-10-05T12:10:59.291" v="26818" actId="1035"/>
          <ac:picMkLst>
            <pc:docMk/>
            <pc:sldMk cId="3480110200" sldId="442"/>
            <ac:picMk id="14" creationId="{979AF462-8E7A-0722-7F68-12E65D9CCF9B}"/>
          </ac:picMkLst>
        </pc:picChg>
        <pc:cxnChg chg="add del mod">
          <ac:chgData name="Robert Trueman" userId="8e610f215beb07b7" providerId="LiveId" clId="{3C962906-85A5-4622-B716-E06BC84596A4}" dt="2023-10-05T08:54:02.943" v="16497" actId="478"/>
          <ac:cxnSpMkLst>
            <pc:docMk/>
            <pc:sldMk cId="3480110200" sldId="442"/>
            <ac:cxnSpMk id="8" creationId="{372FA2CD-99EB-FE14-1E6D-68A1D9469B11}"/>
          </ac:cxnSpMkLst>
        </pc:cxnChg>
      </pc:sldChg>
      <pc:sldChg chg="modSp add mod modAnim">
        <pc:chgData name="Robert Trueman" userId="8e610f215beb07b7" providerId="LiveId" clId="{3C962906-85A5-4622-B716-E06BC84596A4}" dt="2023-10-04T13:59:52.158" v="11412"/>
        <pc:sldMkLst>
          <pc:docMk/>
          <pc:sldMk cId="17402840" sldId="443"/>
        </pc:sldMkLst>
        <pc:spChg chg="mod">
          <ac:chgData name="Robert Trueman" userId="8e610f215beb07b7" providerId="LiveId" clId="{3C962906-85A5-4622-B716-E06BC84596A4}" dt="2023-10-04T13:59:46.086" v="11410" actId="207"/>
          <ac:spMkLst>
            <pc:docMk/>
            <pc:sldMk cId="17402840" sldId="443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4T13:49:18.766" v="9995" actId="20577"/>
          <ac:spMkLst>
            <pc:docMk/>
            <pc:sldMk cId="17402840" sldId="443"/>
            <ac:spMk id="19" creationId="{DA6619EB-2677-3772-A3CA-0283B71D7801}"/>
          </ac:spMkLst>
        </pc:spChg>
      </pc:sldChg>
      <pc:sldChg chg="add del">
        <pc:chgData name="Robert Trueman" userId="8e610f215beb07b7" providerId="LiveId" clId="{3C962906-85A5-4622-B716-E06BC84596A4}" dt="2023-10-04T13:58:24.241" v="11347"/>
        <pc:sldMkLst>
          <pc:docMk/>
          <pc:sldMk cId="535803187" sldId="444"/>
        </pc:sldMkLst>
      </pc:sldChg>
      <pc:sldChg chg="addSp delSp modSp add mod modAnim">
        <pc:chgData name="Robert Trueman" userId="8e610f215beb07b7" providerId="LiveId" clId="{3C962906-85A5-4622-B716-E06BC84596A4}" dt="2023-10-04T14:25:37.948" v="13228"/>
        <pc:sldMkLst>
          <pc:docMk/>
          <pc:sldMk cId="1868099987" sldId="444"/>
        </pc:sldMkLst>
        <pc:spChg chg="mod">
          <ac:chgData name="Robert Trueman" userId="8e610f215beb07b7" providerId="LiveId" clId="{3C962906-85A5-4622-B716-E06BC84596A4}" dt="2023-10-04T14:15:15.042" v="13030" actId="207"/>
          <ac:spMkLst>
            <pc:docMk/>
            <pc:sldMk cId="1868099987" sldId="444"/>
            <ac:spMk id="2" creationId="{5DC10DD6-DBBA-57CE-B190-2532693AD757}"/>
          </ac:spMkLst>
        </pc:spChg>
        <pc:spChg chg="del mod topLvl">
          <ac:chgData name="Robert Trueman" userId="8e610f215beb07b7" providerId="LiveId" clId="{3C962906-85A5-4622-B716-E06BC84596A4}" dt="2023-10-04T14:11:33.047" v="12860" actId="478"/>
          <ac:spMkLst>
            <pc:docMk/>
            <pc:sldMk cId="1868099987" sldId="444"/>
            <ac:spMk id="5" creationId="{21BAE696-FBEA-EB4E-1562-6DB97304A58A}"/>
          </ac:spMkLst>
        </pc:spChg>
        <pc:spChg chg="mod">
          <ac:chgData name="Robert Trueman" userId="8e610f215beb07b7" providerId="LiveId" clId="{3C962906-85A5-4622-B716-E06BC84596A4}" dt="2023-10-04T14:04:49.373" v="11961" actId="20577"/>
          <ac:spMkLst>
            <pc:docMk/>
            <pc:sldMk cId="1868099987" sldId="444"/>
            <ac:spMk id="19" creationId="{DA6619EB-2677-3772-A3CA-0283B71D7801}"/>
          </ac:spMkLst>
        </pc:spChg>
        <pc:grpChg chg="add del mod">
          <ac:chgData name="Robert Trueman" userId="8e610f215beb07b7" providerId="LiveId" clId="{3C962906-85A5-4622-B716-E06BC84596A4}" dt="2023-10-04T14:11:27.314" v="12858" actId="165"/>
          <ac:grpSpMkLst>
            <pc:docMk/>
            <pc:sldMk cId="1868099987" sldId="444"/>
            <ac:grpSpMk id="3" creationId="{B47F2FF4-3973-D8EB-A533-FAB3913D6F81}"/>
          </ac:grpSpMkLst>
        </pc:grpChg>
        <pc:picChg chg="mod topLvl">
          <ac:chgData name="Robert Trueman" userId="8e610f215beb07b7" providerId="LiveId" clId="{3C962906-85A5-4622-B716-E06BC84596A4}" dt="2023-10-04T14:12:15.149" v="12879" actId="1076"/>
          <ac:picMkLst>
            <pc:docMk/>
            <pc:sldMk cId="1868099987" sldId="444"/>
            <ac:picMk id="4" creationId="{A109619B-F202-8466-56AD-D2912656B5FA}"/>
          </ac:picMkLst>
        </pc:picChg>
      </pc:sldChg>
      <pc:sldChg chg="modSp add modAnim">
        <pc:chgData name="Robert Trueman" userId="8e610f215beb07b7" providerId="LiveId" clId="{3C962906-85A5-4622-B716-E06BC84596A4}" dt="2023-10-04T14:39:29.419" v="14491" actId="207"/>
        <pc:sldMkLst>
          <pc:docMk/>
          <pc:sldMk cId="3797464240" sldId="445"/>
        </pc:sldMkLst>
        <pc:spChg chg="mod">
          <ac:chgData name="Robert Trueman" userId="8e610f215beb07b7" providerId="LiveId" clId="{3C962906-85A5-4622-B716-E06BC84596A4}" dt="2023-10-04T14:39:29.419" v="14491" actId="207"/>
          <ac:spMkLst>
            <pc:docMk/>
            <pc:sldMk cId="3797464240" sldId="445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4T14:26:34.933" v="13264" actId="20577"/>
          <ac:spMkLst>
            <pc:docMk/>
            <pc:sldMk cId="3797464240" sldId="445"/>
            <ac:spMk id="19" creationId="{DA6619EB-2677-3772-A3CA-0283B71D7801}"/>
          </ac:spMkLst>
        </pc:spChg>
      </pc:sldChg>
      <pc:sldChg chg="addSp modSp add mod modAnim">
        <pc:chgData name="Robert Trueman" userId="8e610f215beb07b7" providerId="LiveId" clId="{3C962906-85A5-4622-B716-E06BC84596A4}" dt="2023-10-04T14:26:01.906" v="13231" actId="167"/>
        <pc:sldMkLst>
          <pc:docMk/>
          <pc:sldMk cId="3160886913" sldId="446"/>
        </pc:sldMkLst>
        <pc:picChg chg="add mod ord">
          <ac:chgData name="Robert Trueman" userId="8e610f215beb07b7" providerId="LiveId" clId="{3C962906-85A5-4622-B716-E06BC84596A4}" dt="2023-10-04T14:26:01.906" v="13231" actId="167"/>
          <ac:picMkLst>
            <pc:docMk/>
            <pc:sldMk cId="3160886913" sldId="446"/>
            <ac:picMk id="2" creationId="{79249884-CA90-2C0A-89F6-A25E3C037476}"/>
          </ac:picMkLst>
        </pc:picChg>
      </pc:sldChg>
      <pc:sldChg chg="addSp modSp add mod modAnim">
        <pc:chgData name="Robert Trueman" userId="8e610f215beb07b7" providerId="LiveId" clId="{3C962906-85A5-4622-B716-E06BC84596A4}" dt="2023-10-04T14:26:10.252" v="13234" actId="167"/>
        <pc:sldMkLst>
          <pc:docMk/>
          <pc:sldMk cId="3752715521" sldId="447"/>
        </pc:sldMkLst>
        <pc:picChg chg="add mod ord">
          <ac:chgData name="Robert Trueman" userId="8e610f215beb07b7" providerId="LiveId" clId="{3C962906-85A5-4622-B716-E06BC84596A4}" dt="2023-10-04T14:26:10.252" v="13234" actId="167"/>
          <ac:picMkLst>
            <pc:docMk/>
            <pc:sldMk cId="3752715521" sldId="447"/>
            <ac:picMk id="2" creationId="{4932BAE2-2731-CCF9-D74E-26D88BD51165}"/>
          </ac:picMkLst>
        </pc:picChg>
      </pc:sldChg>
      <pc:sldChg chg="modSp add mod modAnim">
        <pc:chgData name="Robert Trueman" userId="8e610f215beb07b7" providerId="LiveId" clId="{3C962906-85A5-4622-B716-E06BC84596A4}" dt="2023-10-04T14:56:20.484" v="15608"/>
        <pc:sldMkLst>
          <pc:docMk/>
          <pc:sldMk cId="776556025" sldId="448"/>
        </pc:sldMkLst>
        <pc:spChg chg="mod">
          <ac:chgData name="Robert Trueman" userId="8e610f215beb07b7" providerId="LiveId" clId="{3C962906-85A5-4622-B716-E06BC84596A4}" dt="2023-10-04T14:56:11.266" v="15606" actId="21"/>
          <ac:spMkLst>
            <pc:docMk/>
            <pc:sldMk cId="776556025" sldId="448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4T14:56:04.346" v="15605" actId="313"/>
          <ac:spMkLst>
            <pc:docMk/>
            <pc:sldMk cId="776556025" sldId="448"/>
            <ac:spMk id="19" creationId="{DA6619EB-2677-3772-A3CA-0283B71D7801}"/>
          </ac:spMkLst>
        </pc:spChg>
      </pc:sldChg>
      <pc:sldChg chg="add del">
        <pc:chgData name="Robert Trueman" userId="8e610f215beb07b7" providerId="LiveId" clId="{3C962906-85A5-4622-B716-E06BC84596A4}" dt="2023-10-04T14:33:24.664" v="14130"/>
        <pc:sldMkLst>
          <pc:docMk/>
          <pc:sldMk cId="3310286578" sldId="448"/>
        </pc:sldMkLst>
      </pc:sldChg>
      <pc:sldChg chg="modSp add mod modAnim">
        <pc:chgData name="Robert Trueman" userId="8e610f215beb07b7" providerId="LiveId" clId="{3C962906-85A5-4622-B716-E06BC84596A4}" dt="2023-10-05T09:59:50.477" v="19491" actId="20577"/>
        <pc:sldMkLst>
          <pc:docMk/>
          <pc:sldMk cId="794921000" sldId="449"/>
        </pc:sldMkLst>
        <pc:spChg chg="mod">
          <ac:chgData name="Robert Trueman" userId="8e610f215beb07b7" providerId="LiveId" clId="{3C962906-85A5-4622-B716-E06BC84596A4}" dt="2023-10-05T09:59:50.477" v="19491" actId="20577"/>
          <ac:spMkLst>
            <pc:docMk/>
            <pc:sldMk cId="794921000" sldId="449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5T08:59:58.393" v="16586" actId="20577"/>
          <ac:spMkLst>
            <pc:docMk/>
            <pc:sldMk cId="794921000" sldId="449"/>
            <ac:spMk id="19" creationId="{DA6619EB-2677-3772-A3CA-0283B71D7801}"/>
          </ac:spMkLst>
        </pc:spChg>
      </pc:sldChg>
      <pc:sldChg chg="addSp delSp modSp add mod addAnim delAnim modAnim">
        <pc:chgData name="Robert Trueman" userId="8e610f215beb07b7" providerId="LiveId" clId="{3C962906-85A5-4622-B716-E06BC84596A4}" dt="2023-10-06T08:53:12.934" v="37221" actId="1076"/>
        <pc:sldMkLst>
          <pc:docMk/>
          <pc:sldMk cId="457907402" sldId="450"/>
        </pc:sldMkLst>
        <pc:spChg chg="add del mod">
          <ac:chgData name="Robert Trueman" userId="8e610f215beb07b7" providerId="LiveId" clId="{3C962906-85A5-4622-B716-E06BC84596A4}" dt="2023-10-06T08:53:07.999" v="37220" actId="1076"/>
          <ac:spMkLst>
            <pc:docMk/>
            <pc:sldMk cId="457907402" sldId="450"/>
            <ac:spMk id="2" creationId="{5DC10DD6-DBBA-57CE-B190-2532693AD757}"/>
          </ac:spMkLst>
        </pc:spChg>
        <pc:spChg chg="add mod">
          <ac:chgData name="Robert Trueman" userId="8e610f215beb07b7" providerId="LiveId" clId="{3C962906-85A5-4622-B716-E06BC84596A4}" dt="2023-10-06T08:53:12.934" v="37221" actId="1076"/>
          <ac:spMkLst>
            <pc:docMk/>
            <pc:sldMk cId="457907402" sldId="450"/>
            <ac:spMk id="5" creationId="{78EC5E00-AE29-0A39-375E-42D7D9115E74}"/>
          </ac:spMkLst>
        </pc:spChg>
        <pc:spChg chg="mod">
          <ac:chgData name="Robert Trueman" userId="8e610f215beb07b7" providerId="LiveId" clId="{3C962906-85A5-4622-B716-E06BC84596A4}" dt="2023-10-06T08:52:57.732" v="37218" actId="1076"/>
          <ac:spMkLst>
            <pc:docMk/>
            <pc:sldMk cId="457907402" sldId="450"/>
            <ac:spMk id="6" creationId="{8D1D6322-19BA-C414-E9C6-C464F6DCDFAC}"/>
          </ac:spMkLst>
        </pc:spChg>
        <pc:spChg chg="add del mod">
          <ac:chgData name="Robert Trueman" userId="8e610f215beb07b7" providerId="LiveId" clId="{3C962906-85A5-4622-B716-E06BC84596A4}" dt="2023-10-06T08:53:07.999" v="37220" actId="1076"/>
          <ac:spMkLst>
            <pc:docMk/>
            <pc:sldMk cId="457907402" sldId="450"/>
            <ac:spMk id="7" creationId="{559B05D7-1BCE-F263-F465-31A51FAC8E87}"/>
          </ac:spMkLst>
        </pc:spChg>
        <pc:spChg chg="mod">
          <ac:chgData name="Robert Trueman" userId="8e610f215beb07b7" providerId="LiveId" clId="{3C962906-85A5-4622-B716-E06BC84596A4}" dt="2023-10-05T09:11:11.348" v="17567" actId="20577"/>
          <ac:spMkLst>
            <pc:docMk/>
            <pc:sldMk cId="457907402" sldId="450"/>
            <ac:spMk id="19" creationId="{DA6619EB-2677-3772-A3CA-0283B71D7801}"/>
          </ac:spMkLst>
        </pc:spChg>
        <pc:picChg chg="add mod">
          <ac:chgData name="Robert Trueman" userId="8e610f215beb07b7" providerId="LiveId" clId="{3C962906-85A5-4622-B716-E06BC84596A4}" dt="2023-10-05T09:41:38.114" v="19398" actId="1076"/>
          <ac:picMkLst>
            <pc:docMk/>
            <pc:sldMk cId="457907402" sldId="450"/>
            <ac:picMk id="4" creationId="{A0C2495D-77D3-F7CB-84F3-505D96E83312}"/>
          </ac:picMkLst>
        </pc:picChg>
      </pc:sldChg>
      <pc:sldChg chg="addSp modSp add mod modAnim">
        <pc:chgData name="Robert Trueman" userId="8e610f215beb07b7" providerId="LiveId" clId="{3C962906-85A5-4622-B716-E06BC84596A4}" dt="2023-10-05T09:56:54.631" v="19474" actId="167"/>
        <pc:sldMkLst>
          <pc:docMk/>
          <pc:sldMk cId="639236822" sldId="451"/>
        </pc:sldMkLst>
        <pc:picChg chg="add mod ord">
          <ac:chgData name="Robert Trueman" userId="8e610f215beb07b7" providerId="LiveId" clId="{3C962906-85A5-4622-B716-E06BC84596A4}" dt="2023-10-05T09:56:54.631" v="19474" actId="167"/>
          <ac:picMkLst>
            <pc:docMk/>
            <pc:sldMk cId="639236822" sldId="451"/>
            <ac:picMk id="2" creationId="{E08806B8-A264-72A3-8263-0E3278C9964D}"/>
          </ac:picMkLst>
        </pc:picChg>
      </pc:sldChg>
      <pc:sldChg chg="addSp modSp add mod modAnim">
        <pc:chgData name="Robert Trueman" userId="8e610f215beb07b7" providerId="LiveId" clId="{3C962906-85A5-4622-B716-E06BC84596A4}" dt="2023-10-05T09:57:01.912" v="19477" actId="167"/>
        <pc:sldMkLst>
          <pc:docMk/>
          <pc:sldMk cId="3365492916" sldId="452"/>
        </pc:sldMkLst>
        <pc:picChg chg="add mod ord">
          <ac:chgData name="Robert Trueman" userId="8e610f215beb07b7" providerId="LiveId" clId="{3C962906-85A5-4622-B716-E06BC84596A4}" dt="2023-10-05T09:57:01.912" v="19477" actId="167"/>
          <ac:picMkLst>
            <pc:docMk/>
            <pc:sldMk cId="3365492916" sldId="452"/>
            <ac:picMk id="2" creationId="{D795EA6C-E73A-A30E-A93B-A3D56DD71633}"/>
          </ac:picMkLst>
        </pc:picChg>
      </pc:sldChg>
      <pc:sldChg chg="addSp modSp add mod modAnim">
        <pc:chgData name="Robert Trueman" userId="8e610f215beb07b7" providerId="LiveId" clId="{3C962906-85A5-4622-B716-E06BC84596A4}" dt="2023-10-05T09:57:09.495" v="19480" actId="167"/>
        <pc:sldMkLst>
          <pc:docMk/>
          <pc:sldMk cId="3482300930" sldId="453"/>
        </pc:sldMkLst>
        <pc:picChg chg="add mod ord">
          <ac:chgData name="Robert Trueman" userId="8e610f215beb07b7" providerId="LiveId" clId="{3C962906-85A5-4622-B716-E06BC84596A4}" dt="2023-10-05T09:57:09.495" v="19480" actId="167"/>
          <ac:picMkLst>
            <pc:docMk/>
            <pc:sldMk cId="3482300930" sldId="453"/>
            <ac:picMk id="2" creationId="{82D6633A-28CA-8663-1D50-037E415FCF1D}"/>
          </ac:picMkLst>
        </pc:picChg>
      </pc:sldChg>
      <pc:sldChg chg="modSp add mod modAnim">
        <pc:chgData name="Robert Trueman" userId="8e610f215beb07b7" providerId="LiveId" clId="{3C962906-85A5-4622-B716-E06BC84596A4}" dt="2023-10-24T12:10:14.125" v="40045" actId="20577"/>
        <pc:sldMkLst>
          <pc:docMk/>
          <pc:sldMk cId="99961259" sldId="454"/>
        </pc:sldMkLst>
        <pc:spChg chg="mod">
          <ac:chgData name="Robert Trueman" userId="8e610f215beb07b7" providerId="LiveId" clId="{3C962906-85A5-4622-B716-E06BC84596A4}" dt="2023-10-24T12:10:14.125" v="40045" actId="20577"/>
          <ac:spMkLst>
            <pc:docMk/>
            <pc:sldMk cId="99961259" sldId="454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5T10:28:21.349" v="19705" actId="20577"/>
          <ac:spMkLst>
            <pc:docMk/>
            <pc:sldMk cId="99961259" sldId="454"/>
            <ac:spMk id="19" creationId="{DA6619EB-2677-3772-A3CA-0283B71D7801}"/>
          </ac:spMkLst>
        </pc:spChg>
      </pc:sldChg>
      <pc:sldChg chg="modSp add modAnim">
        <pc:chgData name="Robert Trueman" userId="8e610f215beb07b7" providerId="LiveId" clId="{3C962906-85A5-4622-B716-E06BC84596A4}" dt="2023-10-06T08:54:37.443" v="37237" actId="207"/>
        <pc:sldMkLst>
          <pc:docMk/>
          <pc:sldMk cId="2817094725" sldId="455"/>
        </pc:sldMkLst>
        <pc:spChg chg="mod">
          <ac:chgData name="Robert Trueman" userId="8e610f215beb07b7" providerId="LiveId" clId="{3C962906-85A5-4622-B716-E06BC84596A4}" dt="2023-10-06T08:54:37.443" v="37237" actId="207"/>
          <ac:spMkLst>
            <pc:docMk/>
            <pc:sldMk cId="2817094725" sldId="455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5T10:47:08.941" v="21023" actId="20577"/>
          <ac:spMkLst>
            <pc:docMk/>
            <pc:sldMk cId="2817094725" sldId="455"/>
            <ac:spMk id="19" creationId="{DA6619EB-2677-3772-A3CA-0283B71D7801}"/>
          </ac:spMkLst>
        </pc:spChg>
      </pc:sldChg>
      <pc:sldChg chg="modSp add mod modAnim">
        <pc:chgData name="Robert Trueman" userId="8e610f215beb07b7" providerId="LiveId" clId="{3C962906-85A5-4622-B716-E06BC84596A4}" dt="2023-10-24T12:11:49.411" v="40046" actId="20577"/>
        <pc:sldMkLst>
          <pc:docMk/>
          <pc:sldMk cId="827213699" sldId="456"/>
        </pc:sldMkLst>
        <pc:spChg chg="mod">
          <ac:chgData name="Robert Trueman" userId="8e610f215beb07b7" providerId="LiveId" clId="{3C962906-85A5-4622-B716-E06BC84596A4}" dt="2023-10-24T12:11:49.411" v="40046" actId="20577"/>
          <ac:spMkLst>
            <pc:docMk/>
            <pc:sldMk cId="827213699" sldId="456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5T11:12:56.204" v="24607" actId="20577"/>
          <ac:spMkLst>
            <pc:docMk/>
            <pc:sldMk cId="827213699" sldId="456"/>
            <ac:spMk id="19" creationId="{DA6619EB-2677-3772-A3CA-0283B71D7801}"/>
          </ac:spMkLst>
        </pc:spChg>
      </pc:sldChg>
      <pc:sldChg chg="addSp delSp modSp add mod addAnim delAnim modAnim">
        <pc:chgData name="Robert Trueman" userId="8e610f215beb07b7" providerId="LiveId" clId="{3C962906-85A5-4622-B716-E06BC84596A4}" dt="2023-10-24T12:13:31.971" v="40062" actId="179"/>
        <pc:sldMkLst>
          <pc:docMk/>
          <pc:sldMk cId="1178844202" sldId="457"/>
        </pc:sldMkLst>
        <pc:spChg chg="add del mod">
          <ac:chgData name="Robert Trueman" userId="8e610f215beb07b7" providerId="LiveId" clId="{3C962906-85A5-4622-B716-E06BC84596A4}" dt="2023-10-24T12:13:24.240" v="40061" actId="179"/>
          <ac:spMkLst>
            <pc:docMk/>
            <pc:sldMk cId="1178844202" sldId="457"/>
            <ac:spMk id="2" creationId="{05F0D400-74B0-F813-CE95-92A9DAF6626D}"/>
          </ac:spMkLst>
        </pc:spChg>
        <pc:spChg chg="del">
          <ac:chgData name="Robert Trueman" userId="8e610f215beb07b7" providerId="LiveId" clId="{3C962906-85A5-4622-B716-E06BC84596A4}" dt="2023-10-05T11:13:10.631" v="24609" actId="478"/>
          <ac:spMkLst>
            <pc:docMk/>
            <pc:sldMk cId="1178844202" sldId="457"/>
            <ac:spMk id="2" creationId="{5DC10DD6-DBBA-57CE-B190-2532693AD757}"/>
          </ac:spMkLst>
        </pc:spChg>
        <pc:spChg chg="add del mod">
          <ac:chgData name="Robert Trueman" userId="8e610f215beb07b7" providerId="LiveId" clId="{3C962906-85A5-4622-B716-E06BC84596A4}" dt="2023-10-05T11:14:22.530" v="24624" actId="21"/>
          <ac:spMkLst>
            <pc:docMk/>
            <pc:sldMk cId="1178844202" sldId="457"/>
            <ac:spMk id="3" creationId="{546DD4A1-41AA-AF8B-124E-E151DA515242}"/>
          </ac:spMkLst>
        </pc:spChg>
        <pc:spChg chg="add mod">
          <ac:chgData name="Robert Trueman" userId="8e610f215beb07b7" providerId="LiveId" clId="{3C962906-85A5-4622-B716-E06BC84596A4}" dt="2023-10-24T12:13:31.971" v="40062" actId="179"/>
          <ac:spMkLst>
            <pc:docMk/>
            <pc:sldMk cId="1178844202" sldId="457"/>
            <ac:spMk id="4" creationId="{B8C54219-2A63-C858-6A48-FA4870BE65C7}"/>
          </ac:spMkLst>
        </pc:spChg>
        <pc:spChg chg="add del mod">
          <ac:chgData name="Robert Trueman" userId="8e610f215beb07b7" providerId="LiveId" clId="{3C962906-85A5-4622-B716-E06BC84596A4}" dt="2023-10-05T11:20:26.506" v="24841" actId="21"/>
          <ac:spMkLst>
            <pc:docMk/>
            <pc:sldMk cId="1178844202" sldId="457"/>
            <ac:spMk id="5" creationId="{40F18491-528F-5738-1878-97460AB9F264}"/>
          </ac:spMkLst>
        </pc:spChg>
        <pc:spChg chg="add mod">
          <ac:chgData name="Robert Trueman" userId="8e610f215beb07b7" providerId="LiveId" clId="{3C962906-85A5-4622-B716-E06BC84596A4}" dt="2023-10-24T12:12:58.966" v="40055" actId="179"/>
          <ac:spMkLst>
            <pc:docMk/>
            <pc:sldMk cId="1178844202" sldId="457"/>
            <ac:spMk id="7" creationId="{E02B88F2-B498-8510-7A6D-D575C212A50D}"/>
          </ac:spMkLst>
        </pc:spChg>
        <pc:spChg chg="add del mod">
          <ac:chgData name="Robert Trueman" userId="8e610f215beb07b7" providerId="LiveId" clId="{3C962906-85A5-4622-B716-E06BC84596A4}" dt="2023-10-05T11:27:49.777" v="25261" actId="21"/>
          <ac:spMkLst>
            <pc:docMk/>
            <pc:sldMk cId="1178844202" sldId="457"/>
            <ac:spMk id="8" creationId="{0F9F98B6-2C59-CD5E-2981-B2B99909B695}"/>
          </ac:spMkLst>
        </pc:spChg>
        <pc:spChg chg="add del mod">
          <ac:chgData name="Robert Trueman" userId="8e610f215beb07b7" providerId="LiveId" clId="{3C962906-85A5-4622-B716-E06BC84596A4}" dt="2023-10-12T10:09:41.271" v="40000" actId="21"/>
          <ac:spMkLst>
            <pc:docMk/>
            <pc:sldMk cId="1178844202" sldId="457"/>
            <ac:spMk id="9" creationId="{13EC6C0B-A2FD-39D0-C5E3-C16D4B81BFFF}"/>
          </ac:spMkLst>
        </pc:spChg>
      </pc:sldChg>
      <pc:sldChg chg="addSp delSp modSp add del mod modAnim">
        <pc:chgData name="Robert Trueman" userId="8e610f215beb07b7" providerId="LiveId" clId="{3C962906-85A5-4622-B716-E06BC84596A4}" dt="2023-10-05T11:24:38.132" v="24871" actId="47"/>
        <pc:sldMkLst>
          <pc:docMk/>
          <pc:sldMk cId="1990435865" sldId="458"/>
        </pc:sldMkLst>
        <pc:spChg chg="add del mod">
          <ac:chgData name="Robert Trueman" userId="8e610f215beb07b7" providerId="LiveId" clId="{3C962906-85A5-4622-B716-E06BC84596A4}" dt="2023-10-05T11:14:18.258" v="24623"/>
          <ac:spMkLst>
            <pc:docMk/>
            <pc:sldMk cId="1990435865" sldId="458"/>
            <ac:spMk id="3" creationId="{6BEB0E29-3706-EE15-FE37-E94D15F8B4AA}"/>
          </ac:spMkLst>
        </pc:spChg>
      </pc:sldChg>
      <pc:sldChg chg="addSp delSp modSp add mod modAnim">
        <pc:chgData name="Robert Trueman" userId="8e610f215beb07b7" providerId="LiveId" clId="{3C962906-85A5-4622-B716-E06BC84596A4}" dt="2023-10-05T11:50:44.136" v="26807" actId="20577"/>
        <pc:sldMkLst>
          <pc:docMk/>
          <pc:sldMk cId="2691536591" sldId="458"/>
        </pc:sldMkLst>
        <pc:spChg chg="mod">
          <ac:chgData name="Robert Trueman" userId="8e610f215beb07b7" providerId="LiveId" clId="{3C962906-85A5-4622-B716-E06BC84596A4}" dt="2023-10-05T11:43:28.914" v="26743" actId="14100"/>
          <ac:spMkLst>
            <pc:docMk/>
            <pc:sldMk cId="2691536591" sldId="458"/>
            <ac:spMk id="2" creationId="{5DC10DD6-DBBA-57CE-B190-2532693AD757}"/>
          </ac:spMkLst>
        </pc:spChg>
        <pc:spChg chg="add del mod">
          <ac:chgData name="Robert Trueman" userId="8e610f215beb07b7" providerId="LiveId" clId="{3C962906-85A5-4622-B716-E06BC84596A4}" dt="2023-10-05T11:41:27.183" v="26699"/>
          <ac:spMkLst>
            <pc:docMk/>
            <pc:sldMk cId="2691536591" sldId="458"/>
            <ac:spMk id="3" creationId="{6FF17A1C-DD1C-547B-6D74-4F09B75D7683}"/>
          </ac:spMkLst>
        </pc:spChg>
        <pc:spChg chg="add mod">
          <ac:chgData name="Robert Trueman" userId="8e610f215beb07b7" providerId="LiveId" clId="{3C962906-85A5-4622-B716-E06BC84596A4}" dt="2023-10-05T11:50:44.136" v="26807" actId="20577"/>
          <ac:spMkLst>
            <pc:docMk/>
            <pc:sldMk cId="2691536591" sldId="458"/>
            <ac:spMk id="4" creationId="{15CF5851-5D35-F0AB-4629-A896456BD89A}"/>
          </ac:spMkLst>
        </pc:spChg>
        <pc:spChg chg="mod">
          <ac:chgData name="Robert Trueman" userId="8e610f215beb07b7" providerId="LiveId" clId="{3C962906-85A5-4622-B716-E06BC84596A4}" dt="2023-10-05T11:25:16.298" v="24886" actId="20577"/>
          <ac:spMkLst>
            <pc:docMk/>
            <pc:sldMk cId="2691536591" sldId="458"/>
            <ac:spMk id="19" creationId="{DA6619EB-2677-3772-A3CA-0283B71D7801}"/>
          </ac:spMkLst>
        </pc:spChg>
        <pc:picChg chg="add mod modCrop">
          <ac:chgData name="Robert Trueman" userId="8e610f215beb07b7" providerId="LiveId" clId="{3C962906-85A5-4622-B716-E06BC84596A4}" dt="2023-10-05T11:47:54.514" v="26771" actId="1038"/>
          <ac:picMkLst>
            <pc:docMk/>
            <pc:sldMk cId="2691536591" sldId="458"/>
            <ac:picMk id="7" creationId="{B083494D-EA56-024C-DB96-2FA5329EC6CF}"/>
          </ac:picMkLst>
        </pc:picChg>
      </pc:sldChg>
      <pc:sldChg chg="modSp add del">
        <pc:chgData name="Robert Trueman" userId="8e610f215beb07b7" providerId="LiveId" clId="{3C962906-85A5-4622-B716-E06BC84596A4}" dt="2023-10-05T11:24:40.539" v="24872" actId="47"/>
        <pc:sldMkLst>
          <pc:docMk/>
          <pc:sldMk cId="1659212200" sldId="459"/>
        </pc:sldMkLst>
        <pc:spChg chg="mod">
          <ac:chgData name="Robert Trueman" userId="8e610f215beb07b7" providerId="LiveId" clId="{3C962906-85A5-4622-B716-E06BC84596A4}" dt="2023-10-05T11:19:06.352" v="24828" actId="20577"/>
          <ac:spMkLst>
            <pc:docMk/>
            <pc:sldMk cId="1659212200" sldId="459"/>
            <ac:spMk id="4" creationId="{B8C54219-2A63-C858-6A48-FA4870BE65C7}"/>
          </ac:spMkLst>
        </pc:spChg>
      </pc:sldChg>
      <pc:sldChg chg="addSp modSp add mod modAnim">
        <pc:chgData name="Robert Trueman" userId="8e610f215beb07b7" providerId="LiveId" clId="{3C962906-85A5-4622-B716-E06BC84596A4}" dt="2023-10-05T13:02:00.262" v="27823"/>
        <pc:sldMkLst>
          <pc:docMk/>
          <pc:sldMk cId="3749034053" sldId="459"/>
        </pc:sldMkLst>
        <pc:spChg chg="mod">
          <ac:chgData name="Robert Trueman" userId="8e610f215beb07b7" providerId="LiveId" clId="{3C962906-85A5-4622-B716-E06BC84596A4}" dt="2023-10-05T13:01:11.258" v="27813" actId="14100"/>
          <ac:spMkLst>
            <pc:docMk/>
            <pc:sldMk cId="3749034053" sldId="459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5T12:57:54.543" v="27782" actId="20577"/>
          <ac:spMkLst>
            <pc:docMk/>
            <pc:sldMk cId="3749034053" sldId="459"/>
            <ac:spMk id="19" creationId="{DA6619EB-2677-3772-A3CA-0283B71D7801}"/>
          </ac:spMkLst>
        </pc:spChg>
        <pc:picChg chg="add mod">
          <ac:chgData name="Robert Trueman" userId="8e610f215beb07b7" providerId="LiveId" clId="{3C962906-85A5-4622-B716-E06BC84596A4}" dt="2023-10-05T13:01:35.152" v="27819" actId="1076"/>
          <ac:picMkLst>
            <pc:docMk/>
            <pc:sldMk cId="3749034053" sldId="459"/>
            <ac:picMk id="4" creationId="{6BDB1F69-CA6F-138F-A7AC-BC8D76F3D828}"/>
          </ac:picMkLst>
        </pc:picChg>
      </pc:sldChg>
      <pc:sldChg chg="addSp modSp add mod modAnim">
        <pc:chgData name="Robert Trueman" userId="8e610f215beb07b7" providerId="LiveId" clId="{3C962906-85A5-4622-B716-E06BC84596A4}" dt="2023-10-05T13:11:57.247" v="28857" actId="207"/>
        <pc:sldMkLst>
          <pc:docMk/>
          <pc:sldMk cId="2144527039" sldId="460"/>
        </pc:sldMkLst>
        <pc:spChg chg="mod">
          <ac:chgData name="Robert Trueman" userId="8e610f215beb07b7" providerId="LiveId" clId="{3C962906-85A5-4622-B716-E06BC84596A4}" dt="2023-10-05T13:11:57.247" v="28857" actId="207"/>
          <ac:spMkLst>
            <pc:docMk/>
            <pc:sldMk cId="2144527039" sldId="460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5T13:02:38.607" v="27841" actId="20577"/>
          <ac:spMkLst>
            <pc:docMk/>
            <pc:sldMk cId="2144527039" sldId="460"/>
            <ac:spMk id="19" creationId="{DA6619EB-2677-3772-A3CA-0283B71D7801}"/>
          </ac:spMkLst>
        </pc:spChg>
        <pc:picChg chg="add mod">
          <ac:chgData name="Robert Trueman" userId="8e610f215beb07b7" providerId="LiveId" clId="{3C962906-85A5-4622-B716-E06BC84596A4}" dt="2023-10-05T13:10:30.335" v="28842" actId="1036"/>
          <ac:picMkLst>
            <pc:docMk/>
            <pc:sldMk cId="2144527039" sldId="460"/>
            <ac:picMk id="4" creationId="{94B82FF8-1853-C7A9-B37C-214ACDE8862C}"/>
          </ac:picMkLst>
        </pc:picChg>
      </pc:sldChg>
      <pc:sldChg chg="addSp modSp add mod modAnim">
        <pc:chgData name="Robert Trueman" userId="8e610f215beb07b7" providerId="LiveId" clId="{3C962906-85A5-4622-B716-E06BC84596A4}" dt="2023-10-24T15:29:47.404" v="40132" actId="20577"/>
        <pc:sldMkLst>
          <pc:docMk/>
          <pc:sldMk cId="2751470398" sldId="461"/>
        </pc:sldMkLst>
        <pc:spChg chg="mod">
          <ac:chgData name="Robert Trueman" userId="8e610f215beb07b7" providerId="LiveId" clId="{3C962906-85A5-4622-B716-E06BC84596A4}" dt="2023-10-24T15:29:47.404" v="40132" actId="20577"/>
          <ac:spMkLst>
            <pc:docMk/>
            <pc:sldMk cId="2751470398" sldId="461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5T13:24:43.924" v="30166" actId="20577"/>
          <ac:spMkLst>
            <pc:docMk/>
            <pc:sldMk cId="2751470398" sldId="461"/>
            <ac:spMk id="5" creationId="{974F2973-8904-5DE8-BB65-3BED12402933}"/>
          </ac:spMkLst>
        </pc:spChg>
        <pc:spChg chg="mod">
          <ac:chgData name="Robert Trueman" userId="8e610f215beb07b7" providerId="LiveId" clId="{3C962906-85A5-4622-B716-E06BC84596A4}" dt="2023-10-05T13:21:50.624" v="30154" actId="20577"/>
          <ac:spMkLst>
            <pc:docMk/>
            <pc:sldMk cId="2751470398" sldId="461"/>
            <ac:spMk id="19" creationId="{DA6619EB-2677-3772-A3CA-0283B71D7801}"/>
          </ac:spMkLst>
        </pc:spChg>
        <pc:grpChg chg="add mod">
          <ac:chgData name="Robert Trueman" userId="8e610f215beb07b7" providerId="LiveId" clId="{3C962906-85A5-4622-B716-E06BC84596A4}" dt="2023-10-05T13:21:41.534" v="30151"/>
          <ac:grpSpMkLst>
            <pc:docMk/>
            <pc:sldMk cId="2751470398" sldId="461"/>
            <ac:grpSpMk id="3" creationId="{B95EAE2E-840D-49B0-D476-C0F0E5F39967}"/>
          </ac:grpSpMkLst>
        </pc:grpChg>
        <pc:picChg chg="mod">
          <ac:chgData name="Robert Trueman" userId="8e610f215beb07b7" providerId="LiveId" clId="{3C962906-85A5-4622-B716-E06BC84596A4}" dt="2023-10-05T13:21:41.534" v="30151"/>
          <ac:picMkLst>
            <pc:docMk/>
            <pc:sldMk cId="2751470398" sldId="461"/>
            <ac:picMk id="4" creationId="{EDEB63E1-FFCB-BE25-C388-420F38FB22E8}"/>
          </ac:picMkLst>
        </pc:picChg>
      </pc:sldChg>
      <pc:sldChg chg="add del">
        <pc:chgData name="Robert Trueman" userId="8e610f215beb07b7" providerId="LiveId" clId="{3C962906-85A5-4622-B716-E06BC84596A4}" dt="2023-10-05T13:26:20.674" v="30168" actId="47"/>
        <pc:sldMkLst>
          <pc:docMk/>
          <pc:sldMk cId="1135542304" sldId="462"/>
        </pc:sldMkLst>
      </pc:sldChg>
      <pc:sldChg chg="addSp modSp add mod modAnim">
        <pc:chgData name="Robert Trueman" userId="8e610f215beb07b7" providerId="LiveId" clId="{3C962906-85A5-4622-B716-E06BC84596A4}" dt="2023-10-05T13:38:14.288" v="30177" actId="167"/>
        <pc:sldMkLst>
          <pc:docMk/>
          <pc:sldMk cId="2774658217" sldId="462"/>
        </pc:sldMkLst>
        <pc:picChg chg="add mod ord">
          <ac:chgData name="Robert Trueman" userId="8e610f215beb07b7" providerId="LiveId" clId="{3C962906-85A5-4622-B716-E06BC84596A4}" dt="2023-10-05T13:38:14.288" v="30177" actId="167"/>
          <ac:picMkLst>
            <pc:docMk/>
            <pc:sldMk cId="2774658217" sldId="462"/>
            <ac:picMk id="2" creationId="{9E52741B-0B1A-0186-1A49-2D30631A461F}"/>
          </ac:picMkLst>
        </pc:picChg>
      </pc:sldChg>
      <pc:sldChg chg="addSp modSp add mod modAnim">
        <pc:chgData name="Robert Trueman" userId="8e610f215beb07b7" providerId="LiveId" clId="{3C962906-85A5-4622-B716-E06BC84596A4}" dt="2023-10-05T13:38:22.670" v="30180" actId="167"/>
        <pc:sldMkLst>
          <pc:docMk/>
          <pc:sldMk cId="3928800149" sldId="463"/>
        </pc:sldMkLst>
        <pc:picChg chg="add mod ord">
          <ac:chgData name="Robert Trueman" userId="8e610f215beb07b7" providerId="LiveId" clId="{3C962906-85A5-4622-B716-E06BC84596A4}" dt="2023-10-05T13:38:22.670" v="30180" actId="167"/>
          <ac:picMkLst>
            <pc:docMk/>
            <pc:sldMk cId="3928800149" sldId="463"/>
            <ac:picMk id="2" creationId="{C56BEBC8-92D5-A5E9-237F-403B22ED65E6}"/>
          </ac:picMkLst>
        </pc:picChg>
      </pc:sldChg>
      <pc:sldChg chg="addSp delSp modSp add mod modAnim">
        <pc:chgData name="Robert Trueman" userId="8e610f215beb07b7" providerId="LiveId" clId="{3C962906-85A5-4622-B716-E06BC84596A4}" dt="2023-10-05T14:12:46.748" v="32866" actId="20577"/>
        <pc:sldMkLst>
          <pc:docMk/>
          <pc:sldMk cId="393962654" sldId="464"/>
        </pc:sldMkLst>
        <pc:spChg chg="mod">
          <ac:chgData name="Robert Trueman" userId="8e610f215beb07b7" providerId="LiveId" clId="{3C962906-85A5-4622-B716-E06BC84596A4}" dt="2023-10-05T14:09:58.097" v="32826" actId="1076"/>
          <ac:spMkLst>
            <pc:docMk/>
            <pc:sldMk cId="393962654" sldId="464"/>
            <ac:spMk id="2" creationId="{5DC10DD6-DBBA-57CE-B190-2532693AD757}"/>
          </ac:spMkLst>
        </pc:spChg>
        <pc:spChg chg="add mod">
          <ac:chgData name="Robert Trueman" userId="8e610f215beb07b7" providerId="LiveId" clId="{3C962906-85A5-4622-B716-E06BC84596A4}" dt="2023-10-05T14:12:46.748" v="32866" actId="20577"/>
          <ac:spMkLst>
            <pc:docMk/>
            <pc:sldMk cId="393962654" sldId="464"/>
            <ac:spMk id="3" creationId="{55DDEA4A-854E-8FD0-A803-0C75D987D8E5}"/>
          </ac:spMkLst>
        </pc:spChg>
        <pc:spChg chg="mod">
          <ac:chgData name="Robert Trueman" userId="8e610f215beb07b7" providerId="LiveId" clId="{3C962906-85A5-4622-B716-E06BC84596A4}" dt="2023-10-05T13:56:06.818" v="31252" actId="20577"/>
          <ac:spMkLst>
            <pc:docMk/>
            <pc:sldMk cId="393962654" sldId="464"/>
            <ac:spMk id="19" creationId="{DA6619EB-2677-3772-A3CA-0283B71D7801}"/>
          </ac:spMkLst>
        </pc:spChg>
        <pc:picChg chg="add del mod">
          <ac:chgData name="Robert Trueman" userId="8e610f215beb07b7" providerId="LiveId" clId="{3C962906-85A5-4622-B716-E06BC84596A4}" dt="2023-10-05T14:10:30.436" v="32830" actId="478"/>
          <ac:picMkLst>
            <pc:docMk/>
            <pc:sldMk cId="393962654" sldId="464"/>
            <ac:picMk id="5" creationId="{86A3A945-18F5-25E9-A2E1-45112B4A3E50}"/>
          </ac:picMkLst>
        </pc:picChg>
        <pc:picChg chg="add mod">
          <ac:chgData name="Robert Trueman" userId="8e610f215beb07b7" providerId="LiveId" clId="{3C962906-85A5-4622-B716-E06BC84596A4}" dt="2023-10-05T14:12:18.442" v="32848" actId="14100"/>
          <ac:picMkLst>
            <pc:docMk/>
            <pc:sldMk cId="393962654" sldId="464"/>
            <ac:picMk id="8" creationId="{FFF26630-67C2-877E-ADDE-8C86BB0E3A4B}"/>
          </ac:picMkLst>
        </pc:picChg>
      </pc:sldChg>
      <pc:sldChg chg="modSp add mod modAnim">
        <pc:chgData name="Robert Trueman" userId="8e610f215beb07b7" providerId="LiveId" clId="{3C962906-85A5-4622-B716-E06BC84596A4}" dt="2023-10-24T15:19:10.817" v="40117" actId="207"/>
        <pc:sldMkLst>
          <pc:docMk/>
          <pc:sldMk cId="2894304441" sldId="465"/>
        </pc:sldMkLst>
        <pc:spChg chg="mod">
          <ac:chgData name="Robert Trueman" userId="8e610f215beb07b7" providerId="LiveId" clId="{3C962906-85A5-4622-B716-E06BC84596A4}" dt="2023-10-24T15:19:10.817" v="40117" actId="207"/>
          <ac:spMkLst>
            <pc:docMk/>
            <pc:sldMk cId="2894304441" sldId="465"/>
            <ac:spMk id="2" creationId="{5DC10DD6-DBBA-57CE-B190-2532693AD757}"/>
          </ac:spMkLst>
        </pc:spChg>
      </pc:sldChg>
      <pc:sldChg chg="modSp add mod modAnim">
        <pc:chgData name="Robert Trueman" userId="8e610f215beb07b7" providerId="LiveId" clId="{3C962906-85A5-4622-B716-E06BC84596A4}" dt="2023-10-05T14:24:26.560" v="34424" actId="207"/>
        <pc:sldMkLst>
          <pc:docMk/>
          <pc:sldMk cId="1451760300" sldId="466"/>
        </pc:sldMkLst>
        <pc:spChg chg="mod">
          <ac:chgData name="Robert Trueman" userId="8e610f215beb07b7" providerId="LiveId" clId="{3C962906-85A5-4622-B716-E06BC84596A4}" dt="2023-10-05T14:24:26.560" v="34424" actId="207"/>
          <ac:spMkLst>
            <pc:docMk/>
            <pc:sldMk cId="1451760300" sldId="466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5T14:13:15.429" v="32896" actId="20577"/>
          <ac:spMkLst>
            <pc:docMk/>
            <pc:sldMk cId="1451760300" sldId="466"/>
            <ac:spMk id="19" creationId="{DA6619EB-2677-3772-A3CA-0283B71D7801}"/>
          </ac:spMkLst>
        </pc:spChg>
      </pc:sldChg>
      <pc:sldChg chg="addSp delSp modSp add mod modAnim">
        <pc:chgData name="Robert Trueman" userId="8e610f215beb07b7" providerId="LiveId" clId="{3C962906-85A5-4622-B716-E06BC84596A4}" dt="2023-10-24T15:20:12.421" v="40128"/>
        <pc:sldMkLst>
          <pc:docMk/>
          <pc:sldMk cId="4111099576" sldId="467"/>
        </pc:sldMkLst>
        <pc:spChg chg="mod">
          <ac:chgData name="Robert Trueman" userId="8e610f215beb07b7" providerId="LiveId" clId="{3C962906-85A5-4622-B716-E06BC84596A4}" dt="2023-10-24T15:19:25.420" v="40123" actId="20577"/>
          <ac:spMkLst>
            <pc:docMk/>
            <pc:sldMk cId="4111099576" sldId="467"/>
            <ac:spMk id="2" creationId="{5DC10DD6-DBBA-57CE-B190-2532693AD757}"/>
          </ac:spMkLst>
        </pc:spChg>
        <pc:spChg chg="mod">
          <ac:chgData name="Robert Trueman" userId="8e610f215beb07b7" providerId="LiveId" clId="{3C962906-85A5-4622-B716-E06BC84596A4}" dt="2023-10-05T14:42:37.198" v="35921"/>
          <ac:spMkLst>
            <pc:docMk/>
            <pc:sldMk cId="4111099576" sldId="467"/>
            <ac:spMk id="5" creationId="{7E9B2CDE-BEAE-0DE9-61C9-B23E16E72849}"/>
          </ac:spMkLst>
        </pc:spChg>
        <pc:spChg chg="mod">
          <ac:chgData name="Robert Trueman" userId="8e610f215beb07b7" providerId="LiveId" clId="{3C962906-85A5-4622-B716-E06BC84596A4}" dt="2023-10-05T14:31:26.094" v="34475" actId="20577"/>
          <ac:spMkLst>
            <pc:docMk/>
            <pc:sldMk cId="4111099576" sldId="467"/>
            <ac:spMk id="19" creationId="{DA6619EB-2677-3772-A3CA-0283B71D7801}"/>
          </ac:spMkLst>
        </pc:spChg>
        <pc:grpChg chg="add del mod">
          <ac:chgData name="Robert Trueman" userId="8e610f215beb07b7" providerId="LiveId" clId="{3C962906-85A5-4622-B716-E06BC84596A4}" dt="2023-10-05T14:42:38.069" v="35922"/>
          <ac:grpSpMkLst>
            <pc:docMk/>
            <pc:sldMk cId="4111099576" sldId="467"/>
            <ac:grpSpMk id="3" creationId="{4E0BC967-788D-43A2-D398-BE6593F42074}"/>
          </ac:grpSpMkLst>
        </pc:grpChg>
        <pc:picChg chg="mod">
          <ac:chgData name="Robert Trueman" userId="8e610f215beb07b7" providerId="LiveId" clId="{3C962906-85A5-4622-B716-E06BC84596A4}" dt="2023-10-05T14:42:37.198" v="35921"/>
          <ac:picMkLst>
            <pc:docMk/>
            <pc:sldMk cId="4111099576" sldId="467"/>
            <ac:picMk id="4" creationId="{F45C21D8-D9E6-6ED6-EBD3-BE64BAF9A232}"/>
          </ac:picMkLst>
        </pc:picChg>
      </pc:sldChg>
      <pc:sldChg chg="addSp delSp modSp add mod delAnim modAnim">
        <pc:chgData name="Robert Trueman" userId="8e610f215beb07b7" providerId="LiveId" clId="{3C962906-85A5-4622-B716-E06BC84596A4}" dt="2023-10-24T15:20:28.635" v="40131"/>
        <pc:sldMkLst>
          <pc:docMk/>
          <pc:sldMk cId="704783305" sldId="468"/>
        </pc:sldMkLst>
        <pc:spChg chg="mod">
          <ac:chgData name="Robert Trueman" userId="8e610f215beb07b7" providerId="LiveId" clId="{3C962906-85A5-4622-B716-E06BC84596A4}" dt="2023-10-24T15:19:31.190" v="40127" actId="20577"/>
          <ac:spMkLst>
            <pc:docMk/>
            <pc:sldMk cId="704783305" sldId="468"/>
            <ac:spMk id="2" creationId="{5DC10DD6-DBBA-57CE-B190-2532693AD757}"/>
          </ac:spMkLst>
        </pc:spChg>
        <pc:spChg chg="add del mod">
          <ac:chgData name="Robert Trueman" userId="8e610f215beb07b7" providerId="LiveId" clId="{3C962906-85A5-4622-B716-E06BC84596A4}" dt="2023-10-05T14:52:49.357" v="37007"/>
          <ac:spMkLst>
            <pc:docMk/>
            <pc:sldMk cId="704783305" sldId="468"/>
            <ac:spMk id="3" creationId="{20EA29D7-CB65-878F-0344-71D5D5782417}"/>
          </ac:spMkLst>
        </pc:spChg>
        <pc:spChg chg="add del mod">
          <ac:chgData name="Robert Trueman" userId="8e610f215beb07b7" providerId="LiveId" clId="{3C962906-85A5-4622-B716-E06BC84596A4}" dt="2023-10-06T09:19:51.661" v="39977" actId="478"/>
          <ac:spMkLst>
            <pc:docMk/>
            <pc:sldMk cId="704783305" sldId="468"/>
            <ac:spMk id="3" creationId="{7EF7F413-EABD-4930-4CA5-5229EEFBC6E7}"/>
          </ac:spMkLst>
        </pc:spChg>
        <pc:spChg chg="add del mod">
          <ac:chgData name="Robert Trueman" userId="8e610f215beb07b7" providerId="LiveId" clId="{3C962906-85A5-4622-B716-E06BC84596A4}" dt="2023-10-05T14:53:01.478" v="37009"/>
          <ac:spMkLst>
            <pc:docMk/>
            <pc:sldMk cId="704783305" sldId="468"/>
            <ac:spMk id="4" creationId="{008CDAAA-2DB3-C038-65E7-72F3B16D7DC9}"/>
          </ac:spMkLst>
        </pc:spChg>
        <pc:spChg chg="add del mod">
          <ac:chgData name="Robert Trueman" userId="8e610f215beb07b7" providerId="LiveId" clId="{3C962906-85A5-4622-B716-E06BC84596A4}" dt="2023-10-06T09:19:56.149" v="39983" actId="478"/>
          <ac:spMkLst>
            <pc:docMk/>
            <pc:sldMk cId="704783305" sldId="468"/>
            <ac:spMk id="4" creationId="{87524C57-191C-9AE3-C235-50EA596A01F2}"/>
          </ac:spMkLst>
        </pc:spChg>
        <pc:spChg chg="add del mod">
          <ac:chgData name="Robert Trueman" userId="8e610f215beb07b7" providerId="LiveId" clId="{3C962906-85A5-4622-B716-E06BC84596A4}" dt="2023-10-06T09:20:00.533" v="39989" actId="478"/>
          <ac:spMkLst>
            <pc:docMk/>
            <pc:sldMk cId="704783305" sldId="468"/>
            <ac:spMk id="5" creationId="{240F5736-6CA4-0757-79AD-C8B26EBDCED7}"/>
          </ac:spMkLst>
        </pc:spChg>
        <pc:spChg chg="add del mod">
          <ac:chgData name="Robert Trueman" userId="8e610f215beb07b7" providerId="LiveId" clId="{3C962906-85A5-4622-B716-E06BC84596A4}" dt="2023-10-05T14:53:04.834" v="37012"/>
          <ac:spMkLst>
            <pc:docMk/>
            <pc:sldMk cId="704783305" sldId="468"/>
            <ac:spMk id="5" creationId="{E6263315-F1DE-F864-0E90-100AD40A9712}"/>
          </ac:spMkLst>
        </pc:spChg>
        <pc:spChg chg="add del mod">
          <ac:chgData name="Robert Trueman" userId="8e610f215beb07b7" providerId="LiveId" clId="{3C962906-85A5-4622-B716-E06BC84596A4}" dt="2023-10-05T14:53:06.713" v="37015"/>
          <ac:spMkLst>
            <pc:docMk/>
            <pc:sldMk cId="704783305" sldId="468"/>
            <ac:spMk id="7" creationId="{05D4E89F-252E-1061-6421-CF7FEE641A87}"/>
          </ac:spMkLst>
        </pc:spChg>
        <pc:spChg chg="add del mod">
          <ac:chgData name="Robert Trueman" userId="8e610f215beb07b7" providerId="LiveId" clId="{3C962906-85A5-4622-B716-E06BC84596A4}" dt="2023-10-05T14:53:09.017" v="37018"/>
          <ac:spMkLst>
            <pc:docMk/>
            <pc:sldMk cId="704783305" sldId="468"/>
            <ac:spMk id="8" creationId="{7D9E2F09-B828-BF10-5CDB-CD5F6FB3BDC8}"/>
          </ac:spMkLst>
        </pc:spChg>
        <pc:spChg chg="add del mod">
          <ac:chgData name="Robert Trueman" userId="8e610f215beb07b7" providerId="LiveId" clId="{3C962906-85A5-4622-B716-E06BC84596A4}" dt="2023-10-05T14:53:11.021" v="37021"/>
          <ac:spMkLst>
            <pc:docMk/>
            <pc:sldMk cId="704783305" sldId="468"/>
            <ac:spMk id="9" creationId="{CC373C7F-7531-0B02-2322-AFFBA2AE984D}"/>
          </ac:spMkLst>
        </pc:spChg>
        <pc:spChg chg="add del mod">
          <ac:chgData name="Robert Trueman" userId="8e610f215beb07b7" providerId="LiveId" clId="{3C962906-85A5-4622-B716-E06BC84596A4}" dt="2023-10-05T14:53:15.474" v="37024"/>
          <ac:spMkLst>
            <pc:docMk/>
            <pc:sldMk cId="704783305" sldId="468"/>
            <ac:spMk id="10" creationId="{EE8A1584-2665-2F12-DE1D-072EBADDA773}"/>
          </ac:spMkLst>
        </pc:spChg>
        <pc:spChg chg="add del mod">
          <ac:chgData name="Robert Trueman" userId="8e610f215beb07b7" providerId="LiveId" clId="{3C962906-85A5-4622-B716-E06BC84596A4}" dt="2023-10-05T14:54:14.447" v="37061" actId="478"/>
          <ac:spMkLst>
            <pc:docMk/>
            <pc:sldMk cId="704783305" sldId="468"/>
            <ac:spMk id="11" creationId="{72541E47-7B46-ED55-5FC0-28F65C6AF2E0}"/>
          </ac:spMkLst>
        </pc:spChg>
        <pc:spChg chg="mod">
          <ac:chgData name="Robert Trueman" userId="8e610f215beb07b7" providerId="LiveId" clId="{3C962906-85A5-4622-B716-E06BC84596A4}" dt="2023-10-05T14:45:38.582" v="36017" actId="20577"/>
          <ac:spMkLst>
            <pc:docMk/>
            <pc:sldMk cId="704783305" sldId="468"/>
            <ac:spMk id="19" creationId="{DA6619EB-2677-3772-A3CA-0283B71D7801}"/>
          </ac:spMkLst>
        </pc:spChg>
      </pc:sldChg>
      <pc:sldChg chg="addSp modSp add mod modAnim">
        <pc:chgData name="Robert Trueman" userId="8e610f215beb07b7" providerId="LiveId" clId="{3C962906-85A5-4622-B716-E06BC84596A4}" dt="2023-10-05T15:26:28.910" v="37094" actId="167"/>
        <pc:sldMkLst>
          <pc:docMk/>
          <pc:sldMk cId="4247723936" sldId="469"/>
        </pc:sldMkLst>
        <pc:picChg chg="add mod ord">
          <ac:chgData name="Robert Trueman" userId="8e610f215beb07b7" providerId="LiveId" clId="{3C962906-85A5-4622-B716-E06BC84596A4}" dt="2023-10-05T15:26:28.910" v="37094" actId="167"/>
          <ac:picMkLst>
            <pc:docMk/>
            <pc:sldMk cId="4247723936" sldId="469"/>
            <ac:picMk id="2" creationId="{C0B9DB84-82DC-6A0B-E52C-0A341B6DDDAB}"/>
          </ac:picMkLst>
        </pc:picChg>
      </pc:sldChg>
      <pc:sldChg chg="addSp modSp add mod modAnim">
        <pc:chgData name="Robert Trueman" userId="8e610f215beb07b7" providerId="LiveId" clId="{3C962906-85A5-4622-B716-E06BC84596A4}" dt="2023-10-05T15:26:37.533" v="37097" actId="167"/>
        <pc:sldMkLst>
          <pc:docMk/>
          <pc:sldMk cId="1796299566" sldId="470"/>
        </pc:sldMkLst>
        <pc:picChg chg="add mod ord">
          <ac:chgData name="Robert Trueman" userId="8e610f215beb07b7" providerId="LiveId" clId="{3C962906-85A5-4622-B716-E06BC84596A4}" dt="2023-10-05T15:26:37.533" v="37097" actId="167"/>
          <ac:picMkLst>
            <pc:docMk/>
            <pc:sldMk cId="1796299566" sldId="470"/>
            <ac:picMk id="2" creationId="{406C5811-BC64-35EE-FEF4-32F22AC85C0B}"/>
          </ac:picMkLst>
        </pc:picChg>
      </pc:sldChg>
      <pc:sldChg chg="addSp modSp add mod modAnim">
        <pc:chgData name="Robert Trueman" userId="8e610f215beb07b7" providerId="LiveId" clId="{3C962906-85A5-4622-B716-E06BC84596A4}" dt="2023-10-05T15:26:47.284" v="37100" actId="167"/>
        <pc:sldMkLst>
          <pc:docMk/>
          <pc:sldMk cId="2332949004" sldId="471"/>
        </pc:sldMkLst>
        <pc:picChg chg="add mod ord">
          <ac:chgData name="Robert Trueman" userId="8e610f215beb07b7" providerId="LiveId" clId="{3C962906-85A5-4622-B716-E06BC84596A4}" dt="2023-10-05T15:26:47.284" v="37100" actId="167"/>
          <ac:picMkLst>
            <pc:docMk/>
            <pc:sldMk cId="2332949004" sldId="471"/>
            <ac:picMk id="2" creationId="{53B6A28E-D158-D0EF-5F3B-9654880CA745}"/>
          </ac:picMkLst>
        </pc:picChg>
      </pc:sldChg>
      <pc:sldChg chg="addSp modSp add mod modAnim">
        <pc:chgData name="Robert Trueman" userId="8e610f215beb07b7" providerId="LiveId" clId="{3C962906-85A5-4622-B716-E06BC84596A4}" dt="2023-10-05T15:26:54.878" v="37103" actId="167"/>
        <pc:sldMkLst>
          <pc:docMk/>
          <pc:sldMk cId="2572028383" sldId="472"/>
        </pc:sldMkLst>
        <pc:picChg chg="add mod ord">
          <ac:chgData name="Robert Trueman" userId="8e610f215beb07b7" providerId="LiveId" clId="{3C962906-85A5-4622-B716-E06BC84596A4}" dt="2023-10-05T15:26:54.878" v="37103" actId="167"/>
          <ac:picMkLst>
            <pc:docMk/>
            <pc:sldMk cId="2572028383" sldId="472"/>
            <ac:picMk id="2" creationId="{59236D9A-7528-8CBE-0A1B-B67D8824AA15}"/>
          </ac:picMkLst>
        </pc:picChg>
      </pc:sldChg>
      <pc:sldChg chg="addSp modSp add mod modAnim">
        <pc:chgData name="Robert Trueman" userId="8e610f215beb07b7" providerId="LiveId" clId="{3C962906-85A5-4622-B716-E06BC84596A4}" dt="2023-10-05T15:27:04.582" v="37106" actId="167"/>
        <pc:sldMkLst>
          <pc:docMk/>
          <pc:sldMk cId="94342591" sldId="473"/>
        </pc:sldMkLst>
        <pc:picChg chg="add mod ord">
          <ac:chgData name="Robert Trueman" userId="8e610f215beb07b7" providerId="LiveId" clId="{3C962906-85A5-4622-B716-E06BC84596A4}" dt="2023-10-05T15:27:04.582" v="37106" actId="167"/>
          <ac:picMkLst>
            <pc:docMk/>
            <pc:sldMk cId="94342591" sldId="473"/>
            <ac:picMk id="2" creationId="{07B15EC1-3A36-20DB-AEE4-5F11C635BA1A}"/>
          </ac:picMkLst>
        </pc:picChg>
      </pc:sldChg>
      <pc:sldChg chg="addSp modSp add mod modAnim">
        <pc:chgData name="Robert Trueman" userId="8e610f215beb07b7" providerId="LiveId" clId="{3C962906-85A5-4622-B716-E06BC84596A4}" dt="2023-10-05T15:27:17.342" v="37109" actId="167"/>
        <pc:sldMkLst>
          <pc:docMk/>
          <pc:sldMk cId="48623538" sldId="474"/>
        </pc:sldMkLst>
        <pc:picChg chg="add mod ord">
          <ac:chgData name="Robert Trueman" userId="8e610f215beb07b7" providerId="LiveId" clId="{3C962906-85A5-4622-B716-E06BC84596A4}" dt="2023-10-05T15:27:17.342" v="37109" actId="167"/>
          <ac:picMkLst>
            <pc:docMk/>
            <pc:sldMk cId="48623538" sldId="474"/>
            <ac:picMk id="2" creationId="{550B81B7-0CC0-EC53-1081-56B16E1721B2}"/>
          </ac:picMkLst>
        </pc:picChg>
      </pc:sldChg>
      <pc:sldChg chg="addSp delSp modSp add mod delAnim modAnim">
        <pc:chgData name="Robert Trueman" userId="8e610f215beb07b7" providerId="LiveId" clId="{3C962906-85A5-4622-B716-E06BC84596A4}" dt="2023-10-24T12:20:53.285" v="40071" actId="167"/>
        <pc:sldMkLst>
          <pc:docMk/>
          <pc:sldMk cId="3223363570" sldId="475"/>
        </pc:sldMkLst>
        <pc:spChg chg="ord">
          <ac:chgData name="Robert Trueman" userId="8e610f215beb07b7" providerId="LiveId" clId="{3C962906-85A5-4622-B716-E06BC84596A4}" dt="2023-10-24T12:20:37.829" v="40065" actId="167"/>
          <ac:spMkLst>
            <pc:docMk/>
            <pc:sldMk cId="3223363570" sldId="475"/>
            <ac:spMk id="6" creationId="{8D1D6322-19BA-C414-E9C6-C464F6DCDFAC}"/>
          </ac:spMkLst>
        </pc:spChg>
        <pc:picChg chg="add mod ord">
          <ac:chgData name="Robert Trueman" userId="8e610f215beb07b7" providerId="LiveId" clId="{3C962906-85A5-4622-B716-E06BC84596A4}" dt="2023-10-24T12:20:53.285" v="40071" actId="167"/>
          <ac:picMkLst>
            <pc:docMk/>
            <pc:sldMk cId="3223363570" sldId="475"/>
            <ac:picMk id="2" creationId="{032741DD-1FC4-6AED-5F82-48A3622468DB}"/>
          </ac:picMkLst>
        </pc:picChg>
        <pc:picChg chg="add del mod ord">
          <ac:chgData name="Robert Trueman" userId="8e610f215beb07b7" providerId="LiveId" clId="{3C962906-85A5-4622-B716-E06BC84596A4}" dt="2023-10-05T15:28:34.585" v="37120" actId="478"/>
          <ac:picMkLst>
            <pc:docMk/>
            <pc:sldMk cId="3223363570" sldId="475"/>
            <ac:picMk id="2" creationId="{F8733A06-BC0A-4A75-6A9B-B6A2E693B4D9}"/>
          </ac:picMkLst>
        </pc:picChg>
        <pc:picChg chg="add del mod ord">
          <ac:chgData name="Robert Trueman" userId="8e610f215beb07b7" providerId="LiveId" clId="{3C962906-85A5-4622-B716-E06BC84596A4}" dt="2023-10-24T12:20:38.856" v="40066" actId="478"/>
          <ac:picMkLst>
            <pc:docMk/>
            <pc:sldMk cId="3223363570" sldId="475"/>
            <ac:picMk id="3" creationId="{8C4EC4CE-B096-6581-11C2-8090219DB35E}"/>
          </ac:picMkLst>
        </pc:picChg>
      </pc:sldChg>
      <pc:sldChg chg="addSp delSp modSp add mod delAnim modAnim">
        <pc:chgData name="Robert Trueman" userId="8e610f215beb07b7" providerId="LiveId" clId="{3C962906-85A5-4622-B716-E06BC84596A4}" dt="2023-10-24T12:21:00.565" v="40074" actId="167"/>
        <pc:sldMkLst>
          <pc:docMk/>
          <pc:sldMk cId="1162685705" sldId="476"/>
        </pc:sldMkLst>
        <pc:spChg chg="ord">
          <ac:chgData name="Robert Trueman" userId="8e610f215beb07b7" providerId="LiveId" clId="{3C962906-85A5-4622-B716-E06BC84596A4}" dt="2023-10-24T12:20:41.369" v="40067" actId="167"/>
          <ac:spMkLst>
            <pc:docMk/>
            <pc:sldMk cId="1162685705" sldId="476"/>
            <ac:spMk id="6" creationId="{8D1D6322-19BA-C414-E9C6-C464F6DCDFAC}"/>
          </ac:spMkLst>
        </pc:spChg>
        <pc:picChg chg="add del mod ord">
          <ac:chgData name="Robert Trueman" userId="8e610f215beb07b7" providerId="LiveId" clId="{3C962906-85A5-4622-B716-E06BC84596A4}" dt="2023-10-24T12:20:41.866" v="40068" actId="478"/>
          <ac:picMkLst>
            <pc:docMk/>
            <pc:sldMk cId="1162685705" sldId="476"/>
            <ac:picMk id="2" creationId="{38FBE243-2FC1-5436-2BA7-D4CA38593D6F}"/>
          </ac:picMkLst>
        </pc:picChg>
        <pc:picChg chg="add mod ord">
          <ac:chgData name="Robert Trueman" userId="8e610f215beb07b7" providerId="LiveId" clId="{3C962906-85A5-4622-B716-E06BC84596A4}" dt="2023-10-24T12:21:00.565" v="40074" actId="167"/>
          <ac:picMkLst>
            <pc:docMk/>
            <pc:sldMk cId="1162685705" sldId="476"/>
            <ac:picMk id="3" creationId="{DC575768-4025-8A99-1953-58364E46397F}"/>
          </ac:picMkLst>
        </pc:picChg>
      </pc:sldChg>
      <pc:sldChg chg="addSp modSp add mod modAnim">
        <pc:chgData name="Robert Trueman" userId="8e610f215beb07b7" providerId="LiveId" clId="{3C962906-85A5-4622-B716-E06BC84596A4}" dt="2023-10-05T15:27:41.214" v="37118" actId="167"/>
        <pc:sldMkLst>
          <pc:docMk/>
          <pc:sldMk cId="1119275619" sldId="477"/>
        </pc:sldMkLst>
        <pc:picChg chg="add mod ord">
          <ac:chgData name="Robert Trueman" userId="8e610f215beb07b7" providerId="LiveId" clId="{3C962906-85A5-4622-B716-E06BC84596A4}" dt="2023-10-05T15:27:41.214" v="37118" actId="167"/>
          <ac:picMkLst>
            <pc:docMk/>
            <pc:sldMk cId="1119275619" sldId="477"/>
            <ac:picMk id="2" creationId="{558B9897-7487-6C88-E629-5ECBD236B952}"/>
          </ac:picMkLst>
        </pc:picChg>
      </pc:sldChg>
      <pc:sldChg chg="modSp add mod modAnim">
        <pc:chgData name="Robert Trueman" userId="8e610f215beb07b7" providerId="LiveId" clId="{3C962906-85A5-4622-B716-E06BC84596A4}" dt="2023-10-05T15:32:31.385" v="37187"/>
        <pc:sldMkLst>
          <pc:docMk/>
          <pc:sldMk cId="3158479173" sldId="478"/>
        </pc:sldMkLst>
        <pc:spChg chg="mod">
          <ac:chgData name="Robert Trueman" userId="8e610f215beb07b7" providerId="LiveId" clId="{3C962906-85A5-4622-B716-E06BC84596A4}" dt="2023-10-05T15:32:23.131" v="37186" actId="207"/>
          <ac:spMkLst>
            <pc:docMk/>
            <pc:sldMk cId="3158479173" sldId="478"/>
            <ac:spMk id="2" creationId="{5DC10DD6-DBBA-57CE-B190-2532693AD757}"/>
          </ac:spMkLst>
        </pc:spChg>
      </pc:sldChg>
      <pc:sldChg chg="modSp add mod">
        <pc:chgData name="Robert Trueman" userId="8e610f215beb07b7" providerId="LiveId" clId="{3C962906-85A5-4622-B716-E06BC84596A4}" dt="2023-10-05T15:32:47.193" v="37190" actId="207"/>
        <pc:sldMkLst>
          <pc:docMk/>
          <pc:sldMk cId="1176220619" sldId="479"/>
        </pc:sldMkLst>
        <pc:spChg chg="mod">
          <ac:chgData name="Robert Trueman" userId="8e610f215beb07b7" providerId="LiveId" clId="{3C962906-85A5-4622-B716-E06BC84596A4}" dt="2023-10-05T15:32:47.193" v="37190" actId="207"/>
          <ac:spMkLst>
            <pc:docMk/>
            <pc:sldMk cId="1176220619" sldId="479"/>
            <ac:spMk id="2" creationId="{5DC10DD6-DBBA-57CE-B190-2532693AD757}"/>
          </ac:spMkLst>
        </pc:spChg>
      </pc:sldChg>
      <pc:sldChg chg="modSp add modAnim">
        <pc:chgData name="Robert Trueman" userId="8e610f215beb07b7" providerId="LiveId" clId="{3C962906-85A5-4622-B716-E06BC84596A4}" dt="2023-10-05T15:33:10.481" v="37195" actId="207"/>
        <pc:sldMkLst>
          <pc:docMk/>
          <pc:sldMk cId="2001048749" sldId="480"/>
        </pc:sldMkLst>
        <pc:spChg chg="mod">
          <ac:chgData name="Robert Trueman" userId="8e610f215beb07b7" providerId="LiveId" clId="{3C962906-85A5-4622-B716-E06BC84596A4}" dt="2023-10-05T15:33:10.481" v="37195" actId="207"/>
          <ac:spMkLst>
            <pc:docMk/>
            <pc:sldMk cId="2001048749" sldId="480"/>
            <ac:spMk id="2" creationId="{5DC10DD6-DBBA-57CE-B190-2532693AD757}"/>
          </ac:spMkLst>
        </pc:spChg>
      </pc:sldChg>
      <pc:sldChg chg="modSp add mod">
        <pc:chgData name="Robert Trueman" userId="8e610f215beb07b7" providerId="LiveId" clId="{3C962906-85A5-4622-B716-E06BC84596A4}" dt="2023-10-05T15:33:19.009" v="37198" actId="207"/>
        <pc:sldMkLst>
          <pc:docMk/>
          <pc:sldMk cId="2993843782" sldId="481"/>
        </pc:sldMkLst>
        <pc:spChg chg="mod">
          <ac:chgData name="Robert Trueman" userId="8e610f215beb07b7" providerId="LiveId" clId="{3C962906-85A5-4622-B716-E06BC84596A4}" dt="2023-10-05T15:33:19.009" v="37198" actId="207"/>
          <ac:spMkLst>
            <pc:docMk/>
            <pc:sldMk cId="2993843782" sldId="481"/>
            <ac:spMk id="2" creationId="{5DC10DD6-DBBA-57CE-B190-2532693AD757}"/>
          </ac:spMkLst>
        </pc:spChg>
      </pc:sldChg>
      <pc:sldChg chg="modSp add modAnim">
        <pc:chgData name="Robert Trueman" userId="8e610f215beb07b7" providerId="LiveId" clId="{3C962906-85A5-4622-B716-E06BC84596A4}" dt="2023-10-05T15:33:36.841" v="37203" actId="207"/>
        <pc:sldMkLst>
          <pc:docMk/>
          <pc:sldMk cId="3389536726" sldId="482"/>
        </pc:sldMkLst>
        <pc:spChg chg="mod">
          <ac:chgData name="Robert Trueman" userId="8e610f215beb07b7" providerId="LiveId" clId="{3C962906-85A5-4622-B716-E06BC84596A4}" dt="2023-10-05T15:33:36.841" v="37203" actId="207"/>
          <ac:spMkLst>
            <pc:docMk/>
            <pc:sldMk cId="3389536726" sldId="482"/>
            <ac:spMk id="2" creationId="{5DC10DD6-DBBA-57CE-B190-2532693AD757}"/>
          </ac:spMkLst>
        </pc:spChg>
      </pc:sldChg>
      <pc:sldChg chg="modSp add modAnim">
        <pc:chgData name="Robert Trueman" userId="8e610f215beb07b7" providerId="LiveId" clId="{3C962906-85A5-4622-B716-E06BC84596A4}" dt="2023-10-05T15:33:54.844" v="37207" actId="207"/>
        <pc:sldMkLst>
          <pc:docMk/>
          <pc:sldMk cId="3134715181" sldId="483"/>
        </pc:sldMkLst>
        <pc:spChg chg="mod">
          <ac:chgData name="Robert Trueman" userId="8e610f215beb07b7" providerId="LiveId" clId="{3C962906-85A5-4622-B716-E06BC84596A4}" dt="2023-10-05T15:33:54.844" v="37207" actId="207"/>
          <ac:spMkLst>
            <pc:docMk/>
            <pc:sldMk cId="3134715181" sldId="483"/>
            <ac:spMk id="2" creationId="{5DC10DD6-DBBA-57CE-B190-2532693AD757}"/>
          </ac:spMkLst>
        </pc:spChg>
      </pc:sldChg>
      <pc:sldChg chg="add del">
        <pc:chgData name="Robert Trueman" userId="8e610f215beb07b7" providerId="LiveId" clId="{3C962906-85A5-4622-B716-E06BC84596A4}" dt="2023-10-06T09:19:40.601" v="39970"/>
        <pc:sldMkLst>
          <pc:docMk/>
          <pc:sldMk cId="3471000238" sldId="48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09A44-A978-365F-2311-84370A995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7E15D0-ADF3-C509-5AC2-BE3E30B27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CFA8D-CC21-496F-C25A-D136196D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53DFB-1148-DFCE-E479-AD176A61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8F7B9-E480-F770-555C-E17321A4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44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A9EDC-7F02-F21C-6E3C-964ABC50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B64C4-10A8-69F2-9878-6EC523361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2B9D3-A1A0-32E9-C91B-E846ADB3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F77A9-7DC1-B115-3A15-9D620291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B4689-20AE-E23A-F697-F44AE9FB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81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DFDFD-CA01-5CBF-871E-E5923A4D2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34AA8-0C3A-B8D2-8659-967FA4A8B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3769-84E8-B3AD-B117-B0BC75246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93D9-0B05-D43C-8AFF-6C760921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BF7FF-BE55-2847-684A-6A176ED7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52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0B14-F057-17BB-9B29-39B9E9A5A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9840-311D-949D-2363-642B19CB7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43BF1-5225-23BB-26FA-C19374D8B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2D0C8-2CEA-5DCB-3D6E-86980B2D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D2365-DC24-CD60-3663-8FF67BE2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2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A253-9A82-60AC-C003-56819849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45B00-051B-6041-8E2D-D6A0CCA1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8AC79-3423-5882-4120-CF0C44BD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4196D-13BD-A289-224B-CAFF89B33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94D12-F076-22F4-C95B-BB93BAAC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2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71C4-9D74-4819-89CC-4784A9031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8B7AC-8BEF-C731-E280-966813E94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FE4C7-424A-EBE1-1DEB-DF8315834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EF720-FED7-F161-0E24-01A77828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DA6EE-4B95-4690-B90F-EB98A7BC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06E9-C595-3E79-7193-60CAD876E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60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254B9-8342-5E91-B4B8-12A4A6B4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6CB9A-619D-A725-5911-D5E4F084B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2E386-3E7B-B276-750C-F9B530549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313D8-25CB-B9AA-2501-774D9CA4F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4B0799-C0DB-A230-EE3E-421B876ED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C2FA09-9E88-FDBC-7B64-EE283349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DB7465-F9C0-30C8-403B-F94B9C73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D3D9BB-2C9F-D913-C239-D1AEC80A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8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E176-DAE9-076E-A2A2-4AF269AA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759C1-6FD5-5B1C-FA29-CE360C06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950F9-29BD-F1B9-643C-B2A504C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8F08-1557-C636-84FD-8D97244D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05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DCA88A-18A1-91F3-E12B-C149CA8E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21F9A-E9C5-6764-0C07-C945D2DA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3480A-94BE-D1AF-F30D-8903FC67D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13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EF11D-5370-4576-51D4-8CE0DA0C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BC5E-405D-729A-7A1C-84035D1F1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55F91-067A-9D8F-C809-D459DA7E1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6EDE7-3D69-D411-3F9E-F76B0C8C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C896D-D4F6-063B-AE8D-F624AD62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333E8-16E7-BFD2-D82D-E99A6021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88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F8AAB-518A-14A8-080A-03D25B4C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2CF48-D1FA-A13C-05CB-8B461557D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1C41C-2455-57C7-BEE7-4CA0062FC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1404B-84A8-2AAF-6444-FD357440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59C07-F3C1-1094-1B80-89B33A0E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A3758-5976-09DC-B53F-1AAFB435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29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AD373-0078-61CD-0046-F0D66F94E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12271-71CB-8C5F-6E02-6683F9149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4A830-1D74-3D52-2435-84A926E10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B4BF5-D14E-458F-A8A8-7392AC3C6DE1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C1388-641E-BD2C-7B7F-0BBD23A37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7151B-E445-31AB-2953-4030ACAC6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15FE5-83B9-4E0E-86F0-1055DAF7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53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5BDE4-7160-EA4D-1C0B-322AEA0FC71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CFC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382012"/>
            <a:ext cx="539213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Logic and Paradox</a:t>
            </a:r>
          </a:p>
          <a:p>
            <a:pPr algn="ctr"/>
            <a:endParaRPr lang="en-GB" sz="5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Lecture 5:</a:t>
            </a:r>
          </a:p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 Trueman</a:t>
            </a: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rob.trueman@york.ac.uk</a:t>
            </a:r>
          </a:p>
        </p:txBody>
      </p:sp>
    </p:spTree>
    <p:extLst>
      <p:ext uri="{BB962C8B-B14F-4D97-AF65-F5344CB8AC3E}">
        <p14:creationId xmlns:p14="http://schemas.microsoft.com/office/powerpoint/2010/main" val="1113846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  <a:extLst>
              <a:ext uri="{FF2B5EF4-FFF2-40B4-BE49-F238E27FC236}">
                <a16:creationId xmlns:a16="http://schemas.microsoft.com/office/drawing/2014/main" id="{1F5EA164-0E9F-A11B-38B5-3A524F06ED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6CBDAEA1-0B02-9D9E-63C5-D507141736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3">
            <a:hlinkClick r:id="" action="ppaction://media"/>
            <a:extLst>
              <a:ext uri="{FF2B5EF4-FFF2-40B4-BE49-F238E27FC236}">
                <a16:creationId xmlns:a16="http://schemas.microsoft.com/office/drawing/2014/main" id="{383E3764-888A-514F-38F7-6CDBA806E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5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1A783CBC-0C6E-C98B-9432-979F225BB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42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9592EF9F-C93D-077C-523E-F6FEF2AAC1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5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D6989120-C9AB-3BFA-1FC9-C0C275A4F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23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Truth and Meaning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0" y="1135480"/>
            <a:ext cx="8449559" cy="17594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Aristotle’s Dictum: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‘To say of what is that it is not, or of what is not that it is, is false; while to say of what is that it is, or of what is not that it is not, is true’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sentence is true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things are the way that it says they are; a sentence is false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things are not the way it says they 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FE6981-D405-AA5C-B2F3-73FD4D59A505}"/>
                  </a:ext>
                </a:extLst>
              </p:cNvPr>
              <p:cNvSpPr txBox="1"/>
              <p:nvPr/>
            </p:nvSpPr>
            <p:spPr>
              <a:xfrm>
                <a:off x="873552" y="3017462"/>
                <a:ext cx="10444898" cy="37087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Examples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‘Snow is white’ says that snow is white, and so is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snow is white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‘Grass is green’ says that grass is green, and so is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grass is not green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Londres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est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bondée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says that London is crowded, and so it is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London is crowded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‘Simon is tall’ says that Simon is tall, and so is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(or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Simon is tall (or not)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FE6981-D405-AA5C-B2F3-73FD4D59A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3017462"/>
                <a:ext cx="10444898" cy="3708708"/>
              </a:xfrm>
              <a:prstGeom prst="rect">
                <a:avLst/>
              </a:prstGeom>
              <a:blipFill>
                <a:blip r:embed="rId2"/>
                <a:stretch>
                  <a:fillRect l="-525" t="-9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B6FC65F-3625-381F-3989-0DC6593AC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22" y="1135480"/>
            <a:ext cx="1816741" cy="228001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80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Williamson’s Argument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999A5-B305-F1C3-097D-7BCE858E8EEC}"/>
              </a:ext>
            </a:extLst>
          </p:cNvPr>
          <p:cNvSpPr txBox="1"/>
          <p:nvPr/>
        </p:nvSpPr>
        <p:spPr>
          <a:xfrm>
            <a:off x="873550" y="1135480"/>
            <a:ext cx="8449559" cy="17594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Aristotle’s Dictum: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‘To say of what is that it is not, or of what is not that it is, is false; while to say of what is that it is, or of what is not that it is not, is true’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sentence is true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things are the way that it says they are; a sentence is false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things are not the way it says they 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9454B-07E6-D8AE-CE99-8FDC4EE3E4B7}"/>
              </a:ext>
            </a:extLst>
          </p:cNvPr>
          <p:cNvSpPr txBox="1"/>
          <p:nvPr/>
        </p:nvSpPr>
        <p:spPr>
          <a:xfrm>
            <a:off x="873552" y="3017462"/>
            <a:ext cx="10444898" cy="24519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Examples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‘Snow is white’ says that snow is white, and so is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snow is white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‘Grass is green’ says that grass is green, and so is 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false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grass is not green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Londres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est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bondée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 says that London is crowded, and so it is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London is crowded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‘Simon is tall’ says that Simon is tall, and so is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(or 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false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Simon is tall (or not)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8748D-8E49-FA16-65D4-1678DF90E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22" y="1135480"/>
            <a:ext cx="1816741" cy="228001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7BE91B-5941-9C84-CA96-49D0AB69DF84}"/>
                  </a:ext>
                </a:extLst>
              </p:cNvPr>
              <p:cNvSpPr txBox="1"/>
              <p:nvPr/>
            </p:nvSpPr>
            <p:spPr>
              <a:xfrm>
                <a:off x="873550" y="5611404"/>
                <a:ext cx="10444898" cy="96436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7BE91B-5941-9C84-CA96-49D0AB69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5611404"/>
                <a:ext cx="10444898" cy="964367"/>
              </a:xfrm>
              <a:prstGeom prst="rect">
                <a:avLst/>
              </a:prstGeom>
              <a:blipFill>
                <a:blip r:embed="rId3"/>
                <a:stretch>
                  <a:fillRect l="-525" t="-3797" b="-101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D7698CC-20D4-6FFF-75D8-5115B83CA60E}"/>
              </a:ext>
            </a:extLst>
          </p:cNvPr>
          <p:cNvSpPr txBox="1"/>
          <p:nvPr/>
        </p:nvSpPr>
        <p:spPr>
          <a:xfrm>
            <a:off x="873549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Truth and Meaning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1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6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Williamson’s Argument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586EA5-D25D-A461-8BE4-D455C0D8C8B2}"/>
                  </a:ext>
                </a:extLst>
              </p:cNvPr>
              <p:cNvSpPr txBox="1"/>
              <p:nvPr/>
            </p:nvSpPr>
            <p:spPr>
              <a:xfrm>
                <a:off x="873550" y="1385539"/>
                <a:ext cx="8609815" cy="48885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Williamson uses these schemes to argue for the following version of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</a:t>
                </a:r>
              </a:p>
              <a:p>
                <a:pPr marL="1257300" lvl="2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Now suppose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neither true nor false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(by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modus tollens)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(by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modus tollens)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  <a:p>
                <a:pPr marL="1257300" lvl="2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 (by Negation Introduction and DNE)</a:t>
                </a: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 (by Conditional Introduction)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586EA5-D25D-A461-8BE4-D455C0D8C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1385539"/>
                <a:ext cx="8609815" cy="4888518"/>
              </a:xfrm>
              <a:prstGeom prst="rect">
                <a:avLst/>
              </a:prstGeom>
              <a:blipFill>
                <a:blip r:embed="rId2"/>
                <a:stretch>
                  <a:fillRect l="-637" t="-623" b="-12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796E552-D4BB-AE80-C8CA-61097435F107}"/>
              </a:ext>
            </a:extLst>
          </p:cNvPr>
          <p:cNvGrpSpPr/>
          <p:nvPr/>
        </p:nvGrpSpPr>
        <p:grpSpPr>
          <a:xfrm>
            <a:off x="9483365" y="1749202"/>
            <a:ext cx="2328899" cy="4457154"/>
            <a:chOff x="8211352" y="1268396"/>
            <a:chExt cx="2834006" cy="54238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CC0667-D0F4-678D-7190-133DF2C3A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353" y="1268396"/>
              <a:ext cx="2834005" cy="3779854"/>
            </a:xfrm>
            <a:prstGeom prst="rect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5D4EB2-3924-FE33-17B7-22828233835E}"/>
                </a:ext>
              </a:extLst>
            </p:cNvPr>
            <p:cNvSpPr txBox="1"/>
            <p:nvPr/>
          </p:nvSpPr>
          <p:spPr>
            <a:xfrm>
              <a:off x="8211352" y="5081772"/>
              <a:ext cx="2834005" cy="161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0"/>
                </a:spcAft>
              </a:pP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Williamson (1994), </a:t>
              </a:r>
              <a:r>
                <a:rPr lang="en-GB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Vagueness</a:t>
              </a: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(Routledge), pp.187-98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5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Williamson’s Argument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586EA5-D25D-A461-8BE4-D455C0D8C8B2}"/>
                  </a:ext>
                </a:extLst>
              </p:cNvPr>
              <p:cNvSpPr txBox="1"/>
              <p:nvPr/>
            </p:nvSpPr>
            <p:spPr>
              <a:xfrm>
                <a:off x="873550" y="1385539"/>
                <a:ext cx="8609815" cy="519629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Simon is bald,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Simon is bald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Simon is bald,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Simon is not bald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Williamson uses these schemes to argue for the following version of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Simon is bald,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</a:t>
                </a:r>
              </a:p>
              <a:p>
                <a:pPr marL="1257300" lvl="2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Simon is bald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Now suppose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neither true nor false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Simon is not bald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(by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modus tollens)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Simon is not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not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bald (by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modus tollens)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  <a:p>
                <a:pPr marL="1257300" lvl="2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 (by Negation Introduction and DNE)</a:t>
                </a: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Simon is bald,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 (by Conditional Introduction)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586EA5-D25D-A461-8BE4-D455C0D8C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1385539"/>
                <a:ext cx="8609815" cy="5196294"/>
              </a:xfrm>
              <a:prstGeom prst="rect">
                <a:avLst/>
              </a:prstGeom>
              <a:blipFill>
                <a:blip r:embed="rId2"/>
                <a:stretch>
                  <a:fillRect l="-637" t="-586" b="-10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796E552-D4BB-AE80-C8CA-61097435F107}"/>
              </a:ext>
            </a:extLst>
          </p:cNvPr>
          <p:cNvGrpSpPr/>
          <p:nvPr/>
        </p:nvGrpSpPr>
        <p:grpSpPr>
          <a:xfrm>
            <a:off x="9483365" y="1749202"/>
            <a:ext cx="2328899" cy="4457154"/>
            <a:chOff x="8211352" y="1268396"/>
            <a:chExt cx="2834006" cy="54238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CC0667-D0F4-678D-7190-133DF2C3A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353" y="1268396"/>
              <a:ext cx="2834005" cy="3779854"/>
            </a:xfrm>
            <a:prstGeom prst="rect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5D4EB2-3924-FE33-17B7-22828233835E}"/>
                </a:ext>
              </a:extLst>
            </p:cNvPr>
            <p:cNvSpPr txBox="1"/>
            <p:nvPr/>
          </p:nvSpPr>
          <p:spPr>
            <a:xfrm>
              <a:off x="8211352" y="5081772"/>
              <a:ext cx="2834005" cy="161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0"/>
                </a:spcAft>
              </a:pP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Williamson (1994), </a:t>
              </a:r>
              <a:r>
                <a:rPr lang="en-GB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Vagueness</a:t>
              </a: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(Routledge), pp.187-98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3F70E9-CAE8-F89F-5862-7B12F4B62655}"/>
                  </a:ext>
                </a:extLst>
              </p:cNvPr>
              <p:cNvSpPr txBox="1"/>
              <p:nvPr/>
            </p:nvSpPr>
            <p:spPr>
              <a:xfrm>
                <a:off x="873550" y="1385539"/>
                <a:ext cx="8609815" cy="48885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Williamson uses these schemes to argue for the following version of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</a:t>
                </a:r>
              </a:p>
              <a:p>
                <a:pPr marL="1257300" lvl="2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Now suppose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neither true nor false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(by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modus tollens)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(by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modus tollens)</a:t>
                </a:r>
              </a:p>
              <a:p>
                <a:pPr marL="1714500" lvl="3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  <a:p>
                <a:pPr marL="1257300" lvl="2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 (by Negation Introduction and DNE)</a:t>
                </a: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 (by Conditional Introduction)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3F70E9-CAE8-F89F-5862-7B12F4B62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1385539"/>
                <a:ext cx="8609815" cy="4888518"/>
              </a:xfrm>
              <a:prstGeom prst="rect">
                <a:avLst/>
              </a:prstGeom>
              <a:blipFill>
                <a:blip r:embed="rId4"/>
                <a:stretch>
                  <a:fillRect l="-637" t="-623" b="-12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002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392132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argument for bivalence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25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Accepting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 and use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Explaining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3840017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he Cost of Rejecting Bivalence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0" y="1169969"/>
                <a:ext cx="7685987" cy="263149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reject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must do one (or more) of the following:</a:t>
                </a:r>
              </a:p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Restrict your logic to make Williamson’s argument invalid</a:t>
                </a:r>
              </a:p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Reject some instances of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Reject some instances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false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1169969"/>
                <a:ext cx="7685987" cy="2631490"/>
              </a:xfrm>
              <a:prstGeom prst="rect">
                <a:avLst/>
              </a:prstGeom>
              <a:blipFill>
                <a:blip r:embed="rId2"/>
                <a:stretch>
                  <a:fillRect l="-714" t="-1389" r="-1031" b="-30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3390665-1AB4-FA2D-42DF-2F7CF3D04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"/>
          <a:stretch/>
        </p:blipFill>
        <p:spPr>
          <a:xfrm>
            <a:off x="8654752" y="1169969"/>
            <a:ext cx="2663697" cy="261426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7F3F04-88C5-B331-7676-137913BC557D}"/>
                  </a:ext>
                </a:extLst>
              </p:cNvPr>
              <p:cNvSpPr txBox="1"/>
              <p:nvPr/>
            </p:nvSpPr>
            <p:spPr>
              <a:xfrm>
                <a:off x="873551" y="3941254"/>
                <a:ext cx="10444898" cy="27597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already reject instances of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Supervaluationism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truth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1" dirty="0" err="1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supertruth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falsehood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superfalsehood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that Simon is bald, and that Simon is borderline bald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definitely neither </a:t>
                </a:r>
                <a:r>
                  <a:rPr lang="en-GB" sz="2000" b="1" dirty="0" err="1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nor </a:t>
                </a:r>
                <a:r>
                  <a:rPr lang="en-GB" sz="20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Simon is bald on some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not bald on others</a:t>
                </a:r>
                <a:endParaRPr lang="en-GB" sz="2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if you restrict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are you really talking about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falsehood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7F3F04-88C5-B331-7676-137913BC5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941254"/>
                <a:ext cx="10444898" cy="2759730"/>
              </a:xfrm>
              <a:prstGeom prst="rect">
                <a:avLst/>
              </a:prstGeom>
              <a:blipFill>
                <a:blip r:embed="rId4"/>
                <a:stretch>
                  <a:fillRect l="-525" t="-1327" b="-30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5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392132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argument for bivalence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Introducing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Accepting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 and use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Explaining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1176220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Sharp Cut-Offs Accepted!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56728"/>
                <a:ext cx="10444898" cy="245195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Let’s imagine that we want to retain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full generality: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 is either true or false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would then be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very hard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deny that vague concepts have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cut-offs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it is either true or false that someone with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hairs is bald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 the largest number of hairs for which it is still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say that someone with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hairs is bald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56728"/>
                <a:ext cx="10444898" cy="2451953"/>
              </a:xfrm>
              <a:prstGeom prst="rect">
                <a:avLst/>
              </a:prstGeom>
              <a:blipFill>
                <a:blip r:embed="rId2"/>
                <a:stretch>
                  <a:fillRect l="-525" t="-1244" b="-34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B31D12-1164-54CC-6162-F782228CE90D}"/>
                  </a:ext>
                </a:extLst>
              </p:cNvPr>
              <p:cNvSpPr txBox="1"/>
              <p:nvPr/>
            </p:nvSpPr>
            <p:spPr>
              <a:xfrm>
                <a:off x="873551" y="3726256"/>
                <a:ext cx="6903562" cy="28879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Then it must be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say that someone with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hairs is bald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someone with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hairs is bald, but someone with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hairs isn’t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the theories of vagueness that we have looked at so far have tried to avoid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cut-offs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maybe it is time just to accept them?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B31D12-1164-54CC-6162-F782228CE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726256"/>
                <a:ext cx="6903562" cy="2887970"/>
              </a:xfrm>
              <a:prstGeom prst="rect">
                <a:avLst/>
              </a:prstGeom>
              <a:blipFill>
                <a:blip r:embed="rId3"/>
                <a:stretch>
                  <a:fillRect l="-794" t="-1055" r="-1147" b="-27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79AF462-8E7A-0722-7F68-12E65D9CC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855"/>
          <a:stretch/>
        </p:blipFill>
        <p:spPr>
          <a:xfrm>
            <a:off x="8055205" y="3485384"/>
            <a:ext cx="3263244" cy="316231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011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35530"/>
                <a:ext cx="10444898" cy="47999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all concepts – including vague ones – have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boundaries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think that one hair can make the difference between being bald and not: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Not only that, unlike </a:t>
                </a: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also accept that there is a true instance of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Maybe someone is bald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they have 10,000 or fewer hairs? Or maybe it’s 10,001 or fewer hairs? Or maybe it’s 9,999 or fewer hairs?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while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accept that vague concepts have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they deny that we could ever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where they lie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Vagueness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an epistemic phenomenon: what it is for a concept to be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vague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for it to have unknowable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boundaries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35530"/>
                <a:ext cx="10444898" cy="4799904"/>
              </a:xfrm>
              <a:prstGeom prst="rect">
                <a:avLst/>
              </a:prstGeom>
              <a:blipFill>
                <a:blip r:embed="rId2"/>
                <a:stretch>
                  <a:fillRect l="-525" b="-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Sorites Solved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3" y="1401449"/>
                <a:ext cx="7786540" cy="50680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might initially sound incredible, but it has been developed and defended by Williamson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Williamson (1994),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Vagueness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(Routledge), esp. chapters 7-8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gives us an easy solution to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sorites paradoxes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do not need to mess with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classical logic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all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just reject one of the premises: some conditional of the form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false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Epistemicists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usually advertise the fact that they retain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classical logic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one of their best features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Classical logic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behaves (mostly) intuitively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Classical logic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powerful and simple to use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Mathematicians, scientists, etc., all tend to use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classical logic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1401449"/>
                <a:ext cx="7786540" cy="5068054"/>
              </a:xfrm>
              <a:prstGeom prst="rect">
                <a:avLst/>
              </a:prstGeom>
              <a:blipFill>
                <a:blip r:embed="rId2"/>
                <a:stretch>
                  <a:fillRect l="-705" t="-241" r="-157" b="-16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109619B-F202-8466-56AD-D2912656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895" y="2031253"/>
            <a:ext cx="2855443" cy="380844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80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9249884-CA90-2C0A-89F6-A25E3C0374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4932BAE2-2731-CCF9-D74E-26D88BD51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71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Theory of Vagueness!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55343"/>
                <a:ext cx="10444898" cy="476027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By asserting that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vague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concepts have sharp boundaries, aren’t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really just denying that there are any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vague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concepts?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emphasise that this unfairly builds a rejection of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into the characterisation of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vague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concepts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believe in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vague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concepts, they just don’t think that they should be characterised as concepts which lack sharp boundaries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Concept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vague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admits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borderline cases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Some things are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definitely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some things are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definitely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others are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borderline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neither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nor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definitely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borderline case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we cannot know whether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because we cannot know exactly where the cut-off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55343"/>
                <a:ext cx="10444898" cy="4760278"/>
              </a:xfrm>
              <a:prstGeom prst="rect">
                <a:avLst/>
              </a:prstGeom>
              <a:blipFill>
                <a:blip r:embed="rId2"/>
                <a:stretch>
                  <a:fillRect l="-525" b="-3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46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Epistemic Account of ‘Definitely’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233863"/>
                <a:ext cx="10444899" cy="34032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treat ‘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as an epistemic operator: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we can know that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(Or at least, we are not prohibited from knowing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just because we cannot know the sharp cut-offs of vague concepts)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account makes the difference between being bald and being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bald very clear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Recall that even </a:t>
                </a: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committed to: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𝐷𝐵𝑛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𝐷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𝐵𝑛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also seem to have an easy time dealing with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higher-order vagueness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i.e. the fact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can itself be vague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233863"/>
                <a:ext cx="10444899" cy="3403239"/>
              </a:xfrm>
              <a:prstGeom prst="rect">
                <a:avLst/>
              </a:prstGeom>
              <a:blipFill>
                <a:blip r:embed="rId2"/>
                <a:stretch>
                  <a:fillRect l="-525" t="-358" b="-39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655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27107"/>
                <a:ext cx="10444899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Higher-order vagueness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 problem only if your theory of vagueness requires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avoid this disjunction by denying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implies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surely implies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we can infer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doesn’t imply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can consistently add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we can consistently assert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𝐷𝐷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an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 claim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implies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 kind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KK-Principle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KK-Principle: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know that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then you know that you know that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If you can know that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you can know that you can know that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Most philosophers nowadays (especially Williamson!) reject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KK-Principle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7"/>
                <a:ext cx="10444899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49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ideo 9">
            <a:hlinkClick r:id="" action="ppaction://media"/>
            <a:extLst>
              <a:ext uri="{FF2B5EF4-FFF2-40B4-BE49-F238E27FC236}">
                <a16:creationId xmlns:a16="http://schemas.microsoft.com/office/drawing/2014/main" id="{F9481830-C437-BEDF-CAEB-390660C1F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5382" y="2400445"/>
            <a:ext cx="6092856" cy="3427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Sorites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3387255"/>
            <a:ext cx="5222449" cy="21954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newborn infant is a baby</a:t>
            </a:r>
            <a:endParaRPr lang="en-GB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One second never makes the difference between being a baby and not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everyone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a baby, no matter how old they are!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160BF-6D33-C0DA-0790-F8242A8D959F}"/>
              </a:ext>
            </a:extLst>
          </p:cNvPr>
          <p:cNvSpPr txBox="1"/>
          <p:nvPr/>
        </p:nvSpPr>
        <p:spPr>
          <a:xfrm>
            <a:off x="881035" y="1670335"/>
            <a:ext cx="10289357" cy="1708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Intuitively, a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concept lacks sharp boundaries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applies to some things,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doesn’t apply to some others, and leaves some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inbetween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concepts give rise to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sorties paradoxes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02012-575D-FFC1-4493-9302CEF7AD1D}"/>
              </a:ext>
            </a:extLst>
          </p:cNvPr>
          <p:cNvSpPr txBox="1"/>
          <p:nvPr/>
        </p:nvSpPr>
        <p:spPr>
          <a:xfrm>
            <a:off x="876693" y="5725746"/>
            <a:ext cx="1028935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good theory of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needs to provide a solution to these paradoxes</a:t>
            </a:r>
            <a:endParaRPr lang="en-GB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3" y="3634036"/>
                <a:ext cx="8470474" cy="28879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Putting this together, we can show that there is some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𝐷𝐵𝑛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but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𝐷𝐷𝐵𝑛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+5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+5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but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𝐷𝐵𝑛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but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𝐷𝐷𝐵𝑛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obviously a silly toy model, but we could make it more realistic and get the same result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3634036"/>
                <a:ext cx="8470474" cy="2887970"/>
              </a:xfrm>
              <a:prstGeom prst="rect">
                <a:avLst/>
              </a:prstGeom>
              <a:blipFill>
                <a:blip r:embed="rId2"/>
                <a:stretch>
                  <a:fillRect l="-648" t="-1055" b="-27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0C2495D-77D3-F7CB-84F3-505D96E83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03" y="2997977"/>
            <a:ext cx="2373272" cy="346186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EC5E00-AE29-0A39-375E-42D7D9115E74}"/>
                  </a:ext>
                </a:extLst>
              </p:cNvPr>
              <p:cNvSpPr txBox="1"/>
              <p:nvPr/>
            </p:nvSpPr>
            <p:spPr>
              <a:xfrm>
                <a:off x="876694" y="1355250"/>
                <a:ext cx="10444899" cy="21441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know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+5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can’t know where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cut-off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if you believe that someone with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hairs is bald, but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too close to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cut-off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that is just a lucky guess!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Similarly, you can know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+5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EC5E00-AE29-0A39-375E-42D7D9115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1355250"/>
                <a:ext cx="10444899" cy="2144177"/>
              </a:xfrm>
              <a:prstGeom prst="rect">
                <a:avLst/>
              </a:prstGeom>
              <a:blipFill>
                <a:blip r:embed="rId4"/>
                <a:stretch>
                  <a:fillRect l="-525" t="-1420" b="-3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9B05D7-1BCE-F263-F465-31A51FAC8E87}"/>
                  </a:ext>
                </a:extLst>
              </p:cNvPr>
              <p:cNvSpPr txBox="1"/>
              <p:nvPr/>
            </p:nvSpPr>
            <p:spPr>
              <a:xfrm>
                <a:off x="873550" y="1355250"/>
                <a:ext cx="10444899" cy="21441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𝐷𝐵𝑛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+5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can’t know where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cut-off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if you believe that someone with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hairs is bald, but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too close to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cut-off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that is just a lucky guess!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Similarly,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+5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9B05D7-1BCE-F263-F465-31A51FAC8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1355250"/>
                <a:ext cx="10444899" cy="2144177"/>
              </a:xfrm>
              <a:prstGeom prst="rect">
                <a:avLst/>
              </a:prstGeom>
              <a:blipFill>
                <a:blip r:embed="rId5"/>
                <a:stretch>
                  <a:fillRect l="-525" t="-1420" b="-3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9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uiExpand="1" build="allAtOnce"/>
      <p:bldP spid="5" grpId="0" build="allAtOnce"/>
      <p:bldP spid="7" grpId="0"/>
      <p:bldP spid="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08806B8-A264-72A3-8263-0E3278C996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23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D795EA6C-E73A-A30E-A93B-A3D56DD71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4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82D6633A-28CA-8663-1D50-037E415FCF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3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392132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argument for bivalence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25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Accepting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 and use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Explaining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20010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Necessary Ignorance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362983"/>
                <a:ext cx="10444898" cy="51449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there are many truths of which we are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necessarily ignorant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vague concept has a sharp cut-off, but we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cannot know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where it is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Many philosophers have been attracted to the idea that every truth is knowable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</a:t>
                </a:r>
                <a:r>
                  <a:rPr lang="en-GB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Verificationism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It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is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knowable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that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b="1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When we say that a truth is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knowable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are not saying that is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it might not even be that it can be known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by humans with our current limitations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</a:t>
                </a:r>
                <a:r>
                  <a:rPr lang="en-GB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verificationism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right, then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must be wrong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</a:t>
                </a:r>
                <a:r>
                  <a:rPr lang="en-GB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verificationism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faces some tricky cases</a:t>
                </a:r>
              </a:p>
              <a:p>
                <a:pPr marL="800100" lvl="1" indent="-3429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the total state of the universe knowable?</a:t>
                </a:r>
              </a:p>
              <a:p>
                <a:pPr marL="800100" lvl="1" indent="-3429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there is a god, is that knowable? And if there isn’t, is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that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knowable?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More strikingly, it looks like we can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prove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</a:t>
                </a:r>
                <a:r>
                  <a:rPr lang="en-GB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verificationism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false!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362983"/>
                <a:ext cx="10444898" cy="5144998"/>
              </a:xfrm>
              <a:prstGeom prst="rect">
                <a:avLst/>
              </a:prstGeom>
              <a:blipFill>
                <a:blip r:embed="rId2"/>
                <a:stretch>
                  <a:fillRect l="-525" t="-237" b="-1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Fitch’s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47572"/>
                <a:ext cx="10444898" cy="53758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Even if you thought that every truth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would surely want to deny that every truth is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endParaRPr lang="en-GB" sz="2000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surprisingly, it turns out that this combination is inconsistent!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it is not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by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</a:t>
                </a:r>
                <a:r>
                  <a:rPr lang="en-GB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verificationism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it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it is not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it is possible that it is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it is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it is not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(since you can’t know a conjunction without knowing each conjunct)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it is possible that it is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it is not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(since knowledge is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factive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seems that if you want to accept the obvious fact that some truths are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unknown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have to reject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</a:t>
                </a:r>
                <a:r>
                  <a:rPr lang="en-GB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verificationism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accept that some truths are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unknowable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Or maybe you can spot a fallacy in the above reasoning…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47572"/>
                <a:ext cx="10444898" cy="5375831"/>
              </a:xfrm>
              <a:prstGeom prst="rect">
                <a:avLst/>
              </a:prstGeom>
              <a:blipFill>
                <a:blip r:embed="rId2"/>
                <a:stretch>
                  <a:fillRect l="-525" t="-227" r="-117" b="-1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709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Supervaluationism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and Necessary Ignorance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901595"/>
                <a:ext cx="10444898" cy="406778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Even if you reject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</a:t>
                </a:r>
                <a:r>
                  <a:rPr lang="en-GB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verificationism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general, it can still seem a bit much to accept that there is an unknowable fact about who is and isn’t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or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tall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or…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that is very hard to avoid: even </a:t>
                </a: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must accept that there are some people such that we cannot know whether they are tall or not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 matter how good we get at measuring heights, we will never be able to determine someone’s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exact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height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would take infinite precision to identify the exact real number that represents someone’s height in metres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there is some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such that we cannot measure the difference between being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metres tall and being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metres tall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01595"/>
                <a:ext cx="10444898" cy="4067780"/>
              </a:xfrm>
              <a:prstGeom prst="rect">
                <a:avLst/>
              </a:prstGeom>
              <a:blipFill>
                <a:blip r:embed="rId2"/>
                <a:stretch>
                  <a:fillRect l="-525" t="-300" r="-992" b="-2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2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Supervaluationism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and Necessary Ignorance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C54219-2A63-C858-6A48-FA4870BE65C7}"/>
                  </a:ext>
                </a:extLst>
              </p:cNvPr>
              <p:cNvSpPr txBox="1"/>
              <p:nvPr/>
            </p:nvSpPr>
            <p:spPr>
              <a:xfrm>
                <a:off x="873551" y="1515720"/>
                <a:ext cx="10444898" cy="48395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42913" indent="-442913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Now imagine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sorites series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people, starting with someone who is definitely tall and ending with someone who is definitely not tall, where each person is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metres shorter than the last</a:t>
                </a: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it</m:t>
                            </m:r>
                            <m: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knowable</m:t>
                            </m:r>
                            <m: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that</m:t>
                            </m:r>
                            <m: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𝑇𝑛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can’t tell the difference between the height of these people, and so 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our belief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could at best be a lucky guess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Now suppose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it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knowable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that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𝑇𝑛</m:t>
                        </m:r>
                      </m:e>
                    </m:d>
                  </m:oMath>
                </a14:m>
                <a:endParaRPr lang="en-GB" sz="200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follows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that is </a:t>
                </a:r>
                <a:r>
                  <a:rPr lang="en-GB" sz="20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by </a:t>
                </a: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supervaluationist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reasoning, we can infer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it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not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knowable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that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𝑇𝑛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course, there’s no </a:t>
                </a:r>
                <a:r>
                  <a:rPr lang="en-GB" sz="2000" b="1" dirty="0" err="1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instance of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it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is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not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knowable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that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’…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C54219-2A63-C858-6A48-FA4870BE6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15720"/>
                <a:ext cx="10444898" cy="4839530"/>
              </a:xfrm>
              <a:prstGeom prst="rect">
                <a:avLst/>
              </a:prstGeom>
              <a:blipFill>
                <a:blip r:embed="rId2"/>
                <a:stretch>
                  <a:fillRect l="-525" t="-252" r="-700" b="-16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2B88F2-B498-8510-7A6D-D575C212A50D}"/>
                  </a:ext>
                </a:extLst>
              </p:cNvPr>
              <p:cNvSpPr txBox="1"/>
              <p:nvPr/>
            </p:nvSpPr>
            <p:spPr>
              <a:xfrm>
                <a:off x="873551" y="2723704"/>
                <a:ext cx="10444898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we can know that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person in the series is tall, then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 person must also be tall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2B88F2-B498-8510-7A6D-D575C212A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723704"/>
                <a:ext cx="10444898" cy="707886"/>
              </a:xfrm>
              <a:prstGeom prst="rect">
                <a:avLst/>
              </a:prstGeom>
              <a:blipFill>
                <a:blip r:embed="rId3"/>
                <a:stretch>
                  <a:fillRect l="-525" t="-4310" r="-70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F0D400-74B0-F813-CE95-92A9DAF6626D}"/>
                  </a:ext>
                </a:extLst>
              </p:cNvPr>
              <p:cNvSpPr txBox="1"/>
              <p:nvPr/>
            </p:nvSpPr>
            <p:spPr>
              <a:xfrm>
                <a:off x="873551" y="1901595"/>
                <a:ext cx="10444898" cy="406778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Even if you reject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</a:t>
                </a:r>
                <a:r>
                  <a:rPr lang="en-GB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verificationism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general, it can still seem a bit much to accept that there is an unknowable fact about who is and isn’t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or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tall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or…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that is very hard to avoid: even </a:t>
                </a: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must accept that there are some people such that we cannot know whether they are tall or not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 matter how good we get at measuring heights, we will never be able to determine someone’s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exact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height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would take infinite precision to identify the exact real number that represents someone’s height in metres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there is some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such that we cannot measure the difference between being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metres tall and being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metres tall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F0D400-74B0-F813-CE95-92A9DAF66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01595"/>
                <a:ext cx="10444898" cy="4067780"/>
              </a:xfrm>
              <a:prstGeom prst="rect">
                <a:avLst/>
              </a:prstGeom>
              <a:blipFill>
                <a:blip r:embed="rId4"/>
                <a:stretch>
                  <a:fillRect l="-525" t="-300" r="-992" b="-2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84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Appearances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256989"/>
            <a:ext cx="7955338" cy="24519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Language about how things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appear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(e.g. ‘appears tall’) is inherently vague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will, then, have to say that that ‘appears tall’ has 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sharp cut-off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we just can’t know where it is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intuitively, you know whether or not something </a:t>
            </a:r>
            <a:r>
              <a:rPr lang="en-GB" sz="20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appears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tall to you; so if ‘appears tall’ has 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cut-off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you should know where it is!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F5851-5D35-F0AB-4629-A896456BD89A}"/>
              </a:ext>
            </a:extLst>
          </p:cNvPr>
          <p:cNvSpPr txBox="1"/>
          <p:nvPr/>
        </p:nvSpPr>
        <p:spPr>
          <a:xfrm>
            <a:off x="873551" y="3725995"/>
            <a:ext cx="10444898" cy="2887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must reject this intuition. Is it a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KK-Principle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again?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Worse than counterintuitive, you might think it is just false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Imagine a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sorites series</a:t>
            </a: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of people, where each person is shorter than the last, but by a quantity that you cannot detect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According to </a:t>
            </a:r>
            <a:r>
              <a:rPr lang="en-GB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there is a first person in this series who does not appear tall to you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when you look at them, won’t they still strike you as tall?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3494D-EA56-024C-DB96-2FA5329E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"/>
          <a:stretch/>
        </p:blipFill>
        <p:spPr>
          <a:xfrm>
            <a:off x="8954679" y="1291033"/>
            <a:ext cx="2439186" cy="238386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9153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Many-Valued Logics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119599"/>
            <a:ext cx="10444898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very tempting to say that accommodating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requires rejecting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bivalence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(every sentence is true or false)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Three-valued logic introduces a new ‘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neither true nor false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 value, and continuum-valued logic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has a whole continuum of intermediate truth-values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 problems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Higher-order vagueness: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Intuitively, it should sometimes be vague whether someone is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definitely tall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many-valued logics have no obvious way of allowing that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Truth-functionality: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Many-valued logics are usually truth-functional, but that leads to some odd results (e.g. some contradictions get truth-value 0.5 instead of 0)</a:t>
            </a:r>
            <a:endParaRPr lang="en-GB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1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Why Can’t We Know!?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299136"/>
            <a:ext cx="10444898" cy="32726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Grant for the sake of argument that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concepts have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sharp cut-offs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Why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can’t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we know where they are?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need to provide an explanation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Without an explanation, our necessary ignorance of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sharp cut-offs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would be a systematic mystery!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Williamson provides an explanation, but before we can get to that, we need to look at the relation between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</a:t>
            </a:r>
          </a:p>
        </p:txBody>
      </p:sp>
    </p:spTree>
    <p:extLst>
      <p:ext uri="{BB962C8B-B14F-4D97-AF65-F5344CB8AC3E}">
        <p14:creationId xmlns:p14="http://schemas.microsoft.com/office/powerpoint/2010/main" val="28943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392132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argument for bivalence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25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Accepting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Meaning and use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Explaining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2993843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Semantic Argument against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837471"/>
            <a:ext cx="6941270" cy="4196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predicates have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sharp cut-offs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then those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cut-offs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are surely fixed by the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those predicates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But, in some important sense,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Our words get their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from the ways in which we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them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But, intuitively, we don’t use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predicates in a way that would fix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sharp cut-offs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for them!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Nothing in the way we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‘baby’ fixes at which second someone stops being a baby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predicates don’t have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sharp cut-offs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B1F69-CA6F-138F-A7AC-BC8D76F3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1597093"/>
            <a:ext cx="3507581" cy="467677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903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Use + Environment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1221913"/>
            <a:ext cx="7488024" cy="5427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Most philosophers think it is a bit too simple to identify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with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we need to factor in 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too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Why does ‘water’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GB" sz="20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Partly because of the way that we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‘water’, but also partly because of the substances in our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a different chemical substance filled our rivers and seas, fell from the sky, refreshed us when we drank it, etc., then ‘water’ would mean that substance instead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Putnam (1975), ‘The meaning of “meaning”’.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Midwest Studies in the Philosophy of Science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7, pp.131-93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principle, then, it might be that our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fixes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cut-offs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for our vague predicates, even if our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doesn’t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it still seems far-fetched to think that 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could fix 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sharp cut-off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for ‘bald’ or ‘tall’!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82FF8-1853-C7A9-B37C-214ACDE88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17" y="1413820"/>
            <a:ext cx="3503868" cy="514462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452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Meaning = Use + Environment?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2" y="1132150"/>
                <a:ext cx="8327010" cy="560666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Claim: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meaning of a word can somehow be inferred </a:t>
                </a:r>
                <a:r>
                  <a:rPr lang="en-GB" sz="2000">
                    <a:latin typeface="Cambria" panose="02040503050406030204" pitchFamily="18" charset="0"/>
                    <a:ea typeface="Cambria" panose="02040503050406030204" pitchFamily="18" charset="0"/>
                  </a:rPr>
                  <a:t>from its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use and environment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claim does seem incompatible with the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claim that vague words have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cut-offs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no one has ever managed to explain how to infer meaning from use + environment!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Claim: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meaning of a word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supervenes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on its use and environment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supervenes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can be no change in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without a change in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claim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states that there can be no change in meaning without a change in use or environment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That is very plausible, but it seems compatible with 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if two vague predicates are used in the same way in the same environment, then they will have the same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1132150"/>
                <a:ext cx="8327010" cy="5606663"/>
              </a:xfrm>
              <a:prstGeom prst="rect">
                <a:avLst/>
              </a:prstGeom>
              <a:blipFill>
                <a:blip r:embed="rId2"/>
                <a:stretch>
                  <a:fillRect l="-659" t="-109" r="-1318" b="-14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95EAE2E-840D-49B0-D476-C0F0E5F39967}"/>
              </a:ext>
            </a:extLst>
          </p:cNvPr>
          <p:cNvGrpSpPr/>
          <p:nvPr/>
        </p:nvGrpSpPr>
        <p:grpSpPr>
          <a:xfrm>
            <a:off x="9483365" y="1749202"/>
            <a:ext cx="2328899" cy="4457154"/>
            <a:chOff x="8211352" y="1268396"/>
            <a:chExt cx="2834006" cy="54238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EB63E1-FFCB-BE25-C388-420F38FB2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353" y="1268396"/>
              <a:ext cx="2834005" cy="3779854"/>
            </a:xfrm>
            <a:prstGeom prst="rect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4F2973-8904-5DE8-BB65-3BED12402933}"/>
                </a:ext>
              </a:extLst>
            </p:cNvPr>
            <p:cNvSpPr txBox="1"/>
            <p:nvPr/>
          </p:nvSpPr>
          <p:spPr>
            <a:xfrm>
              <a:off x="8211352" y="5081772"/>
              <a:ext cx="2834005" cy="161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0"/>
                </a:spcAft>
              </a:pP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Williamson (1994), </a:t>
              </a:r>
              <a:r>
                <a:rPr lang="en-GB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Vagueness</a:t>
              </a: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(Routledge), pp.205-9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4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E52741B-0B1A-0186-1A49-2D30631A4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6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C56BEBC8-92D5-A5E9-237F-403B22ED65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8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392132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argument for bivalence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25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Accepting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 and use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Explaining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338953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Knowledge and Safety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3" y="1234848"/>
                <a:ext cx="10444898" cy="20159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Standard Safety: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knows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in all 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nearby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worlds where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not believe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nearby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world is a world that is not too different from ours; it is as similar as it can be, given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that world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Standard Safety</a:t>
                </a: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meant to rule out lucky guesses as cases of knowledge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1234848"/>
                <a:ext cx="10444898" cy="2015936"/>
              </a:xfrm>
              <a:prstGeom prst="rect">
                <a:avLst/>
              </a:prstGeom>
              <a:blipFill>
                <a:blip r:embed="rId2"/>
                <a:stretch>
                  <a:fillRect l="-525" t="-1818" r="-1109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DDEA4A-854E-8FD0-A803-0C75D987D8E5}"/>
                  </a:ext>
                </a:extLst>
              </p:cNvPr>
              <p:cNvSpPr txBox="1"/>
              <p:nvPr/>
            </p:nvSpPr>
            <p:spPr>
              <a:xfrm>
                <a:off x="876693" y="3255294"/>
                <a:ext cx="7921657" cy="337528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Imagine you and I are asked how many people are in this room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count everyone up, and answer that there are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people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 close my eyes and answer by picking my favourite number, which happens to be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Intuitively, your belief counts as knowledge and mine doesn’t, and that is what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Standard Safety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tells us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there had been one more person in the room, you would have believed that there were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people, but I still would have believed that there were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DDEA4A-854E-8FD0-A803-0C75D987D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3255294"/>
                <a:ext cx="7921657" cy="3375283"/>
              </a:xfrm>
              <a:prstGeom prst="rect">
                <a:avLst/>
              </a:prstGeom>
              <a:blipFill>
                <a:blip r:embed="rId3"/>
                <a:stretch>
                  <a:fillRect t="-542" b="-27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FF26630-67C2-877E-ADDE-8C86BB0E3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221" y="3429000"/>
            <a:ext cx="2455197" cy="320157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9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Limits of Standard Safety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580991"/>
            <a:ext cx="10444898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Suppose that 10,000 is the smallest number of hairs you can have and without being bald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Now imagine that you believe Simon (who in fact has 9,999 hairs) is bald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Standard Safety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neatly explains why your belief isn’t knowledge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the nearby world where Simon has 10,000 hairs, you would still believe he was bald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</a:t>
            </a:r>
            <a:r>
              <a:rPr lang="en-GB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also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need to explain why you can’t know that 10,000 is the smallest number of hairs you can have without being bald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Standard Safety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can’t help here, because (presumably) it is a </a:t>
            </a:r>
            <a:r>
              <a:rPr lang="en-GB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necessary truth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that 10,000 is the smallest number of hairs you can have without being bald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usually assume that vague properties </a:t>
            </a: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supervene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on non-vague ones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it is </a:t>
            </a:r>
            <a:r>
              <a:rPr lang="en-GB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necessary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then there is no world (nearby or not) where the cut-off lies elsewhere</a:t>
            </a:r>
          </a:p>
        </p:txBody>
      </p:sp>
    </p:spTree>
    <p:extLst>
      <p:ext uri="{BB962C8B-B14F-4D97-AF65-F5344CB8AC3E}">
        <p14:creationId xmlns:p14="http://schemas.microsoft.com/office/powerpoint/2010/main" val="145176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Supervaluationism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95093" y="1471415"/>
            <a:ext cx="4079449" cy="21954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can artificially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precisify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concepts so that they have sharp boundaries</a:t>
            </a:r>
            <a:endParaRPr lang="en-GB" sz="2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sentence is </a:t>
            </a:r>
            <a:r>
              <a:rPr lang="en-GB" sz="2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supertrue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true on every admissible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precisification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4C1510D5-11FD-FB8C-6BEA-0163B3A147E3}"/>
              </a:ext>
            </a:extLst>
          </p:cNvPr>
          <p:cNvSpPr/>
          <p:nvPr/>
        </p:nvSpPr>
        <p:spPr>
          <a:xfrm>
            <a:off x="5723764" y="2256769"/>
            <a:ext cx="1105345" cy="1105345"/>
          </a:xfrm>
          <a:custGeom>
            <a:avLst/>
            <a:gdLst>
              <a:gd name="connsiteX0" fmla="*/ 0 w 1105345"/>
              <a:gd name="connsiteY0" fmla="*/ 552673 h 1105345"/>
              <a:gd name="connsiteX1" fmla="*/ 552673 w 1105345"/>
              <a:gd name="connsiteY1" fmla="*/ 0 h 1105345"/>
              <a:gd name="connsiteX2" fmla="*/ 1105346 w 1105345"/>
              <a:gd name="connsiteY2" fmla="*/ 552673 h 1105345"/>
              <a:gd name="connsiteX3" fmla="*/ 552673 w 1105345"/>
              <a:gd name="connsiteY3" fmla="*/ 1105346 h 1105345"/>
              <a:gd name="connsiteX4" fmla="*/ 0 w 1105345"/>
              <a:gd name="connsiteY4" fmla="*/ 552673 h 1105345"/>
              <a:gd name="connsiteX0" fmla="*/ 318043 w 1105345"/>
              <a:gd name="connsiteY0" fmla="*/ 387382 h 1105345"/>
              <a:gd name="connsiteX1" fmla="*/ 375613 w 1105345"/>
              <a:gd name="connsiteY1" fmla="*/ 329812 h 1105345"/>
              <a:gd name="connsiteX2" fmla="*/ 433183 w 1105345"/>
              <a:gd name="connsiteY2" fmla="*/ 387382 h 1105345"/>
              <a:gd name="connsiteX3" fmla="*/ 375613 w 1105345"/>
              <a:gd name="connsiteY3" fmla="*/ 444952 h 1105345"/>
              <a:gd name="connsiteX4" fmla="*/ 318043 w 1105345"/>
              <a:gd name="connsiteY4" fmla="*/ 387382 h 1105345"/>
              <a:gd name="connsiteX5" fmla="*/ 672162 w 1105345"/>
              <a:gd name="connsiteY5" fmla="*/ 387382 h 1105345"/>
              <a:gd name="connsiteX6" fmla="*/ 729732 w 1105345"/>
              <a:gd name="connsiteY6" fmla="*/ 329812 h 1105345"/>
              <a:gd name="connsiteX7" fmla="*/ 787302 w 1105345"/>
              <a:gd name="connsiteY7" fmla="*/ 387382 h 1105345"/>
              <a:gd name="connsiteX8" fmla="*/ 729732 w 1105345"/>
              <a:gd name="connsiteY8" fmla="*/ 444952 h 1105345"/>
              <a:gd name="connsiteX9" fmla="*/ 672162 w 1105345"/>
              <a:gd name="connsiteY9" fmla="*/ 387382 h 1105345"/>
              <a:gd name="connsiteX0" fmla="*/ 253120 w 1105345"/>
              <a:gd name="connsiteY0" fmla="*/ 793697 h 1105345"/>
              <a:gd name="connsiteX1" fmla="*/ 851525 w 1105345"/>
              <a:gd name="connsiteY1" fmla="*/ 793697 h 1105345"/>
              <a:gd name="connsiteX0" fmla="*/ 0 w 1105345"/>
              <a:gd name="connsiteY0" fmla="*/ 552673 h 1105345"/>
              <a:gd name="connsiteX1" fmla="*/ 552673 w 1105345"/>
              <a:gd name="connsiteY1" fmla="*/ 0 h 1105345"/>
              <a:gd name="connsiteX2" fmla="*/ 1105346 w 1105345"/>
              <a:gd name="connsiteY2" fmla="*/ 552673 h 1105345"/>
              <a:gd name="connsiteX3" fmla="*/ 552673 w 1105345"/>
              <a:gd name="connsiteY3" fmla="*/ 1105346 h 1105345"/>
              <a:gd name="connsiteX4" fmla="*/ 0 w 1105345"/>
              <a:gd name="connsiteY4" fmla="*/ 552673 h 110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345" h="1105345" stroke="0" extrusionOk="0">
                <a:moveTo>
                  <a:pt x="0" y="552673"/>
                </a:moveTo>
                <a:cubicBezTo>
                  <a:pt x="-4269" y="186104"/>
                  <a:pt x="267884" y="7288"/>
                  <a:pt x="552673" y="0"/>
                </a:cubicBezTo>
                <a:cubicBezTo>
                  <a:pt x="909152" y="-26288"/>
                  <a:pt x="1100679" y="268723"/>
                  <a:pt x="1105346" y="552673"/>
                </a:cubicBezTo>
                <a:cubicBezTo>
                  <a:pt x="1106088" y="831732"/>
                  <a:pt x="850305" y="1066957"/>
                  <a:pt x="552673" y="1105346"/>
                </a:cubicBezTo>
                <a:cubicBezTo>
                  <a:pt x="239048" y="1133819"/>
                  <a:pt x="9423" y="832237"/>
                  <a:pt x="0" y="552673"/>
                </a:cubicBezTo>
                <a:close/>
              </a:path>
              <a:path w="1105345" h="1105345" fill="none" extrusionOk="0">
                <a:moveTo>
                  <a:pt x="318043" y="387382"/>
                </a:moveTo>
                <a:cubicBezTo>
                  <a:pt x="314221" y="349384"/>
                  <a:pt x="344463" y="327762"/>
                  <a:pt x="375613" y="329812"/>
                </a:cubicBezTo>
                <a:cubicBezTo>
                  <a:pt x="413537" y="327088"/>
                  <a:pt x="432929" y="358739"/>
                  <a:pt x="433183" y="387382"/>
                </a:cubicBezTo>
                <a:cubicBezTo>
                  <a:pt x="431859" y="418673"/>
                  <a:pt x="412451" y="443186"/>
                  <a:pt x="375613" y="444952"/>
                </a:cubicBezTo>
                <a:cubicBezTo>
                  <a:pt x="346056" y="444975"/>
                  <a:pt x="318590" y="420610"/>
                  <a:pt x="318043" y="387382"/>
                </a:cubicBezTo>
                <a:moveTo>
                  <a:pt x="672162" y="387382"/>
                </a:moveTo>
                <a:cubicBezTo>
                  <a:pt x="669213" y="355081"/>
                  <a:pt x="702766" y="326644"/>
                  <a:pt x="729732" y="329812"/>
                </a:cubicBezTo>
                <a:cubicBezTo>
                  <a:pt x="760405" y="333153"/>
                  <a:pt x="793859" y="352798"/>
                  <a:pt x="787302" y="387382"/>
                </a:cubicBezTo>
                <a:cubicBezTo>
                  <a:pt x="787230" y="415674"/>
                  <a:pt x="760287" y="444476"/>
                  <a:pt x="729732" y="444952"/>
                </a:cubicBezTo>
                <a:cubicBezTo>
                  <a:pt x="699007" y="444069"/>
                  <a:pt x="672246" y="418239"/>
                  <a:pt x="672162" y="387382"/>
                </a:cubicBezTo>
              </a:path>
              <a:path w="1105345" h="1105345" fill="none" extrusionOk="0">
                <a:moveTo>
                  <a:pt x="253120" y="793697"/>
                </a:moveTo>
                <a:cubicBezTo>
                  <a:pt x="437524" y="928543"/>
                  <a:pt x="662716" y="901804"/>
                  <a:pt x="851525" y="793697"/>
                </a:cubicBezTo>
              </a:path>
              <a:path w="1105345" h="1105345" fill="none" extrusionOk="0">
                <a:moveTo>
                  <a:pt x="0" y="552673"/>
                </a:moveTo>
                <a:cubicBezTo>
                  <a:pt x="6693" y="237630"/>
                  <a:pt x="270251" y="-7696"/>
                  <a:pt x="552673" y="0"/>
                </a:cubicBezTo>
                <a:cubicBezTo>
                  <a:pt x="860310" y="39633"/>
                  <a:pt x="1111987" y="244601"/>
                  <a:pt x="1105346" y="552673"/>
                </a:cubicBezTo>
                <a:cubicBezTo>
                  <a:pt x="1076794" y="881070"/>
                  <a:pt x="814964" y="1165979"/>
                  <a:pt x="552673" y="1105346"/>
                </a:cubicBezTo>
                <a:cubicBezTo>
                  <a:pt x="275319" y="1127106"/>
                  <a:pt x="35609" y="833929"/>
                  <a:pt x="0" y="552673"/>
                </a:cubicBezTo>
                <a:close/>
              </a:path>
              <a:path w="1105345" h="1105345" fill="darkenLess" stroke="0" extrusionOk="0">
                <a:moveTo>
                  <a:pt x="318043" y="387382"/>
                </a:moveTo>
                <a:cubicBezTo>
                  <a:pt x="317243" y="359733"/>
                  <a:pt x="342122" y="326929"/>
                  <a:pt x="375613" y="329812"/>
                </a:cubicBezTo>
                <a:cubicBezTo>
                  <a:pt x="404249" y="332338"/>
                  <a:pt x="431647" y="354445"/>
                  <a:pt x="433183" y="387382"/>
                </a:cubicBezTo>
                <a:cubicBezTo>
                  <a:pt x="435576" y="422871"/>
                  <a:pt x="406391" y="445020"/>
                  <a:pt x="375613" y="444952"/>
                </a:cubicBezTo>
                <a:cubicBezTo>
                  <a:pt x="341209" y="444152"/>
                  <a:pt x="311553" y="416781"/>
                  <a:pt x="318043" y="387382"/>
                </a:cubicBezTo>
                <a:moveTo>
                  <a:pt x="672162" y="387382"/>
                </a:moveTo>
                <a:cubicBezTo>
                  <a:pt x="677075" y="355100"/>
                  <a:pt x="696365" y="335955"/>
                  <a:pt x="729732" y="329812"/>
                </a:cubicBezTo>
                <a:cubicBezTo>
                  <a:pt x="755128" y="328489"/>
                  <a:pt x="788794" y="357483"/>
                  <a:pt x="787302" y="387382"/>
                </a:cubicBezTo>
                <a:cubicBezTo>
                  <a:pt x="783454" y="414321"/>
                  <a:pt x="763568" y="444476"/>
                  <a:pt x="729732" y="444952"/>
                </a:cubicBezTo>
                <a:cubicBezTo>
                  <a:pt x="699020" y="442311"/>
                  <a:pt x="674941" y="419249"/>
                  <a:pt x="672162" y="387382"/>
                </a:cubicBezTo>
              </a:path>
              <a:path w="1105345" h="1105345" fill="none" stroke="0" extrusionOk="0">
                <a:moveTo>
                  <a:pt x="253120" y="793697"/>
                </a:moveTo>
                <a:cubicBezTo>
                  <a:pt x="482681" y="949223"/>
                  <a:pt x="658513" y="948444"/>
                  <a:pt x="851525" y="793697"/>
                </a:cubicBezTo>
              </a:path>
              <a:path w="1105345" h="1105345" fill="none" stroke="0" extrusionOk="0">
                <a:moveTo>
                  <a:pt x="0" y="552673"/>
                </a:moveTo>
                <a:cubicBezTo>
                  <a:pt x="-7454" y="175340"/>
                  <a:pt x="186315" y="14046"/>
                  <a:pt x="552673" y="0"/>
                </a:cubicBezTo>
                <a:cubicBezTo>
                  <a:pt x="836344" y="807"/>
                  <a:pt x="1086320" y="273879"/>
                  <a:pt x="1105346" y="552673"/>
                </a:cubicBezTo>
                <a:cubicBezTo>
                  <a:pt x="1175180" y="879185"/>
                  <a:pt x="844659" y="1097496"/>
                  <a:pt x="552673" y="1105346"/>
                </a:cubicBezTo>
                <a:cubicBezTo>
                  <a:pt x="290749" y="1059202"/>
                  <a:pt x="5771" y="923534"/>
                  <a:pt x="0" y="552673"/>
                </a:cubicBezTo>
                <a:close/>
              </a:path>
            </a:pathLst>
          </a:custGeom>
          <a:solidFill>
            <a:srgbClr val="FE4848"/>
          </a:solidFill>
          <a:ln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018232116">
                  <a:prstGeom prst="smileyF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7DED33-18B2-217D-949A-2E4E7721E88F}"/>
              </a:ext>
            </a:extLst>
          </p:cNvPr>
          <p:cNvGrpSpPr/>
          <p:nvPr/>
        </p:nvGrpSpPr>
        <p:grpSpPr>
          <a:xfrm>
            <a:off x="7178012" y="1832878"/>
            <a:ext cx="1105345" cy="1548873"/>
            <a:chOff x="4253060" y="1922885"/>
            <a:chExt cx="1105345" cy="1548873"/>
          </a:xfrm>
        </p:grpSpPr>
        <p:sp>
          <p:nvSpPr>
            <p:cNvPr id="4" name="Smiley Face 3">
              <a:extLst>
                <a:ext uri="{FF2B5EF4-FFF2-40B4-BE49-F238E27FC236}">
                  <a16:creationId xmlns:a16="http://schemas.microsoft.com/office/drawing/2014/main" id="{2CB87C65-3938-E89F-AF8C-E487AF67F072}"/>
                </a:ext>
              </a:extLst>
            </p:cNvPr>
            <p:cNvSpPr/>
            <p:nvPr/>
          </p:nvSpPr>
          <p:spPr>
            <a:xfrm>
              <a:off x="4253060" y="2366413"/>
              <a:ext cx="1105345" cy="1105345"/>
            </a:xfrm>
            <a:custGeom>
              <a:avLst/>
              <a:gdLst>
                <a:gd name="connsiteX0" fmla="*/ 0 w 1105345"/>
                <a:gd name="connsiteY0" fmla="*/ 552673 h 1105345"/>
                <a:gd name="connsiteX1" fmla="*/ 552673 w 1105345"/>
                <a:gd name="connsiteY1" fmla="*/ 0 h 1105345"/>
                <a:gd name="connsiteX2" fmla="*/ 1105346 w 1105345"/>
                <a:gd name="connsiteY2" fmla="*/ 552673 h 1105345"/>
                <a:gd name="connsiteX3" fmla="*/ 552673 w 1105345"/>
                <a:gd name="connsiteY3" fmla="*/ 1105346 h 1105345"/>
                <a:gd name="connsiteX4" fmla="*/ 0 w 1105345"/>
                <a:gd name="connsiteY4" fmla="*/ 552673 h 1105345"/>
                <a:gd name="connsiteX0" fmla="*/ 318043 w 1105345"/>
                <a:gd name="connsiteY0" fmla="*/ 387382 h 1105345"/>
                <a:gd name="connsiteX1" fmla="*/ 375613 w 1105345"/>
                <a:gd name="connsiteY1" fmla="*/ 329812 h 1105345"/>
                <a:gd name="connsiteX2" fmla="*/ 433183 w 1105345"/>
                <a:gd name="connsiteY2" fmla="*/ 387382 h 1105345"/>
                <a:gd name="connsiteX3" fmla="*/ 375613 w 1105345"/>
                <a:gd name="connsiteY3" fmla="*/ 444952 h 1105345"/>
                <a:gd name="connsiteX4" fmla="*/ 318043 w 1105345"/>
                <a:gd name="connsiteY4" fmla="*/ 387382 h 1105345"/>
                <a:gd name="connsiteX5" fmla="*/ 672162 w 1105345"/>
                <a:gd name="connsiteY5" fmla="*/ 387382 h 1105345"/>
                <a:gd name="connsiteX6" fmla="*/ 729732 w 1105345"/>
                <a:gd name="connsiteY6" fmla="*/ 329812 h 1105345"/>
                <a:gd name="connsiteX7" fmla="*/ 787302 w 1105345"/>
                <a:gd name="connsiteY7" fmla="*/ 387382 h 1105345"/>
                <a:gd name="connsiteX8" fmla="*/ 729732 w 1105345"/>
                <a:gd name="connsiteY8" fmla="*/ 444952 h 1105345"/>
                <a:gd name="connsiteX9" fmla="*/ 672162 w 1105345"/>
                <a:gd name="connsiteY9" fmla="*/ 387382 h 1105345"/>
                <a:gd name="connsiteX0" fmla="*/ 253120 w 1105345"/>
                <a:gd name="connsiteY0" fmla="*/ 793697 h 1105345"/>
                <a:gd name="connsiteX1" fmla="*/ 851525 w 1105345"/>
                <a:gd name="connsiteY1" fmla="*/ 793697 h 1105345"/>
                <a:gd name="connsiteX0" fmla="*/ 0 w 1105345"/>
                <a:gd name="connsiteY0" fmla="*/ 552673 h 1105345"/>
                <a:gd name="connsiteX1" fmla="*/ 552673 w 1105345"/>
                <a:gd name="connsiteY1" fmla="*/ 0 h 1105345"/>
                <a:gd name="connsiteX2" fmla="*/ 1105346 w 1105345"/>
                <a:gd name="connsiteY2" fmla="*/ 552673 h 1105345"/>
                <a:gd name="connsiteX3" fmla="*/ 552673 w 1105345"/>
                <a:gd name="connsiteY3" fmla="*/ 1105346 h 1105345"/>
                <a:gd name="connsiteX4" fmla="*/ 0 w 1105345"/>
                <a:gd name="connsiteY4" fmla="*/ 552673 h 110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345" h="1105345" stroke="0" extrusionOk="0">
                  <a:moveTo>
                    <a:pt x="0" y="552673"/>
                  </a:moveTo>
                  <a:cubicBezTo>
                    <a:pt x="63872" y="208929"/>
                    <a:pt x="189795" y="-28216"/>
                    <a:pt x="552673" y="0"/>
                  </a:cubicBezTo>
                  <a:cubicBezTo>
                    <a:pt x="853644" y="-15345"/>
                    <a:pt x="1072875" y="250429"/>
                    <a:pt x="1105346" y="552673"/>
                  </a:cubicBezTo>
                  <a:cubicBezTo>
                    <a:pt x="1107268" y="916426"/>
                    <a:pt x="844262" y="1172802"/>
                    <a:pt x="552673" y="1105346"/>
                  </a:cubicBezTo>
                  <a:cubicBezTo>
                    <a:pt x="176034" y="1087910"/>
                    <a:pt x="-43017" y="821233"/>
                    <a:pt x="0" y="552673"/>
                  </a:cubicBezTo>
                  <a:close/>
                </a:path>
                <a:path w="1105345" h="1105345" fill="none" extrusionOk="0">
                  <a:moveTo>
                    <a:pt x="318043" y="387382"/>
                  </a:moveTo>
                  <a:cubicBezTo>
                    <a:pt x="316986" y="352727"/>
                    <a:pt x="345261" y="322820"/>
                    <a:pt x="375613" y="329812"/>
                  </a:cubicBezTo>
                  <a:cubicBezTo>
                    <a:pt x="403787" y="325451"/>
                    <a:pt x="437343" y="356437"/>
                    <a:pt x="433183" y="387382"/>
                  </a:cubicBezTo>
                  <a:cubicBezTo>
                    <a:pt x="434348" y="419149"/>
                    <a:pt x="399891" y="446074"/>
                    <a:pt x="375613" y="444952"/>
                  </a:cubicBezTo>
                  <a:cubicBezTo>
                    <a:pt x="345800" y="448777"/>
                    <a:pt x="318652" y="414263"/>
                    <a:pt x="318043" y="387382"/>
                  </a:cubicBezTo>
                  <a:moveTo>
                    <a:pt x="672162" y="387382"/>
                  </a:moveTo>
                  <a:cubicBezTo>
                    <a:pt x="667497" y="358476"/>
                    <a:pt x="703508" y="332383"/>
                    <a:pt x="729732" y="329812"/>
                  </a:cubicBezTo>
                  <a:cubicBezTo>
                    <a:pt x="760478" y="327117"/>
                    <a:pt x="791915" y="361392"/>
                    <a:pt x="787302" y="387382"/>
                  </a:cubicBezTo>
                  <a:cubicBezTo>
                    <a:pt x="786345" y="420654"/>
                    <a:pt x="762122" y="446697"/>
                    <a:pt x="729732" y="444952"/>
                  </a:cubicBezTo>
                  <a:cubicBezTo>
                    <a:pt x="700479" y="443431"/>
                    <a:pt x="672822" y="422119"/>
                    <a:pt x="672162" y="387382"/>
                  </a:cubicBezTo>
                </a:path>
                <a:path w="1105345" h="1105345" fill="none" extrusionOk="0">
                  <a:moveTo>
                    <a:pt x="253120" y="793697"/>
                  </a:moveTo>
                  <a:cubicBezTo>
                    <a:pt x="463672" y="936047"/>
                    <a:pt x="665622" y="949435"/>
                    <a:pt x="851525" y="793697"/>
                  </a:cubicBezTo>
                </a:path>
                <a:path w="1105345" h="1105345" fill="none" extrusionOk="0">
                  <a:moveTo>
                    <a:pt x="0" y="552673"/>
                  </a:moveTo>
                  <a:cubicBezTo>
                    <a:pt x="-39192" y="238830"/>
                    <a:pt x="252186" y="-12254"/>
                    <a:pt x="552673" y="0"/>
                  </a:cubicBezTo>
                  <a:cubicBezTo>
                    <a:pt x="863063" y="11654"/>
                    <a:pt x="1038518" y="246411"/>
                    <a:pt x="1105346" y="552673"/>
                  </a:cubicBezTo>
                  <a:cubicBezTo>
                    <a:pt x="1100788" y="883312"/>
                    <a:pt x="839274" y="1064701"/>
                    <a:pt x="552673" y="1105346"/>
                  </a:cubicBezTo>
                  <a:cubicBezTo>
                    <a:pt x="261190" y="1142998"/>
                    <a:pt x="27326" y="874390"/>
                    <a:pt x="0" y="552673"/>
                  </a:cubicBezTo>
                  <a:close/>
                </a:path>
                <a:path w="1105345" h="1105345" fill="darkenLess" stroke="0" extrusionOk="0">
                  <a:moveTo>
                    <a:pt x="318043" y="387382"/>
                  </a:moveTo>
                  <a:cubicBezTo>
                    <a:pt x="318504" y="354627"/>
                    <a:pt x="341773" y="333040"/>
                    <a:pt x="375613" y="329812"/>
                  </a:cubicBezTo>
                  <a:cubicBezTo>
                    <a:pt x="409763" y="333523"/>
                    <a:pt x="426505" y="353770"/>
                    <a:pt x="433183" y="387382"/>
                  </a:cubicBezTo>
                  <a:cubicBezTo>
                    <a:pt x="431453" y="419099"/>
                    <a:pt x="410315" y="447498"/>
                    <a:pt x="375613" y="444952"/>
                  </a:cubicBezTo>
                  <a:cubicBezTo>
                    <a:pt x="348899" y="447791"/>
                    <a:pt x="319594" y="416196"/>
                    <a:pt x="318043" y="387382"/>
                  </a:cubicBezTo>
                  <a:moveTo>
                    <a:pt x="672162" y="387382"/>
                  </a:moveTo>
                  <a:cubicBezTo>
                    <a:pt x="667216" y="356403"/>
                    <a:pt x="700546" y="329588"/>
                    <a:pt x="729732" y="329812"/>
                  </a:cubicBezTo>
                  <a:cubicBezTo>
                    <a:pt x="762008" y="321967"/>
                    <a:pt x="785753" y="361103"/>
                    <a:pt x="787302" y="387382"/>
                  </a:cubicBezTo>
                  <a:cubicBezTo>
                    <a:pt x="791366" y="419927"/>
                    <a:pt x="755797" y="444726"/>
                    <a:pt x="729732" y="444952"/>
                  </a:cubicBezTo>
                  <a:cubicBezTo>
                    <a:pt x="700565" y="445232"/>
                    <a:pt x="674532" y="415737"/>
                    <a:pt x="672162" y="387382"/>
                  </a:cubicBezTo>
                </a:path>
                <a:path w="1105345" h="1105345" fill="none" stroke="0" extrusionOk="0">
                  <a:moveTo>
                    <a:pt x="253120" y="793697"/>
                  </a:moveTo>
                  <a:cubicBezTo>
                    <a:pt x="460333" y="940149"/>
                    <a:pt x="651464" y="899782"/>
                    <a:pt x="851525" y="793697"/>
                  </a:cubicBezTo>
                </a:path>
                <a:path w="1105345" h="1105345" fill="none" stroke="0" extrusionOk="0">
                  <a:moveTo>
                    <a:pt x="0" y="552673"/>
                  </a:moveTo>
                  <a:cubicBezTo>
                    <a:pt x="-5528" y="237180"/>
                    <a:pt x="209196" y="32015"/>
                    <a:pt x="552673" y="0"/>
                  </a:cubicBezTo>
                  <a:cubicBezTo>
                    <a:pt x="830921" y="69721"/>
                    <a:pt x="1134217" y="246165"/>
                    <a:pt x="1105346" y="552673"/>
                  </a:cubicBezTo>
                  <a:cubicBezTo>
                    <a:pt x="1113673" y="839093"/>
                    <a:pt x="860286" y="1116075"/>
                    <a:pt x="552673" y="1105346"/>
                  </a:cubicBezTo>
                  <a:cubicBezTo>
                    <a:pt x="236644" y="1125811"/>
                    <a:pt x="59719" y="872435"/>
                    <a:pt x="0" y="552673"/>
                  </a:cubicBezTo>
                  <a:close/>
                </a:path>
              </a:pathLst>
            </a:custGeom>
            <a:ln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0299144">
                    <a:prstGeom prst="smileyFac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A26B870-BCB4-7FD6-42F0-36B7B9FF72DA}"/>
                </a:ext>
              </a:extLst>
            </p:cNvPr>
            <p:cNvSpPr/>
            <p:nvPr/>
          </p:nvSpPr>
          <p:spPr>
            <a:xfrm rot="715971">
              <a:off x="4911750" y="1922885"/>
              <a:ext cx="221153" cy="480767"/>
            </a:xfrm>
            <a:custGeom>
              <a:avLst/>
              <a:gdLst>
                <a:gd name="connsiteX0" fmla="*/ 57743 w 283986"/>
                <a:gd name="connsiteY0" fmla="*/ 480767 h 480767"/>
                <a:gd name="connsiteX1" fmla="*/ 1182 w 283986"/>
                <a:gd name="connsiteY1" fmla="*/ 348792 h 480767"/>
                <a:gd name="connsiteX2" fmla="*/ 38889 w 283986"/>
                <a:gd name="connsiteY2" fmla="*/ 235671 h 480767"/>
                <a:gd name="connsiteX3" fmla="*/ 86023 w 283986"/>
                <a:gd name="connsiteY3" fmla="*/ 216817 h 480767"/>
                <a:gd name="connsiteX4" fmla="*/ 142584 w 283986"/>
                <a:gd name="connsiteY4" fmla="*/ 188537 h 480767"/>
                <a:gd name="connsiteX5" fmla="*/ 236852 w 283986"/>
                <a:gd name="connsiteY5" fmla="*/ 113122 h 480767"/>
                <a:gd name="connsiteX6" fmla="*/ 274559 w 283986"/>
                <a:gd name="connsiteY6" fmla="*/ 28281 h 480767"/>
                <a:gd name="connsiteX7" fmla="*/ 283986 w 283986"/>
                <a:gd name="connsiteY7" fmla="*/ 0 h 48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986" h="480767">
                  <a:moveTo>
                    <a:pt x="57743" y="480767"/>
                  </a:moveTo>
                  <a:cubicBezTo>
                    <a:pt x="42356" y="449994"/>
                    <a:pt x="5147" y="380514"/>
                    <a:pt x="1182" y="348792"/>
                  </a:cubicBezTo>
                  <a:cubicBezTo>
                    <a:pt x="-3569" y="310781"/>
                    <a:pt x="5410" y="260780"/>
                    <a:pt x="38889" y="235671"/>
                  </a:cubicBezTo>
                  <a:cubicBezTo>
                    <a:pt x="52426" y="225518"/>
                    <a:pt x="70618" y="223819"/>
                    <a:pt x="86023" y="216817"/>
                  </a:cubicBezTo>
                  <a:cubicBezTo>
                    <a:pt x="105213" y="208094"/>
                    <a:pt x="124079" y="198631"/>
                    <a:pt x="142584" y="188537"/>
                  </a:cubicBezTo>
                  <a:cubicBezTo>
                    <a:pt x="200827" y="156768"/>
                    <a:pt x="186396" y="163578"/>
                    <a:pt x="236852" y="113122"/>
                  </a:cubicBezTo>
                  <a:cubicBezTo>
                    <a:pt x="258088" y="49417"/>
                    <a:pt x="230925" y="126458"/>
                    <a:pt x="274559" y="28281"/>
                  </a:cubicBezTo>
                  <a:cubicBezTo>
                    <a:pt x="278595" y="19200"/>
                    <a:pt x="280844" y="9427"/>
                    <a:pt x="283986" y="0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925BD5-EF61-BDB0-7F1C-A8F0F274C641}"/>
              </a:ext>
            </a:extLst>
          </p:cNvPr>
          <p:cNvGrpSpPr/>
          <p:nvPr/>
        </p:nvGrpSpPr>
        <p:grpSpPr>
          <a:xfrm>
            <a:off x="8632835" y="1979982"/>
            <a:ext cx="1105345" cy="1409671"/>
            <a:chOff x="5728252" y="2059782"/>
            <a:chExt cx="1105345" cy="1409671"/>
          </a:xfrm>
        </p:grpSpPr>
        <p:sp>
          <p:nvSpPr>
            <p:cNvPr id="5" name="Smiley Face 4">
              <a:extLst>
                <a:ext uri="{FF2B5EF4-FFF2-40B4-BE49-F238E27FC236}">
                  <a16:creationId xmlns:a16="http://schemas.microsoft.com/office/drawing/2014/main" id="{AFBF1F5E-E1E1-CEE0-72B1-8211BA485320}"/>
                </a:ext>
              </a:extLst>
            </p:cNvPr>
            <p:cNvSpPr/>
            <p:nvPr/>
          </p:nvSpPr>
          <p:spPr>
            <a:xfrm>
              <a:off x="5728252" y="2364108"/>
              <a:ext cx="1105345" cy="1105345"/>
            </a:xfrm>
            <a:custGeom>
              <a:avLst/>
              <a:gdLst>
                <a:gd name="connsiteX0" fmla="*/ 0 w 1105345"/>
                <a:gd name="connsiteY0" fmla="*/ 552673 h 1105345"/>
                <a:gd name="connsiteX1" fmla="*/ 552673 w 1105345"/>
                <a:gd name="connsiteY1" fmla="*/ 0 h 1105345"/>
                <a:gd name="connsiteX2" fmla="*/ 1105346 w 1105345"/>
                <a:gd name="connsiteY2" fmla="*/ 552673 h 1105345"/>
                <a:gd name="connsiteX3" fmla="*/ 552673 w 1105345"/>
                <a:gd name="connsiteY3" fmla="*/ 1105346 h 1105345"/>
                <a:gd name="connsiteX4" fmla="*/ 0 w 1105345"/>
                <a:gd name="connsiteY4" fmla="*/ 552673 h 1105345"/>
                <a:gd name="connsiteX0" fmla="*/ 318043 w 1105345"/>
                <a:gd name="connsiteY0" fmla="*/ 387382 h 1105345"/>
                <a:gd name="connsiteX1" fmla="*/ 375613 w 1105345"/>
                <a:gd name="connsiteY1" fmla="*/ 329812 h 1105345"/>
                <a:gd name="connsiteX2" fmla="*/ 433183 w 1105345"/>
                <a:gd name="connsiteY2" fmla="*/ 387382 h 1105345"/>
                <a:gd name="connsiteX3" fmla="*/ 375613 w 1105345"/>
                <a:gd name="connsiteY3" fmla="*/ 444952 h 1105345"/>
                <a:gd name="connsiteX4" fmla="*/ 318043 w 1105345"/>
                <a:gd name="connsiteY4" fmla="*/ 387382 h 1105345"/>
                <a:gd name="connsiteX5" fmla="*/ 672162 w 1105345"/>
                <a:gd name="connsiteY5" fmla="*/ 387382 h 1105345"/>
                <a:gd name="connsiteX6" fmla="*/ 729732 w 1105345"/>
                <a:gd name="connsiteY6" fmla="*/ 329812 h 1105345"/>
                <a:gd name="connsiteX7" fmla="*/ 787302 w 1105345"/>
                <a:gd name="connsiteY7" fmla="*/ 387382 h 1105345"/>
                <a:gd name="connsiteX8" fmla="*/ 729732 w 1105345"/>
                <a:gd name="connsiteY8" fmla="*/ 444952 h 1105345"/>
                <a:gd name="connsiteX9" fmla="*/ 672162 w 1105345"/>
                <a:gd name="connsiteY9" fmla="*/ 387382 h 1105345"/>
                <a:gd name="connsiteX0" fmla="*/ 253120 w 1105345"/>
                <a:gd name="connsiteY0" fmla="*/ 793697 h 1105345"/>
                <a:gd name="connsiteX1" fmla="*/ 851525 w 1105345"/>
                <a:gd name="connsiteY1" fmla="*/ 793697 h 1105345"/>
                <a:gd name="connsiteX0" fmla="*/ 0 w 1105345"/>
                <a:gd name="connsiteY0" fmla="*/ 552673 h 1105345"/>
                <a:gd name="connsiteX1" fmla="*/ 552673 w 1105345"/>
                <a:gd name="connsiteY1" fmla="*/ 0 h 1105345"/>
                <a:gd name="connsiteX2" fmla="*/ 1105346 w 1105345"/>
                <a:gd name="connsiteY2" fmla="*/ 552673 h 1105345"/>
                <a:gd name="connsiteX3" fmla="*/ 552673 w 1105345"/>
                <a:gd name="connsiteY3" fmla="*/ 1105346 h 1105345"/>
                <a:gd name="connsiteX4" fmla="*/ 0 w 1105345"/>
                <a:gd name="connsiteY4" fmla="*/ 552673 h 110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345" h="1105345" stroke="0" extrusionOk="0">
                  <a:moveTo>
                    <a:pt x="0" y="552673"/>
                  </a:moveTo>
                  <a:cubicBezTo>
                    <a:pt x="17051" y="258848"/>
                    <a:pt x="240938" y="15902"/>
                    <a:pt x="552673" y="0"/>
                  </a:cubicBezTo>
                  <a:cubicBezTo>
                    <a:pt x="844471" y="-4130"/>
                    <a:pt x="1045863" y="292791"/>
                    <a:pt x="1105346" y="552673"/>
                  </a:cubicBezTo>
                  <a:cubicBezTo>
                    <a:pt x="1063922" y="825908"/>
                    <a:pt x="865170" y="1132862"/>
                    <a:pt x="552673" y="1105346"/>
                  </a:cubicBezTo>
                  <a:cubicBezTo>
                    <a:pt x="240409" y="1110253"/>
                    <a:pt x="39388" y="878350"/>
                    <a:pt x="0" y="552673"/>
                  </a:cubicBezTo>
                  <a:close/>
                </a:path>
                <a:path w="1105345" h="1105345" fill="none" extrusionOk="0">
                  <a:moveTo>
                    <a:pt x="318043" y="387382"/>
                  </a:moveTo>
                  <a:cubicBezTo>
                    <a:pt x="314652" y="352307"/>
                    <a:pt x="342702" y="329497"/>
                    <a:pt x="375613" y="329812"/>
                  </a:cubicBezTo>
                  <a:cubicBezTo>
                    <a:pt x="407256" y="330783"/>
                    <a:pt x="437202" y="361138"/>
                    <a:pt x="433183" y="387382"/>
                  </a:cubicBezTo>
                  <a:cubicBezTo>
                    <a:pt x="428839" y="423543"/>
                    <a:pt x="406673" y="448360"/>
                    <a:pt x="375613" y="444952"/>
                  </a:cubicBezTo>
                  <a:cubicBezTo>
                    <a:pt x="341037" y="449530"/>
                    <a:pt x="319306" y="412029"/>
                    <a:pt x="318043" y="387382"/>
                  </a:cubicBezTo>
                  <a:moveTo>
                    <a:pt x="672162" y="387382"/>
                  </a:moveTo>
                  <a:cubicBezTo>
                    <a:pt x="665343" y="352099"/>
                    <a:pt x="698043" y="332862"/>
                    <a:pt x="729732" y="329812"/>
                  </a:cubicBezTo>
                  <a:cubicBezTo>
                    <a:pt x="762214" y="329155"/>
                    <a:pt x="786960" y="360018"/>
                    <a:pt x="787302" y="387382"/>
                  </a:cubicBezTo>
                  <a:cubicBezTo>
                    <a:pt x="785998" y="419549"/>
                    <a:pt x="763055" y="448047"/>
                    <a:pt x="729732" y="444952"/>
                  </a:cubicBezTo>
                  <a:cubicBezTo>
                    <a:pt x="697113" y="443763"/>
                    <a:pt x="671301" y="419646"/>
                    <a:pt x="672162" y="387382"/>
                  </a:cubicBezTo>
                </a:path>
                <a:path w="1105345" h="1105345" fill="none" extrusionOk="0">
                  <a:moveTo>
                    <a:pt x="253120" y="793697"/>
                  </a:moveTo>
                  <a:cubicBezTo>
                    <a:pt x="443365" y="927603"/>
                    <a:pt x="631585" y="947020"/>
                    <a:pt x="851525" y="793697"/>
                  </a:cubicBezTo>
                </a:path>
                <a:path w="1105345" h="1105345" fill="none" extrusionOk="0">
                  <a:moveTo>
                    <a:pt x="0" y="552673"/>
                  </a:moveTo>
                  <a:cubicBezTo>
                    <a:pt x="47805" y="192746"/>
                    <a:pt x="250892" y="9109"/>
                    <a:pt x="552673" y="0"/>
                  </a:cubicBezTo>
                  <a:cubicBezTo>
                    <a:pt x="902914" y="9931"/>
                    <a:pt x="1087965" y="275174"/>
                    <a:pt x="1105346" y="552673"/>
                  </a:cubicBezTo>
                  <a:cubicBezTo>
                    <a:pt x="1035286" y="859767"/>
                    <a:pt x="899921" y="1102169"/>
                    <a:pt x="552673" y="1105346"/>
                  </a:cubicBezTo>
                  <a:cubicBezTo>
                    <a:pt x="196374" y="1129071"/>
                    <a:pt x="-195" y="841244"/>
                    <a:pt x="0" y="552673"/>
                  </a:cubicBezTo>
                  <a:close/>
                </a:path>
                <a:path w="1105345" h="1105345" fill="darkenLess" stroke="0" extrusionOk="0">
                  <a:moveTo>
                    <a:pt x="318043" y="387382"/>
                  </a:moveTo>
                  <a:cubicBezTo>
                    <a:pt x="314548" y="357683"/>
                    <a:pt x="342675" y="329097"/>
                    <a:pt x="375613" y="329812"/>
                  </a:cubicBezTo>
                  <a:cubicBezTo>
                    <a:pt x="411848" y="332114"/>
                    <a:pt x="431657" y="352749"/>
                    <a:pt x="433183" y="387382"/>
                  </a:cubicBezTo>
                  <a:cubicBezTo>
                    <a:pt x="439738" y="418106"/>
                    <a:pt x="412326" y="447755"/>
                    <a:pt x="375613" y="444952"/>
                  </a:cubicBezTo>
                  <a:cubicBezTo>
                    <a:pt x="345201" y="449909"/>
                    <a:pt x="320641" y="413648"/>
                    <a:pt x="318043" y="387382"/>
                  </a:cubicBezTo>
                  <a:moveTo>
                    <a:pt x="672162" y="387382"/>
                  </a:moveTo>
                  <a:cubicBezTo>
                    <a:pt x="672658" y="353598"/>
                    <a:pt x="698535" y="330271"/>
                    <a:pt x="729732" y="329812"/>
                  </a:cubicBezTo>
                  <a:cubicBezTo>
                    <a:pt x="763360" y="332039"/>
                    <a:pt x="783796" y="349665"/>
                    <a:pt x="787302" y="387382"/>
                  </a:cubicBezTo>
                  <a:cubicBezTo>
                    <a:pt x="787830" y="417206"/>
                    <a:pt x="765444" y="446753"/>
                    <a:pt x="729732" y="444952"/>
                  </a:cubicBezTo>
                  <a:cubicBezTo>
                    <a:pt x="696814" y="443468"/>
                    <a:pt x="669759" y="418876"/>
                    <a:pt x="672162" y="387382"/>
                  </a:cubicBezTo>
                </a:path>
                <a:path w="1105345" h="1105345" fill="none" stroke="0" extrusionOk="0">
                  <a:moveTo>
                    <a:pt x="253120" y="793697"/>
                  </a:moveTo>
                  <a:cubicBezTo>
                    <a:pt x="468257" y="921736"/>
                    <a:pt x="659129" y="934262"/>
                    <a:pt x="851525" y="793697"/>
                  </a:cubicBezTo>
                </a:path>
                <a:path w="1105345" h="1105345" fill="none" stroke="0" extrusionOk="0">
                  <a:moveTo>
                    <a:pt x="0" y="552673"/>
                  </a:moveTo>
                  <a:cubicBezTo>
                    <a:pt x="-30040" y="277437"/>
                    <a:pt x="271610" y="65141"/>
                    <a:pt x="552673" y="0"/>
                  </a:cubicBezTo>
                  <a:cubicBezTo>
                    <a:pt x="796677" y="-4752"/>
                    <a:pt x="1056730" y="268489"/>
                    <a:pt x="1105346" y="552673"/>
                  </a:cubicBezTo>
                  <a:cubicBezTo>
                    <a:pt x="1116218" y="864028"/>
                    <a:pt x="850939" y="1116731"/>
                    <a:pt x="552673" y="1105346"/>
                  </a:cubicBezTo>
                  <a:cubicBezTo>
                    <a:pt x="208784" y="1086223"/>
                    <a:pt x="64325" y="831808"/>
                    <a:pt x="0" y="552673"/>
                  </a:cubicBezTo>
                  <a:close/>
                </a:path>
              </a:pathLst>
            </a:custGeom>
            <a:ln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20712344">
                    <a:prstGeom prst="smileyFac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93767C-88AD-F406-A440-22F070B0CA6F}"/>
                </a:ext>
              </a:extLst>
            </p:cNvPr>
            <p:cNvSpPr/>
            <p:nvPr/>
          </p:nvSpPr>
          <p:spPr>
            <a:xfrm>
              <a:off x="5993606" y="2059782"/>
              <a:ext cx="135732" cy="328612"/>
            </a:xfrm>
            <a:custGeom>
              <a:avLst/>
              <a:gdLst>
                <a:gd name="connsiteX0" fmla="*/ 135732 w 135732"/>
                <a:gd name="connsiteY0" fmla="*/ 328612 h 328612"/>
                <a:gd name="connsiteX1" fmla="*/ 121444 w 135732"/>
                <a:gd name="connsiteY1" fmla="*/ 316706 h 328612"/>
                <a:gd name="connsiteX2" fmla="*/ 97632 w 135732"/>
                <a:gd name="connsiteY2" fmla="*/ 292894 h 328612"/>
                <a:gd name="connsiteX3" fmla="*/ 69057 w 135732"/>
                <a:gd name="connsiteY3" fmla="*/ 273844 h 328612"/>
                <a:gd name="connsiteX4" fmla="*/ 61913 w 135732"/>
                <a:gd name="connsiteY4" fmla="*/ 266700 h 328612"/>
                <a:gd name="connsiteX5" fmla="*/ 40482 w 135732"/>
                <a:gd name="connsiteY5" fmla="*/ 252412 h 328612"/>
                <a:gd name="connsiteX6" fmla="*/ 30957 w 135732"/>
                <a:gd name="connsiteY6" fmla="*/ 242887 h 328612"/>
                <a:gd name="connsiteX7" fmla="*/ 14288 w 135732"/>
                <a:gd name="connsiteY7" fmla="*/ 209550 h 328612"/>
                <a:gd name="connsiteX8" fmla="*/ 11907 w 135732"/>
                <a:gd name="connsiteY8" fmla="*/ 188119 h 328612"/>
                <a:gd name="connsiteX9" fmla="*/ 4763 w 135732"/>
                <a:gd name="connsiteY9" fmla="*/ 157162 h 328612"/>
                <a:gd name="connsiteX10" fmla="*/ 2382 w 135732"/>
                <a:gd name="connsiteY10" fmla="*/ 126206 h 328612"/>
                <a:gd name="connsiteX11" fmla="*/ 0 w 135732"/>
                <a:gd name="connsiteY11" fmla="*/ 109537 h 328612"/>
                <a:gd name="connsiteX12" fmla="*/ 4763 w 135732"/>
                <a:gd name="connsiteY12" fmla="*/ 85725 h 328612"/>
                <a:gd name="connsiteX13" fmla="*/ 21432 w 135732"/>
                <a:gd name="connsiteY13" fmla="*/ 69056 h 328612"/>
                <a:gd name="connsiteX14" fmla="*/ 33338 w 135732"/>
                <a:gd name="connsiteY14" fmla="*/ 61912 h 328612"/>
                <a:gd name="connsiteX15" fmla="*/ 52388 w 135732"/>
                <a:gd name="connsiteY15" fmla="*/ 52387 h 328612"/>
                <a:gd name="connsiteX16" fmla="*/ 85725 w 135732"/>
                <a:gd name="connsiteY16" fmla="*/ 28575 h 328612"/>
                <a:gd name="connsiteX17" fmla="*/ 107157 w 135732"/>
                <a:gd name="connsiteY17" fmla="*/ 11906 h 328612"/>
                <a:gd name="connsiteX18" fmla="*/ 116682 w 135732"/>
                <a:gd name="connsiteY18" fmla="*/ 4762 h 328612"/>
                <a:gd name="connsiteX19" fmla="*/ 123825 w 135732"/>
                <a:gd name="connsiteY19" fmla="*/ 0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732" h="328612">
                  <a:moveTo>
                    <a:pt x="135732" y="328612"/>
                  </a:moveTo>
                  <a:cubicBezTo>
                    <a:pt x="130969" y="324643"/>
                    <a:pt x="125967" y="320946"/>
                    <a:pt x="121444" y="316706"/>
                  </a:cubicBezTo>
                  <a:cubicBezTo>
                    <a:pt x="113255" y="309029"/>
                    <a:pt x="107151" y="298844"/>
                    <a:pt x="97632" y="292894"/>
                  </a:cubicBezTo>
                  <a:cubicBezTo>
                    <a:pt x="88738" y="287335"/>
                    <a:pt x="77407" y="281001"/>
                    <a:pt x="69057" y="273844"/>
                  </a:cubicBezTo>
                  <a:cubicBezTo>
                    <a:pt x="66500" y="271652"/>
                    <a:pt x="64607" y="268721"/>
                    <a:pt x="61913" y="266700"/>
                  </a:cubicBezTo>
                  <a:cubicBezTo>
                    <a:pt x="55044" y="261548"/>
                    <a:pt x="46553" y="258483"/>
                    <a:pt x="40482" y="252412"/>
                  </a:cubicBezTo>
                  <a:cubicBezTo>
                    <a:pt x="37307" y="249237"/>
                    <a:pt x="33298" y="246718"/>
                    <a:pt x="30957" y="242887"/>
                  </a:cubicBezTo>
                  <a:cubicBezTo>
                    <a:pt x="24478" y="232286"/>
                    <a:pt x="14288" y="209550"/>
                    <a:pt x="14288" y="209550"/>
                  </a:cubicBezTo>
                  <a:cubicBezTo>
                    <a:pt x="13494" y="202406"/>
                    <a:pt x="13193" y="195191"/>
                    <a:pt x="11907" y="188119"/>
                  </a:cubicBezTo>
                  <a:cubicBezTo>
                    <a:pt x="10013" y="177700"/>
                    <a:pt x="6373" y="167629"/>
                    <a:pt x="4763" y="157162"/>
                  </a:cubicBezTo>
                  <a:cubicBezTo>
                    <a:pt x="3189" y="146933"/>
                    <a:pt x="3412" y="136504"/>
                    <a:pt x="2382" y="126206"/>
                  </a:cubicBezTo>
                  <a:cubicBezTo>
                    <a:pt x="1823" y="120621"/>
                    <a:pt x="794" y="115093"/>
                    <a:pt x="0" y="109537"/>
                  </a:cubicBezTo>
                  <a:cubicBezTo>
                    <a:pt x="1588" y="101600"/>
                    <a:pt x="2040" y="93348"/>
                    <a:pt x="4763" y="85725"/>
                  </a:cubicBezTo>
                  <a:cubicBezTo>
                    <a:pt x="7244" y="78780"/>
                    <a:pt x="15777" y="72826"/>
                    <a:pt x="21432" y="69056"/>
                  </a:cubicBezTo>
                  <a:cubicBezTo>
                    <a:pt x="25283" y="66489"/>
                    <a:pt x="29198" y="63982"/>
                    <a:pt x="33338" y="61912"/>
                  </a:cubicBezTo>
                  <a:cubicBezTo>
                    <a:pt x="51828" y="52667"/>
                    <a:pt x="25506" y="70780"/>
                    <a:pt x="52388" y="52387"/>
                  </a:cubicBezTo>
                  <a:cubicBezTo>
                    <a:pt x="63658" y="44676"/>
                    <a:pt x="74743" y="36692"/>
                    <a:pt x="85725" y="28575"/>
                  </a:cubicBezTo>
                  <a:cubicBezTo>
                    <a:pt x="93003" y="23196"/>
                    <a:pt x="99983" y="17424"/>
                    <a:pt x="107157" y="11906"/>
                  </a:cubicBezTo>
                  <a:cubicBezTo>
                    <a:pt x="110303" y="9486"/>
                    <a:pt x="113380" y="6963"/>
                    <a:pt x="116682" y="4762"/>
                  </a:cubicBezTo>
                  <a:lnTo>
                    <a:pt x="123825" y="0"/>
                  </a:ln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A57A575-4A9D-CFDF-CED4-8AF0CBEAF6A5}"/>
                </a:ext>
              </a:extLst>
            </p:cNvPr>
            <p:cNvSpPr/>
            <p:nvPr/>
          </p:nvSpPr>
          <p:spPr>
            <a:xfrm>
              <a:off x="6422870" y="2091819"/>
              <a:ext cx="235744" cy="288132"/>
            </a:xfrm>
            <a:custGeom>
              <a:avLst/>
              <a:gdLst>
                <a:gd name="connsiteX0" fmla="*/ 0 w 235744"/>
                <a:gd name="connsiteY0" fmla="*/ 288132 h 288132"/>
                <a:gd name="connsiteX1" fmla="*/ 11907 w 235744"/>
                <a:gd name="connsiteY1" fmla="*/ 278607 h 288132"/>
                <a:gd name="connsiteX2" fmla="*/ 33338 w 235744"/>
                <a:gd name="connsiteY2" fmla="*/ 226219 h 288132"/>
                <a:gd name="connsiteX3" fmla="*/ 40482 w 235744"/>
                <a:gd name="connsiteY3" fmla="*/ 200025 h 288132"/>
                <a:gd name="connsiteX4" fmla="*/ 47625 w 235744"/>
                <a:gd name="connsiteY4" fmla="*/ 138113 h 288132"/>
                <a:gd name="connsiteX5" fmla="*/ 66675 w 235744"/>
                <a:gd name="connsiteY5" fmla="*/ 123825 h 288132"/>
                <a:gd name="connsiteX6" fmla="*/ 83344 w 235744"/>
                <a:gd name="connsiteY6" fmla="*/ 109538 h 288132"/>
                <a:gd name="connsiteX7" fmla="*/ 107157 w 235744"/>
                <a:gd name="connsiteY7" fmla="*/ 97632 h 288132"/>
                <a:gd name="connsiteX8" fmla="*/ 123825 w 235744"/>
                <a:gd name="connsiteY8" fmla="*/ 90488 h 288132"/>
                <a:gd name="connsiteX9" fmla="*/ 161925 w 235744"/>
                <a:gd name="connsiteY9" fmla="*/ 76200 h 288132"/>
                <a:gd name="connsiteX10" fmla="*/ 185738 w 235744"/>
                <a:gd name="connsiteY10" fmla="*/ 59532 h 288132"/>
                <a:gd name="connsiteX11" fmla="*/ 200025 w 235744"/>
                <a:gd name="connsiteY11" fmla="*/ 50007 h 288132"/>
                <a:gd name="connsiteX12" fmla="*/ 211932 w 235744"/>
                <a:gd name="connsiteY12" fmla="*/ 33338 h 288132"/>
                <a:gd name="connsiteX13" fmla="*/ 219075 w 235744"/>
                <a:gd name="connsiteY13" fmla="*/ 26194 h 288132"/>
                <a:gd name="connsiteX14" fmla="*/ 233363 w 235744"/>
                <a:gd name="connsiteY14" fmla="*/ 7144 h 288132"/>
                <a:gd name="connsiteX15" fmla="*/ 235744 w 235744"/>
                <a:gd name="connsiteY15" fmla="*/ 0 h 28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744" h="288132">
                  <a:moveTo>
                    <a:pt x="0" y="288132"/>
                  </a:moveTo>
                  <a:cubicBezTo>
                    <a:pt x="3969" y="284957"/>
                    <a:pt x="8808" y="282636"/>
                    <a:pt x="11907" y="278607"/>
                  </a:cubicBezTo>
                  <a:cubicBezTo>
                    <a:pt x="24269" y="262536"/>
                    <a:pt x="27733" y="245436"/>
                    <a:pt x="33338" y="226219"/>
                  </a:cubicBezTo>
                  <a:cubicBezTo>
                    <a:pt x="35872" y="217531"/>
                    <a:pt x="38101" y="208756"/>
                    <a:pt x="40482" y="200025"/>
                  </a:cubicBezTo>
                  <a:cubicBezTo>
                    <a:pt x="42863" y="179388"/>
                    <a:pt x="40872" y="157759"/>
                    <a:pt x="47625" y="138113"/>
                  </a:cubicBezTo>
                  <a:cubicBezTo>
                    <a:pt x="50205" y="130606"/>
                    <a:pt x="60477" y="128784"/>
                    <a:pt x="66675" y="123825"/>
                  </a:cubicBezTo>
                  <a:cubicBezTo>
                    <a:pt x="72389" y="119254"/>
                    <a:pt x="77389" y="113791"/>
                    <a:pt x="83344" y="109538"/>
                  </a:cubicBezTo>
                  <a:cubicBezTo>
                    <a:pt x="100778" y="97085"/>
                    <a:pt x="94496" y="102696"/>
                    <a:pt x="107157" y="97632"/>
                  </a:cubicBezTo>
                  <a:cubicBezTo>
                    <a:pt x="112769" y="95387"/>
                    <a:pt x="118183" y="92658"/>
                    <a:pt x="123825" y="90488"/>
                  </a:cubicBezTo>
                  <a:cubicBezTo>
                    <a:pt x="146644" y="81711"/>
                    <a:pt x="132735" y="89821"/>
                    <a:pt x="161925" y="76200"/>
                  </a:cubicBezTo>
                  <a:cubicBezTo>
                    <a:pt x="173818" y="70650"/>
                    <a:pt x="175019" y="67328"/>
                    <a:pt x="185738" y="59532"/>
                  </a:cubicBezTo>
                  <a:cubicBezTo>
                    <a:pt x="190367" y="56165"/>
                    <a:pt x="195263" y="53182"/>
                    <a:pt x="200025" y="50007"/>
                  </a:cubicBezTo>
                  <a:cubicBezTo>
                    <a:pt x="203994" y="44451"/>
                    <a:pt x="207666" y="38670"/>
                    <a:pt x="211932" y="33338"/>
                  </a:cubicBezTo>
                  <a:cubicBezTo>
                    <a:pt x="214036" y="30708"/>
                    <a:pt x="216858" y="28728"/>
                    <a:pt x="219075" y="26194"/>
                  </a:cubicBezTo>
                  <a:cubicBezTo>
                    <a:pt x="226995" y="17142"/>
                    <a:pt x="227691" y="15651"/>
                    <a:pt x="233363" y="7144"/>
                  </a:cubicBezTo>
                  <a:lnTo>
                    <a:pt x="235744" y="0"/>
                  </a:ln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35EECE-C974-C745-D917-76312EF10C12}"/>
              </a:ext>
            </a:extLst>
          </p:cNvPr>
          <p:cNvGrpSpPr/>
          <p:nvPr/>
        </p:nvGrpSpPr>
        <p:grpSpPr>
          <a:xfrm>
            <a:off x="10087658" y="2004623"/>
            <a:ext cx="1153315" cy="1377128"/>
            <a:chOff x="7228685" y="2092325"/>
            <a:chExt cx="1153315" cy="1377128"/>
          </a:xfrm>
        </p:grpSpPr>
        <p:sp>
          <p:nvSpPr>
            <p:cNvPr id="7" name="Smiley Face 6">
              <a:extLst>
                <a:ext uri="{FF2B5EF4-FFF2-40B4-BE49-F238E27FC236}">
                  <a16:creationId xmlns:a16="http://schemas.microsoft.com/office/drawing/2014/main" id="{C48C1D4C-1EAE-1802-7E7B-11DC382D4E7E}"/>
                </a:ext>
              </a:extLst>
            </p:cNvPr>
            <p:cNvSpPr/>
            <p:nvPr/>
          </p:nvSpPr>
          <p:spPr>
            <a:xfrm>
              <a:off x="7228685" y="2364108"/>
              <a:ext cx="1105345" cy="1105345"/>
            </a:xfrm>
            <a:custGeom>
              <a:avLst/>
              <a:gdLst>
                <a:gd name="connsiteX0" fmla="*/ 0 w 1105345"/>
                <a:gd name="connsiteY0" fmla="*/ 552673 h 1105345"/>
                <a:gd name="connsiteX1" fmla="*/ 552673 w 1105345"/>
                <a:gd name="connsiteY1" fmla="*/ 0 h 1105345"/>
                <a:gd name="connsiteX2" fmla="*/ 1105346 w 1105345"/>
                <a:gd name="connsiteY2" fmla="*/ 552673 h 1105345"/>
                <a:gd name="connsiteX3" fmla="*/ 552673 w 1105345"/>
                <a:gd name="connsiteY3" fmla="*/ 1105346 h 1105345"/>
                <a:gd name="connsiteX4" fmla="*/ 0 w 1105345"/>
                <a:gd name="connsiteY4" fmla="*/ 552673 h 1105345"/>
                <a:gd name="connsiteX0" fmla="*/ 318043 w 1105345"/>
                <a:gd name="connsiteY0" fmla="*/ 387382 h 1105345"/>
                <a:gd name="connsiteX1" fmla="*/ 375613 w 1105345"/>
                <a:gd name="connsiteY1" fmla="*/ 329812 h 1105345"/>
                <a:gd name="connsiteX2" fmla="*/ 433183 w 1105345"/>
                <a:gd name="connsiteY2" fmla="*/ 387382 h 1105345"/>
                <a:gd name="connsiteX3" fmla="*/ 375613 w 1105345"/>
                <a:gd name="connsiteY3" fmla="*/ 444952 h 1105345"/>
                <a:gd name="connsiteX4" fmla="*/ 318043 w 1105345"/>
                <a:gd name="connsiteY4" fmla="*/ 387382 h 1105345"/>
                <a:gd name="connsiteX5" fmla="*/ 672162 w 1105345"/>
                <a:gd name="connsiteY5" fmla="*/ 387382 h 1105345"/>
                <a:gd name="connsiteX6" fmla="*/ 729732 w 1105345"/>
                <a:gd name="connsiteY6" fmla="*/ 329812 h 1105345"/>
                <a:gd name="connsiteX7" fmla="*/ 787302 w 1105345"/>
                <a:gd name="connsiteY7" fmla="*/ 387382 h 1105345"/>
                <a:gd name="connsiteX8" fmla="*/ 729732 w 1105345"/>
                <a:gd name="connsiteY8" fmla="*/ 444952 h 1105345"/>
                <a:gd name="connsiteX9" fmla="*/ 672162 w 1105345"/>
                <a:gd name="connsiteY9" fmla="*/ 387382 h 1105345"/>
                <a:gd name="connsiteX0" fmla="*/ 253120 w 1105345"/>
                <a:gd name="connsiteY0" fmla="*/ 793697 h 1105345"/>
                <a:gd name="connsiteX1" fmla="*/ 851525 w 1105345"/>
                <a:gd name="connsiteY1" fmla="*/ 793697 h 1105345"/>
                <a:gd name="connsiteX0" fmla="*/ 0 w 1105345"/>
                <a:gd name="connsiteY0" fmla="*/ 552673 h 1105345"/>
                <a:gd name="connsiteX1" fmla="*/ 552673 w 1105345"/>
                <a:gd name="connsiteY1" fmla="*/ 0 h 1105345"/>
                <a:gd name="connsiteX2" fmla="*/ 1105346 w 1105345"/>
                <a:gd name="connsiteY2" fmla="*/ 552673 h 1105345"/>
                <a:gd name="connsiteX3" fmla="*/ 552673 w 1105345"/>
                <a:gd name="connsiteY3" fmla="*/ 1105346 h 1105345"/>
                <a:gd name="connsiteX4" fmla="*/ 0 w 1105345"/>
                <a:gd name="connsiteY4" fmla="*/ 552673 h 110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345" h="1105345" stroke="0" extrusionOk="0">
                  <a:moveTo>
                    <a:pt x="0" y="552673"/>
                  </a:moveTo>
                  <a:cubicBezTo>
                    <a:pt x="19204" y="281405"/>
                    <a:pt x="212340" y="-1651"/>
                    <a:pt x="552673" y="0"/>
                  </a:cubicBezTo>
                  <a:cubicBezTo>
                    <a:pt x="821273" y="61247"/>
                    <a:pt x="1051620" y="283254"/>
                    <a:pt x="1105346" y="552673"/>
                  </a:cubicBezTo>
                  <a:cubicBezTo>
                    <a:pt x="1109297" y="878834"/>
                    <a:pt x="894656" y="1100722"/>
                    <a:pt x="552673" y="1105346"/>
                  </a:cubicBezTo>
                  <a:cubicBezTo>
                    <a:pt x="255338" y="1137962"/>
                    <a:pt x="-15766" y="931941"/>
                    <a:pt x="0" y="552673"/>
                  </a:cubicBezTo>
                  <a:close/>
                </a:path>
                <a:path w="1105345" h="1105345" fill="none" extrusionOk="0">
                  <a:moveTo>
                    <a:pt x="318043" y="387382"/>
                  </a:moveTo>
                  <a:cubicBezTo>
                    <a:pt x="317678" y="356347"/>
                    <a:pt x="337554" y="325616"/>
                    <a:pt x="375613" y="329812"/>
                  </a:cubicBezTo>
                  <a:cubicBezTo>
                    <a:pt x="407544" y="328556"/>
                    <a:pt x="427387" y="351663"/>
                    <a:pt x="433183" y="387382"/>
                  </a:cubicBezTo>
                  <a:cubicBezTo>
                    <a:pt x="426144" y="417380"/>
                    <a:pt x="406393" y="442630"/>
                    <a:pt x="375613" y="444952"/>
                  </a:cubicBezTo>
                  <a:cubicBezTo>
                    <a:pt x="347536" y="439124"/>
                    <a:pt x="314865" y="418150"/>
                    <a:pt x="318043" y="387382"/>
                  </a:cubicBezTo>
                  <a:moveTo>
                    <a:pt x="672162" y="387382"/>
                  </a:moveTo>
                  <a:cubicBezTo>
                    <a:pt x="670603" y="352727"/>
                    <a:pt x="696702" y="331489"/>
                    <a:pt x="729732" y="329812"/>
                  </a:cubicBezTo>
                  <a:cubicBezTo>
                    <a:pt x="759111" y="334231"/>
                    <a:pt x="785515" y="358106"/>
                    <a:pt x="787302" y="387382"/>
                  </a:cubicBezTo>
                  <a:cubicBezTo>
                    <a:pt x="786627" y="415322"/>
                    <a:pt x="757480" y="449855"/>
                    <a:pt x="729732" y="444952"/>
                  </a:cubicBezTo>
                  <a:cubicBezTo>
                    <a:pt x="694270" y="441383"/>
                    <a:pt x="679080" y="417452"/>
                    <a:pt x="672162" y="387382"/>
                  </a:cubicBezTo>
                </a:path>
                <a:path w="1105345" h="1105345" fill="none" extrusionOk="0">
                  <a:moveTo>
                    <a:pt x="253120" y="793697"/>
                  </a:moveTo>
                  <a:cubicBezTo>
                    <a:pt x="483433" y="918579"/>
                    <a:pt x="633587" y="886773"/>
                    <a:pt x="851525" y="793697"/>
                  </a:cubicBezTo>
                </a:path>
                <a:path w="1105345" h="1105345" fill="none" extrusionOk="0">
                  <a:moveTo>
                    <a:pt x="0" y="552673"/>
                  </a:moveTo>
                  <a:cubicBezTo>
                    <a:pt x="32742" y="233444"/>
                    <a:pt x="221755" y="4754"/>
                    <a:pt x="552673" y="0"/>
                  </a:cubicBezTo>
                  <a:cubicBezTo>
                    <a:pt x="884614" y="61600"/>
                    <a:pt x="1156057" y="242476"/>
                    <a:pt x="1105346" y="552673"/>
                  </a:cubicBezTo>
                  <a:cubicBezTo>
                    <a:pt x="1146683" y="849294"/>
                    <a:pt x="858370" y="1049848"/>
                    <a:pt x="552673" y="1105346"/>
                  </a:cubicBezTo>
                  <a:cubicBezTo>
                    <a:pt x="249012" y="1127926"/>
                    <a:pt x="35251" y="898758"/>
                    <a:pt x="0" y="552673"/>
                  </a:cubicBezTo>
                  <a:close/>
                </a:path>
                <a:path w="1105345" h="1105345" fill="darkenLess" stroke="0" extrusionOk="0">
                  <a:moveTo>
                    <a:pt x="318043" y="387382"/>
                  </a:moveTo>
                  <a:cubicBezTo>
                    <a:pt x="322591" y="353322"/>
                    <a:pt x="343035" y="330060"/>
                    <a:pt x="375613" y="329812"/>
                  </a:cubicBezTo>
                  <a:cubicBezTo>
                    <a:pt x="403757" y="335367"/>
                    <a:pt x="426391" y="354520"/>
                    <a:pt x="433183" y="387382"/>
                  </a:cubicBezTo>
                  <a:cubicBezTo>
                    <a:pt x="432026" y="420517"/>
                    <a:pt x="409175" y="446159"/>
                    <a:pt x="375613" y="444952"/>
                  </a:cubicBezTo>
                  <a:cubicBezTo>
                    <a:pt x="343669" y="442738"/>
                    <a:pt x="314460" y="418059"/>
                    <a:pt x="318043" y="387382"/>
                  </a:cubicBezTo>
                  <a:moveTo>
                    <a:pt x="672162" y="387382"/>
                  </a:moveTo>
                  <a:cubicBezTo>
                    <a:pt x="670326" y="356425"/>
                    <a:pt x="697474" y="330823"/>
                    <a:pt x="729732" y="329812"/>
                  </a:cubicBezTo>
                  <a:cubicBezTo>
                    <a:pt x="764402" y="335539"/>
                    <a:pt x="788219" y="357798"/>
                    <a:pt x="787302" y="387382"/>
                  </a:cubicBezTo>
                  <a:cubicBezTo>
                    <a:pt x="786961" y="414641"/>
                    <a:pt x="758993" y="451205"/>
                    <a:pt x="729732" y="444952"/>
                  </a:cubicBezTo>
                  <a:cubicBezTo>
                    <a:pt x="697339" y="446973"/>
                    <a:pt x="675813" y="415886"/>
                    <a:pt x="672162" y="387382"/>
                  </a:cubicBezTo>
                </a:path>
                <a:path w="1105345" h="1105345" fill="none" stroke="0" extrusionOk="0">
                  <a:moveTo>
                    <a:pt x="253120" y="793697"/>
                  </a:moveTo>
                  <a:cubicBezTo>
                    <a:pt x="457443" y="939849"/>
                    <a:pt x="649423" y="927181"/>
                    <a:pt x="851525" y="793697"/>
                  </a:cubicBezTo>
                </a:path>
                <a:path w="1105345" h="1105345" fill="none" stroke="0" extrusionOk="0">
                  <a:moveTo>
                    <a:pt x="0" y="552673"/>
                  </a:moveTo>
                  <a:cubicBezTo>
                    <a:pt x="37500" y="246392"/>
                    <a:pt x="245078" y="7836"/>
                    <a:pt x="552673" y="0"/>
                  </a:cubicBezTo>
                  <a:cubicBezTo>
                    <a:pt x="837447" y="54154"/>
                    <a:pt x="1097798" y="265623"/>
                    <a:pt x="1105346" y="552673"/>
                  </a:cubicBezTo>
                  <a:cubicBezTo>
                    <a:pt x="1095002" y="820659"/>
                    <a:pt x="860422" y="1174890"/>
                    <a:pt x="552673" y="1105346"/>
                  </a:cubicBezTo>
                  <a:cubicBezTo>
                    <a:pt x="215580" y="1075681"/>
                    <a:pt x="17175" y="800098"/>
                    <a:pt x="0" y="552673"/>
                  </a:cubicBezTo>
                  <a:close/>
                </a:path>
              </a:pathLst>
            </a:custGeom>
            <a:ln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313459377">
                    <a:prstGeom prst="smileyFac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A62914-796D-740D-8536-24E0A43E429C}"/>
                </a:ext>
              </a:extLst>
            </p:cNvPr>
            <p:cNvSpPr/>
            <p:nvPr/>
          </p:nvSpPr>
          <p:spPr>
            <a:xfrm>
              <a:off x="7708900" y="2092325"/>
              <a:ext cx="73025" cy="276225"/>
            </a:xfrm>
            <a:custGeom>
              <a:avLst/>
              <a:gdLst>
                <a:gd name="connsiteX0" fmla="*/ 69850 w 73025"/>
                <a:gd name="connsiteY0" fmla="*/ 276225 h 276225"/>
                <a:gd name="connsiteX1" fmla="*/ 60325 w 73025"/>
                <a:gd name="connsiteY1" fmla="*/ 247650 h 276225"/>
                <a:gd name="connsiteX2" fmla="*/ 47625 w 73025"/>
                <a:gd name="connsiteY2" fmla="*/ 228600 h 276225"/>
                <a:gd name="connsiteX3" fmla="*/ 28575 w 73025"/>
                <a:gd name="connsiteY3" fmla="*/ 206375 h 276225"/>
                <a:gd name="connsiteX4" fmla="*/ 15875 w 73025"/>
                <a:gd name="connsiteY4" fmla="*/ 180975 h 276225"/>
                <a:gd name="connsiteX5" fmla="*/ 0 w 73025"/>
                <a:gd name="connsiteY5" fmla="*/ 136525 h 276225"/>
                <a:gd name="connsiteX6" fmla="*/ 9525 w 73025"/>
                <a:gd name="connsiteY6" fmla="*/ 63500 h 276225"/>
                <a:gd name="connsiteX7" fmla="*/ 19050 w 73025"/>
                <a:gd name="connsiteY7" fmla="*/ 47625 h 276225"/>
                <a:gd name="connsiteX8" fmla="*/ 41275 w 73025"/>
                <a:gd name="connsiteY8" fmla="*/ 25400 h 276225"/>
                <a:gd name="connsiteX9" fmla="*/ 47625 w 73025"/>
                <a:gd name="connsiteY9" fmla="*/ 15875 h 276225"/>
                <a:gd name="connsiteX10" fmla="*/ 73025 w 73025"/>
                <a:gd name="connsiteY10" fmla="*/ 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025" h="276225">
                  <a:moveTo>
                    <a:pt x="69850" y="276225"/>
                  </a:moveTo>
                  <a:cubicBezTo>
                    <a:pt x="66675" y="266700"/>
                    <a:pt x="64571" y="256748"/>
                    <a:pt x="60325" y="247650"/>
                  </a:cubicBezTo>
                  <a:cubicBezTo>
                    <a:pt x="57098" y="240734"/>
                    <a:pt x="53021" y="233996"/>
                    <a:pt x="47625" y="228600"/>
                  </a:cubicBezTo>
                  <a:cubicBezTo>
                    <a:pt x="38296" y="219271"/>
                    <a:pt x="34378" y="217013"/>
                    <a:pt x="28575" y="206375"/>
                  </a:cubicBezTo>
                  <a:cubicBezTo>
                    <a:pt x="24042" y="198065"/>
                    <a:pt x="18476" y="190077"/>
                    <a:pt x="15875" y="180975"/>
                  </a:cubicBezTo>
                  <a:cubicBezTo>
                    <a:pt x="7311" y="151000"/>
                    <a:pt x="12560" y="165832"/>
                    <a:pt x="0" y="136525"/>
                  </a:cubicBezTo>
                  <a:cubicBezTo>
                    <a:pt x="3175" y="112183"/>
                    <a:pt x="4382" y="87503"/>
                    <a:pt x="9525" y="63500"/>
                  </a:cubicBezTo>
                  <a:cubicBezTo>
                    <a:pt x="10818" y="57466"/>
                    <a:pt x="15511" y="52681"/>
                    <a:pt x="19050" y="47625"/>
                  </a:cubicBezTo>
                  <a:cubicBezTo>
                    <a:pt x="30599" y="31127"/>
                    <a:pt x="28102" y="34182"/>
                    <a:pt x="41275" y="25400"/>
                  </a:cubicBezTo>
                  <a:cubicBezTo>
                    <a:pt x="43392" y="22225"/>
                    <a:pt x="44927" y="18573"/>
                    <a:pt x="47625" y="15875"/>
                  </a:cubicBezTo>
                  <a:cubicBezTo>
                    <a:pt x="55868" y="7632"/>
                    <a:pt x="62965" y="5030"/>
                    <a:pt x="73025" y="0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E8A69A1-6114-429A-2E24-176547EE3856}"/>
                </a:ext>
              </a:extLst>
            </p:cNvPr>
            <p:cNvSpPr/>
            <p:nvPr/>
          </p:nvSpPr>
          <p:spPr>
            <a:xfrm>
              <a:off x="8016875" y="2270125"/>
              <a:ext cx="365125" cy="165100"/>
            </a:xfrm>
            <a:custGeom>
              <a:avLst/>
              <a:gdLst>
                <a:gd name="connsiteX0" fmla="*/ 0 w 365125"/>
                <a:gd name="connsiteY0" fmla="*/ 165100 h 165100"/>
                <a:gd name="connsiteX1" fmla="*/ 22225 w 365125"/>
                <a:gd name="connsiteY1" fmla="*/ 111125 h 165100"/>
                <a:gd name="connsiteX2" fmla="*/ 60325 w 365125"/>
                <a:gd name="connsiteY2" fmla="*/ 95250 h 165100"/>
                <a:gd name="connsiteX3" fmla="*/ 82550 w 365125"/>
                <a:gd name="connsiteY3" fmla="*/ 88900 h 165100"/>
                <a:gd name="connsiteX4" fmla="*/ 136525 w 365125"/>
                <a:gd name="connsiteY4" fmla="*/ 82550 h 165100"/>
                <a:gd name="connsiteX5" fmla="*/ 238125 w 365125"/>
                <a:gd name="connsiteY5" fmla="*/ 73025 h 165100"/>
                <a:gd name="connsiteX6" fmla="*/ 288925 w 365125"/>
                <a:gd name="connsiteY6" fmla="*/ 50800 h 165100"/>
                <a:gd name="connsiteX7" fmla="*/ 301625 w 365125"/>
                <a:gd name="connsiteY7" fmla="*/ 41275 h 165100"/>
                <a:gd name="connsiteX8" fmla="*/ 346075 w 365125"/>
                <a:gd name="connsiteY8" fmla="*/ 12700 h 165100"/>
                <a:gd name="connsiteX9" fmla="*/ 365125 w 365125"/>
                <a:gd name="connsiteY9" fmla="*/ 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125" h="165100">
                  <a:moveTo>
                    <a:pt x="0" y="165100"/>
                  </a:moveTo>
                  <a:cubicBezTo>
                    <a:pt x="1534" y="160497"/>
                    <a:pt x="11859" y="120339"/>
                    <a:pt x="22225" y="111125"/>
                  </a:cubicBezTo>
                  <a:cubicBezTo>
                    <a:pt x="29303" y="104834"/>
                    <a:pt x="51472" y="97974"/>
                    <a:pt x="60325" y="95250"/>
                  </a:cubicBezTo>
                  <a:cubicBezTo>
                    <a:pt x="67689" y="92984"/>
                    <a:pt x="74995" y="90411"/>
                    <a:pt x="82550" y="88900"/>
                  </a:cubicBezTo>
                  <a:cubicBezTo>
                    <a:pt x="87537" y="87903"/>
                    <a:pt x="133078" y="82886"/>
                    <a:pt x="136525" y="82550"/>
                  </a:cubicBezTo>
                  <a:lnTo>
                    <a:pt x="238125" y="73025"/>
                  </a:lnTo>
                  <a:cubicBezTo>
                    <a:pt x="259593" y="64975"/>
                    <a:pt x="268832" y="62521"/>
                    <a:pt x="288925" y="50800"/>
                  </a:cubicBezTo>
                  <a:cubicBezTo>
                    <a:pt x="293496" y="48134"/>
                    <a:pt x="297222" y="44210"/>
                    <a:pt x="301625" y="41275"/>
                  </a:cubicBezTo>
                  <a:cubicBezTo>
                    <a:pt x="316281" y="31504"/>
                    <a:pt x="331182" y="22106"/>
                    <a:pt x="346075" y="12700"/>
                  </a:cubicBezTo>
                  <a:cubicBezTo>
                    <a:pt x="364704" y="934"/>
                    <a:pt x="357230" y="7895"/>
                    <a:pt x="365125" y="0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F799CD-B067-908A-5FCE-5FCEB31D0B20}"/>
                </a:ext>
              </a:extLst>
            </p:cNvPr>
            <p:cNvSpPr/>
            <p:nvPr/>
          </p:nvSpPr>
          <p:spPr>
            <a:xfrm>
              <a:off x="7248525" y="2222500"/>
              <a:ext cx="234950" cy="228600"/>
            </a:xfrm>
            <a:custGeom>
              <a:avLst/>
              <a:gdLst>
                <a:gd name="connsiteX0" fmla="*/ 234950 w 234950"/>
                <a:gd name="connsiteY0" fmla="*/ 228600 h 228600"/>
                <a:gd name="connsiteX1" fmla="*/ 219075 w 234950"/>
                <a:gd name="connsiteY1" fmla="*/ 215900 h 228600"/>
                <a:gd name="connsiteX2" fmla="*/ 187325 w 234950"/>
                <a:gd name="connsiteY2" fmla="*/ 203200 h 228600"/>
                <a:gd name="connsiteX3" fmla="*/ 174625 w 234950"/>
                <a:gd name="connsiteY3" fmla="*/ 196850 h 228600"/>
                <a:gd name="connsiteX4" fmla="*/ 139700 w 234950"/>
                <a:gd name="connsiteY4" fmla="*/ 180975 h 228600"/>
                <a:gd name="connsiteX5" fmla="*/ 111125 w 234950"/>
                <a:gd name="connsiteY5" fmla="*/ 165100 h 228600"/>
                <a:gd name="connsiteX6" fmla="*/ 69850 w 234950"/>
                <a:gd name="connsiteY6" fmla="*/ 130175 h 228600"/>
                <a:gd name="connsiteX7" fmla="*/ 60325 w 234950"/>
                <a:gd name="connsiteY7" fmla="*/ 114300 h 228600"/>
                <a:gd name="connsiteX8" fmla="*/ 50800 w 234950"/>
                <a:gd name="connsiteY8" fmla="*/ 57150 h 228600"/>
                <a:gd name="connsiteX9" fmla="*/ 44450 w 234950"/>
                <a:gd name="connsiteY9" fmla="*/ 41275 h 228600"/>
                <a:gd name="connsiteX10" fmla="*/ 34925 w 234950"/>
                <a:gd name="connsiteY10" fmla="*/ 19050 h 228600"/>
                <a:gd name="connsiteX11" fmla="*/ 12700 w 234950"/>
                <a:gd name="connsiteY11" fmla="*/ 6350 h 228600"/>
                <a:gd name="connsiteX12" fmla="*/ 0 w 234950"/>
                <a:gd name="connsiteY12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950" h="228600">
                  <a:moveTo>
                    <a:pt x="234950" y="228600"/>
                  </a:moveTo>
                  <a:cubicBezTo>
                    <a:pt x="229658" y="224367"/>
                    <a:pt x="225054" y="219089"/>
                    <a:pt x="219075" y="215900"/>
                  </a:cubicBezTo>
                  <a:cubicBezTo>
                    <a:pt x="209017" y="210536"/>
                    <a:pt x="197802" y="207690"/>
                    <a:pt x="187325" y="203200"/>
                  </a:cubicBezTo>
                  <a:cubicBezTo>
                    <a:pt x="182975" y="201336"/>
                    <a:pt x="178950" y="198772"/>
                    <a:pt x="174625" y="196850"/>
                  </a:cubicBezTo>
                  <a:cubicBezTo>
                    <a:pt x="148194" y="185103"/>
                    <a:pt x="168785" y="196487"/>
                    <a:pt x="139700" y="180975"/>
                  </a:cubicBezTo>
                  <a:cubicBezTo>
                    <a:pt x="130086" y="175847"/>
                    <a:pt x="119937" y="171509"/>
                    <a:pt x="111125" y="165100"/>
                  </a:cubicBezTo>
                  <a:cubicBezTo>
                    <a:pt x="96549" y="154500"/>
                    <a:pt x="69850" y="130175"/>
                    <a:pt x="69850" y="130175"/>
                  </a:cubicBezTo>
                  <a:cubicBezTo>
                    <a:pt x="66675" y="124883"/>
                    <a:pt x="62276" y="120154"/>
                    <a:pt x="60325" y="114300"/>
                  </a:cubicBezTo>
                  <a:cubicBezTo>
                    <a:pt x="48636" y="79232"/>
                    <a:pt x="58212" y="89268"/>
                    <a:pt x="50800" y="57150"/>
                  </a:cubicBezTo>
                  <a:cubicBezTo>
                    <a:pt x="49518" y="51597"/>
                    <a:pt x="46451" y="46611"/>
                    <a:pt x="44450" y="41275"/>
                  </a:cubicBezTo>
                  <a:cubicBezTo>
                    <a:pt x="42370" y="35729"/>
                    <a:pt x="39106" y="22767"/>
                    <a:pt x="34925" y="19050"/>
                  </a:cubicBezTo>
                  <a:cubicBezTo>
                    <a:pt x="28548" y="13381"/>
                    <a:pt x="20332" y="10166"/>
                    <a:pt x="12700" y="6350"/>
                  </a:cubicBezTo>
                  <a:cubicBezTo>
                    <a:pt x="-1893" y="-947"/>
                    <a:pt x="7173" y="7173"/>
                    <a:pt x="0" y="0"/>
                  </a:cubicBezTo>
                </a:path>
              </a:pathLst>
            </a:cu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4F178B6-3368-AF65-E4AA-D11A4FCD6FDD}"/>
              </a:ext>
            </a:extLst>
          </p:cNvPr>
          <p:cNvSpPr/>
          <p:nvPr/>
        </p:nvSpPr>
        <p:spPr>
          <a:xfrm>
            <a:off x="5580998" y="1660618"/>
            <a:ext cx="1393467" cy="200545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017D7A-8793-D998-7187-418901830512}"/>
              </a:ext>
            </a:extLst>
          </p:cNvPr>
          <p:cNvSpPr/>
          <p:nvPr/>
        </p:nvSpPr>
        <p:spPr>
          <a:xfrm>
            <a:off x="9938995" y="1662141"/>
            <a:ext cx="1393467" cy="2005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2D2D1A-7A44-B30C-9631-E5AD346AD2AE}"/>
              </a:ext>
            </a:extLst>
          </p:cNvPr>
          <p:cNvSpPr/>
          <p:nvPr/>
        </p:nvSpPr>
        <p:spPr>
          <a:xfrm>
            <a:off x="7064058" y="1659095"/>
            <a:ext cx="2783447" cy="200545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B85B0A-4072-D373-B535-83325E159567}"/>
              </a:ext>
            </a:extLst>
          </p:cNvPr>
          <p:cNvSpPr txBox="1"/>
          <p:nvPr/>
        </p:nvSpPr>
        <p:spPr>
          <a:xfrm>
            <a:off x="895093" y="3806234"/>
            <a:ext cx="10444900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sentence is </a:t>
            </a:r>
            <a:r>
              <a:rPr lang="en-GB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superfalse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false on every admissible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precisification</a:t>
            </a:r>
            <a:endParaRPr lang="en-GB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Supervaluationism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truth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GB" sz="2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supertruth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falsehood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superfalsehood</a:t>
            </a:r>
            <a:endParaRPr lang="en-GB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According to </a:t>
            </a:r>
            <a:r>
              <a:rPr lang="en-GB" sz="2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supervaluationism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some sentences are neither true nor false (e.g. ‘Simon is bald’,  and ‘Daniel is bald’)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</a:t>
            </a:r>
            <a:r>
              <a:rPr lang="en-GB" sz="2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supervaluationism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not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‘Simon is bald and Daniel is not bald’ is neither true nor false, but ‘Simon is bald and Simon is not bald’ is false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B3407B-1CAC-0DCD-ED2B-CC404C1CA756}"/>
              </a:ext>
            </a:extLst>
          </p:cNvPr>
          <p:cNvSpPr/>
          <p:nvPr/>
        </p:nvSpPr>
        <p:spPr>
          <a:xfrm>
            <a:off x="7064059" y="1661429"/>
            <a:ext cx="4275934" cy="2005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BC1B7D-8713-A6F7-A8F8-54F9BE9C92CA}"/>
              </a:ext>
            </a:extLst>
          </p:cNvPr>
          <p:cNvSpPr txBox="1"/>
          <p:nvPr/>
        </p:nvSpPr>
        <p:spPr>
          <a:xfrm>
            <a:off x="5585357" y="123160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BALD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F3924A-ABC5-F87E-E6A8-F4F3DA777471}"/>
              </a:ext>
            </a:extLst>
          </p:cNvPr>
          <p:cNvSpPr txBox="1"/>
          <p:nvPr/>
        </p:nvSpPr>
        <p:spPr>
          <a:xfrm>
            <a:off x="10012596" y="1232734"/>
            <a:ext cx="14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NOT BALD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A9AAEE-DB32-6281-F4C1-2052C178A20B}"/>
              </a:ext>
            </a:extLst>
          </p:cNvPr>
          <p:cNvSpPr/>
          <p:nvPr/>
        </p:nvSpPr>
        <p:spPr>
          <a:xfrm>
            <a:off x="5584408" y="1659451"/>
            <a:ext cx="2876825" cy="200545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D67D99-1279-8394-7110-FEC73EC2261E}"/>
              </a:ext>
            </a:extLst>
          </p:cNvPr>
          <p:cNvSpPr/>
          <p:nvPr/>
        </p:nvSpPr>
        <p:spPr>
          <a:xfrm>
            <a:off x="8550826" y="1659451"/>
            <a:ext cx="2789167" cy="2005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30252D-BF28-67E3-2733-61AF37A0FAB3}"/>
              </a:ext>
            </a:extLst>
          </p:cNvPr>
          <p:cNvSpPr/>
          <p:nvPr/>
        </p:nvSpPr>
        <p:spPr>
          <a:xfrm>
            <a:off x="5578164" y="1656761"/>
            <a:ext cx="4265493" cy="200545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F287FB-7161-FB4C-23A6-8BB84696D829}"/>
              </a:ext>
            </a:extLst>
          </p:cNvPr>
          <p:cNvSpPr txBox="1"/>
          <p:nvPr/>
        </p:nvSpPr>
        <p:spPr>
          <a:xfrm>
            <a:off x="7365327" y="3344354"/>
            <a:ext cx="835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 Rounded MT Bold" panose="020F0704030504030204" pitchFamily="34" charset="0"/>
              </a:rPr>
              <a:t>Simon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413750-EB97-08D2-6D78-0EF58443C517}"/>
              </a:ext>
            </a:extLst>
          </p:cNvPr>
          <p:cNvSpPr txBox="1"/>
          <p:nvPr/>
        </p:nvSpPr>
        <p:spPr>
          <a:xfrm>
            <a:off x="8801051" y="3351258"/>
            <a:ext cx="835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 Rounded MT Bold" panose="020F0704030504030204" pitchFamily="34" charset="0"/>
              </a:rPr>
              <a:t>Daniel</a:t>
            </a:r>
          </a:p>
        </p:txBody>
      </p:sp>
    </p:spTree>
    <p:extLst>
      <p:ext uri="{BB962C8B-B14F-4D97-AF65-F5344CB8AC3E}">
        <p14:creationId xmlns:p14="http://schemas.microsoft.com/office/powerpoint/2010/main" val="40831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8" grpId="0" animBg="1"/>
      <p:bldP spid="8" grpId="1" animBg="1"/>
      <p:bldP spid="10" grpId="0" animBg="1"/>
      <p:bldP spid="10" grpId="1" animBg="1"/>
      <p:bldP spid="15" grpId="0" animBg="1"/>
      <p:bldP spid="1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Williamsonian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Safety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80813"/>
                <a:ext cx="10444898" cy="5452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Williamsonian Safety: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knows the proposition they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 sentence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then there is no nearby world where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would still assert sentence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but it is false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Williamson (1994),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Vagueness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(Routledge), pp.230-2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Imagine that the sentence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&lt;10,000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in fact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 true proposition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expresses this proposition (in part) because the predicate ‘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 particular concept,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we could have used ‘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to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 similar concept,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bald*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which is exactly like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except it draws it also applies to people with 10,000 hairs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Since we cannot read meaning off of use (says Williamson!), there is a nearby world where we use ‘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to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bald*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would still assert ‘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𝐵𝑛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&lt;10,000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  <a:endParaRPr lang="en-GB" sz="200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world,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&lt;10,000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false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we cannot know the proposition we in fact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&lt;10,000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80813"/>
                <a:ext cx="10444898" cy="5452775"/>
              </a:xfrm>
              <a:prstGeom prst="rect">
                <a:avLst/>
              </a:prstGeom>
              <a:blipFill>
                <a:blip r:embed="rId2"/>
                <a:stretch>
                  <a:fillRect l="-525" t="-112" r="-467" b="-14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10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Williamsonian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Safety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80800"/>
                <a:ext cx="10444898" cy="550407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Williamsonian Safety: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knows the proposition they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 sentence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then there is no nearby world where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would still assert sentence ‘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but it is false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Imagine there are two identical twins, called ‘Joe’ and ‘Bill’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parents chose which name to give which twin by flipping a coin, and then quite often got them confused as babies; you are introduced to an adult twin as ‘Joe’, and luckily, that was the twin originally given that name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‘Joe is taller than 1.8m’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expresses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 true proposition, which you come to believe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is a nearby world where ‘Joe’ picks out the other twin (who grows up to be 1.7m tall); in that world, you would still assert ‘Joe is taller than 1.8m’, but it would be false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surely that doesn’t mean you don’t know proposition you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express with ‘Joe is taller than 1.8m’?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Kearns and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Magidor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(2008), ‘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Epistemicism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about vagueness and Meta-Linguistic Safety’,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Philosophical Perspectives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22, pp.277-304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80800"/>
                <a:ext cx="10444898" cy="5504071"/>
              </a:xfrm>
              <a:prstGeom prst="rect">
                <a:avLst/>
              </a:prstGeom>
              <a:blipFill>
                <a:blip r:embed="rId2"/>
                <a:stretch>
                  <a:fillRect l="-525" t="-111" b="-14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78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392132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argument for bivalence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25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Accepting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 and use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Explaining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313471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0B9DB84-82DC-6A0B-E52C-0A341B6DD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72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406C5811-BC64-35EE-FEF4-32F22AC85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29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53B6A28E-D158-D0EF-5F3B-9654880CA7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94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59236D9A-7528-8CBE-0A1B-B67D8824A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0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07B15EC1-3A36-20DB-AEE4-5F11C635B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550B81B7-0CC0-EC53-1081-56B16E1721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2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7">
            <a:hlinkClick r:id="" action="ppaction://media"/>
            <a:extLst>
              <a:ext uri="{FF2B5EF4-FFF2-40B4-BE49-F238E27FC236}">
                <a16:creationId xmlns:a16="http://schemas.microsoft.com/office/drawing/2014/main" id="{032741DD-1FC4-6AED-5F82-48A3622468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3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Sharp Cut-Offs or Not?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951733"/>
                <a:ext cx="10444898" cy="396749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</a:t>
                </a: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Tolerance Principles are false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superfalse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Equivalently: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b="1" dirty="0" err="1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supertrue</a:t>
                </a:r>
                <a:endParaRPr lang="en-GB" sz="2000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there is no </a:t>
                </a:r>
                <a:r>
                  <a:rPr lang="en-GB" sz="2000" b="1" dirty="0" err="1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instance of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 every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there is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between bald people and not-bald people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But, the different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draw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different places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uncler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whether this means </a:t>
                </a: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really committed to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cut-offs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vague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predicates or not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51733"/>
                <a:ext cx="10444898" cy="3967496"/>
              </a:xfrm>
              <a:prstGeom prst="rect">
                <a:avLst/>
              </a:prstGeom>
              <a:blipFill>
                <a:blip r:embed="rId2"/>
                <a:stretch>
                  <a:fillRect l="-525" t="-307" b="-2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80730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8">
            <a:hlinkClick r:id="" action="ppaction://media"/>
            <a:extLst>
              <a:ext uri="{FF2B5EF4-FFF2-40B4-BE49-F238E27FC236}">
                <a16:creationId xmlns:a16="http://schemas.microsoft.com/office/drawing/2014/main" id="{DC575768-4025-8A99-1953-58364E4639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68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9">
            <a:hlinkClick r:id="" action="ppaction://media"/>
            <a:extLst>
              <a:ext uri="{FF2B5EF4-FFF2-40B4-BE49-F238E27FC236}">
                <a16:creationId xmlns:a16="http://schemas.microsoft.com/office/drawing/2014/main" id="{558B9897-7487-6C88-E629-5ECBD236B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27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For the Next Seminar and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017278"/>
            <a:ext cx="10444898" cy="18364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Seminar Reading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Williamson (1994),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(Routledge), ch.7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Lecture Reading (</a:t>
            </a:r>
            <a:r>
              <a:rPr lang="en-GB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for after Consolidation Week!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Sainsbury (2009).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Paradoxes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(CUP), ch.4</a:t>
            </a:r>
          </a:p>
        </p:txBody>
      </p:sp>
    </p:spTree>
    <p:extLst>
      <p:ext uri="{BB962C8B-B14F-4D97-AF65-F5344CB8AC3E}">
        <p14:creationId xmlns:p14="http://schemas.microsoft.com/office/powerpoint/2010/main" val="5599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Classical Logic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55345"/>
                <a:ext cx="10444898" cy="476027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usually define validity as follows: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Global: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⊨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GB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there is no </a:t>
                </a:r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supervaluationist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interpretation in which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are all </a:t>
                </a:r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supertrue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GB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 not </a:t>
                </a:r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supertrue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often said that </a:t>
                </a: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retains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classical logic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since: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⊨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GB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⊨</m:t>
                        </m:r>
                      </m:e>
                      <m:sub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that only holds in a single-conclusion logic: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  <m:sSub>
                      <m:sSubPr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⊨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  <m:sSub>
                      <m:sSubPr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⊭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further divergences from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classical logic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once we introduce a ‘definitely’ operator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relative to a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a given interpretation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relative to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that interpretation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⊨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⊨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⊨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⊭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55345"/>
                <a:ext cx="10444898" cy="4760278"/>
              </a:xfrm>
              <a:prstGeom prst="rect">
                <a:avLst/>
              </a:prstGeom>
              <a:blipFill>
                <a:blip r:embed="rId2"/>
                <a:stretch>
                  <a:fillRect l="-525" b="-3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06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73219"/>
                <a:ext cx="10444898" cy="53245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Admissible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must count every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bald person as bald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But, intuitively, there is no definite answer to the question, ‘Who is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bald?’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a return of the problem of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higher-order vagueness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solve this problem, </a:t>
                </a: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supervaluationists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must say that ‘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admissible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itself is vague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They must also tweak their semantics for ‘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relative to a given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relative to every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admissible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relative to the first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controversial whether this adequately deals with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higher-order vagueness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especially when you consider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super-definiteness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relative to a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 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 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 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𝐷𝐷𝐷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 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𝐷𝐷𝐷𝐷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…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all true relative to that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precisification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73219"/>
                <a:ext cx="10444898" cy="5324535"/>
              </a:xfrm>
              <a:prstGeom prst="rect">
                <a:avLst/>
              </a:prstGeom>
              <a:blipFill>
                <a:blip r:embed="rId2"/>
                <a:stretch>
                  <a:fillRect l="-525" t="-115" r="-467" b="-1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4919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392132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An argument for bivalence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endParaRPr lang="en-GB" sz="25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Accepting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 and use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Explaining necessary ignorance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31584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4759</Words>
  <Application>Microsoft Office PowerPoint</Application>
  <PresentationFormat>Widescreen</PresentationFormat>
  <Paragraphs>364</Paragraphs>
  <Slides>62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Arial Rounded MT Bold</vt:lpstr>
      <vt:lpstr>Calibri</vt:lpstr>
      <vt:lpstr>Calibri Light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Trueman</dc:creator>
  <cp:lastModifiedBy>Robert Trueman</cp:lastModifiedBy>
  <cp:revision>1</cp:revision>
  <dcterms:created xsi:type="dcterms:W3CDTF">2023-10-03T08:46:16Z</dcterms:created>
  <dcterms:modified xsi:type="dcterms:W3CDTF">2023-10-24T15:29:53Z</dcterms:modified>
</cp:coreProperties>
</file>