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0" r:id="rId3"/>
    <p:sldId id="264" r:id="rId4"/>
    <p:sldId id="271" r:id="rId5"/>
    <p:sldId id="272" r:id="rId6"/>
    <p:sldId id="273" r:id="rId7"/>
    <p:sldId id="274" r:id="rId8"/>
    <p:sldId id="275" r:id="rId9"/>
    <p:sldId id="276" r:id="rId10"/>
    <p:sldId id="277" r:id="rId11"/>
    <p:sldId id="278" r:id="rId12"/>
    <p:sldId id="279" r:id="rId13"/>
    <p:sldId id="280" r:id="rId14"/>
    <p:sldId id="281" r:id="rId15"/>
    <p:sldId id="363" r:id="rId16"/>
    <p:sldId id="284" r:id="rId17"/>
    <p:sldId id="283" r:id="rId18"/>
    <p:sldId id="285" r:id="rId19"/>
    <p:sldId id="286" r:id="rId20"/>
    <p:sldId id="360" r:id="rId21"/>
    <p:sldId id="288" r:id="rId22"/>
    <p:sldId id="289" r:id="rId23"/>
    <p:sldId id="292" r:id="rId24"/>
    <p:sldId id="291" r:id="rId25"/>
    <p:sldId id="293" r:id="rId26"/>
    <p:sldId id="294" r:id="rId27"/>
    <p:sldId id="297" r:id="rId28"/>
    <p:sldId id="296" r:id="rId29"/>
    <p:sldId id="298" r:id="rId30"/>
    <p:sldId id="305" r:id="rId31"/>
    <p:sldId id="310" r:id="rId32"/>
    <p:sldId id="309" r:id="rId33"/>
    <p:sldId id="307" r:id="rId34"/>
    <p:sldId id="306" r:id="rId35"/>
    <p:sldId id="299" r:id="rId36"/>
    <p:sldId id="304" r:id="rId37"/>
    <p:sldId id="303" r:id="rId38"/>
    <p:sldId id="302" r:id="rId39"/>
    <p:sldId id="300" r:id="rId40"/>
    <p:sldId id="311" r:id="rId41"/>
    <p:sldId id="361" r:id="rId42"/>
    <p:sldId id="312" r:id="rId43"/>
    <p:sldId id="313" r:id="rId44"/>
    <p:sldId id="333" r:id="rId45"/>
    <p:sldId id="314" r:id="rId46"/>
    <p:sldId id="317" r:id="rId47"/>
    <p:sldId id="322" r:id="rId48"/>
    <p:sldId id="321" r:id="rId49"/>
    <p:sldId id="320" r:id="rId50"/>
    <p:sldId id="318" r:id="rId51"/>
    <p:sldId id="324" r:id="rId52"/>
    <p:sldId id="331" r:id="rId53"/>
    <p:sldId id="330" r:id="rId54"/>
    <p:sldId id="329" r:id="rId55"/>
    <p:sldId id="328" r:id="rId56"/>
    <p:sldId id="327" r:id="rId57"/>
    <p:sldId id="325" r:id="rId58"/>
    <p:sldId id="362" r:id="rId59"/>
    <p:sldId id="334" r:id="rId60"/>
    <p:sldId id="335" r:id="rId61"/>
    <p:sldId id="336" r:id="rId62"/>
    <p:sldId id="337" r:id="rId63"/>
    <p:sldId id="338" r:id="rId64"/>
    <p:sldId id="339" r:id="rId65"/>
    <p:sldId id="340" r:id="rId66"/>
    <p:sldId id="341" r:id="rId67"/>
    <p:sldId id="342" r:id="rId68"/>
    <p:sldId id="343" r:id="rId69"/>
    <p:sldId id="359" r:id="rId7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itle Page" id="{BE47C585-DB35-4201-982C-15FDCF1493F3}">
          <p14:sldIdLst>
            <p14:sldId id="257"/>
          </p14:sldIdLst>
        </p14:section>
        <p14:section name="Characteristic Truth-Tables" id="{6AEE5017-477C-4F91-9A5F-13CC48B661DE}">
          <p14:sldIdLst>
            <p14:sldId id="270"/>
            <p14:sldId id="264"/>
            <p14:sldId id="271"/>
            <p14:sldId id="272"/>
            <p14:sldId id="273"/>
            <p14:sldId id="274"/>
            <p14:sldId id="275"/>
            <p14:sldId id="276"/>
            <p14:sldId id="277"/>
            <p14:sldId id="278"/>
            <p14:sldId id="279"/>
            <p14:sldId id="280"/>
            <p14:sldId id="281"/>
            <p14:sldId id="363"/>
            <p14:sldId id="284"/>
            <p14:sldId id="283"/>
            <p14:sldId id="285"/>
            <p14:sldId id="286"/>
          </p14:sldIdLst>
        </p14:section>
        <p14:section name="Compound Truth-Tables" id="{40789CAC-C8F8-480B-9162-89218929F417}">
          <p14:sldIdLst>
            <p14:sldId id="360"/>
            <p14:sldId id="288"/>
            <p14:sldId id="289"/>
            <p14:sldId id="292"/>
            <p14:sldId id="291"/>
            <p14:sldId id="293"/>
            <p14:sldId id="294"/>
            <p14:sldId id="297"/>
            <p14:sldId id="296"/>
            <p14:sldId id="298"/>
            <p14:sldId id="305"/>
            <p14:sldId id="310"/>
            <p14:sldId id="309"/>
            <p14:sldId id="307"/>
            <p14:sldId id="306"/>
            <p14:sldId id="299"/>
            <p14:sldId id="304"/>
            <p14:sldId id="303"/>
            <p14:sldId id="302"/>
            <p14:sldId id="300"/>
            <p14:sldId id="311"/>
          </p14:sldIdLst>
        </p14:section>
        <p14:section name="DIY Truth-Tables" id="{DEE23F1F-BDF8-49AC-A6B6-DB0110EC0137}">
          <p14:sldIdLst>
            <p14:sldId id="361"/>
            <p14:sldId id="312"/>
            <p14:sldId id="313"/>
            <p14:sldId id="333"/>
            <p14:sldId id="314"/>
            <p14:sldId id="317"/>
            <p14:sldId id="322"/>
            <p14:sldId id="321"/>
            <p14:sldId id="320"/>
            <p14:sldId id="318"/>
            <p14:sldId id="324"/>
            <p14:sldId id="331"/>
            <p14:sldId id="330"/>
            <p14:sldId id="329"/>
            <p14:sldId id="328"/>
            <p14:sldId id="327"/>
            <p14:sldId id="325"/>
          </p14:sldIdLst>
        </p14:section>
        <p14:section name="Valuations" id="{E92D286F-A09A-436E-967F-D78B4FB6D86B}">
          <p14:sldIdLst>
            <p14:sldId id="362"/>
            <p14:sldId id="334"/>
            <p14:sldId id="335"/>
            <p14:sldId id="336"/>
            <p14:sldId id="337"/>
            <p14:sldId id="338"/>
            <p14:sldId id="339"/>
            <p14:sldId id="340"/>
            <p14:sldId id="341"/>
            <p14:sldId id="342"/>
            <p14:sldId id="343"/>
            <p14:sldId id="359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098B562-1714-47E3-9B64-0BD40D17AFC3}" v="2" dt="2022-08-12T13:18:01.51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91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microsoft.com/office/2015/10/relationships/revisionInfo" Target="revisionInfo.xml"/><Relationship Id="rId7" Type="http://schemas.openxmlformats.org/officeDocument/2006/relationships/slide" Target="slides/slide6.xml"/><Relationship Id="rId71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bert" userId="8e610f215beb07b7" providerId="LiveId" clId="{8098B562-1714-47E3-9B64-0BD40D17AFC3}"/>
    <pc:docChg chg="undo redo custSel addSld delSld modSld sldOrd addSection modSection">
      <pc:chgData name="Robert" userId="8e610f215beb07b7" providerId="LiveId" clId="{8098B562-1714-47E3-9B64-0BD40D17AFC3}" dt="2022-10-14T07:46:41.942" v="10045" actId="478"/>
      <pc:docMkLst>
        <pc:docMk/>
      </pc:docMkLst>
      <pc:sldChg chg="del">
        <pc:chgData name="Robert" userId="8e610f215beb07b7" providerId="LiveId" clId="{8098B562-1714-47E3-9B64-0BD40D17AFC3}" dt="2022-08-12T13:17:12.772" v="1" actId="47"/>
        <pc:sldMkLst>
          <pc:docMk/>
          <pc:sldMk cId="3707971094" sldId="256"/>
        </pc:sldMkLst>
      </pc:sldChg>
      <pc:sldChg chg="modSp add mod">
        <pc:chgData name="Robert" userId="8e610f215beb07b7" providerId="LiveId" clId="{8098B562-1714-47E3-9B64-0BD40D17AFC3}" dt="2022-08-12T13:17:55.699" v="16" actId="20577"/>
        <pc:sldMkLst>
          <pc:docMk/>
          <pc:sldMk cId="3244483366" sldId="257"/>
        </pc:sldMkLst>
        <pc:spChg chg="mod">
          <ac:chgData name="Robert" userId="8e610f215beb07b7" providerId="LiveId" clId="{8098B562-1714-47E3-9B64-0BD40D17AFC3}" dt="2022-08-12T13:17:55.699" v="16" actId="20577"/>
          <ac:spMkLst>
            <pc:docMk/>
            <pc:sldMk cId="3244483366" sldId="257"/>
            <ac:spMk id="9" creationId="{791AB2EA-5555-67F1-B706-6818A2D701CB}"/>
          </ac:spMkLst>
        </pc:spChg>
      </pc:sldChg>
      <pc:sldChg chg="addSp delSp modSp add mod modAnim">
        <pc:chgData name="Robert" userId="8e610f215beb07b7" providerId="LiveId" clId="{8098B562-1714-47E3-9B64-0BD40D17AFC3}" dt="2022-08-12T15:17:11.071" v="4039" actId="207"/>
        <pc:sldMkLst>
          <pc:docMk/>
          <pc:sldMk cId="1072056313" sldId="264"/>
        </pc:sldMkLst>
        <pc:spChg chg="add del mod">
          <ac:chgData name="Robert" userId="8e610f215beb07b7" providerId="LiveId" clId="{8098B562-1714-47E3-9B64-0BD40D17AFC3}" dt="2022-08-12T14:20:17.024" v="2700"/>
          <ac:spMkLst>
            <pc:docMk/>
            <pc:sldMk cId="1072056313" sldId="264"/>
            <ac:spMk id="9" creationId="{23BFC547-3029-11CF-BB38-012E893A8CB6}"/>
          </ac:spMkLst>
        </pc:spChg>
        <pc:spChg chg="mod">
          <ac:chgData name="Robert" userId="8e610f215beb07b7" providerId="LiveId" clId="{8098B562-1714-47E3-9B64-0BD40D17AFC3}" dt="2022-08-12T15:17:11.071" v="4039" actId="207"/>
          <ac:spMkLst>
            <pc:docMk/>
            <pc:sldMk cId="1072056313" sldId="264"/>
            <ac:spMk id="10" creationId="{229D3D3C-54A6-5EDF-0F09-4AB2E7D2A710}"/>
          </ac:spMkLst>
        </pc:spChg>
        <pc:spChg chg="del mod">
          <ac:chgData name="Robert" userId="8e610f215beb07b7" providerId="LiveId" clId="{8098B562-1714-47E3-9B64-0BD40D17AFC3}" dt="2022-08-12T14:20:22.363" v="2702" actId="478"/>
          <ac:spMkLst>
            <pc:docMk/>
            <pc:sldMk cId="1072056313" sldId="264"/>
            <ac:spMk id="12" creationId="{BF249219-1258-D5FD-7EDB-EBDC035B850B}"/>
          </ac:spMkLst>
        </pc:spChg>
        <pc:spChg chg="add mod">
          <ac:chgData name="Robert" userId="8e610f215beb07b7" providerId="LiveId" clId="{8098B562-1714-47E3-9B64-0BD40D17AFC3}" dt="2022-08-12T15:16:28.624" v="4036" actId="20577"/>
          <ac:spMkLst>
            <pc:docMk/>
            <pc:sldMk cId="1072056313" sldId="264"/>
            <ac:spMk id="15" creationId="{5A302E99-22A5-6E8F-BA86-19AA937464F4}"/>
          </ac:spMkLst>
        </pc:spChg>
        <pc:picChg chg="add del mod">
          <ac:chgData name="Robert" userId="8e610f215beb07b7" providerId="LiveId" clId="{8098B562-1714-47E3-9B64-0BD40D17AFC3}" dt="2022-08-12T14:20:17.024" v="2700"/>
          <ac:picMkLst>
            <pc:docMk/>
            <pc:sldMk cId="1072056313" sldId="264"/>
            <ac:picMk id="6" creationId="{C7B5E818-69C0-111A-1135-621207FB8F9B}"/>
          </ac:picMkLst>
        </pc:picChg>
        <pc:picChg chg="add del mod">
          <ac:chgData name="Robert" userId="8e610f215beb07b7" providerId="LiveId" clId="{8098B562-1714-47E3-9B64-0BD40D17AFC3}" dt="2022-08-12T14:20:17.024" v="2700"/>
          <ac:picMkLst>
            <pc:docMk/>
            <pc:sldMk cId="1072056313" sldId="264"/>
            <ac:picMk id="7" creationId="{31267262-8D60-B2DA-38C7-0231C55B6CE1}"/>
          </ac:picMkLst>
        </pc:picChg>
        <pc:picChg chg="del">
          <ac:chgData name="Robert" userId="8e610f215beb07b7" providerId="LiveId" clId="{8098B562-1714-47E3-9B64-0BD40D17AFC3}" dt="2022-08-12T14:20:23.337" v="2703" actId="478"/>
          <ac:picMkLst>
            <pc:docMk/>
            <pc:sldMk cId="1072056313" sldId="264"/>
            <ac:picMk id="8" creationId="{F077356F-9B0A-0671-7CC0-48FADE4F14EF}"/>
          </ac:picMkLst>
        </pc:picChg>
        <pc:picChg chg="del">
          <ac:chgData name="Robert" userId="8e610f215beb07b7" providerId="LiveId" clId="{8098B562-1714-47E3-9B64-0BD40D17AFC3}" dt="2022-08-12T14:20:20.426" v="2701" actId="478"/>
          <ac:picMkLst>
            <pc:docMk/>
            <pc:sldMk cId="1072056313" sldId="264"/>
            <ac:picMk id="11" creationId="{11157AF6-39C2-8E1E-EE72-2BF0F2804653}"/>
          </ac:picMkLst>
        </pc:picChg>
        <pc:picChg chg="add mod">
          <ac:chgData name="Robert" userId="8e610f215beb07b7" providerId="LiveId" clId="{8098B562-1714-47E3-9B64-0BD40D17AFC3}" dt="2022-08-12T14:20:24.445" v="2704"/>
          <ac:picMkLst>
            <pc:docMk/>
            <pc:sldMk cId="1072056313" sldId="264"/>
            <ac:picMk id="13" creationId="{28AA0A45-7E7D-9AE1-624F-F53B8C6B8995}"/>
          </ac:picMkLst>
        </pc:picChg>
        <pc:picChg chg="add mod">
          <ac:chgData name="Robert" userId="8e610f215beb07b7" providerId="LiveId" clId="{8098B562-1714-47E3-9B64-0BD40D17AFC3}" dt="2022-08-12T14:20:24.445" v="2704"/>
          <ac:picMkLst>
            <pc:docMk/>
            <pc:sldMk cId="1072056313" sldId="264"/>
            <ac:picMk id="14" creationId="{03007354-4031-EEF2-060F-7F187A2FBDFA}"/>
          </ac:picMkLst>
        </pc:picChg>
      </pc:sldChg>
      <pc:sldChg chg="addSp delSp modSp add mod">
        <pc:chgData name="Robert" userId="8e610f215beb07b7" providerId="LiveId" clId="{8098B562-1714-47E3-9B64-0BD40D17AFC3}" dt="2022-08-12T23:12:29.595" v="9995" actId="20577"/>
        <pc:sldMkLst>
          <pc:docMk/>
          <pc:sldMk cId="2629452768" sldId="270"/>
        </pc:sldMkLst>
        <pc:spChg chg="mod">
          <ac:chgData name="Robert" userId="8e610f215beb07b7" providerId="LiveId" clId="{8098B562-1714-47E3-9B64-0BD40D17AFC3}" dt="2022-08-12T13:18:11.665" v="30" actId="20577"/>
          <ac:spMkLst>
            <pc:docMk/>
            <pc:sldMk cId="2629452768" sldId="270"/>
            <ac:spMk id="6" creationId="{2AABBCCE-2676-A988-D790-9F1F0FEEE446}"/>
          </ac:spMkLst>
        </pc:spChg>
        <pc:spChg chg="mod">
          <ac:chgData name="Robert" userId="8e610f215beb07b7" providerId="LiveId" clId="{8098B562-1714-47E3-9B64-0BD40D17AFC3}" dt="2022-08-12T23:12:29.595" v="9995" actId="20577"/>
          <ac:spMkLst>
            <pc:docMk/>
            <pc:sldMk cId="2629452768" sldId="270"/>
            <ac:spMk id="10" creationId="{331CB597-D19E-5C7C-2974-3E5262715FCB}"/>
          </ac:spMkLst>
        </pc:spChg>
        <pc:picChg chg="del">
          <ac:chgData name="Robert" userId="8e610f215beb07b7" providerId="LiveId" clId="{8098B562-1714-47E3-9B64-0BD40D17AFC3}" dt="2022-08-12T14:22:32.291" v="2711" actId="478"/>
          <ac:picMkLst>
            <pc:docMk/>
            <pc:sldMk cId="2629452768" sldId="270"/>
            <ac:picMk id="4" creationId="{159276EE-85FF-E8A9-7DA4-994C88FCA83C}"/>
          </ac:picMkLst>
        </pc:picChg>
        <pc:picChg chg="del">
          <ac:chgData name="Robert" userId="8e610f215beb07b7" providerId="LiveId" clId="{8098B562-1714-47E3-9B64-0BD40D17AFC3}" dt="2022-08-12T14:22:31.257" v="2710" actId="478"/>
          <ac:picMkLst>
            <pc:docMk/>
            <pc:sldMk cId="2629452768" sldId="270"/>
            <ac:picMk id="5" creationId="{B3FF8289-ED2D-4521-4F98-89A4FC28E2AC}"/>
          </ac:picMkLst>
        </pc:picChg>
        <pc:picChg chg="add mod ord">
          <ac:chgData name="Robert" userId="8e610f215beb07b7" providerId="LiveId" clId="{8098B562-1714-47E3-9B64-0BD40D17AFC3}" dt="2022-08-12T14:22:39.651" v="2714" actId="167"/>
          <ac:picMkLst>
            <pc:docMk/>
            <pc:sldMk cId="2629452768" sldId="270"/>
            <ac:picMk id="7" creationId="{8978E276-1815-CE72-344E-AB49414CB57B}"/>
          </ac:picMkLst>
        </pc:picChg>
        <pc:picChg chg="add mod ord">
          <ac:chgData name="Robert" userId="8e610f215beb07b7" providerId="LiveId" clId="{8098B562-1714-47E3-9B64-0BD40D17AFC3}" dt="2022-08-12T14:22:39.651" v="2714" actId="167"/>
          <ac:picMkLst>
            <pc:docMk/>
            <pc:sldMk cId="2629452768" sldId="270"/>
            <ac:picMk id="8" creationId="{5697FBE0-5CA3-E02C-2CA1-55ADFAC23676}"/>
          </ac:picMkLst>
        </pc:picChg>
      </pc:sldChg>
      <pc:sldChg chg="addSp delSp modSp add mod delAnim">
        <pc:chgData name="Robert" userId="8e610f215beb07b7" providerId="LiveId" clId="{8098B562-1714-47E3-9B64-0BD40D17AFC3}" dt="2022-08-12T19:58:57.007" v="8017" actId="20577"/>
        <pc:sldMkLst>
          <pc:docMk/>
          <pc:sldMk cId="3098244803" sldId="271"/>
        </pc:sldMkLst>
        <pc:spChg chg="del">
          <ac:chgData name="Robert" userId="8e610f215beb07b7" providerId="LiveId" clId="{8098B562-1714-47E3-9B64-0BD40D17AFC3}" dt="2022-08-12T13:34:01.559" v="1407" actId="478"/>
          <ac:spMkLst>
            <pc:docMk/>
            <pc:sldMk cId="3098244803" sldId="271"/>
            <ac:spMk id="10" creationId="{229D3D3C-54A6-5EDF-0F09-4AB2E7D2A710}"/>
          </ac:spMkLst>
        </pc:spChg>
        <pc:spChg chg="mod">
          <ac:chgData name="Robert" userId="8e610f215beb07b7" providerId="LiveId" clId="{8098B562-1714-47E3-9B64-0BD40D17AFC3}" dt="2022-08-12T13:47:39.699" v="1888" actId="20577"/>
          <ac:spMkLst>
            <pc:docMk/>
            <pc:sldMk cId="3098244803" sldId="271"/>
            <ac:spMk id="12" creationId="{BF249219-1258-D5FD-7EDB-EBDC035B850B}"/>
          </ac:spMkLst>
        </pc:spChg>
        <pc:graphicFrameChg chg="add del mod modGraphic">
          <ac:chgData name="Robert" userId="8e610f215beb07b7" providerId="LiveId" clId="{8098B562-1714-47E3-9B64-0BD40D17AFC3}" dt="2022-08-12T13:39:08.970" v="1453" actId="478"/>
          <ac:graphicFrameMkLst>
            <pc:docMk/>
            <pc:sldMk cId="3098244803" sldId="271"/>
            <ac:graphicFrameMk id="2" creationId="{2E2B1D33-73BF-0F7C-95A1-A9EE03BE4818}"/>
          </ac:graphicFrameMkLst>
        </pc:graphicFrameChg>
        <pc:graphicFrameChg chg="add mod modGraphic">
          <ac:chgData name="Robert" userId="8e610f215beb07b7" providerId="LiveId" clId="{8098B562-1714-47E3-9B64-0BD40D17AFC3}" dt="2022-08-12T19:58:57.007" v="8017" actId="20577"/>
          <ac:graphicFrameMkLst>
            <pc:docMk/>
            <pc:sldMk cId="3098244803" sldId="271"/>
            <ac:graphicFrameMk id="3" creationId="{F64FEB66-87A2-2D22-63B1-CF66D9E94295}"/>
          </ac:graphicFrameMkLst>
        </pc:graphicFrameChg>
      </pc:sldChg>
      <pc:sldChg chg="add del">
        <pc:chgData name="Robert" userId="8e610f215beb07b7" providerId="LiveId" clId="{8098B562-1714-47E3-9B64-0BD40D17AFC3}" dt="2022-08-12T13:20:15.451" v="39"/>
        <pc:sldMkLst>
          <pc:docMk/>
          <pc:sldMk cId="3396779826" sldId="271"/>
        </pc:sldMkLst>
      </pc:sldChg>
      <pc:sldChg chg="modSp add mod modAnim">
        <pc:chgData name="Robert" userId="8e610f215beb07b7" providerId="LiveId" clId="{8098B562-1714-47E3-9B64-0BD40D17AFC3}" dt="2022-08-12T15:39:06.777" v="4175" actId="20577"/>
        <pc:sldMkLst>
          <pc:docMk/>
          <pc:sldMk cId="1597475119" sldId="272"/>
        </pc:sldMkLst>
        <pc:spChg chg="mod">
          <ac:chgData name="Robert" userId="8e610f215beb07b7" providerId="LiveId" clId="{8098B562-1714-47E3-9B64-0BD40D17AFC3}" dt="2022-08-12T15:39:06.777" v="4175" actId="20577"/>
          <ac:spMkLst>
            <pc:docMk/>
            <pc:sldMk cId="1597475119" sldId="272"/>
            <ac:spMk id="10" creationId="{229D3D3C-54A6-5EDF-0F09-4AB2E7D2A710}"/>
          </ac:spMkLst>
        </pc:spChg>
        <pc:spChg chg="mod">
          <ac:chgData name="Robert" userId="8e610f215beb07b7" providerId="LiveId" clId="{8098B562-1714-47E3-9B64-0BD40D17AFC3}" dt="2022-08-12T13:43:18.791" v="1536" actId="20577"/>
          <ac:spMkLst>
            <pc:docMk/>
            <pc:sldMk cId="1597475119" sldId="272"/>
            <ac:spMk id="12" creationId="{BF249219-1258-D5FD-7EDB-EBDC035B850B}"/>
          </ac:spMkLst>
        </pc:spChg>
      </pc:sldChg>
      <pc:sldChg chg="new del">
        <pc:chgData name="Robert" userId="8e610f215beb07b7" providerId="LiveId" clId="{8098B562-1714-47E3-9B64-0BD40D17AFC3}" dt="2022-08-12T13:43:04.806" v="1503" actId="47"/>
        <pc:sldMkLst>
          <pc:docMk/>
          <pc:sldMk cId="2110884316" sldId="272"/>
        </pc:sldMkLst>
      </pc:sldChg>
      <pc:sldChg chg="addSp modSp add mod modAnim">
        <pc:chgData name="Robert" userId="8e610f215beb07b7" providerId="LiveId" clId="{8098B562-1714-47E3-9B64-0BD40D17AFC3}" dt="2022-08-12T19:32:23.778" v="7950" actId="20577"/>
        <pc:sldMkLst>
          <pc:docMk/>
          <pc:sldMk cId="3523382563" sldId="273"/>
        </pc:sldMkLst>
        <pc:spChg chg="add mod">
          <ac:chgData name="Robert" userId="8e610f215beb07b7" providerId="LiveId" clId="{8098B562-1714-47E3-9B64-0BD40D17AFC3}" dt="2022-08-12T13:56:01.131" v="2376" actId="113"/>
          <ac:spMkLst>
            <pc:docMk/>
            <pc:sldMk cId="3523382563" sldId="273"/>
            <ac:spMk id="7" creationId="{DCE9E912-8B74-589D-66CF-8029B1F43756}"/>
          </ac:spMkLst>
        </pc:spChg>
        <pc:spChg chg="mod">
          <ac:chgData name="Robert" userId="8e610f215beb07b7" providerId="LiveId" clId="{8098B562-1714-47E3-9B64-0BD40D17AFC3}" dt="2022-08-12T13:47:50.507" v="1921" actId="20577"/>
          <ac:spMkLst>
            <pc:docMk/>
            <pc:sldMk cId="3523382563" sldId="273"/>
            <ac:spMk id="12" creationId="{BF249219-1258-D5FD-7EDB-EBDC035B850B}"/>
          </ac:spMkLst>
        </pc:spChg>
        <pc:graphicFrameChg chg="mod modGraphic">
          <ac:chgData name="Robert" userId="8e610f215beb07b7" providerId="LiveId" clId="{8098B562-1714-47E3-9B64-0BD40D17AFC3}" dt="2022-08-12T19:31:21.185" v="7932" actId="20577"/>
          <ac:graphicFrameMkLst>
            <pc:docMk/>
            <pc:sldMk cId="3523382563" sldId="273"/>
            <ac:graphicFrameMk id="3" creationId="{F64FEB66-87A2-2D22-63B1-CF66D9E94295}"/>
          </ac:graphicFrameMkLst>
        </pc:graphicFrameChg>
        <pc:graphicFrameChg chg="add mod modGraphic">
          <ac:chgData name="Robert" userId="8e610f215beb07b7" providerId="LiveId" clId="{8098B562-1714-47E3-9B64-0BD40D17AFC3}" dt="2022-08-12T19:32:23.778" v="7950" actId="20577"/>
          <ac:graphicFrameMkLst>
            <pc:docMk/>
            <pc:sldMk cId="3523382563" sldId="273"/>
            <ac:graphicFrameMk id="6" creationId="{A67CC870-AE9D-E1CE-6111-EC8E3A9C9E98}"/>
          </ac:graphicFrameMkLst>
        </pc:graphicFrameChg>
      </pc:sldChg>
      <pc:sldChg chg="addSp delSp modSp add mod modAnim">
        <pc:chgData name="Robert" userId="8e610f215beb07b7" providerId="LiveId" clId="{8098B562-1714-47E3-9B64-0BD40D17AFC3}" dt="2022-08-12T19:33:08.321" v="7964" actId="20577"/>
        <pc:sldMkLst>
          <pc:docMk/>
          <pc:sldMk cId="1516629577" sldId="274"/>
        </pc:sldMkLst>
        <pc:spChg chg="mod">
          <ac:chgData name="Robert" userId="8e610f215beb07b7" providerId="LiveId" clId="{8098B562-1714-47E3-9B64-0BD40D17AFC3}" dt="2022-08-12T13:58:56.826" v="2566" actId="20577"/>
          <ac:spMkLst>
            <pc:docMk/>
            <pc:sldMk cId="1516629577" sldId="274"/>
            <ac:spMk id="7" creationId="{DCE9E912-8B74-589D-66CF-8029B1F43756}"/>
          </ac:spMkLst>
        </pc:spChg>
        <pc:spChg chg="mod">
          <ac:chgData name="Robert" userId="8e610f215beb07b7" providerId="LiveId" clId="{8098B562-1714-47E3-9B64-0BD40D17AFC3}" dt="2022-08-12T15:08:41.437" v="3324" actId="20577"/>
          <ac:spMkLst>
            <pc:docMk/>
            <pc:sldMk cId="1516629577" sldId="274"/>
            <ac:spMk id="12" creationId="{BF249219-1258-D5FD-7EDB-EBDC035B850B}"/>
          </ac:spMkLst>
        </pc:spChg>
        <pc:graphicFrameChg chg="mod modGraphic">
          <ac:chgData name="Robert" userId="8e610f215beb07b7" providerId="LiveId" clId="{8098B562-1714-47E3-9B64-0BD40D17AFC3}" dt="2022-08-12T19:33:08.321" v="7964" actId="20577"/>
          <ac:graphicFrameMkLst>
            <pc:docMk/>
            <pc:sldMk cId="1516629577" sldId="274"/>
            <ac:graphicFrameMk id="3" creationId="{F64FEB66-87A2-2D22-63B1-CF66D9E94295}"/>
          </ac:graphicFrameMkLst>
        </pc:graphicFrameChg>
        <pc:graphicFrameChg chg="del">
          <ac:chgData name="Robert" userId="8e610f215beb07b7" providerId="LiveId" clId="{8098B562-1714-47E3-9B64-0BD40D17AFC3}" dt="2022-08-12T13:56:59.140" v="2403" actId="478"/>
          <ac:graphicFrameMkLst>
            <pc:docMk/>
            <pc:sldMk cId="1516629577" sldId="274"/>
            <ac:graphicFrameMk id="6" creationId="{A67CC870-AE9D-E1CE-6111-EC8E3A9C9E98}"/>
          </ac:graphicFrameMkLst>
        </pc:graphicFrameChg>
        <pc:graphicFrameChg chg="add del mod">
          <ac:chgData name="Robert" userId="8e610f215beb07b7" providerId="LiveId" clId="{8098B562-1714-47E3-9B64-0BD40D17AFC3}" dt="2022-08-12T13:57:32.865" v="2420"/>
          <ac:graphicFrameMkLst>
            <pc:docMk/>
            <pc:sldMk cId="1516629577" sldId="274"/>
            <ac:graphicFrameMk id="9" creationId="{D43920C7-D981-4C09-510C-1935F29E5184}"/>
          </ac:graphicFrameMkLst>
        </pc:graphicFrameChg>
        <pc:graphicFrameChg chg="add del mod">
          <ac:chgData name="Robert" userId="8e610f215beb07b7" providerId="LiveId" clId="{8098B562-1714-47E3-9B64-0BD40D17AFC3}" dt="2022-08-12T13:57:39.201" v="2423"/>
          <ac:graphicFrameMkLst>
            <pc:docMk/>
            <pc:sldMk cId="1516629577" sldId="274"/>
            <ac:graphicFrameMk id="10" creationId="{FBE9CE49-41CF-E87C-55E5-5259D17C269F}"/>
          </ac:graphicFrameMkLst>
        </pc:graphicFrameChg>
        <pc:graphicFrameChg chg="add del mod">
          <ac:chgData name="Robert" userId="8e610f215beb07b7" providerId="LiveId" clId="{8098B562-1714-47E3-9B64-0BD40D17AFC3}" dt="2022-08-12T13:57:45.989" v="2426" actId="478"/>
          <ac:graphicFrameMkLst>
            <pc:docMk/>
            <pc:sldMk cId="1516629577" sldId="274"/>
            <ac:graphicFrameMk id="13" creationId="{9B406778-07ED-0F7E-9BE3-E05046814BE6}"/>
          </ac:graphicFrameMkLst>
        </pc:graphicFrameChg>
      </pc:sldChg>
      <pc:sldChg chg="addSp delSp modSp new mod modAnim">
        <pc:chgData name="Robert" userId="8e610f215beb07b7" providerId="LiveId" clId="{8098B562-1714-47E3-9B64-0BD40D17AFC3}" dt="2022-08-12T14:13:29.144" v="2575"/>
        <pc:sldMkLst>
          <pc:docMk/>
          <pc:sldMk cId="4130171925" sldId="275"/>
        </pc:sldMkLst>
        <pc:spChg chg="del">
          <ac:chgData name="Robert" userId="8e610f215beb07b7" providerId="LiveId" clId="{8098B562-1714-47E3-9B64-0BD40D17AFC3}" dt="2022-08-12T14:13:07.297" v="2571" actId="478"/>
          <ac:spMkLst>
            <pc:docMk/>
            <pc:sldMk cId="4130171925" sldId="275"/>
            <ac:spMk id="2" creationId="{28F52548-5C52-7A16-A14C-C96421E6D67E}"/>
          </ac:spMkLst>
        </pc:spChg>
        <pc:spChg chg="del">
          <ac:chgData name="Robert" userId="8e610f215beb07b7" providerId="LiveId" clId="{8098B562-1714-47E3-9B64-0BD40D17AFC3}" dt="2022-08-12T14:13:07.297" v="2571" actId="478"/>
          <ac:spMkLst>
            <pc:docMk/>
            <pc:sldMk cId="4130171925" sldId="275"/>
            <ac:spMk id="3" creationId="{DF40A90A-F6FD-5A8E-BB48-43977B29DFFE}"/>
          </ac:spMkLst>
        </pc:spChg>
        <pc:picChg chg="add mod">
          <ac:chgData name="Robert" userId="8e610f215beb07b7" providerId="LiveId" clId="{8098B562-1714-47E3-9B64-0BD40D17AFC3}" dt="2022-08-12T14:13:26.731" v="2574" actId="1076"/>
          <ac:picMkLst>
            <pc:docMk/>
            <pc:sldMk cId="4130171925" sldId="275"/>
            <ac:picMk id="4" creationId="{9EF0BC4B-18FA-E16C-E342-D2E869673C90}"/>
          </ac:picMkLst>
        </pc:picChg>
      </pc:sldChg>
      <pc:sldChg chg="addSp delSp modSp new mod modAnim">
        <pc:chgData name="Robert" userId="8e610f215beb07b7" providerId="LiveId" clId="{8098B562-1714-47E3-9B64-0BD40D17AFC3}" dt="2022-08-12T14:13:52.113" v="2581"/>
        <pc:sldMkLst>
          <pc:docMk/>
          <pc:sldMk cId="482010754" sldId="276"/>
        </pc:sldMkLst>
        <pc:spChg chg="del">
          <ac:chgData name="Robert" userId="8e610f215beb07b7" providerId="LiveId" clId="{8098B562-1714-47E3-9B64-0BD40D17AFC3}" dt="2022-08-12T14:13:33.467" v="2577" actId="478"/>
          <ac:spMkLst>
            <pc:docMk/>
            <pc:sldMk cId="482010754" sldId="276"/>
            <ac:spMk id="2" creationId="{D3C99C98-EBE2-D96F-B523-093824B44FCC}"/>
          </ac:spMkLst>
        </pc:spChg>
        <pc:spChg chg="del">
          <ac:chgData name="Robert" userId="8e610f215beb07b7" providerId="LiveId" clId="{8098B562-1714-47E3-9B64-0BD40D17AFC3}" dt="2022-08-12T14:13:33.467" v="2577" actId="478"/>
          <ac:spMkLst>
            <pc:docMk/>
            <pc:sldMk cId="482010754" sldId="276"/>
            <ac:spMk id="3" creationId="{55F3FBAE-215E-34F8-BB13-66D3CC3B9BA3}"/>
          </ac:spMkLst>
        </pc:spChg>
        <pc:picChg chg="add mod">
          <ac:chgData name="Robert" userId="8e610f215beb07b7" providerId="LiveId" clId="{8098B562-1714-47E3-9B64-0BD40D17AFC3}" dt="2022-08-12T14:13:49.250" v="2580" actId="1076"/>
          <ac:picMkLst>
            <pc:docMk/>
            <pc:sldMk cId="482010754" sldId="276"/>
            <ac:picMk id="4" creationId="{C75BE490-4D4C-1D8B-4BFC-14EBB71ED24E}"/>
          </ac:picMkLst>
        </pc:picChg>
      </pc:sldChg>
      <pc:sldChg chg="addSp delSp modSp new mod modAnim">
        <pc:chgData name="Robert" userId="8e610f215beb07b7" providerId="LiveId" clId="{8098B562-1714-47E3-9B64-0BD40D17AFC3}" dt="2022-08-12T14:14:16.753" v="2587"/>
        <pc:sldMkLst>
          <pc:docMk/>
          <pc:sldMk cId="3164052598" sldId="277"/>
        </pc:sldMkLst>
        <pc:spChg chg="del">
          <ac:chgData name="Robert" userId="8e610f215beb07b7" providerId="LiveId" clId="{8098B562-1714-47E3-9B64-0BD40D17AFC3}" dt="2022-08-12T14:13:58.355" v="2583" actId="478"/>
          <ac:spMkLst>
            <pc:docMk/>
            <pc:sldMk cId="3164052598" sldId="277"/>
            <ac:spMk id="2" creationId="{CCA4FC6D-1943-8159-A049-8BF05005D384}"/>
          </ac:spMkLst>
        </pc:spChg>
        <pc:spChg chg="del">
          <ac:chgData name="Robert" userId="8e610f215beb07b7" providerId="LiveId" clId="{8098B562-1714-47E3-9B64-0BD40D17AFC3}" dt="2022-08-12T14:13:58.355" v="2583" actId="478"/>
          <ac:spMkLst>
            <pc:docMk/>
            <pc:sldMk cId="3164052598" sldId="277"/>
            <ac:spMk id="3" creationId="{FBBFA5BC-4213-E847-3F40-F4375B3DCFA9}"/>
          </ac:spMkLst>
        </pc:spChg>
        <pc:picChg chg="add mod">
          <ac:chgData name="Robert" userId="8e610f215beb07b7" providerId="LiveId" clId="{8098B562-1714-47E3-9B64-0BD40D17AFC3}" dt="2022-08-12T14:14:14.667" v="2586" actId="1076"/>
          <ac:picMkLst>
            <pc:docMk/>
            <pc:sldMk cId="3164052598" sldId="277"/>
            <ac:picMk id="4" creationId="{83CE8CC5-A94B-264D-A046-9D1E4EC25761}"/>
          </ac:picMkLst>
        </pc:picChg>
      </pc:sldChg>
      <pc:sldChg chg="addSp delSp modSp new mod modAnim">
        <pc:chgData name="Robert" userId="8e610f215beb07b7" providerId="LiveId" clId="{8098B562-1714-47E3-9B64-0BD40D17AFC3}" dt="2022-08-12T14:14:38.082" v="2593"/>
        <pc:sldMkLst>
          <pc:docMk/>
          <pc:sldMk cId="950597447" sldId="278"/>
        </pc:sldMkLst>
        <pc:spChg chg="del">
          <ac:chgData name="Robert" userId="8e610f215beb07b7" providerId="LiveId" clId="{8098B562-1714-47E3-9B64-0BD40D17AFC3}" dt="2022-08-12T14:14:21.226" v="2589" actId="478"/>
          <ac:spMkLst>
            <pc:docMk/>
            <pc:sldMk cId="950597447" sldId="278"/>
            <ac:spMk id="2" creationId="{139F1CBD-04FD-C2AC-4842-E9EE28A6B44F}"/>
          </ac:spMkLst>
        </pc:spChg>
        <pc:spChg chg="del">
          <ac:chgData name="Robert" userId="8e610f215beb07b7" providerId="LiveId" clId="{8098B562-1714-47E3-9B64-0BD40D17AFC3}" dt="2022-08-12T14:14:21.226" v="2589" actId="478"/>
          <ac:spMkLst>
            <pc:docMk/>
            <pc:sldMk cId="950597447" sldId="278"/>
            <ac:spMk id="3" creationId="{13745FB8-E0AB-ADC8-F5C4-33D87F6EA049}"/>
          </ac:spMkLst>
        </pc:spChg>
        <pc:picChg chg="add mod">
          <ac:chgData name="Robert" userId="8e610f215beb07b7" providerId="LiveId" clId="{8098B562-1714-47E3-9B64-0BD40D17AFC3}" dt="2022-08-12T14:14:35.002" v="2592" actId="1076"/>
          <ac:picMkLst>
            <pc:docMk/>
            <pc:sldMk cId="950597447" sldId="278"/>
            <ac:picMk id="4" creationId="{CC7292EE-3522-AF2E-99D7-9B2815393AFD}"/>
          </ac:picMkLst>
        </pc:picChg>
      </pc:sldChg>
      <pc:sldChg chg="addSp delSp modSp new mod modAnim">
        <pc:chgData name="Robert" userId="8e610f215beb07b7" providerId="LiveId" clId="{8098B562-1714-47E3-9B64-0BD40D17AFC3}" dt="2022-08-12T14:14:57.721" v="2599"/>
        <pc:sldMkLst>
          <pc:docMk/>
          <pc:sldMk cId="2372761601" sldId="279"/>
        </pc:sldMkLst>
        <pc:spChg chg="del">
          <ac:chgData name="Robert" userId="8e610f215beb07b7" providerId="LiveId" clId="{8098B562-1714-47E3-9B64-0BD40D17AFC3}" dt="2022-08-12T14:14:41.651" v="2595" actId="478"/>
          <ac:spMkLst>
            <pc:docMk/>
            <pc:sldMk cId="2372761601" sldId="279"/>
            <ac:spMk id="2" creationId="{7A1A9D18-363D-1E49-85EA-B3521BB5DF06}"/>
          </ac:spMkLst>
        </pc:spChg>
        <pc:spChg chg="del">
          <ac:chgData name="Robert" userId="8e610f215beb07b7" providerId="LiveId" clId="{8098B562-1714-47E3-9B64-0BD40D17AFC3}" dt="2022-08-12T14:14:41.651" v="2595" actId="478"/>
          <ac:spMkLst>
            <pc:docMk/>
            <pc:sldMk cId="2372761601" sldId="279"/>
            <ac:spMk id="3" creationId="{7F3E0E76-8A34-AE7D-A5FF-C0AE4A294227}"/>
          </ac:spMkLst>
        </pc:spChg>
        <pc:picChg chg="add mod">
          <ac:chgData name="Robert" userId="8e610f215beb07b7" providerId="LiveId" clId="{8098B562-1714-47E3-9B64-0BD40D17AFC3}" dt="2022-08-12T14:14:54.499" v="2598" actId="1076"/>
          <ac:picMkLst>
            <pc:docMk/>
            <pc:sldMk cId="2372761601" sldId="279"/>
            <ac:picMk id="4" creationId="{117695B1-76CA-8686-A792-06B3C4F81698}"/>
          </ac:picMkLst>
        </pc:picChg>
      </pc:sldChg>
      <pc:sldChg chg="addSp delSp modSp new mod delAnim modAnim">
        <pc:chgData name="Robert" userId="8e610f215beb07b7" providerId="LiveId" clId="{8098B562-1714-47E3-9B64-0BD40D17AFC3}" dt="2022-08-12T17:12:22.929" v="7482" actId="207"/>
        <pc:sldMkLst>
          <pc:docMk/>
          <pc:sldMk cId="1606555615" sldId="280"/>
        </pc:sldMkLst>
        <pc:spChg chg="del">
          <ac:chgData name="Robert" userId="8e610f215beb07b7" providerId="LiveId" clId="{8098B562-1714-47E3-9B64-0BD40D17AFC3}" dt="2022-08-12T14:16:07.165" v="2601" actId="478"/>
          <ac:spMkLst>
            <pc:docMk/>
            <pc:sldMk cId="1606555615" sldId="280"/>
            <ac:spMk id="2" creationId="{6548D4AC-1748-C00B-DE7C-CEDF98F26548}"/>
          </ac:spMkLst>
        </pc:spChg>
        <pc:spChg chg="del">
          <ac:chgData name="Robert" userId="8e610f215beb07b7" providerId="LiveId" clId="{8098B562-1714-47E3-9B64-0BD40D17AFC3}" dt="2022-08-12T14:16:07.165" v="2601" actId="478"/>
          <ac:spMkLst>
            <pc:docMk/>
            <pc:sldMk cId="1606555615" sldId="280"/>
            <ac:spMk id="3" creationId="{BFFC8F37-EC26-2EC4-38FB-AF54D0C65F3C}"/>
          </ac:spMkLst>
        </pc:spChg>
        <pc:spChg chg="add mod">
          <ac:chgData name="Robert" userId="8e610f215beb07b7" providerId="LiveId" clId="{8098B562-1714-47E3-9B64-0BD40D17AFC3}" dt="2022-08-12T14:27:34.923" v="2740" actId="20577"/>
          <ac:spMkLst>
            <pc:docMk/>
            <pc:sldMk cId="1606555615" sldId="280"/>
            <ac:spMk id="6" creationId="{57CF3411-051E-189F-33C2-9D3BE0B78D7D}"/>
          </ac:spMkLst>
        </pc:spChg>
        <pc:spChg chg="add del mod">
          <ac:chgData name="Robert" userId="8e610f215beb07b7" providerId="LiveId" clId="{8098B562-1714-47E3-9B64-0BD40D17AFC3}" dt="2022-08-12T14:32:23.075" v="3092" actId="478"/>
          <ac:spMkLst>
            <pc:docMk/>
            <pc:sldMk cId="1606555615" sldId="280"/>
            <ac:spMk id="7" creationId="{2E9E03F1-1C54-AE92-F321-3805C42233FB}"/>
          </ac:spMkLst>
        </pc:spChg>
        <pc:spChg chg="add mod">
          <ac:chgData name="Robert" userId="8e610f215beb07b7" providerId="LiveId" clId="{8098B562-1714-47E3-9B64-0BD40D17AFC3}" dt="2022-08-12T14:36:50.979" v="3147" actId="20577"/>
          <ac:spMkLst>
            <pc:docMk/>
            <pc:sldMk cId="1606555615" sldId="280"/>
            <ac:spMk id="10" creationId="{D89E51D8-D0FA-8CF4-F4E7-3BFDA5800312}"/>
          </ac:spMkLst>
        </pc:spChg>
        <pc:graphicFrameChg chg="add del mod">
          <ac:chgData name="Robert" userId="8e610f215beb07b7" providerId="LiveId" clId="{8098B562-1714-47E3-9B64-0BD40D17AFC3}" dt="2022-08-12T14:32:23.075" v="3092" actId="478"/>
          <ac:graphicFrameMkLst>
            <pc:docMk/>
            <pc:sldMk cId="1606555615" sldId="280"/>
            <ac:graphicFrameMk id="8" creationId="{401A24BA-702A-77D5-29EB-C19175195493}"/>
          </ac:graphicFrameMkLst>
        </pc:graphicFrameChg>
        <pc:graphicFrameChg chg="add del mod">
          <ac:chgData name="Robert" userId="8e610f215beb07b7" providerId="LiveId" clId="{8098B562-1714-47E3-9B64-0BD40D17AFC3}" dt="2022-08-12T14:32:23.075" v="3092" actId="478"/>
          <ac:graphicFrameMkLst>
            <pc:docMk/>
            <pc:sldMk cId="1606555615" sldId="280"/>
            <ac:graphicFrameMk id="9" creationId="{16B93B71-C0E4-1F35-0760-93F3336F1408}"/>
          </ac:graphicFrameMkLst>
        </pc:graphicFrameChg>
        <pc:graphicFrameChg chg="add mod modGraphic">
          <ac:chgData name="Robert" userId="8e610f215beb07b7" providerId="LiveId" clId="{8098B562-1714-47E3-9B64-0BD40D17AFC3}" dt="2022-08-12T17:12:19.120" v="7481" actId="207"/>
          <ac:graphicFrameMkLst>
            <pc:docMk/>
            <pc:sldMk cId="1606555615" sldId="280"/>
            <ac:graphicFrameMk id="11" creationId="{86F91F25-7BC4-C7D8-C7DE-065DD66B50A5}"/>
          </ac:graphicFrameMkLst>
        </pc:graphicFrameChg>
        <pc:graphicFrameChg chg="add mod modGraphic">
          <ac:chgData name="Robert" userId="8e610f215beb07b7" providerId="LiveId" clId="{8098B562-1714-47E3-9B64-0BD40D17AFC3}" dt="2022-08-12T17:12:22.929" v="7482" actId="207"/>
          <ac:graphicFrameMkLst>
            <pc:docMk/>
            <pc:sldMk cId="1606555615" sldId="280"/>
            <ac:graphicFrameMk id="12" creationId="{B1D207FC-06B2-F825-9ED7-221E994145F3}"/>
          </ac:graphicFrameMkLst>
        </pc:graphicFrameChg>
        <pc:picChg chg="add mod">
          <ac:chgData name="Robert" userId="8e610f215beb07b7" providerId="LiveId" clId="{8098B562-1714-47E3-9B64-0BD40D17AFC3}" dt="2022-08-12T14:17:14.128" v="2606"/>
          <ac:picMkLst>
            <pc:docMk/>
            <pc:sldMk cId="1606555615" sldId="280"/>
            <ac:picMk id="4" creationId="{11D8B2E9-C685-F4FB-9C99-C337AD92122D}"/>
          </ac:picMkLst>
        </pc:picChg>
        <pc:picChg chg="add mod">
          <ac:chgData name="Robert" userId="8e610f215beb07b7" providerId="LiveId" clId="{8098B562-1714-47E3-9B64-0BD40D17AFC3}" dt="2022-08-12T14:17:14.128" v="2606"/>
          <ac:picMkLst>
            <pc:docMk/>
            <pc:sldMk cId="1606555615" sldId="280"/>
            <ac:picMk id="5" creationId="{CC3F8FE8-F342-2A79-A69D-DF643D223C62}"/>
          </ac:picMkLst>
        </pc:picChg>
      </pc:sldChg>
      <pc:sldChg chg="add del">
        <pc:chgData name="Robert" userId="8e610f215beb07b7" providerId="LiveId" clId="{8098B562-1714-47E3-9B64-0BD40D17AFC3}" dt="2022-08-12T14:23:01.131" v="2715" actId="47"/>
        <pc:sldMkLst>
          <pc:docMk/>
          <pc:sldMk cId="2697966012" sldId="281"/>
        </pc:sldMkLst>
      </pc:sldChg>
      <pc:sldChg chg="addSp delSp modSp new del modAnim">
        <pc:chgData name="Robert" userId="8e610f215beb07b7" providerId="LiveId" clId="{8098B562-1714-47E3-9B64-0BD40D17AFC3}" dt="2022-08-12T14:17:59.990" v="2619" actId="2696"/>
        <pc:sldMkLst>
          <pc:docMk/>
          <pc:sldMk cId="2823299147" sldId="281"/>
        </pc:sldMkLst>
        <pc:spChg chg="add del mod">
          <ac:chgData name="Robert" userId="8e610f215beb07b7" providerId="LiveId" clId="{8098B562-1714-47E3-9B64-0BD40D17AFC3}" dt="2022-08-12T14:17:06.240" v="2605"/>
          <ac:spMkLst>
            <pc:docMk/>
            <pc:sldMk cId="2823299147" sldId="281"/>
            <ac:spMk id="4" creationId="{DBF746B6-769C-32B4-9264-C6658EA9DA7A}"/>
          </ac:spMkLst>
        </pc:spChg>
      </pc:sldChg>
      <pc:sldChg chg="add del">
        <pc:chgData name="Robert" userId="8e610f215beb07b7" providerId="LiveId" clId="{8098B562-1714-47E3-9B64-0BD40D17AFC3}" dt="2022-08-12T14:21:10.381" v="2706" actId="47"/>
        <pc:sldMkLst>
          <pc:docMk/>
          <pc:sldMk cId="3107295283" sldId="281"/>
        </pc:sldMkLst>
      </pc:sldChg>
      <pc:sldChg chg="addSp delSp modSp add mod delAnim modAnim">
        <pc:chgData name="Robert" userId="8e610f215beb07b7" providerId="LiveId" clId="{8098B562-1714-47E3-9B64-0BD40D17AFC3}" dt="2022-10-13T15:59:54.390" v="10038" actId="478"/>
        <pc:sldMkLst>
          <pc:docMk/>
          <pc:sldMk cId="3176944184" sldId="281"/>
        </pc:sldMkLst>
        <pc:spChg chg="mod">
          <ac:chgData name="Robert" userId="8e610f215beb07b7" providerId="LiveId" clId="{8098B562-1714-47E3-9B64-0BD40D17AFC3}" dt="2022-08-12T14:38:10.161" v="3180"/>
          <ac:spMkLst>
            <pc:docMk/>
            <pc:sldMk cId="3176944184" sldId="281"/>
            <ac:spMk id="7" creationId="{2E9E03F1-1C54-AE92-F321-3805C42233FB}"/>
          </ac:spMkLst>
        </pc:spChg>
        <pc:spChg chg="add del mod">
          <ac:chgData name="Robert" userId="8e610f215beb07b7" providerId="LiveId" clId="{8098B562-1714-47E3-9B64-0BD40D17AFC3}" dt="2022-10-13T15:59:54.390" v="10038" actId="478"/>
          <ac:spMkLst>
            <pc:docMk/>
            <pc:sldMk cId="3176944184" sldId="281"/>
            <ac:spMk id="10" creationId="{574DACA7-5F17-1106-0C96-917AC182D1C8}"/>
          </ac:spMkLst>
        </pc:spChg>
        <pc:spChg chg="add del mod">
          <ac:chgData name="Robert" userId="8e610f215beb07b7" providerId="LiveId" clId="{8098B562-1714-47E3-9B64-0BD40D17AFC3}" dt="2022-08-12T14:29:52.564" v="2797" actId="478"/>
          <ac:spMkLst>
            <pc:docMk/>
            <pc:sldMk cId="3176944184" sldId="281"/>
            <ac:spMk id="11" creationId="{19E2BC95-2424-E331-3CBE-441B1A4DB268}"/>
          </ac:spMkLst>
        </pc:spChg>
        <pc:graphicFrameChg chg="mod modGraphic">
          <ac:chgData name="Robert" userId="8e610f215beb07b7" providerId="LiveId" clId="{8098B562-1714-47E3-9B64-0BD40D17AFC3}" dt="2022-08-12T17:12:52.337" v="7488" actId="207"/>
          <ac:graphicFrameMkLst>
            <pc:docMk/>
            <pc:sldMk cId="3176944184" sldId="281"/>
            <ac:graphicFrameMk id="8" creationId="{401A24BA-702A-77D5-29EB-C19175195493}"/>
          </ac:graphicFrameMkLst>
        </pc:graphicFrameChg>
        <pc:graphicFrameChg chg="mod modGraphic">
          <ac:chgData name="Robert" userId="8e610f215beb07b7" providerId="LiveId" clId="{8098B562-1714-47E3-9B64-0BD40D17AFC3}" dt="2022-10-13T15:59:25.058" v="10036" actId="207"/>
          <ac:graphicFrameMkLst>
            <pc:docMk/>
            <pc:sldMk cId="3176944184" sldId="281"/>
            <ac:graphicFrameMk id="9" creationId="{16B93B71-C0E4-1F35-0760-93F3336F1408}"/>
          </ac:graphicFrameMkLst>
        </pc:graphicFrameChg>
      </pc:sldChg>
      <pc:sldChg chg="modSp add del modAnim">
        <pc:chgData name="Robert" userId="8e610f215beb07b7" providerId="LiveId" clId="{8098B562-1714-47E3-9B64-0BD40D17AFC3}" dt="2022-08-12T14:39:56.145" v="3204" actId="47"/>
        <pc:sldMkLst>
          <pc:docMk/>
          <pc:sldMk cId="874758153" sldId="282"/>
        </pc:sldMkLst>
        <pc:spChg chg="mod">
          <ac:chgData name="Robert" userId="8e610f215beb07b7" providerId="LiveId" clId="{8098B562-1714-47E3-9B64-0BD40D17AFC3}" dt="2022-08-12T14:36:05.642" v="3122" actId="20577"/>
          <ac:spMkLst>
            <pc:docMk/>
            <pc:sldMk cId="874758153" sldId="282"/>
            <ac:spMk id="7" creationId="{2E9E03F1-1C54-AE92-F321-3805C42233FB}"/>
          </ac:spMkLst>
        </pc:spChg>
      </pc:sldChg>
      <pc:sldChg chg="add del">
        <pc:chgData name="Robert" userId="8e610f215beb07b7" providerId="LiveId" clId="{8098B562-1714-47E3-9B64-0BD40D17AFC3}" dt="2022-08-12T14:22:15.375" v="2709" actId="47"/>
        <pc:sldMkLst>
          <pc:docMk/>
          <pc:sldMk cId="2780366736" sldId="282"/>
        </pc:sldMkLst>
      </pc:sldChg>
      <pc:sldChg chg="addSp delSp modSp add mod delAnim modAnim">
        <pc:chgData name="Robert" userId="8e610f215beb07b7" providerId="LiveId" clId="{8098B562-1714-47E3-9B64-0BD40D17AFC3}" dt="2022-10-14T07:46:41.942" v="10045" actId="478"/>
        <pc:sldMkLst>
          <pc:docMk/>
          <pc:sldMk cId="1130859016" sldId="283"/>
        </pc:sldMkLst>
        <pc:spChg chg="mod">
          <ac:chgData name="Robert" userId="8e610f215beb07b7" providerId="LiveId" clId="{8098B562-1714-47E3-9B64-0BD40D17AFC3}" dt="2022-08-12T14:40:41.611" v="3243" actId="20577"/>
          <ac:spMkLst>
            <pc:docMk/>
            <pc:sldMk cId="1130859016" sldId="283"/>
            <ac:spMk id="7" creationId="{2E9E03F1-1C54-AE92-F321-3805C42233FB}"/>
          </ac:spMkLst>
        </pc:spChg>
        <pc:spChg chg="del mod">
          <ac:chgData name="Robert" userId="8e610f215beb07b7" providerId="LiveId" clId="{8098B562-1714-47E3-9B64-0BD40D17AFC3}" dt="2022-10-14T07:46:41.942" v="10045" actId="478"/>
          <ac:spMkLst>
            <pc:docMk/>
            <pc:sldMk cId="1130859016" sldId="283"/>
            <ac:spMk id="10" creationId="{574DACA7-5F17-1106-0C96-917AC182D1C8}"/>
          </ac:spMkLst>
        </pc:spChg>
        <pc:spChg chg="add del mod">
          <ac:chgData name="Robert" userId="8e610f215beb07b7" providerId="LiveId" clId="{8098B562-1714-47E3-9B64-0BD40D17AFC3}" dt="2022-08-12T14:43:09.275" v="3270"/>
          <ac:spMkLst>
            <pc:docMk/>
            <pc:sldMk cId="1130859016" sldId="283"/>
            <ac:spMk id="11" creationId="{8CD71EDA-4090-82D1-710E-7D705E3D700B}"/>
          </ac:spMkLst>
        </pc:spChg>
        <pc:spChg chg="add del mod">
          <ac:chgData name="Robert" userId="8e610f215beb07b7" providerId="LiveId" clId="{8098B562-1714-47E3-9B64-0BD40D17AFC3}" dt="2022-08-12T14:43:09.275" v="3270"/>
          <ac:spMkLst>
            <pc:docMk/>
            <pc:sldMk cId="1130859016" sldId="283"/>
            <ac:spMk id="14" creationId="{B75888C8-616B-811C-E0C4-E0429E3A6F73}"/>
          </ac:spMkLst>
        </pc:spChg>
        <pc:spChg chg="add del mod">
          <ac:chgData name="Robert" userId="8e610f215beb07b7" providerId="LiveId" clId="{8098B562-1714-47E3-9B64-0BD40D17AFC3}" dt="2022-08-12T14:43:15.936" v="3272"/>
          <ac:spMkLst>
            <pc:docMk/>
            <pc:sldMk cId="1130859016" sldId="283"/>
            <ac:spMk id="15" creationId="{EE076EA2-C486-0D8E-D8AD-C1A20C0E66EF}"/>
          </ac:spMkLst>
        </pc:spChg>
        <pc:spChg chg="add del mod">
          <ac:chgData name="Robert" userId="8e610f215beb07b7" providerId="LiveId" clId="{8098B562-1714-47E3-9B64-0BD40D17AFC3}" dt="2022-08-12T14:43:15.936" v="3272"/>
          <ac:spMkLst>
            <pc:docMk/>
            <pc:sldMk cId="1130859016" sldId="283"/>
            <ac:spMk id="18" creationId="{C10F16F2-9D9E-4CA0-F756-221F9E3A994D}"/>
          </ac:spMkLst>
        </pc:spChg>
        <pc:spChg chg="add del mod">
          <ac:chgData name="Robert" userId="8e610f215beb07b7" providerId="LiveId" clId="{8098B562-1714-47E3-9B64-0BD40D17AFC3}" dt="2022-08-12T14:43:20.392" v="3274"/>
          <ac:spMkLst>
            <pc:docMk/>
            <pc:sldMk cId="1130859016" sldId="283"/>
            <ac:spMk id="19" creationId="{12F4DB3E-5E1E-B10C-C7A4-EA942829B7C5}"/>
          </ac:spMkLst>
        </pc:spChg>
        <pc:spChg chg="add del mod">
          <ac:chgData name="Robert" userId="8e610f215beb07b7" providerId="LiveId" clId="{8098B562-1714-47E3-9B64-0BD40D17AFC3}" dt="2022-08-12T14:43:20.392" v="3274"/>
          <ac:spMkLst>
            <pc:docMk/>
            <pc:sldMk cId="1130859016" sldId="283"/>
            <ac:spMk id="22" creationId="{B60EC216-2095-CF14-F732-770C9A95672A}"/>
          </ac:spMkLst>
        </pc:spChg>
        <pc:spChg chg="add del mod">
          <ac:chgData name="Robert" userId="8e610f215beb07b7" providerId="LiveId" clId="{8098B562-1714-47E3-9B64-0BD40D17AFC3}" dt="2022-08-12T14:50:43.296" v="3316" actId="478"/>
          <ac:spMkLst>
            <pc:docMk/>
            <pc:sldMk cId="1130859016" sldId="283"/>
            <ac:spMk id="23" creationId="{FFFC4D86-63E4-5003-A20F-20D6E36F43FB}"/>
          </ac:spMkLst>
        </pc:spChg>
        <pc:spChg chg="add del mod">
          <ac:chgData name="Robert" userId="8e610f215beb07b7" providerId="LiveId" clId="{8098B562-1714-47E3-9B64-0BD40D17AFC3}" dt="2022-08-12T14:50:43.296" v="3316" actId="478"/>
          <ac:spMkLst>
            <pc:docMk/>
            <pc:sldMk cId="1130859016" sldId="283"/>
            <ac:spMk id="26" creationId="{0C811E3A-0156-F339-CC02-FCCFA367B200}"/>
          </ac:spMkLst>
        </pc:spChg>
        <pc:spChg chg="add mod">
          <ac:chgData name="Robert" userId="8e610f215beb07b7" providerId="LiveId" clId="{8098B562-1714-47E3-9B64-0BD40D17AFC3}" dt="2022-08-12T14:51:07.045" v="3320" actId="1076"/>
          <ac:spMkLst>
            <pc:docMk/>
            <pc:sldMk cId="1130859016" sldId="283"/>
            <ac:spMk id="29" creationId="{B3B788E4-8274-11D8-07FA-CC41288A82F7}"/>
          </ac:spMkLst>
        </pc:spChg>
        <pc:spChg chg="add del mod">
          <ac:chgData name="Robert" userId="8e610f215beb07b7" providerId="LiveId" clId="{8098B562-1714-47E3-9B64-0BD40D17AFC3}" dt="2022-10-14T07:46:40.294" v="10044" actId="478"/>
          <ac:spMkLst>
            <pc:docMk/>
            <pc:sldMk cId="1130859016" sldId="283"/>
            <ac:spMk id="32" creationId="{1F6326EF-8203-6F32-A946-9801E5D8DDFD}"/>
          </ac:spMkLst>
        </pc:spChg>
        <pc:graphicFrameChg chg="mod modGraphic">
          <ac:chgData name="Robert" userId="8e610f215beb07b7" providerId="LiveId" clId="{8098B562-1714-47E3-9B64-0BD40D17AFC3}" dt="2022-08-12T17:15:01.258" v="7518" actId="207"/>
          <ac:graphicFrameMkLst>
            <pc:docMk/>
            <pc:sldMk cId="1130859016" sldId="283"/>
            <ac:graphicFrameMk id="8" creationId="{401A24BA-702A-77D5-29EB-C19175195493}"/>
          </ac:graphicFrameMkLst>
        </pc:graphicFrameChg>
        <pc:graphicFrameChg chg="mod modGraphic">
          <ac:chgData name="Robert" userId="8e610f215beb07b7" providerId="LiveId" clId="{8098B562-1714-47E3-9B64-0BD40D17AFC3}" dt="2022-08-12T17:15:05.128" v="7519" actId="207"/>
          <ac:graphicFrameMkLst>
            <pc:docMk/>
            <pc:sldMk cId="1130859016" sldId="283"/>
            <ac:graphicFrameMk id="9" creationId="{16B93B71-C0E4-1F35-0760-93F3336F1408}"/>
          </ac:graphicFrameMkLst>
        </pc:graphicFrameChg>
        <pc:graphicFrameChg chg="add del mod">
          <ac:chgData name="Robert" userId="8e610f215beb07b7" providerId="LiveId" clId="{8098B562-1714-47E3-9B64-0BD40D17AFC3}" dt="2022-08-12T14:43:09.275" v="3270"/>
          <ac:graphicFrameMkLst>
            <pc:docMk/>
            <pc:sldMk cId="1130859016" sldId="283"/>
            <ac:graphicFrameMk id="12" creationId="{D04BC37E-AD94-9ADD-9916-674E82AA2E52}"/>
          </ac:graphicFrameMkLst>
        </pc:graphicFrameChg>
        <pc:graphicFrameChg chg="add del mod">
          <ac:chgData name="Robert" userId="8e610f215beb07b7" providerId="LiveId" clId="{8098B562-1714-47E3-9B64-0BD40D17AFC3}" dt="2022-08-12T14:43:09.275" v="3270"/>
          <ac:graphicFrameMkLst>
            <pc:docMk/>
            <pc:sldMk cId="1130859016" sldId="283"/>
            <ac:graphicFrameMk id="13" creationId="{566C985A-6555-734A-3640-C921CF4026BB}"/>
          </ac:graphicFrameMkLst>
        </pc:graphicFrameChg>
        <pc:graphicFrameChg chg="add del mod">
          <ac:chgData name="Robert" userId="8e610f215beb07b7" providerId="LiveId" clId="{8098B562-1714-47E3-9B64-0BD40D17AFC3}" dt="2022-08-12T14:43:15.936" v="3272"/>
          <ac:graphicFrameMkLst>
            <pc:docMk/>
            <pc:sldMk cId="1130859016" sldId="283"/>
            <ac:graphicFrameMk id="16" creationId="{AC03EAA1-00D0-2844-6968-71BC0850529B}"/>
          </ac:graphicFrameMkLst>
        </pc:graphicFrameChg>
        <pc:graphicFrameChg chg="add del mod">
          <ac:chgData name="Robert" userId="8e610f215beb07b7" providerId="LiveId" clId="{8098B562-1714-47E3-9B64-0BD40D17AFC3}" dt="2022-08-12T14:43:15.936" v="3272"/>
          <ac:graphicFrameMkLst>
            <pc:docMk/>
            <pc:sldMk cId="1130859016" sldId="283"/>
            <ac:graphicFrameMk id="17" creationId="{2C103220-51EA-D5AC-A11E-E1BD2179AA94}"/>
          </ac:graphicFrameMkLst>
        </pc:graphicFrameChg>
        <pc:graphicFrameChg chg="add del mod">
          <ac:chgData name="Robert" userId="8e610f215beb07b7" providerId="LiveId" clId="{8098B562-1714-47E3-9B64-0BD40D17AFC3}" dt="2022-08-12T14:43:20.392" v="3274"/>
          <ac:graphicFrameMkLst>
            <pc:docMk/>
            <pc:sldMk cId="1130859016" sldId="283"/>
            <ac:graphicFrameMk id="20" creationId="{0F24CFFB-8445-1DB6-0C92-E5014AA4114B}"/>
          </ac:graphicFrameMkLst>
        </pc:graphicFrameChg>
        <pc:graphicFrameChg chg="add del mod">
          <ac:chgData name="Robert" userId="8e610f215beb07b7" providerId="LiveId" clId="{8098B562-1714-47E3-9B64-0BD40D17AFC3}" dt="2022-08-12T14:43:20.392" v="3274"/>
          <ac:graphicFrameMkLst>
            <pc:docMk/>
            <pc:sldMk cId="1130859016" sldId="283"/>
            <ac:graphicFrameMk id="21" creationId="{4FAD9799-7FCC-A85B-B934-D31FF42EF4D3}"/>
          </ac:graphicFrameMkLst>
        </pc:graphicFrameChg>
        <pc:graphicFrameChg chg="add del mod">
          <ac:chgData name="Robert" userId="8e610f215beb07b7" providerId="LiveId" clId="{8098B562-1714-47E3-9B64-0BD40D17AFC3}" dt="2022-08-12T14:45:10.783" v="3281" actId="21"/>
          <ac:graphicFrameMkLst>
            <pc:docMk/>
            <pc:sldMk cId="1130859016" sldId="283"/>
            <ac:graphicFrameMk id="24" creationId="{FD8A2ADC-34A2-2B97-0F01-893ACF36953D}"/>
          </ac:graphicFrameMkLst>
        </pc:graphicFrameChg>
        <pc:graphicFrameChg chg="add del mod">
          <ac:chgData name="Robert" userId="8e610f215beb07b7" providerId="LiveId" clId="{8098B562-1714-47E3-9B64-0BD40D17AFC3}" dt="2022-08-12T14:45:10.783" v="3281" actId="21"/>
          <ac:graphicFrameMkLst>
            <pc:docMk/>
            <pc:sldMk cId="1130859016" sldId="283"/>
            <ac:graphicFrameMk id="25" creationId="{A925BB6E-2670-F2C9-3CF1-136B6D0855C5}"/>
          </ac:graphicFrameMkLst>
        </pc:graphicFrameChg>
        <pc:graphicFrameChg chg="add del mod">
          <ac:chgData name="Robert" userId="8e610f215beb07b7" providerId="LiveId" clId="{8098B562-1714-47E3-9B64-0BD40D17AFC3}" dt="2022-08-12T14:50:43.296" v="3316" actId="478"/>
          <ac:graphicFrameMkLst>
            <pc:docMk/>
            <pc:sldMk cId="1130859016" sldId="283"/>
            <ac:graphicFrameMk id="27" creationId="{A397A450-D1EC-47AD-D382-AAF4ACF62F6B}"/>
          </ac:graphicFrameMkLst>
        </pc:graphicFrameChg>
        <pc:graphicFrameChg chg="add del mod">
          <ac:chgData name="Robert" userId="8e610f215beb07b7" providerId="LiveId" clId="{8098B562-1714-47E3-9B64-0BD40D17AFC3}" dt="2022-08-12T14:50:43.296" v="3316" actId="478"/>
          <ac:graphicFrameMkLst>
            <pc:docMk/>
            <pc:sldMk cId="1130859016" sldId="283"/>
            <ac:graphicFrameMk id="28" creationId="{3FA889CA-46D4-D7CD-15EC-20E41970E2D1}"/>
          </ac:graphicFrameMkLst>
        </pc:graphicFrameChg>
        <pc:graphicFrameChg chg="add del mod">
          <ac:chgData name="Robert" userId="8e610f215beb07b7" providerId="LiveId" clId="{8098B562-1714-47E3-9B64-0BD40D17AFC3}" dt="2022-08-12T17:14:40.960" v="7513" actId="21"/>
          <ac:graphicFrameMkLst>
            <pc:docMk/>
            <pc:sldMk cId="1130859016" sldId="283"/>
            <ac:graphicFrameMk id="30" creationId="{0578E03E-8904-CB6B-B8D5-7EC30E310412}"/>
          </ac:graphicFrameMkLst>
        </pc:graphicFrameChg>
        <pc:graphicFrameChg chg="add del mod">
          <ac:chgData name="Robert" userId="8e610f215beb07b7" providerId="LiveId" clId="{8098B562-1714-47E3-9B64-0BD40D17AFC3}" dt="2022-08-12T17:14:40.960" v="7513" actId="21"/>
          <ac:graphicFrameMkLst>
            <pc:docMk/>
            <pc:sldMk cId="1130859016" sldId="283"/>
            <ac:graphicFrameMk id="31" creationId="{CCBF56C7-B744-B855-6904-652AE6C7D7AE}"/>
          </ac:graphicFrameMkLst>
        </pc:graphicFrameChg>
        <pc:graphicFrameChg chg="add mod modGraphic">
          <ac:chgData name="Robert" userId="8e610f215beb07b7" providerId="LiveId" clId="{8098B562-1714-47E3-9B64-0BD40D17AFC3}" dt="2022-08-12T17:15:34.571" v="7528" actId="207"/>
          <ac:graphicFrameMkLst>
            <pc:docMk/>
            <pc:sldMk cId="1130859016" sldId="283"/>
            <ac:graphicFrameMk id="33" creationId="{00129FF8-A4DF-17F4-0BAD-A1869195E84E}"/>
          </ac:graphicFrameMkLst>
        </pc:graphicFrameChg>
        <pc:graphicFrameChg chg="add mod modGraphic">
          <ac:chgData name="Robert" userId="8e610f215beb07b7" providerId="LiveId" clId="{8098B562-1714-47E3-9B64-0BD40D17AFC3}" dt="2022-08-12T17:15:37.683" v="7529" actId="207"/>
          <ac:graphicFrameMkLst>
            <pc:docMk/>
            <pc:sldMk cId="1130859016" sldId="283"/>
            <ac:graphicFrameMk id="34" creationId="{09F34CE6-DD14-F030-1B11-7EC30770E70D}"/>
          </ac:graphicFrameMkLst>
        </pc:graphicFrameChg>
        <pc:graphicFrameChg chg="add mod modGraphic">
          <ac:chgData name="Robert" userId="8e610f215beb07b7" providerId="LiveId" clId="{8098B562-1714-47E3-9B64-0BD40D17AFC3}" dt="2022-08-12T17:16:26.594" v="7537" actId="207"/>
          <ac:graphicFrameMkLst>
            <pc:docMk/>
            <pc:sldMk cId="1130859016" sldId="283"/>
            <ac:graphicFrameMk id="35" creationId="{D1F416BD-5B17-7FE7-F603-7AF82AC15D7A}"/>
          </ac:graphicFrameMkLst>
        </pc:graphicFrameChg>
        <pc:graphicFrameChg chg="add mod modGraphic">
          <ac:chgData name="Robert" userId="8e610f215beb07b7" providerId="LiveId" clId="{8098B562-1714-47E3-9B64-0BD40D17AFC3}" dt="2022-10-10T16:31:35.155" v="10032" actId="20577"/>
          <ac:graphicFrameMkLst>
            <pc:docMk/>
            <pc:sldMk cId="1130859016" sldId="283"/>
            <ac:graphicFrameMk id="36" creationId="{B9DACB92-3F6F-D938-A27E-D4A968294163}"/>
          </ac:graphicFrameMkLst>
        </pc:graphicFrameChg>
      </pc:sldChg>
      <pc:sldChg chg="addSp delSp modSp add mod addAnim delAnim modAnim">
        <pc:chgData name="Robert" userId="8e610f215beb07b7" providerId="LiveId" clId="{8098B562-1714-47E3-9B64-0BD40D17AFC3}" dt="2022-10-14T07:46:28.330" v="10043" actId="478"/>
        <pc:sldMkLst>
          <pc:docMk/>
          <pc:sldMk cId="3262169639" sldId="284"/>
        </pc:sldMkLst>
        <pc:spChg chg="mod">
          <ac:chgData name="Robert" userId="8e610f215beb07b7" providerId="LiveId" clId="{8098B562-1714-47E3-9B64-0BD40D17AFC3}" dt="2022-08-12T14:48:24.291" v="3293" actId="20577"/>
          <ac:spMkLst>
            <pc:docMk/>
            <pc:sldMk cId="3262169639" sldId="284"/>
            <ac:spMk id="7" creationId="{2E9E03F1-1C54-AE92-F321-3805C42233FB}"/>
          </ac:spMkLst>
        </pc:spChg>
        <pc:spChg chg="del mod">
          <ac:chgData name="Robert" userId="8e610f215beb07b7" providerId="LiveId" clId="{8098B562-1714-47E3-9B64-0BD40D17AFC3}" dt="2022-10-14T07:46:28.330" v="10043" actId="478"/>
          <ac:spMkLst>
            <pc:docMk/>
            <pc:sldMk cId="3262169639" sldId="284"/>
            <ac:spMk id="10" creationId="{574DACA7-5F17-1106-0C96-917AC182D1C8}"/>
          </ac:spMkLst>
        </pc:spChg>
        <pc:spChg chg="add del mod">
          <ac:chgData name="Robert" userId="8e610f215beb07b7" providerId="LiveId" clId="{8098B562-1714-47E3-9B64-0BD40D17AFC3}" dt="2022-08-12T14:50:16.702" v="3309"/>
          <ac:spMkLst>
            <pc:docMk/>
            <pc:sldMk cId="3262169639" sldId="284"/>
            <ac:spMk id="13" creationId="{952D8268-8315-6BA9-F06D-C263CBAFFBE3}"/>
          </ac:spMkLst>
        </pc:spChg>
        <pc:spChg chg="add del mod">
          <ac:chgData name="Robert" userId="8e610f215beb07b7" providerId="LiveId" clId="{8098B562-1714-47E3-9B64-0BD40D17AFC3}" dt="2022-08-12T14:50:16.702" v="3309"/>
          <ac:spMkLst>
            <pc:docMk/>
            <pc:sldMk cId="3262169639" sldId="284"/>
            <ac:spMk id="14" creationId="{8260A520-0DD0-2801-0142-DBBEE20DAD21}"/>
          </ac:spMkLst>
        </pc:spChg>
        <pc:spChg chg="add del mod">
          <ac:chgData name="Robert" userId="8e610f215beb07b7" providerId="LiveId" clId="{8098B562-1714-47E3-9B64-0BD40D17AFC3}" dt="2022-08-12T14:50:16.702" v="3309"/>
          <ac:spMkLst>
            <pc:docMk/>
            <pc:sldMk cId="3262169639" sldId="284"/>
            <ac:spMk id="17" creationId="{3D0B1846-3845-74A8-B143-D0895A8E9437}"/>
          </ac:spMkLst>
        </pc:spChg>
        <pc:spChg chg="add del mod">
          <ac:chgData name="Robert" userId="8e610f215beb07b7" providerId="LiveId" clId="{8098B562-1714-47E3-9B64-0BD40D17AFC3}" dt="2022-08-12T14:50:57.991" v="3318" actId="478"/>
          <ac:spMkLst>
            <pc:docMk/>
            <pc:sldMk cId="3262169639" sldId="284"/>
            <ac:spMk id="18" creationId="{AABA59DD-CD5D-B10F-B932-4E73EDD4F733}"/>
          </ac:spMkLst>
        </pc:spChg>
        <pc:spChg chg="add del mod ord">
          <ac:chgData name="Robert" userId="8e610f215beb07b7" providerId="LiveId" clId="{8098B562-1714-47E3-9B64-0BD40D17AFC3}" dt="2022-10-14T07:46:23.297" v="10041" actId="167"/>
          <ac:spMkLst>
            <pc:docMk/>
            <pc:sldMk cId="3262169639" sldId="284"/>
            <ac:spMk id="21" creationId="{17F283E9-1A8B-624E-A589-936EEB987E85}"/>
          </ac:spMkLst>
        </pc:spChg>
        <pc:graphicFrameChg chg="mod modGraphic">
          <ac:chgData name="Robert" userId="8e610f215beb07b7" providerId="LiveId" clId="{8098B562-1714-47E3-9B64-0BD40D17AFC3}" dt="2022-08-12T17:13:40.752" v="7498" actId="207"/>
          <ac:graphicFrameMkLst>
            <pc:docMk/>
            <pc:sldMk cId="3262169639" sldId="284"/>
            <ac:graphicFrameMk id="8" creationId="{401A24BA-702A-77D5-29EB-C19175195493}"/>
          </ac:graphicFrameMkLst>
        </pc:graphicFrameChg>
        <pc:graphicFrameChg chg="mod modGraphic">
          <ac:chgData name="Robert" userId="8e610f215beb07b7" providerId="LiveId" clId="{8098B562-1714-47E3-9B64-0BD40D17AFC3}" dt="2022-10-10T16:31:19.387" v="10029" actId="20577"/>
          <ac:graphicFrameMkLst>
            <pc:docMk/>
            <pc:sldMk cId="3262169639" sldId="284"/>
            <ac:graphicFrameMk id="9" creationId="{16B93B71-C0E4-1F35-0760-93F3336F1408}"/>
          </ac:graphicFrameMkLst>
        </pc:graphicFrameChg>
        <pc:graphicFrameChg chg="add del mod">
          <ac:chgData name="Robert" userId="8e610f215beb07b7" providerId="LiveId" clId="{8098B562-1714-47E3-9B64-0BD40D17AFC3}" dt="2022-08-12T14:50:16.702" v="3309"/>
          <ac:graphicFrameMkLst>
            <pc:docMk/>
            <pc:sldMk cId="3262169639" sldId="284"/>
            <ac:graphicFrameMk id="15" creationId="{409A7A49-CF77-7687-6E4F-0B3797966FC7}"/>
          </ac:graphicFrameMkLst>
        </pc:graphicFrameChg>
        <pc:graphicFrameChg chg="add del mod">
          <ac:chgData name="Robert" userId="8e610f215beb07b7" providerId="LiveId" clId="{8098B562-1714-47E3-9B64-0BD40D17AFC3}" dt="2022-08-12T14:50:16.702" v="3309"/>
          <ac:graphicFrameMkLst>
            <pc:docMk/>
            <pc:sldMk cId="3262169639" sldId="284"/>
            <ac:graphicFrameMk id="16" creationId="{87FEF305-7A63-6353-63F7-B30A19B9C670}"/>
          </ac:graphicFrameMkLst>
        </pc:graphicFrameChg>
        <pc:graphicFrameChg chg="add del mod">
          <ac:chgData name="Robert" userId="8e610f215beb07b7" providerId="LiveId" clId="{8098B562-1714-47E3-9B64-0BD40D17AFC3}" dt="2022-08-12T17:13:11.078" v="7491" actId="21"/>
          <ac:graphicFrameMkLst>
            <pc:docMk/>
            <pc:sldMk cId="3262169639" sldId="284"/>
            <ac:graphicFrameMk id="19" creationId="{34DCCDAD-1C5C-E2BF-7A9D-41183FCD07E6}"/>
          </ac:graphicFrameMkLst>
        </pc:graphicFrameChg>
        <pc:graphicFrameChg chg="add del mod">
          <ac:chgData name="Robert" userId="8e610f215beb07b7" providerId="LiveId" clId="{8098B562-1714-47E3-9B64-0BD40D17AFC3}" dt="2022-08-12T17:13:11.078" v="7491" actId="21"/>
          <ac:graphicFrameMkLst>
            <pc:docMk/>
            <pc:sldMk cId="3262169639" sldId="284"/>
            <ac:graphicFrameMk id="20" creationId="{8A4B41C9-2AD9-F230-1608-DE6B856AD62A}"/>
          </ac:graphicFrameMkLst>
        </pc:graphicFrameChg>
        <pc:graphicFrameChg chg="add mod modGraphic">
          <ac:chgData name="Robert" userId="8e610f215beb07b7" providerId="LiveId" clId="{8098B562-1714-47E3-9B64-0BD40D17AFC3}" dt="2022-08-12T17:14:33.497" v="7511" actId="207"/>
          <ac:graphicFrameMkLst>
            <pc:docMk/>
            <pc:sldMk cId="3262169639" sldId="284"/>
            <ac:graphicFrameMk id="22" creationId="{E62A3AA6-FC26-ECE6-24B3-EE27163BC176}"/>
          </ac:graphicFrameMkLst>
        </pc:graphicFrameChg>
        <pc:graphicFrameChg chg="add mod modGraphic">
          <ac:chgData name="Robert" userId="8e610f215beb07b7" providerId="LiveId" clId="{8098B562-1714-47E3-9B64-0BD40D17AFC3}" dt="2022-10-10T16:31:29.486" v="10031" actId="1076"/>
          <ac:graphicFrameMkLst>
            <pc:docMk/>
            <pc:sldMk cId="3262169639" sldId="284"/>
            <ac:graphicFrameMk id="23" creationId="{FD3E8BD0-2781-69DE-CC3D-3BA08327EA01}"/>
          </ac:graphicFrameMkLst>
        </pc:graphicFrameChg>
        <pc:picChg chg="add del mod">
          <ac:chgData name="Robert" userId="8e610f215beb07b7" providerId="LiveId" clId="{8098B562-1714-47E3-9B64-0BD40D17AFC3}" dt="2022-08-12T14:50:16.702" v="3309"/>
          <ac:picMkLst>
            <pc:docMk/>
            <pc:sldMk cId="3262169639" sldId="284"/>
            <ac:picMk id="11" creationId="{1944C3A9-5FE3-4983-A279-5D4CBEF3A2B3}"/>
          </ac:picMkLst>
        </pc:picChg>
        <pc:picChg chg="add del mod">
          <ac:chgData name="Robert" userId="8e610f215beb07b7" providerId="LiveId" clId="{8098B562-1714-47E3-9B64-0BD40D17AFC3}" dt="2022-08-12T14:50:16.702" v="3309"/>
          <ac:picMkLst>
            <pc:docMk/>
            <pc:sldMk cId="3262169639" sldId="284"/>
            <ac:picMk id="12" creationId="{077E0486-D169-C29F-ADDF-3C96DC1067F9}"/>
          </ac:picMkLst>
        </pc:picChg>
      </pc:sldChg>
      <pc:sldChg chg="modSp add mod modAnim">
        <pc:chgData name="Robert" userId="8e610f215beb07b7" providerId="LiveId" clId="{8098B562-1714-47E3-9B64-0BD40D17AFC3}" dt="2022-08-12T19:33:50.913" v="7977" actId="20577"/>
        <pc:sldMkLst>
          <pc:docMk/>
          <pc:sldMk cId="4278109297" sldId="285"/>
        </pc:sldMkLst>
        <pc:spChg chg="mod">
          <ac:chgData name="Robert" userId="8e610f215beb07b7" providerId="LiveId" clId="{8098B562-1714-47E3-9B64-0BD40D17AFC3}" dt="2022-08-12T15:17:35.183" v="4041" actId="207"/>
          <ac:spMkLst>
            <pc:docMk/>
            <pc:sldMk cId="4278109297" sldId="285"/>
            <ac:spMk id="7" creationId="{DCE9E912-8B74-589D-66CF-8029B1F43756}"/>
          </ac:spMkLst>
        </pc:spChg>
        <pc:spChg chg="mod">
          <ac:chgData name="Robert" userId="8e610f215beb07b7" providerId="LiveId" clId="{8098B562-1714-47E3-9B64-0BD40D17AFC3}" dt="2022-08-12T15:13:30.080" v="3833" actId="114"/>
          <ac:spMkLst>
            <pc:docMk/>
            <pc:sldMk cId="4278109297" sldId="285"/>
            <ac:spMk id="12" creationId="{BF249219-1258-D5FD-7EDB-EBDC035B850B}"/>
          </ac:spMkLst>
        </pc:spChg>
        <pc:graphicFrameChg chg="mod modGraphic">
          <ac:chgData name="Robert" userId="8e610f215beb07b7" providerId="LiveId" clId="{8098B562-1714-47E3-9B64-0BD40D17AFC3}" dt="2022-08-12T19:33:50.913" v="7977" actId="20577"/>
          <ac:graphicFrameMkLst>
            <pc:docMk/>
            <pc:sldMk cId="4278109297" sldId="285"/>
            <ac:graphicFrameMk id="3" creationId="{F64FEB66-87A2-2D22-63B1-CF66D9E94295}"/>
          </ac:graphicFrameMkLst>
        </pc:graphicFrameChg>
      </pc:sldChg>
      <pc:sldChg chg="modSp add mod ord modAnim">
        <pc:chgData name="Robert" userId="8e610f215beb07b7" providerId="LiveId" clId="{8098B562-1714-47E3-9B64-0BD40D17AFC3}" dt="2022-08-12T19:34:28.082" v="7990" actId="20577"/>
        <pc:sldMkLst>
          <pc:docMk/>
          <pc:sldMk cId="2223794816" sldId="286"/>
        </pc:sldMkLst>
        <pc:spChg chg="mod">
          <ac:chgData name="Robert" userId="8e610f215beb07b7" providerId="LiveId" clId="{8098B562-1714-47E3-9B64-0BD40D17AFC3}" dt="2022-08-12T15:16:04.837" v="4005" actId="20577"/>
          <ac:spMkLst>
            <pc:docMk/>
            <pc:sldMk cId="2223794816" sldId="286"/>
            <ac:spMk id="7" creationId="{DCE9E912-8B74-589D-66CF-8029B1F43756}"/>
          </ac:spMkLst>
        </pc:spChg>
        <pc:spChg chg="mod">
          <ac:chgData name="Robert" userId="8e610f215beb07b7" providerId="LiveId" clId="{8098B562-1714-47E3-9B64-0BD40D17AFC3}" dt="2022-08-12T15:14:26.205" v="3853" actId="20577"/>
          <ac:spMkLst>
            <pc:docMk/>
            <pc:sldMk cId="2223794816" sldId="286"/>
            <ac:spMk id="12" creationId="{BF249219-1258-D5FD-7EDB-EBDC035B850B}"/>
          </ac:spMkLst>
        </pc:spChg>
        <pc:graphicFrameChg chg="mod modGraphic">
          <ac:chgData name="Robert" userId="8e610f215beb07b7" providerId="LiveId" clId="{8098B562-1714-47E3-9B64-0BD40D17AFC3}" dt="2022-08-12T19:34:28.082" v="7990" actId="20577"/>
          <ac:graphicFrameMkLst>
            <pc:docMk/>
            <pc:sldMk cId="2223794816" sldId="286"/>
            <ac:graphicFrameMk id="3" creationId="{F64FEB66-87A2-2D22-63B1-CF66D9E94295}"/>
          </ac:graphicFrameMkLst>
        </pc:graphicFrameChg>
      </pc:sldChg>
      <pc:sldChg chg="add del">
        <pc:chgData name="Robert" userId="8e610f215beb07b7" providerId="LiveId" clId="{8098B562-1714-47E3-9B64-0BD40D17AFC3}" dt="2022-08-12T15:15:45.842" v="3933"/>
        <pc:sldMkLst>
          <pc:docMk/>
          <pc:sldMk cId="1004461159" sldId="287"/>
        </pc:sldMkLst>
      </pc:sldChg>
      <pc:sldChg chg="add del">
        <pc:chgData name="Robert" userId="8e610f215beb07b7" providerId="LiveId" clId="{8098B562-1714-47E3-9B64-0BD40D17AFC3}" dt="2022-08-12T23:12:39.941" v="9996" actId="47"/>
        <pc:sldMkLst>
          <pc:docMk/>
          <pc:sldMk cId="2834590326" sldId="287"/>
        </pc:sldMkLst>
      </pc:sldChg>
      <pc:sldChg chg="delSp new del mod">
        <pc:chgData name="Robert" userId="8e610f215beb07b7" providerId="LiveId" clId="{8098B562-1714-47E3-9B64-0BD40D17AFC3}" dt="2022-08-12T15:36:52.574" v="4048" actId="2696"/>
        <pc:sldMkLst>
          <pc:docMk/>
          <pc:sldMk cId="3106509931" sldId="288"/>
        </pc:sldMkLst>
        <pc:spChg chg="del">
          <ac:chgData name="Robert" userId="8e610f215beb07b7" providerId="LiveId" clId="{8098B562-1714-47E3-9B64-0BD40D17AFC3}" dt="2022-08-12T15:36:49.247" v="4047" actId="478"/>
          <ac:spMkLst>
            <pc:docMk/>
            <pc:sldMk cId="3106509931" sldId="288"/>
            <ac:spMk id="2" creationId="{564C30F2-1041-CB1E-5255-B5DEE71F76DA}"/>
          </ac:spMkLst>
        </pc:spChg>
        <pc:spChg chg="del">
          <ac:chgData name="Robert" userId="8e610f215beb07b7" providerId="LiveId" clId="{8098B562-1714-47E3-9B64-0BD40D17AFC3}" dt="2022-08-12T15:36:49.247" v="4047" actId="478"/>
          <ac:spMkLst>
            <pc:docMk/>
            <pc:sldMk cId="3106509931" sldId="288"/>
            <ac:spMk id="3" creationId="{EB2351EB-D2FD-5C92-B85A-84E66C6C2888}"/>
          </ac:spMkLst>
        </pc:spChg>
      </pc:sldChg>
      <pc:sldChg chg="modSp add mod modAnim">
        <pc:chgData name="Robert" userId="8e610f215beb07b7" providerId="LiveId" clId="{8098B562-1714-47E3-9B64-0BD40D17AFC3}" dt="2022-08-12T15:55:09.375" v="4833" actId="20577"/>
        <pc:sldMkLst>
          <pc:docMk/>
          <pc:sldMk cId="4057732633" sldId="288"/>
        </pc:sldMkLst>
        <pc:spChg chg="mod">
          <ac:chgData name="Robert" userId="8e610f215beb07b7" providerId="LiveId" clId="{8098B562-1714-47E3-9B64-0BD40D17AFC3}" dt="2022-08-12T15:42:10.803" v="4407" actId="20577"/>
          <ac:spMkLst>
            <pc:docMk/>
            <pc:sldMk cId="4057732633" sldId="288"/>
            <ac:spMk id="10" creationId="{229D3D3C-54A6-5EDF-0F09-4AB2E7D2A710}"/>
          </ac:spMkLst>
        </pc:spChg>
        <pc:spChg chg="mod">
          <ac:chgData name="Robert" userId="8e610f215beb07b7" providerId="LiveId" clId="{8098B562-1714-47E3-9B64-0BD40D17AFC3}" dt="2022-08-12T15:55:09.375" v="4833" actId="20577"/>
          <ac:spMkLst>
            <pc:docMk/>
            <pc:sldMk cId="4057732633" sldId="288"/>
            <ac:spMk id="12" creationId="{BF249219-1258-D5FD-7EDB-EBDC035B850B}"/>
          </ac:spMkLst>
        </pc:spChg>
      </pc:sldChg>
      <pc:sldChg chg="addSp delSp modSp add mod modAnim">
        <pc:chgData name="Robert" userId="8e610f215beb07b7" providerId="LiveId" clId="{8098B562-1714-47E3-9B64-0BD40D17AFC3}" dt="2022-08-12T17:18:14.467" v="7548" actId="207"/>
        <pc:sldMkLst>
          <pc:docMk/>
          <pc:sldMk cId="676961157" sldId="289"/>
        </pc:sldMkLst>
        <pc:spChg chg="del">
          <ac:chgData name="Robert" userId="8e610f215beb07b7" providerId="LiveId" clId="{8098B562-1714-47E3-9B64-0BD40D17AFC3}" dt="2022-08-12T15:42:53.183" v="4446" actId="478"/>
          <ac:spMkLst>
            <pc:docMk/>
            <pc:sldMk cId="676961157" sldId="289"/>
            <ac:spMk id="7" creationId="{DCE9E912-8B74-589D-66CF-8029B1F43756}"/>
          </ac:spMkLst>
        </pc:spChg>
        <pc:spChg chg="mod">
          <ac:chgData name="Robert" userId="8e610f215beb07b7" providerId="LiveId" clId="{8098B562-1714-47E3-9B64-0BD40D17AFC3}" dt="2022-08-12T15:42:32.842" v="4432" actId="20577"/>
          <ac:spMkLst>
            <pc:docMk/>
            <pc:sldMk cId="676961157" sldId="289"/>
            <ac:spMk id="12" creationId="{BF249219-1258-D5FD-7EDB-EBDC035B850B}"/>
          </ac:spMkLst>
        </pc:spChg>
        <pc:graphicFrameChg chg="del mod modGraphic">
          <ac:chgData name="Robert" userId="8e610f215beb07b7" providerId="LiveId" clId="{8098B562-1714-47E3-9B64-0BD40D17AFC3}" dt="2022-08-12T15:47:40.902" v="4542" actId="478"/>
          <ac:graphicFrameMkLst>
            <pc:docMk/>
            <pc:sldMk cId="676961157" sldId="289"/>
            <ac:graphicFrameMk id="3" creationId="{F64FEB66-87A2-2D22-63B1-CF66D9E94295}"/>
          </ac:graphicFrameMkLst>
        </pc:graphicFrameChg>
        <pc:graphicFrameChg chg="add mod modGraphic">
          <ac:chgData name="Robert" userId="8e610f215beb07b7" providerId="LiveId" clId="{8098B562-1714-47E3-9B64-0BD40D17AFC3}" dt="2022-08-12T17:18:14.467" v="7548" actId="207"/>
          <ac:graphicFrameMkLst>
            <pc:docMk/>
            <pc:sldMk cId="676961157" sldId="289"/>
            <ac:graphicFrameMk id="9" creationId="{8B7A178B-0A76-61CC-F8F3-904AD22902F7}"/>
          </ac:graphicFrameMkLst>
        </pc:graphicFrameChg>
      </pc:sldChg>
      <pc:sldChg chg="modSp add del mod">
        <pc:chgData name="Robert" userId="8e610f215beb07b7" providerId="LiveId" clId="{8098B562-1714-47E3-9B64-0BD40D17AFC3}" dt="2022-08-12T15:48:03.146" v="4556" actId="47"/>
        <pc:sldMkLst>
          <pc:docMk/>
          <pc:sldMk cId="307488954" sldId="290"/>
        </pc:sldMkLst>
        <pc:graphicFrameChg chg="mod modGraphic">
          <ac:chgData name="Robert" userId="8e610f215beb07b7" providerId="LiveId" clId="{8098B562-1714-47E3-9B64-0BD40D17AFC3}" dt="2022-08-12T15:47:32.286" v="4541" actId="1076"/>
          <ac:graphicFrameMkLst>
            <pc:docMk/>
            <pc:sldMk cId="307488954" sldId="290"/>
            <ac:graphicFrameMk id="3" creationId="{F64FEB66-87A2-2D22-63B1-CF66D9E94295}"/>
          </ac:graphicFrameMkLst>
        </pc:graphicFrameChg>
      </pc:sldChg>
      <pc:sldChg chg="modSp add del">
        <pc:chgData name="Robert" userId="8e610f215beb07b7" providerId="LiveId" clId="{8098B562-1714-47E3-9B64-0BD40D17AFC3}" dt="2022-08-12T17:07:37.738" v="7378" actId="2696"/>
        <pc:sldMkLst>
          <pc:docMk/>
          <pc:sldMk cId="842149244" sldId="290"/>
        </pc:sldMkLst>
        <pc:graphicFrameChg chg="mod">
          <ac:chgData name="Robert" userId="8e610f215beb07b7" providerId="LiveId" clId="{8098B562-1714-47E3-9B64-0BD40D17AFC3}" dt="2022-08-12T15:56:32.907" v="4861" actId="113"/>
          <ac:graphicFrameMkLst>
            <pc:docMk/>
            <pc:sldMk cId="842149244" sldId="290"/>
            <ac:graphicFrameMk id="9" creationId="{8B7A178B-0A76-61CC-F8F3-904AD22902F7}"/>
          </ac:graphicFrameMkLst>
        </pc:graphicFrameChg>
      </pc:sldChg>
      <pc:sldChg chg="modSp add mod">
        <pc:chgData name="Robert" userId="8e610f215beb07b7" providerId="LiveId" clId="{8098B562-1714-47E3-9B64-0BD40D17AFC3}" dt="2022-08-12T19:29:19.894" v="7909" actId="207"/>
        <pc:sldMkLst>
          <pc:docMk/>
          <pc:sldMk cId="2371748707" sldId="291"/>
        </pc:sldMkLst>
        <pc:graphicFrameChg chg="mod modGraphic">
          <ac:chgData name="Robert" userId="8e610f215beb07b7" providerId="LiveId" clId="{8098B562-1714-47E3-9B64-0BD40D17AFC3}" dt="2022-08-12T19:29:19.894" v="7909" actId="207"/>
          <ac:graphicFrameMkLst>
            <pc:docMk/>
            <pc:sldMk cId="2371748707" sldId="291"/>
            <ac:graphicFrameMk id="9" creationId="{8B7A178B-0A76-61CC-F8F3-904AD22902F7}"/>
          </ac:graphicFrameMkLst>
        </pc:graphicFrameChg>
      </pc:sldChg>
      <pc:sldChg chg="add del">
        <pc:chgData name="Robert" userId="8e610f215beb07b7" providerId="LiveId" clId="{8098B562-1714-47E3-9B64-0BD40D17AFC3}" dt="2022-08-12T15:47:44.707" v="4544"/>
        <pc:sldMkLst>
          <pc:docMk/>
          <pc:sldMk cId="3804119037" sldId="291"/>
        </pc:sldMkLst>
      </pc:sldChg>
      <pc:sldChg chg="modSp add mod">
        <pc:chgData name="Robert" userId="8e610f215beb07b7" providerId="LiveId" clId="{8098B562-1714-47E3-9B64-0BD40D17AFC3}" dt="2022-08-12T17:18:27.063" v="7551" actId="207"/>
        <pc:sldMkLst>
          <pc:docMk/>
          <pc:sldMk cId="4199006107" sldId="292"/>
        </pc:sldMkLst>
        <pc:graphicFrameChg chg="mod modGraphic">
          <ac:chgData name="Robert" userId="8e610f215beb07b7" providerId="LiveId" clId="{8098B562-1714-47E3-9B64-0BD40D17AFC3}" dt="2022-08-12T17:18:27.063" v="7551" actId="207"/>
          <ac:graphicFrameMkLst>
            <pc:docMk/>
            <pc:sldMk cId="4199006107" sldId="292"/>
            <ac:graphicFrameMk id="9" creationId="{8B7A178B-0A76-61CC-F8F3-904AD22902F7}"/>
          </ac:graphicFrameMkLst>
        </pc:graphicFrameChg>
      </pc:sldChg>
      <pc:sldChg chg="addSp modSp add mod modAnim">
        <pc:chgData name="Robert" userId="8e610f215beb07b7" providerId="LiveId" clId="{8098B562-1714-47E3-9B64-0BD40D17AFC3}" dt="2022-08-12T19:29:30.212" v="7911" actId="207"/>
        <pc:sldMkLst>
          <pc:docMk/>
          <pc:sldMk cId="3476144559" sldId="293"/>
        </pc:sldMkLst>
        <pc:spChg chg="add mod">
          <ac:chgData name="Robert" userId="8e610f215beb07b7" providerId="LiveId" clId="{8098B562-1714-47E3-9B64-0BD40D17AFC3}" dt="2022-08-12T15:53:51.354" v="4795" actId="207"/>
          <ac:spMkLst>
            <pc:docMk/>
            <pc:sldMk cId="3476144559" sldId="293"/>
            <ac:spMk id="6" creationId="{9600E5A0-D7D0-4134-74B5-68926ED8A782}"/>
          </ac:spMkLst>
        </pc:spChg>
        <pc:graphicFrameChg chg="mod modGraphic">
          <ac:chgData name="Robert" userId="8e610f215beb07b7" providerId="LiveId" clId="{8098B562-1714-47E3-9B64-0BD40D17AFC3}" dt="2022-08-12T19:29:30.212" v="7911" actId="207"/>
          <ac:graphicFrameMkLst>
            <pc:docMk/>
            <pc:sldMk cId="3476144559" sldId="293"/>
            <ac:graphicFrameMk id="9" creationId="{8B7A178B-0A76-61CC-F8F3-904AD22902F7}"/>
          </ac:graphicFrameMkLst>
        </pc:graphicFrameChg>
      </pc:sldChg>
      <pc:sldChg chg="modSp add mod">
        <pc:chgData name="Robert" userId="8e610f215beb07b7" providerId="LiveId" clId="{8098B562-1714-47E3-9B64-0BD40D17AFC3}" dt="2022-08-12T19:58:33.321" v="8015" actId="20577"/>
        <pc:sldMkLst>
          <pc:docMk/>
          <pc:sldMk cId="1681153363" sldId="294"/>
        </pc:sldMkLst>
        <pc:spChg chg="mod">
          <ac:chgData name="Robert" userId="8e610f215beb07b7" providerId="LiveId" clId="{8098B562-1714-47E3-9B64-0BD40D17AFC3}" dt="2022-08-12T15:54:55.605" v="4814" actId="20577"/>
          <ac:spMkLst>
            <pc:docMk/>
            <pc:sldMk cId="1681153363" sldId="294"/>
            <ac:spMk id="12" creationId="{BF249219-1258-D5FD-7EDB-EBDC035B850B}"/>
          </ac:spMkLst>
        </pc:spChg>
        <pc:graphicFrameChg chg="mod modGraphic">
          <ac:chgData name="Robert" userId="8e610f215beb07b7" providerId="LiveId" clId="{8098B562-1714-47E3-9B64-0BD40D17AFC3}" dt="2022-08-12T19:58:33.321" v="8015" actId="20577"/>
          <ac:graphicFrameMkLst>
            <pc:docMk/>
            <pc:sldMk cId="1681153363" sldId="294"/>
            <ac:graphicFrameMk id="9" creationId="{8B7A178B-0A76-61CC-F8F3-904AD22902F7}"/>
          </ac:graphicFrameMkLst>
        </pc:graphicFrameChg>
      </pc:sldChg>
      <pc:sldChg chg="add del">
        <pc:chgData name="Robert" userId="8e610f215beb07b7" providerId="LiveId" clId="{8098B562-1714-47E3-9B64-0BD40D17AFC3}" dt="2022-08-12T17:08:22.502" v="7394" actId="47"/>
        <pc:sldMkLst>
          <pc:docMk/>
          <pc:sldMk cId="1070986267" sldId="295"/>
        </pc:sldMkLst>
      </pc:sldChg>
      <pc:sldChg chg="modSp add mod">
        <pc:chgData name="Robert" userId="8e610f215beb07b7" providerId="LiveId" clId="{8098B562-1714-47E3-9B64-0BD40D17AFC3}" dt="2022-08-12T20:02:13.577" v="8070" actId="20577"/>
        <pc:sldMkLst>
          <pc:docMk/>
          <pc:sldMk cId="3313023174" sldId="296"/>
        </pc:sldMkLst>
        <pc:graphicFrameChg chg="mod modGraphic">
          <ac:chgData name="Robert" userId="8e610f215beb07b7" providerId="LiveId" clId="{8098B562-1714-47E3-9B64-0BD40D17AFC3}" dt="2022-08-12T20:02:13.577" v="8070" actId="20577"/>
          <ac:graphicFrameMkLst>
            <pc:docMk/>
            <pc:sldMk cId="3313023174" sldId="296"/>
            <ac:graphicFrameMk id="9" creationId="{8B7A178B-0A76-61CC-F8F3-904AD22902F7}"/>
          </ac:graphicFrameMkLst>
        </pc:graphicFrameChg>
      </pc:sldChg>
      <pc:sldChg chg="modSp add mod">
        <pc:chgData name="Robert" userId="8e610f215beb07b7" providerId="LiveId" clId="{8098B562-1714-47E3-9B64-0BD40D17AFC3}" dt="2022-08-12T20:01:52.049" v="8043" actId="20577"/>
        <pc:sldMkLst>
          <pc:docMk/>
          <pc:sldMk cId="2751076712" sldId="297"/>
        </pc:sldMkLst>
        <pc:graphicFrameChg chg="mod modGraphic">
          <ac:chgData name="Robert" userId="8e610f215beb07b7" providerId="LiveId" clId="{8098B562-1714-47E3-9B64-0BD40D17AFC3}" dt="2022-08-12T20:01:52.049" v="8043" actId="20577"/>
          <ac:graphicFrameMkLst>
            <pc:docMk/>
            <pc:sldMk cId="2751076712" sldId="297"/>
            <ac:graphicFrameMk id="9" creationId="{8B7A178B-0A76-61CC-F8F3-904AD22902F7}"/>
          </ac:graphicFrameMkLst>
        </pc:graphicFrameChg>
      </pc:sldChg>
      <pc:sldChg chg="add del">
        <pc:chgData name="Robert" userId="8e610f215beb07b7" providerId="LiveId" clId="{8098B562-1714-47E3-9B64-0BD40D17AFC3}" dt="2022-08-12T16:01:26.827" v="4991" actId="47"/>
        <pc:sldMkLst>
          <pc:docMk/>
          <pc:sldMk cId="1475814632" sldId="298"/>
        </pc:sldMkLst>
      </pc:sldChg>
      <pc:sldChg chg="addSp modSp add mod modAnim">
        <pc:chgData name="Robert" userId="8e610f215beb07b7" providerId="LiveId" clId="{8098B562-1714-47E3-9B64-0BD40D17AFC3}" dt="2022-08-12T20:06:58.625" v="8242" actId="20577"/>
        <pc:sldMkLst>
          <pc:docMk/>
          <pc:sldMk cId="2945503899" sldId="298"/>
        </pc:sldMkLst>
        <pc:spChg chg="add mod">
          <ac:chgData name="Robert" userId="8e610f215beb07b7" providerId="LiveId" clId="{8098B562-1714-47E3-9B64-0BD40D17AFC3}" dt="2022-08-12T20:06:58.625" v="8242" actId="20577"/>
          <ac:spMkLst>
            <pc:docMk/>
            <pc:sldMk cId="2945503899" sldId="298"/>
            <ac:spMk id="6" creationId="{DDE660D6-010F-DAC6-81C1-9B810969D601}"/>
          </ac:spMkLst>
        </pc:spChg>
        <pc:graphicFrameChg chg="mod modGraphic">
          <ac:chgData name="Robert" userId="8e610f215beb07b7" providerId="LiveId" clId="{8098B562-1714-47E3-9B64-0BD40D17AFC3}" dt="2022-08-12T20:03:43.920" v="8100" actId="20577"/>
          <ac:graphicFrameMkLst>
            <pc:docMk/>
            <pc:sldMk cId="2945503899" sldId="298"/>
            <ac:graphicFrameMk id="9" creationId="{8B7A178B-0A76-61CC-F8F3-904AD22902F7}"/>
          </ac:graphicFrameMkLst>
        </pc:graphicFrameChg>
      </pc:sldChg>
      <pc:sldChg chg="delSp modSp add mod">
        <pc:chgData name="Robert" userId="8e610f215beb07b7" providerId="LiveId" clId="{8098B562-1714-47E3-9B64-0BD40D17AFC3}" dt="2022-08-12T20:05:43.988" v="8172" actId="20577"/>
        <pc:sldMkLst>
          <pc:docMk/>
          <pc:sldMk cId="317337157" sldId="299"/>
        </pc:sldMkLst>
        <pc:spChg chg="del mod">
          <ac:chgData name="Robert" userId="8e610f215beb07b7" providerId="LiveId" clId="{8098B562-1714-47E3-9B64-0BD40D17AFC3}" dt="2022-08-12T16:14:37.881" v="5259" actId="478"/>
          <ac:spMkLst>
            <pc:docMk/>
            <pc:sldMk cId="317337157" sldId="299"/>
            <ac:spMk id="6" creationId="{DDE660D6-010F-DAC6-81C1-9B810969D601}"/>
          </ac:spMkLst>
        </pc:spChg>
        <pc:spChg chg="mod">
          <ac:chgData name="Robert" userId="8e610f215beb07b7" providerId="LiveId" clId="{8098B562-1714-47E3-9B64-0BD40D17AFC3}" dt="2022-08-12T16:04:11.763" v="5049" actId="5793"/>
          <ac:spMkLst>
            <pc:docMk/>
            <pc:sldMk cId="317337157" sldId="299"/>
            <ac:spMk id="12" creationId="{BF249219-1258-D5FD-7EDB-EBDC035B850B}"/>
          </ac:spMkLst>
        </pc:spChg>
        <pc:graphicFrameChg chg="mod modGraphic">
          <ac:chgData name="Robert" userId="8e610f215beb07b7" providerId="LiveId" clId="{8098B562-1714-47E3-9B64-0BD40D17AFC3}" dt="2022-08-12T20:05:43.988" v="8172" actId="20577"/>
          <ac:graphicFrameMkLst>
            <pc:docMk/>
            <pc:sldMk cId="317337157" sldId="299"/>
            <ac:graphicFrameMk id="9" creationId="{8B7A178B-0A76-61CC-F8F3-904AD22902F7}"/>
          </ac:graphicFrameMkLst>
        </pc:graphicFrameChg>
      </pc:sldChg>
      <pc:sldChg chg="modSp add mod modAnim">
        <pc:chgData name="Robert" userId="8e610f215beb07b7" providerId="LiveId" clId="{8098B562-1714-47E3-9B64-0BD40D17AFC3}" dt="2022-08-12T20:06:13.631" v="8224" actId="20577"/>
        <pc:sldMkLst>
          <pc:docMk/>
          <pc:sldMk cId="3035652024" sldId="300"/>
        </pc:sldMkLst>
        <pc:graphicFrameChg chg="mod modGraphic">
          <ac:chgData name="Robert" userId="8e610f215beb07b7" providerId="LiveId" clId="{8098B562-1714-47E3-9B64-0BD40D17AFC3}" dt="2022-08-12T20:06:13.631" v="8224" actId="20577"/>
          <ac:graphicFrameMkLst>
            <pc:docMk/>
            <pc:sldMk cId="3035652024" sldId="300"/>
            <ac:graphicFrameMk id="9" creationId="{8B7A178B-0A76-61CC-F8F3-904AD22902F7}"/>
          </ac:graphicFrameMkLst>
        </pc:graphicFrameChg>
      </pc:sldChg>
      <pc:sldChg chg="modSp add del mod">
        <pc:chgData name="Robert" userId="8e610f215beb07b7" providerId="LiveId" clId="{8098B562-1714-47E3-9B64-0BD40D17AFC3}" dt="2022-08-12T17:09:17.692" v="7432" actId="47"/>
        <pc:sldMkLst>
          <pc:docMk/>
          <pc:sldMk cId="2818028575" sldId="301"/>
        </pc:sldMkLst>
        <pc:graphicFrameChg chg="modGraphic">
          <ac:chgData name="Robert" userId="8e610f215beb07b7" providerId="LiveId" clId="{8098B562-1714-47E3-9B64-0BD40D17AFC3}" dt="2022-08-12T17:09:13.820" v="7431" actId="207"/>
          <ac:graphicFrameMkLst>
            <pc:docMk/>
            <pc:sldMk cId="2818028575" sldId="301"/>
            <ac:graphicFrameMk id="9" creationId="{8B7A178B-0A76-61CC-F8F3-904AD22902F7}"/>
          </ac:graphicFrameMkLst>
        </pc:graphicFrameChg>
      </pc:sldChg>
      <pc:sldChg chg="modSp add mod">
        <pc:chgData name="Robert" userId="8e610f215beb07b7" providerId="LiveId" clId="{8098B562-1714-47E3-9B64-0BD40D17AFC3}" dt="2022-08-12T20:06:00.385" v="8210" actId="20577"/>
        <pc:sldMkLst>
          <pc:docMk/>
          <pc:sldMk cId="630714665" sldId="302"/>
        </pc:sldMkLst>
        <pc:graphicFrameChg chg="mod modGraphic">
          <ac:chgData name="Robert" userId="8e610f215beb07b7" providerId="LiveId" clId="{8098B562-1714-47E3-9B64-0BD40D17AFC3}" dt="2022-08-12T20:06:00.385" v="8210" actId="20577"/>
          <ac:graphicFrameMkLst>
            <pc:docMk/>
            <pc:sldMk cId="630714665" sldId="302"/>
            <ac:graphicFrameMk id="9" creationId="{8B7A178B-0A76-61CC-F8F3-904AD22902F7}"/>
          </ac:graphicFrameMkLst>
        </pc:graphicFrameChg>
      </pc:sldChg>
      <pc:sldChg chg="modSp add mod">
        <pc:chgData name="Robert" userId="8e610f215beb07b7" providerId="LiveId" clId="{8098B562-1714-47E3-9B64-0BD40D17AFC3}" dt="2022-08-12T20:05:55.739" v="8198" actId="20577"/>
        <pc:sldMkLst>
          <pc:docMk/>
          <pc:sldMk cId="1648623298" sldId="303"/>
        </pc:sldMkLst>
        <pc:graphicFrameChg chg="mod modGraphic">
          <ac:chgData name="Robert" userId="8e610f215beb07b7" providerId="LiveId" clId="{8098B562-1714-47E3-9B64-0BD40D17AFC3}" dt="2022-08-12T20:05:55.739" v="8198" actId="20577"/>
          <ac:graphicFrameMkLst>
            <pc:docMk/>
            <pc:sldMk cId="1648623298" sldId="303"/>
            <ac:graphicFrameMk id="9" creationId="{8B7A178B-0A76-61CC-F8F3-904AD22902F7}"/>
          </ac:graphicFrameMkLst>
        </pc:graphicFrameChg>
      </pc:sldChg>
      <pc:sldChg chg="modSp add mod">
        <pc:chgData name="Robert" userId="8e610f215beb07b7" providerId="LiveId" clId="{8098B562-1714-47E3-9B64-0BD40D17AFC3}" dt="2022-08-12T20:05:49.534" v="8184" actId="20577"/>
        <pc:sldMkLst>
          <pc:docMk/>
          <pc:sldMk cId="2072347490" sldId="304"/>
        </pc:sldMkLst>
        <pc:graphicFrameChg chg="mod modGraphic">
          <ac:chgData name="Robert" userId="8e610f215beb07b7" providerId="LiveId" clId="{8098B562-1714-47E3-9B64-0BD40D17AFC3}" dt="2022-08-12T20:05:49.534" v="8184" actId="20577"/>
          <ac:graphicFrameMkLst>
            <pc:docMk/>
            <pc:sldMk cId="2072347490" sldId="304"/>
            <ac:graphicFrameMk id="9" creationId="{8B7A178B-0A76-61CC-F8F3-904AD22902F7}"/>
          </ac:graphicFrameMkLst>
        </pc:graphicFrameChg>
      </pc:sldChg>
      <pc:sldChg chg="modSp add mod ord">
        <pc:chgData name="Robert" userId="8e610f215beb07b7" providerId="LiveId" clId="{8098B562-1714-47E3-9B64-0BD40D17AFC3}" dt="2022-08-12T20:05:16.669" v="8112" actId="20577"/>
        <pc:sldMkLst>
          <pc:docMk/>
          <pc:sldMk cId="2154108034" sldId="305"/>
        </pc:sldMkLst>
        <pc:graphicFrameChg chg="mod modGraphic">
          <ac:chgData name="Robert" userId="8e610f215beb07b7" providerId="LiveId" clId="{8098B562-1714-47E3-9B64-0BD40D17AFC3}" dt="2022-08-12T20:05:16.669" v="8112" actId="20577"/>
          <ac:graphicFrameMkLst>
            <pc:docMk/>
            <pc:sldMk cId="2154108034" sldId="305"/>
            <ac:graphicFrameMk id="9" creationId="{8B7A178B-0A76-61CC-F8F3-904AD22902F7}"/>
          </ac:graphicFrameMkLst>
        </pc:graphicFrameChg>
      </pc:sldChg>
      <pc:sldChg chg="modSp add del mod">
        <pc:chgData name="Robert" userId="8e610f215beb07b7" providerId="LiveId" clId="{8098B562-1714-47E3-9B64-0BD40D17AFC3}" dt="2022-08-12T20:05:37.691" v="8160" actId="20577"/>
        <pc:sldMkLst>
          <pc:docMk/>
          <pc:sldMk cId="1434473203" sldId="306"/>
        </pc:sldMkLst>
        <pc:graphicFrameChg chg="mod modGraphic">
          <ac:chgData name="Robert" userId="8e610f215beb07b7" providerId="LiveId" clId="{8098B562-1714-47E3-9B64-0BD40D17AFC3}" dt="2022-08-12T20:05:37.691" v="8160" actId="20577"/>
          <ac:graphicFrameMkLst>
            <pc:docMk/>
            <pc:sldMk cId="1434473203" sldId="306"/>
            <ac:graphicFrameMk id="9" creationId="{8B7A178B-0A76-61CC-F8F3-904AD22902F7}"/>
          </ac:graphicFrameMkLst>
        </pc:graphicFrameChg>
      </pc:sldChg>
      <pc:sldChg chg="modSp add mod">
        <pc:chgData name="Robert" userId="8e610f215beb07b7" providerId="LiveId" clId="{8098B562-1714-47E3-9B64-0BD40D17AFC3}" dt="2022-08-12T20:05:33.103" v="8148" actId="20577"/>
        <pc:sldMkLst>
          <pc:docMk/>
          <pc:sldMk cId="971326895" sldId="307"/>
        </pc:sldMkLst>
        <pc:graphicFrameChg chg="mod modGraphic">
          <ac:chgData name="Robert" userId="8e610f215beb07b7" providerId="LiveId" clId="{8098B562-1714-47E3-9B64-0BD40D17AFC3}" dt="2022-08-12T20:05:33.103" v="8148" actId="20577"/>
          <ac:graphicFrameMkLst>
            <pc:docMk/>
            <pc:sldMk cId="971326895" sldId="307"/>
            <ac:graphicFrameMk id="9" creationId="{8B7A178B-0A76-61CC-F8F3-904AD22902F7}"/>
          </ac:graphicFrameMkLst>
        </pc:graphicFrameChg>
      </pc:sldChg>
      <pc:sldChg chg="add del">
        <pc:chgData name="Robert" userId="8e610f215beb07b7" providerId="LiveId" clId="{8098B562-1714-47E3-9B64-0BD40D17AFC3}" dt="2022-08-12T16:19:13.736" v="5461" actId="47"/>
        <pc:sldMkLst>
          <pc:docMk/>
          <pc:sldMk cId="24711253" sldId="308"/>
        </pc:sldMkLst>
      </pc:sldChg>
      <pc:sldChg chg="modSp add mod">
        <pc:chgData name="Robert" userId="8e610f215beb07b7" providerId="LiveId" clId="{8098B562-1714-47E3-9B64-0BD40D17AFC3}" dt="2022-08-12T20:05:28.122" v="8136" actId="20577"/>
        <pc:sldMkLst>
          <pc:docMk/>
          <pc:sldMk cId="3470168889" sldId="309"/>
        </pc:sldMkLst>
        <pc:graphicFrameChg chg="mod modGraphic">
          <ac:chgData name="Robert" userId="8e610f215beb07b7" providerId="LiveId" clId="{8098B562-1714-47E3-9B64-0BD40D17AFC3}" dt="2022-08-12T20:05:28.122" v="8136" actId="20577"/>
          <ac:graphicFrameMkLst>
            <pc:docMk/>
            <pc:sldMk cId="3470168889" sldId="309"/>
            <ac:graphicFrameMk id="9" creationId="{8B7A178B-0A76-61CC-F8F3-904AD22902F7}"/>
          </ac:graphicFrameMkLst>
        </pc:graphicFrameChg>
      </pc:sldChg>
      <pc:sldChg chg="modSp add mod">
        <pc:chgData name="Robert" userId="8e610f215beb07b7" providerId="LiveId" clId="{8098B562-1714-47E3-9B64-0BD40D17AFC3}" dt="2022-08-12T20:05:23.290" v="8124" actId="20577"/>
        <pc:sldMkLst>
          <pc:docMk/>
          <pc:sldMk cId="3777810257" sldId="310"/>
        </pc:sldMkLst>
        <pc:graphicFrameChg chg="mod modGraphic">
          <ac:chgData name="Robert" userId="8e610f215beb07b7" providerId="LiveId" clId="{8098B562-1714-47E3-9B64-0BD40D17AFC3}" dt="2022-08-12T20:05:23.290" v="8124" actId="20577"/>
          <ac:graphicFrameMkLst>
            <pc:docMk/>
            <pc:sldMk cId="3777810257" sldId="310"/>
            <ac:graphicFrameMk id="9" creationId="{8B7A178B-0A76-61CC-F8F3-904AD22902F7}"/>
          </ac:graphicFrameMkLst>
        </pc:graphicFrameChg>
      </pc:sldChg>
      <pc:sldChg chg="modSp add mod modAnim">
        <pc:chgData name="Robert" userId="8e610f215beb07b7" providerId="LiveId" clId="{8098B562-1714-47E3-9B64-0BD40D17AFC3}" dt="2022-08-12T16:54:56.223" v="7302" actId="207"/>
        <pc:sldMkLst>
          <pc:docMk/>
          <pc:sldMk cId="3746193148" sldId="311"/>
        </pc:sldMkLst>
        <pc:spChg chg="mod">
          <ac:chgData name="Robert" userId="8e610f215beb07b7" providerId="LiveId" clId="{8098B562-1714-47E3-9B64-0BD40D17AFC3}" dt="2022-08-12T16:54:56.223" v="7302" actId="207"/>
          <ac:spMkLst>
            <pc:docMk/>
            <pc:sldMk cId="3746193148" sldId="311"/>
            <ac:spMk id="10" creationId="{229D3D3C-54A6-5EDF-0F09-4AB2E7D2A710}"/>
          </ac:spMkLst>
        </pc:spChg>
        <pc:spChg chg="mod">
          <ac:chgData name="Robert" userId="8e610f215beb07b7" providerId="LiveId" clId="{8098B562-1714-47E3-9B64-0BD40D17AFC3}" dt="2022-08-12T16:20:07.509" v="5501" actId="20577"/>
          <ac:spMkLst>
            <pc:docMk/>
            <pc:sldMk cId="3746193148" sldId="311"/>
            <ac:spMk id="12" creationId="{BF249219-1258-D5FD-7EDB-EBDC035B850B}"/>
          </ac:spMkLst>
        </pc:spChg>
      </pc:sldChg>
      <pc:sldChg chg="modSp add mod modAnim">
        <pc:chgData name="Robert" userId="8e610f215beb07b7" providerId="LiveId" clId="{8098B562-1714-47E3-9B64-0BD40D17AFC3}" dt="2022-08-12T16:30:24.878" v="6417" actId="20577"/>
        <pc:sldMkLst>
          <pc:docMk/>
          <pc:sldMk cId="4277655136" sldId="312"/>
        </pc:sldMkLst>
        <pc:spChg chg="mod">
          <ac:chgData name="Robert" userId="8e610f215beb07b7" providerId="LiveId" clId="{8098B562-1714-47E3-9B64-0BD40D17AFC3}" dt="2022-08-12T16:30:24.878" v="6417" actId="20577"/>
          <ac:spMkLst>
            <pc:docMk/>
            <pc:sldMk cId="4277655136" sldId="312"/>
            <ac:spMk id="10" creationId="{229D3D3C-54A6-5EDF-0F09-4AB2E7D2A710}"/>
          </ac:spMkLst>
        </pc:spChg>
        <pc:spChg chg="mod">
          <ac:chgData name="Robert" userId="8e610f215beb07b7" providerId="LiveId" clId="{8098B562-1714-47E3-9B64-0BD40D17AFC3}" dt="2022-08-12T16:25:09.126" v="6096" actId="20577"/>
          <ac:spMkLst>
            <pc:docMk/>
            <pc:sldMk cId="4277655136" sldId="312"/>
            <ac:spMk id="12" creationId="{BF249219-1258-D5FD-7EDB-EBDC035B850B}"/>
          </ac:spMkLst>
        </pc:spChg>
      </pc:sldChg>
      <pc:sldChg chg="addSp delSp modSp add mod">
        <pc:chgData name="Robert" userId="8e610f215beb07b7" providerId="LiveId" clId="{8098B562-1714-47E3-9B64-0BD40D17AFC3}" dt="2022-08-12T17:24:41.433" v="7656" actId="207"/>
        <pc:sldMkLst>
          <pc:docMk/>
          <pc:sldMk cId="1711218890" sldId="313"/>
        </pc:sldMkLst>
        <pc:spChg chg="del mod">
          <ac:chgData name="Robert" userId="8e610f215beb07b7" providerId="LiveId" clId="{8098B562-1714-47E3-9B64-0BD40D17AFC3}" dt="2022-08-12T16:34:53.049" v="6665" actId="478"/>
          <ac:spMkLst>
            <pc:docMk/>
            <pc:sldMk cId="1711218890" sldId="313"/>
            <ac:spMk id="6" creationId="{9600E5A0-D7D0-4134-74B5-68926ED8A782}"/>
          </ac:spMkLst>
        </pc:spChg>
        <pc:spChg chg="add mod">
          <ac:chgData name="Robert" userId="8e610f215beb07b7" providerId="LiveId" clId="{8098B562-1714-47E3-9B64-0BD40D17AFC3}" dt="2022-08-12T16:31:41.064" v="6487" actId="1036"/>
          <ac:spMkLst>
            <pc:docMk/>
            <pc:sldMk cId="1711218890" sldId="313"/>
            <ac:spMk id="7" creationId="{EC1936A5-8167-FF33-8EE9-D75D4E8E4846}"/>
          </ac:spMkLst>
        </pc:spChg>
        <pc:spChg chg="mod">
          <ac:chgData name="Robert" userId="8e610f215beb07b7" providerId="LiveId" clId="{8098B562-1714-47E3-9B64-0BD40D17AFC3}" dt="2022-08-12T16:31:48.232" v="6488"/>
          <ac:spMkLst>
            <pc:docMk/>
            <pc:sldMk cId="1711218890" sldId="313"/>
            <ac:spMk id="12" creationId="{BF249219-1258-D5FD-7EDB-EBDC035B850B}"/>
          </ac:spMkLst>
        </pc:spChg>
        <pc:graphicFrameChg chg="mod modGraphic">
          <ac:chgData name="Robert" userId="8e610f215beb07b7" providerId="LiveId" clId="{8098B562-1714-47E3-9B64-0BD40D17AFC3}" dt="2022-08-12T17:24:41.433" v="7656" actId="207"/>
          <ac:graphicFrameMkLst>
            <pc:docMk/>
            <pc:sldMk cId="1711218890" sldId="313"/>
            <ac:graphicFrameMk id="9" creationId="{8B7A178B-0A76-61CC-F8F3-904AD22902F7}"/>
          </ac:graphicFrameMkLst>
        </pc:graphicFrameChg>
      </pc:sldChg>
      <pc:sldChg chg="modSp add mod modAnim">
        <pc:chgData name="Robert" userId="8e610f215beb07b7" providerId="LiveId" clId="{8098B562-1714-47E3-9B64-0BD40D17AFC3}" dt="2022-08-12T17:24:53.297" v="7660" actId="207"/>
        <pc:sldMkLst>
          <pc:docMk/>
          <pc:sldMk cId="2901780399" sldId="314"/>
        </pc:sldMkLst>
        <pc:spChg chg="mod">
          <ac:chgData name="Robert" userId="8e610f215beb07b7" providerId="LiveId" clId="{8098B562-1714-47E3-9B64-0BD40D17AFC3}" dt="2022-08-12T16:34:47.746" v="6664" actId="20577"/>
          <ac:spMkLst>
            <pc:docMk/>
            <pc:sldMk cId="2901780399" sldId="314"/>
            <ac:spMk id="6" creationId="{9600E5A0-D7D0-4134-74B5-68926ED8A782}"/>
          </ac:spMkLst>
        </pc:spChg>
        <pc:graphicFrameChg chg="modGraphic">
          <ac:chgData name="Robert" userId="8e610f215beb07b7" providerId="LiveId" clId="{8098B562-1714-47E3-9B64-0BD40D17AFC3}" dt="2022-08-12T17:24:53.297" v="7660" actId="207"/>
          <ac:graphicFrameMkLst>
            <pc:docMk/>
            <pc:sldMk cId="2901780399" sldId="314"/>
            <ac:graphicFrameMk id="9" creationId="{8B7A178B-0A76-61CC-F8F3-904AD22902F7}"/>
          </ac:graphicFrameMkLst>
        </pc:graphicFrameChg>
      </pc:sldChg>
      <pc:sldChg chg="modSp add del mod">
        <pc:chgData name="Robert" userId="8e610f215beb07b7" providerId="LiveId" clId="{8098B562-1714-47E3-9B64-0BD40D17AFC3}" dt="2022-08-12T17:04:07.696" v="7320" actId="47"/>
        <pc:sldMkLst>
          <pc:docMk/>
          <pc:sldMk cId="1687851016" sldId="315"/>
        </pc:sldMkLst>
        <pc:graphicFrameChg chg="modGraphic">
          <ac:chgData name="Robert" userId="8e610f215beb07b7" providerId="LiveId" clId="{8098B562-1714-47E3-9B64-0BD40D17AFC3}" dt="2022-08-12T17:03:27.228" v="7314" actId="207"/>
          <ac:graphicFrameMkLst>
            <pc:docMk/>
            <pc:sldMk cId="1687851016" sldId="315"/>
            <ac:graphicFrameMk id="9" creationId="{8B7A178B-0A76-61CC-F8F3-904AD22902F7}"/>
          </ac:graphicFrameMkLst>
        </pc:graphicFrameChg>
      </pc:sldChg>
      <pc:sldChg chg="add del">
        <pc:chgData name="Robert" userId="8e610f215beb07b7" providerId="LiveId" clId="{8098B562-1714-47E3-9B64-0BD40D17AFC3}" dt="2022-08-12T17:04:01.409" v="7319" actId="47"/>
        <pc:sldMkLst>
          <pc:docMk/>
          <pc:sldMk cId="850807874" sldId="316"/>
        </pc:sldMkLst>
      </pc:sldChg>
      <pc:sldChg chg="delSp modSp add mod">
        <pc:chgData name="Robert" userId="8e610f215beb07b7" providerId="LiveId" clId="{8098B562-1714-47E3-9B64-0BD40D17AFC3}" dt="2022-08-12T17:24:58.803" v="7662" actId="207"/>
        <pc:sldMkLst>
          <pc:docMk/>
          <pc:sldMk cId="2213817286" sldId="317"/>
        </pc:sldMkLst>
        <pc:spChg chg="del mod">
          <ac:chgData name="Robert" userId="8e610f215beb07b7" providerId="LiveId" clId="{8098B562-1714-47E3-9B64-0BD40D17AFC3}" dt="2022-08-12T16:42:43.825" v="6889" actId="478"/>
          <ac:spMkLst>
            <pc:docMk/>
            <pc:sldMk cId="2213817286" sldId="317"/>
            <ac:spMk id="6" creationId="{9600E5A0-D7D0-4134-74B5-68926ED8A782}"/>
          </ac:spMkLst>
        </pc:spChg>
        <pc:spChg chg="mod">
          <ac:chgData name="Robert" userId="8e610f215beb07b7" providerId="LiveId" clId="{8098B562-1714-47E3-9B64-0BD40D17AFC3}" dt="2022-08-12T16:36:48.611" v="6681" actId="20577"/>
          <ac:spMkLst>
            <pc:docMk/>
            <pc:sldMk cId="2213817286" sldId="317"/>
            <ac:spMk id="7" creationId="{EC1936A5-8167-FF33-8EE9-D75D4E8E4846}"/>
          </ac:spMkLst>
        </pc:spChg>
        <pc:graphicFrameChg chg="mod modGraphic">
          <ac:chgData name="Robert" userId="8e610f215beb07b7" providerId="LiveId" clId="{8098B562-1714-47E3-9B64-0BD40D17AFC3}" dt="2022-08-12T17:24:58.803" v="7662" actId="207"/>
          <ac:graphicFrameMkLst>
            <pc:docMk/>
            <pc:sldMk cId="2213817286" sldId="317"/>
            <ac:graphicFrameMk id="9" creationId="{8B7A178B-0A76-61CC-F8F3-904AD22902F7}"/>
          </ac:graphicFrameMkLst>
        </pc:graphicFrameChg>
      </pc:sldChg>
      <pc:sldChg chg="modSp add mod">
        <pc:chgData name="Robert" userId="8e610f215beb07b7" providerId="LiveId" clId="{8098B562-1714-47E3-9B64-0BD40D17AFC3}" dt="2022-08-12T17:25:27.867" v="7670" actId="207"/>
        <pc:sldMkLst>
          <pc:docMk/>
          <pc:sldMk cId="3734213551" sldId="318"/>
        </pc:sldMkLst>
        <pc:spChg chg="mod">
          <ac:chgData name="Robert" userId="8e610f215beb07b7" providerId="LiveId" clId="{8098B562-1714-47E3-9B64-0BD40D17AFC3}" dt="2022-08-12T16:45:28.604" v="6929"/>
          <ac:spMkLst>
            <pc:docMk/>
            <pc:sldMk cId="3734213551" sldId="318"/>
            <ac:spMk id="7" creationId="{EC1936A5-8167-FF33-8EE9-D75D4E8E4846}"/>
          </ac:spMkLst>
        </pc:spChg>
        <pc:graphicFrameChg chg="modGraphic">
          <ac:chgData name="Robert" userId="8e610f215beb07b7" providerId="LiveId" clId="{8098B562-1714-47E3-9B64-0BD40D17AFC3}" dt="2022-08-12T17:25:27.867" v="7670" actId="207"/>
          <ac:graphicFrameMkLst>
            <pc:docMk/>
            <pc:sldMk cId="3734213551" sldId="318"/>
            <ac:graphicFrameMk id="9" creationId="{8B7A178B-0A76-61CC-F8F3-904AD22902F7}"/>
          </ac:graphicFrameMkLst>
        </pc:graphicFrameChg>
      </pc:sldChg>
      <pc:sldChg chg="modSp add del mod">
        <pc:chgData name="Robert" userId="8e610f215beb07b7" providerId="LiveId" clId="{8098B562-1714-47E3-9B64-0BD40D17AFC3}" dt="2022-08-12T17:04:57.227" v="7340" actId="47"/>
        <pc:sldMkLst>
          <pc:docMk/>
          <pc:sldMk cId="2477945478" sldId="319"/>
        </pc:sldMkLst>
        <pc:graphicFrameChg chg="modGraphic">
          <ac:chgData name="Robert" userId="8e610f215beb07b7" providerId="LiveId" clId="{8098B562-1714-47E3-9B64-0BD40D17AFC3}" dt="2022-08-12T17:04:54.276" v="7339" actId="207"/>
          <ac:graphicFrameMkLst>
            <pc:docMk/>
            <pc:sldMk cId="2477945478" sldId="319"/>
            <ac:graphicFrameMk id="9" creationId="{8B7A178B-0A76-61CC-F8F3-904AD22902F7}"/>
          </ac:graphicFrameMkLst>
        </pc:graphicFrameChg>
      </pc:sldChg>
      <pc:sldChg chg="modSp add mod">
        <pc:chgData name="Robert" userId="8e610f215beb07b7" providerId="LiveId" clId="{8098B562-1714-47E3-9B64-0BD40D17AFC3}" dt="2022-08-12T17:25:20.059" v="7668" actId="207"/>
        <pc:sldMkLst>
          <pc:docMk/>
          <pc:sldMk cId="2458685507" sldId="320"/>
        </pc:sldMkLst>
        <pc:graphicFrameChg chg="modGraphic">
          <ac:chgData name="Robert" userId="8e610f215beb07b7" providerId="LiveId" clId="{8098B562-1714-47E3-9B64-0BD40D17AFC3}" dt="2022-08-12T17:25:20.059" v="7668" actId="207"/>
          <ac:graphicFrameMkLst>
            <pc:docMk/>
            <pc:sldMk cId="2458685507" sldId="320"/>
            <ac:graphicFrameMk id="9" creationId="{8B7A178B-0A76-61CC-F8F3-904AD22902F7}"/>
          </ac:graphicFrameMkLst>
        </pc:graphicFrameChg>
        <pc:picChg chg="mod">
          <ac:chgData name="Robert" userId="8e610f215beb07b7" providerId="LiveId" clId="{8098B562-1714-47E3-9B64-0BD40D17AFC3}" dt="2022-08-12T17:06:17.357" v="7364" actId="1036"/>
          <ac:picMkLst>
            <pc:docMk/>
            <pc:sldMk cId="2458685507" sldId="320"/>
            <ac:picMk id="11" creationId="{11157AF6-39C2-8E1E-EE72-2BF0F2804653}"/>
          </ac:picMkLst>
        </pc:picChg>
      </pc:sldChg>
      <pc:sldChg chg="modSp add mod">
        <pc:chgData name="Robert" userId="8e610f215beb07b7" providerId="LiveId" clId="{8098B562-1714-47E3-9B64-0BD40D17AFC3}" dt="2022-08-12T17:25:11.380" v="7666" actId="207"/>
        <pc:sldMkLst>
          <pc:docMk/>
          <pc:sldMk cId="2700367424" sldId="321"/>
        </pc:sldMkLst>
        <pc:graphicFrameChg chg="modGraphic">
          <ac:chgData name="Robert" userId="8e610f215beb07b7" providerId="LiveId" clId="{8098B562-1714-47E3-9B64-0BD40D17AFC3}" dt="2022-08-12T17:25:11.380" v="7666" actId="207"/>
          <ac:graphicFrameMkLst>
            <pc:docMk/>
            <pc:sldMk cId="2700367424" sldId="321"/>
            <ac:graphicFrameMk id="9" creationId="{8B7A178B-0A76-61CC-F8F3-904AD22902F7}"/>
          </ac:graphicFrameMkLst>
        </pc:graphicFrameChg>
      </pc:sldChg>
      <pc:sldChg chg="modSp add mod">
        <pc:chgData name="Robert" userId="8e610f215beb07b7" providerId="LiveId" clId="{8098B562-1714-47E3-9B64-0BD40D17AFC3}" dt="2022-08-12T17:25:05.490" v="7664" actId="207"/>
        <pc:sldMkLst>
          <pc:docMk/>
          <pc:sldMk cId="195978260" sldId="322"/>
        </pc:sldMkLst>
        <pc:graphicFrameChg chg="modGraphic">
          <ac:chgData name="Robert" userId="8e610f215beb07b7" providerId="LiveId" clId="{8098B562-1714-47E3-9B64-0BD40D17AFC3}" dt="2022-08-12T17:25:05.490" v="7664" actId="207"/>
          <ac:graphicFrameMkLst>
            <pc:docMk/>
            <pc:sldMk cId="195978260" sldId="322"/>
            <ac:graphicFrameMk id="9" creationId="{8B7A178B-0A76-61CC-F8F3-904AD22902F7}"/>
          </ac:graphicFrameMkLst>
        </pc:graphicFrameChg>
      </pc:sldChg>
      <pc:sldChg chg="add del">
        <pc:chgData name="Robert" userId="8e610f215beb07b7" providerId="LiveId" clId="{8098B562-1714-47E3-9B64-0BD40D17AFC3}" dt="2022-08-12T23:13:18.401" v="10000" actId="47"/>
        <pc:sldMkLst>
          <pc:docMk/>
          <pc:sldMk cId="3114508737" sldId="323"/>
        </pc:sldMkLst>
      </pc:sldChg>
      <pc:sldChg chg="new del">
        <pc:chgData name="Robert" userId="8e610f215beb07b7" providerId="LiveId" clId="{8098B562-1714-47E3-9B64-0BD40D17AFC3}" dt="2022-08-12T16:43:59.639" v="6920" actId="680"/>
        <pc:sldMkLst>
          <pc:docMk/>
          <pc:sldMk cId="2922102645" sldId="324"/>
        </pc:sldMkLst>
      </pc:sldChg>
      <pc:sldChg chg="addSp delSp modSp add mod">
        <pc:chgData name="Robert" userId="8e610f215beb07b7" providerId="LiveId" clId="{8098B562-1714-47E3-9B64-0BD40D17AFC3}" dt="2022-08-12T17:25:45.835" v="7674" actId="207"/>
        <pc:sldMkLst>
          <pc:docMk/>
          <pc:sldMk cId="3422454315" sldId="324"/>
        </pc:sldMkLst>
        <pc:spChg chg="del mod">
          <ac:chgData name="Robert" userId="8e610f215beb07b7" providerId="LiveId" clId="{8098B562-1714-47E3-9B64-0BD40D17AFC3}" dt="2022-08-12T16:52:43.244" v="7240" actId="478"/>
          <ac:spMkLst>
            <pc:docMk/>
            <pc:sldMk cId="3422454315" sldId="324"/>
            <ac:spMk id="6" creationId="{9600E5A0-D7D0-4134-74B5-68926ED8A782}"/>
          </ac:spMkLst>
        </pc:spChg>
        <pc:spChg chg="mod">
          <ac:chgData name="Robert" userId="8e610f215beb07b7" providerId="LiveId" clId="{8098B562-1714-47E3-9B64-0BD40D17AFC3}" dt="2022-08-12T16:45:34.644" v="6931" actId="20577"/>
          <ac:spMkLst>
            <pc:docMk/>
            <pc:sldMk cId="3422454315" sldId="324"/>
            <ac:spMk id="7" creationId="{EC1936A5-8167-FF33-8EE9-D75D4E8E4846}"/>
          </ac:spMkLst>
        </pc:spChg>
        <pc:graphicFrameChg chg="del">
          <ac:chgData name="Robert" userId="8e610f215beb07b7" providerId="LiveId" clId="{8098B562-1714-47E3-9B64-0BD40D17AFC3}" dt="2022-08-12T16:45:03.267" v="6924" actId="478"/>
          <ac:graphicFrameMkLst>
            <pc:docMk/>
            <pc:sldMk cId="3422454315" sldId="324"/>
            <ac:graphicFrameMk id="9" creationId="{8B7A178B-0A76-61CC-F8F3-904AD22902F7}"/>
          </ac:graphicFrameMkLst>
        </pc:graphicFrameChg>
        <pc:graphicFrameChg chg="add mod modGraphic">
          <ac:chgData name="Robert" userId="8e610f215beb07b7" providerId="LiveId" clId="{8098B562-1714-47E3-9B64-0BD40D17AFC3}" dt="2022-08-12T17:25:45.835" v="7674" actId="207"/>
          <ac:graphicFrameMkLst>
            <pc:docMk/>
            <pc:sldMk cId="3422454315" sldId="324"/>
            <ac:graphicFrameMk id="10" creationId="{8879C677-077B-D790-1CD2-7DDD735735EE}"/>
          </ac:graphicFrameMkLst>
        </pc:graphicFrameChg>
      </pc:sldChg>
      <pc:sldChg chg="modSp add mod">
        <pc:chgData name="Robert" userId="8e610f215beb07b7" providerId="LiveId" clId="{8098B562-1714-47E3-9B64-0BD40D17AFC3}" dt="2022-08-12T19:38:11.298" v="7992" actId="20577"/>
        <pc:sldMkLst>
          <pc:docMk/>
          <pc:sldMk cId="951617868" sldId="325"/>
        </pc:sldMkLst>
        <pc:spChg chg="mod">
          <ac:chgData name="Robert" userId="8e610f215beb07b7" providerId="LiveId" clId="{8098B562-1714-47E3-9B64-0BD40D17AFC3}" dt="2022-08-12T16:52:32.353" v="7239" actId="20577"/>
          <ac:spMkLst>
            <pc:docMk/>
            <pc:sldMk cId="951617868" sldId="325"/>
            <ac:spMk id="6" creationId="{9600E5A0-D7D0-4134-74B5-68926ED8A782}"/>
          </ac:spMkLst>
        </pc:spChg>
        <pc:graphicFrameChg chg="modGraphic">
          <ac:chgData name="Robert" userId="8e610f215beb07b7" providerId="LiveId" clId="{8098B562-1714-47E3-9B64-0BD40D17AFC3}" dt="2022-08-12T19:38:11.298" v="7992" actId="20577"/>
          <ac:graphicFrameMkLst>
            <pc:docMk/>
            <pc:sldMk cId="951617868" sldId="325"/>
            <ac:graphicFrameMk id="10" creationId="{8879C677-077B-D790-1CD2-7DDD735735EE}"/>
          </ac:graphicFrameMkLst>
        </pc:graphicFrameChg>
      </pc:sldChg>
      <pc:sldChg chg="modSp add del mod">
        <pc:chgData name="Robert" userId="8e610f215beb07b7" providerId="LiveId" clId="{8098B562-1714-47E3-9B64-0BD40D17AFC3}" dt="2022-08-12T17:31:54.989" v="7895" actId="47"/>
        <pc:sldMkLst>
          <pc:docMk/>
          <pc:sldMk cId="2841276829" sldId="326"/>
        </pc:sldMkLst>
        <pc:graphicFrameChg chg="modGraphic">
          <ac:chgData name="Robert" userId="8e610f215beb07b7" providerId="LiveId" clId="{8098B562-1714-47E3-9B64-0BD40D17AFC3}" dt="2022-08-12T17:31:49.620" v="7894" actId="207"/>
          <ac:graphicFrameMkLst>
            <pc:docMk/>
            <pc:sldMk cId="2841276829" sldId="326"/>
            <ac:graphicFrameMk id="10" creationId="{8879C677-077B-D790-1CD2-7DDD735735EE}"/>
          </ac:graphicFrameMkLst>
        </pc:graphicFrameChg>
      </pc:sldChg>
      <pc:sldChg chg="modSp add mod">
        <pc:chgData name="Robert" userId="8e610f215beb07b7" providerId="LiveId" clId="{8098B562-1714-47E3-9B64-0BD40D17AFC3}" dt="2022-08-12T17:31:43.509" v="7886" actId="207"/>
        <pc:sldMkLst>
          <pc:docMk/>
          <pc:sldMk cId="874921228" sldId="327"/>
        </pc:sldMkLst>
        <pc:graphicFrameChg chg="modGraphic">
          <ac:chgData name="Robert" userId="8e610f215beb07b7" providerId="LiveId" clId="{8098B562-1714-47E3-9B64-0BD40D17AFC3}" dt="2022-08-12T17:31:43.509" v="7886" actId="207"/>
          <ac:graphicFrameMkLst>
            <pc:docMk/>
            <pc:sldMk cId="874921228" sldId="327"/>
            <ac:graphicFrameMk id="10" creationId="{8879C677-077B-D790-1CD2-7DDD735735EE}"/>
          </ac:graphicFrameMkLst>
        </pc:graphicFrameChg>
      </pc:sldChg>
      <pc:sldChg chg="modSp add mod">
        <pc:chgData name="Robert" userId="8e610f215beb07b7" providerId="LiveId" clId="{8098B562-1714-47E3-9B64-0BD40D17AFC3}" dt="2022-08-12T17:30:28.099" v="7854" actId="207"/>
        <pc:sldMkLst>
          <pc:docMk/>
          <pc:sldMk cId="3013922984" sldId="328"/>
        </pc:sldMkLst>
        <pc:graphicFrameChg chg="modGraphic">
          <ac:chgData name="Robert" userId="8e610f215beb07b7" providerId="LiveId" clId="{8098B562-1714-47E3-9B64-0BD40D17AFC3}" dt="2022-08-12T17:30:28.099" v="7854" actId="207"/>
          <ac:graphicFrameMkLst>
            <pc:docMk/>
            <pc:sldMk cId="3013922984" sldId="328"/>
            <ac:graphicFrameMk id="10" creationId="{8879C677-077B-D790-1CD2-7DDD735735EE}"/>
          </ac:graphicFrameMkLst>
        </pc:graphicFrameChg>
      </pc:sldChg>
      <pc:sldChg chg="modSp add mod">
        <pc:chgData name="Robert" userId="8e610f215beb07b7" providerId="LiveId" clId="{8098B562-1714-47E3-9B64-0BD40D17AFC3}" dt="2022-08-12T17:29:31.290" v="7815" actId="207"/>
        <pc:sldMkLst>
          <pc:docMk/>
          <pc:sldMk cId="3771743062" sldId="329"/>
        </pc:sldMkLst>
        <pc:graphicFrameChg chg="modGraphic">
          <ac:chgData name="Robert" userId="8e610f215beb07b7" providerId="LiveId" clId="{8098B562-1714-47E3-9B64-0BD40D17AFC3}" dt="2022-08-12T17:29:31.290" v="7815" actId="207"/>
          <ac:graphicFrameMkLst>
            <pc:docMk/>
            <pc:sldMk cId="3771743062" sldId="329"/>
            <ac:graphicFrameMk id="10" creationId="{8879C677-077B-D790-1CD2-7DDD735735EE}"/>
          </ac:graphicFrameMkLst>
        </pc:graphicFrameChg>
      </pc:sldChg>
      <pc:sldChg chg="modSp add mod">
        <pc:chgData name="Robert" userId="8e610f215beb07b7" providerId="LiveId" clId="{8098B562-1714-47E3-9B64-0BD40D17AFC3}" dt="2022-08-12T17:28:37.235" v="7767" actId="207"/>
        <pc:sldMkLst>
          <pc:docMk/>
          <pc:sldMk cId="510935842" sldId="330"/>
        </pc:sldMkLst>
        <pc:graphicFrameChg chg="modGraphic">
          <ac:chgData name="Robert" userId="8e610f215beb07b7" providerId="LiveId" clId="{8098B562-1714-47E3-9B64-0BD40D17AFC3}" dt="2022-08-12T17:28:37.235" v="7767" actId="207"/>
          <ac:graphicFrameMkLst>
            <pc:docMk/>
            <pc:sldMk cId="510935842" sldId="330"/>
            <ac:graphicFrameMk id="10" creationId="{8879C677-077B-D790-1CD2-7DDD735735EE}"/>
          </ac:graphicFrameMkLst>
        </pc:graphicFrameChg>
      </pc:sldChg>
      <pc:sldChg chg="modSp add mod">
        <pc:chgData name="Robert" userId="8e610f215beb07b7" providerId="LiveId" clId="{8098B562-1714-47E3-9B64-0BD40D17AFC3}" dt="2022-08-12T17:27:36.483" v="7711" actId="207"/>
        <pc:sldMkLst>
          <pc:docMk/>
          <pc:sldMk cId="3389181220" sldId="331"/>
        </pc:sldMkLst>
        <pc:graphicFrameChg chg="modGraphic">
          <ac:chgData name="Robert" userId="8e610f215beb07b7" providerId="LiveId" clId="{8098B562-1714-47E3-9B64-0BD40D17AFC3}" dt="2022-08-12T17:27:36.483" v="7711" actId="207"/>
          <ac:graphicFrameMkLst>
            <pc:docMk/>
            <pc:sldMk cId="3389181220" sldId="331"/>
            <ac:graphicFrameMk id="10" creationId="{8879C677-077B-D790-1CD2-7DDD735735EE}"/>
          </ac:graphicFrameMkLst>
        </pc:graphicFrameChg>
      </pc:sldChg>
      <pc:sldChg chg="add del">
        <pc:chgData name="Robert" userId="8e610f215beb07b7" providerId="LiveId" clId="{8098B562-1714-47E3-9B64-0BD40D17AFC3}" dt="2022-08-12T23:13:32.138" v="10003" actId="47"/>
        <pc:sldMkLst>
          <pc:docMk/>
          <pc:sldMk cId="2722782539" sldId="332"/>
        </pc:sldMkLst>
      </pc:sldChg>
      <pc:sldChg chg="modSp add mod">
        <pc:chgData name="Robert" userId="8e610f215beb07b7" providerId="LiveId" clId="{8098B562-1714-47E3-9B64-0BD40D17AFC3}" dt="2022-08-12T17:24:46.817" v="7658" actId="207"/>
        <pc:sldMkLst>
          <pc:docMk/>
          <pc:sldMk cId="4149193000" sldId="333"/>
        </pc:sldMkLst>
        <pc:graphicFrameChg chg="modGraphic">
          <ac:chgData name="Robert" userId="8e610f215beb07b7" providerId="LiveId" clId="{8098B562-1714-47E3-9B64-0BD40D17AFC3}" dt="2022-08-12T17:24:46.817" v="7658" actId="207"/>
          <ac:graphicFrameMkLst>
            <pc:docMk/>
            <pc:sldMk cId="4149193000" sldId="333"/>
            <ac:graphicFrameMk id="9" creationId="{8B7A178B-0A76-61CC-F8F3-904AD22902F7}"/>
          </ac:graphicFrameMkLst>
        </pc:graphicFrameChg>
      </pc:sldChg>
      <pc:sldChg chg="modSp add mod modAnim">
        <pc:chgData name="Robert" userId="8e610f215beb07b7" providerId="LiveId" clId="{8098B562-1714-47E3-9B64-0BD40D17AFC3}" dt="2022-08-12T20:12:06.051" v="8748" actId="207"/>
        <pc:sldMkLst>
          <pc:docMk/>
          <pc:sldMk cId="3716009809" sldId="334"/>
        </pc:sldMkLst>
        <pc:spChg chg="mod">
          <ac:chgData name="Robert" userId="8e610f215beb07b7" providerId="LiveId" clId="{8098B562-1714-47E3-9B64-0BD40D17AFC3}" dt="2022-08-12T20:12:06.051" v="8748" actId="207"/>
          <ac:spMkLst>
            <pc:docMk/>
            <pc:sldMk cId="3716009809" sldId="334"/>
            <ac:spMk id="10" creationId="{229D3D3C-54A6-5EDF-0F09-4AB2E7D2A710}"/>
          </ac:spMkLst>
        </pc:spChg>
        <pc:spChg chg="mod">
          <ac:chgData name="Robert" userId="8e610f215beb07b7" providerId="LiveId" clId="{8098B562-1714-47E3-9B64-0BD40D17AFC3}" dt="2022-08-12T20:08:53.691" v="8253" actId="20577"/>
          <ac:spMkLst>
            <pc:docMk/>
            <pc:sldMk cId="3716009809" sldId="334"/>
            <ac:spMk id="15" creationId="{5A302E99-22A5-6E8F-BA86-19AA937464F4}"/>
          </ac:spMkLst>
        </pc:spChg>
      </pc:sldChg>
      <pc:sldChg chg="modSp add mod modAnim">
        <pc:chgData name="Robert" userId="8e610f215beb07b7" providerId="LiveId" clId="{8098B562-1714-47E3-9B64-0BD40D17AFC3}" dt="2022-08-15T10:28:58.483" v="10026" actId="20577"/>
        <pc:sldMkLst>
          <pc:docMk/>
          <pc:sldMk cId="541231221" sldId="335"/>
        </pc:sldMkLst>
        <pc:spChg chg="mod">
          <ac:chgData name="Robert" userId="8e610f215beb07b7" providerId="LiveId" clId="{8098B562-1714-47E3-9B64-0BD40D17AFC3}" dt="2022-08-15T10:28:58.483" v="10026" actId="20577"/>
          <ac:spMkLst>
            <pc:docMk/>
            <pc:sldMk cId="541231221" sldId="335"/>
            <ac:spMk id="10" creationId="{229D3D3C-54A6-5EDF-0F09-4AB2E7D2A710}"/>
          </ac:spMkLst>
        </pc:spChg>
        <pc:spChg chg="mod">
          <ac:chgData name="Robert" userId="8e610f215beb07b7" providerId="LiveId" clId="{8098B562-1714-47E3-9B64-0BD40D17AFC3}" dt="2022-08-12T20:14:33.978" v="8827" actId="20577"/>
          <ac:spMkLst>
            <pc:docMk/>
            <pc:sldMk cId="541231221" sldId="335"/>
            <ac:spMk id="15" creationId="{5A302E99-22A5-6E8F-BA86-19AA937464F4}"/>
          </ac:spMkLst>
        </pc:spChg>
      </pc:sldChg>
      <pc:sldChg chg="addSp delSp modSp new mod modAnim">
        <pc:chgData name="Robert" userId="8e610f215beb07b7" providerId="LiveId" clId="{8098B562-1714-47E3-9B64-0BD40D17AFC3}" dt="2022-08-12T22:58:20.512" v="9612"/>
        <pc:sldMkLst>
          <pc:docMk/>
          <pc:sldMk cId="2657309084" sldId="336"/>
        </pc:sldMkLst>
        <pc:spChg chg="del">
          <ac:chgData name="Robert" userId="8e610f215beb07b7" providerId="LiveId" clId="{8098B562-1714-47E3-9B64-0BD40D17AFC3}" dt="2022-08-12T22:57:57.031" v="9608" actId="478"/>
          <ac:spMkLst>
            <pc:docMk/>
            <pc:sldMk cId="2657309084" sldId="336"/>
            <ac:spMk id="2" creationId="{BC7FB0DF-650D-38EE-D7FE-A84FCF6A6114}"/>
          </ac:spMkLst>
        </pc:spChg>
        <pc:spChg chg="del">
          <ac:chgData name="Robert" userId="8e610f215beb07b7" providerId="LiveId" clId="{8098B562-1714-47E3-9B64-0BD40D17AFC3}" dt="2022-08-12T22:57:57.031" v="9608" actId="478"/>
          <ac:spMkLst>
            <pc:docMk/>
            <pc:sldMk cId="2657309084" sldId="336"/>
            <ac:spMk id="3" creationId="{B6C0CC58-B784-C8FF-9667-4E26EEE2023E}"/>
          </ac:spMkLst>
        </pc:spChg>
        <pc:picChg chg="add mod">
          <ac:chgData name="Robert" userId="8e610f215beb07b7" providerId="LiveId" clId="{8098B562-1714-47E3-9B64-0BD40D17AFC3}" dt="2022-08-12T22:58:17.549" v="9611" actId="1076"/>
          <ac:picMkLst>
            <pc:docMk/>
            <pc:sldMk cId="2657309084" sldId="336"/>
            <ac:picMk id="4" creationId="{24156494-3862-3FEE-48E6-9DB813F6E6E4}"/>
          </ac:picMkLst>
        </pc:picChg>
      </pc:sldChg>
      <pc:sldChg chg="addSp delSp modSp new mod modAnim">
        <pc:chgData name="Robert" userId="8e610f215beb07b7" providerId="LiveId" clId="{8098B562-1714-47E3-9B64-0BD40D17AFC3}" dt="2022-08-12T22:59:07.113" v="9618"/>
        <pc:sldMkLst>
          <pc:docMk/>
          <pc:sldMk cId="3606987424" sldId="337"/>
        </pc:sldMkLst>
        <pc:spChg chg="del">
          <ac:chgData name="Robert" userId="8e610f215beb07b7" providerId="LiveId" clId="{8098B562-1714-47E3-9B64-0BD40D17AFC3}" dt="2022-08-12T22:58:28.486" v="9614" actId="478"/>
          <ac:spMkLst>
            <pc:docMk/>
            <pc:sldMk cId="3606987424" sldId="337"/>
            <ac:spMk id="2" creationId="{A4F3021A-C194-E0CC-394A-F25E737E6E60}"/>
          </ac:spMkLst>
        </pc:spChg>
        <pc:spChg chg="del">
          <ac:chgData name="Robert" userId="8e610f215beb07b7" providerId="LiveId" clId="{8098B562-1714-47E3-9B64-0BD40D17AFC3}" dt="2022-08-12T22:58:28.486" v="9614" actId="478"/>
          <ac:spMkLst>
            <pc:docMk/>
            <pc:sldMk cId="3606987424" sldId="337"/>
            <ac:spMk id="3" creationId="{DE9C41C9-C1BA-7F8B-DCFE-9402D892BE37}"/>
          </ac:spMkLst>
        </pc:spChg>
        <pc:picChg chg="add mod">
          <ac:chgData name="Robert" userId="8e610f215beb07b7" providerId="LiveId" clId="{8098B562-1714-47E3-9B64-0BD40D17AFC3}" dt="2022-08-12T22:59:03.351" v="9617" actId="1076"/>
          <ac:picMkLst>
            <pc:docMk/>
            <pc:sldMk cId="3606987424" sldId="337"/>
            <ac:picMk id="4" creationId="{37BD4D56-4042-2180-43AA-EDD44A475F4B}"/>
          </ac:picMkLst>
        </pc:picChg>
      </pc:sldChg>
      <pc:sldChg chg="addSp delSp modSp new mod ord modAnim">
        <pc:chgData name="Robert" userId="8e610f215beb07b7" providerId="LiveId" clId="{8098B562-1714-47E3-9B64-0BD40D17AFC3}" dt="2022-10-13T14:32:23.405" v="10034"/>
        <pc:sldMkLst>
          <pc:docMk/>
          <pc:sldMk cId="33246032" sldId="338"/>
        </pc:sldMkLst>
        <pc:spChg chg="del">
          <ac:chgData name="Robert" userId="8e610f215beb07b7" providerId="LiveId" clId="{8098B562-1714-47E3-9B64-0BD40D17AFC3}" dt="2022-08-12T22:59:12.866" v="9620" actId="478"/>
          <ac:spMkLst>
            <pc:docMk/>
            <pc:sldMk cId="33246032" sldId="338"/>
            <ac:spMk id="2" creationId="{60AC7058-1A33-4AA3-C0CF-22E55EE1245D}"/>
          </ac:spMkLst>
        </pc:spChg>
        <pc:spChg chg="del">
          <ac:chgData name="Robert" userId="8e610f215beb07b7" providerId="LiveId" clId="{8098B562-1714-47E3-9B64-0BD40D17AFC3}" dt="2022-08-12T22:59:12.866" v="9620" actId="478"/>
          <ac:spMkLst>
            <pc:docMk/>
            <pc:sldMk cId="33246032" sldId="338"/>
            <ac:spMk id="3" creationId="{3E85D1FE-0A6E-7441-F3B1-24AA173EE778}"/>
          </ac:spMkLst>
        </pc:spChg>
        <pc:picChg chg="add mod">
          <ac:chgData name="Robert" userId="8e610f215beb07b7" providerId="LiveId" clId="{8098B562-1714-47E3-9B64-0BD40D17AFC3}" dt="2022-08-12T22:59:33.923" v="9623" actId="1076"/>
          <ac:picMkLst>
            <pc:docMk/>
            <pc:sldMk cId="33246032" sldId="338"/>
            <ac:picMk id="4" creationId="{62DB3432-0FFF-AD49-C9ED-9EEE29D1EBE7}"/>
          </ac:picMkLst>
        </pc:picChg>
      </pc:sldChg>
      <pc:sldChg chg="addSp delSp modSp new mod delAnim modAnim">
        <pc:chgData name="Robert" userId="8e610f215beb07b7" providerId="LiveId" clId="{8098B562-1714-47E3-9B64-0BD40D17AFC3}" dt="2022-08-12T23:00:20.903" v="9632"/>
        <pc:sldMkLst>
          <pc:docMk/>
          <pc:sldMk cId="2401016420" sldId="339"/>
        </pc:sldMkLst>
        <pc:spChg chg="del">
          <ac:chgData name="Robert" userId="8e610f215beb07b7" providerId="LiveId" clId="{8098B562-1714-47E3-9B64-0BD40D17AFC3}" dt="2022-08-12T22:59:41.853" v="9626" actId="478"/>
          <ac:spMkLst>
            <pc:docMk/>
            <pc:sldMk cId="2401016420" sldId="339"/>
            <ac:spMk id="2" creationId="{43310C35-55E2-D856-3E3E-1CF9E18C65F8}"/>
          </ac:spMkLst>
        </pc:spChg>
        <pc:spChg chg="del">
          <ac:chgData name="Robert" userId="8e610f215beb07b7" providerId="LiveId" clId="{8098B562-1714-47E3-9B64-0BD40D17AFC3}" dt="2022-08-12T22:59:41.853" v="9626" actId="478"/>
          <ac:spMkLst>
            <pc:docMk/>
            <pc:sldMk cId="2401016420" sldId="339"/>
            <ac:spMk id="3" creationId="{44086F8E-E8A6-8D43-D9AA-794A514B2E9F}"/>
          </ac:spMkLst>
        </pc:spChg>
        <pc:picChg chg="add del mod">
          <ac:chgData name="Robert" userId="8e610f215beb07b7" providerId="LiveId" clId="{8098B562-1714-47E3-9B64-0BD40D17AFC3}" dt="2022-08-12T22:59:54.496" v="9628" actId="478"/>
          <ac:picMkLst>
            <pc:docMk/>
            <pc:sldMk cId="2401016420" sldId="339"/>
            <ac:picMk id="4" creationId="{C9F53D07-8CEA-E2AF-388A-18A3B700854A}"/>
          </ac:picMkLst>
        </pc:picChg>
        <pc:picChg chg="add mod">
          <ac:chgData name="Robert" userId="8e610f215beb07b7" providerId="LiveId" clId="{8098B562-1714-47E3-9B64-0BD40D17AFC3}" dt="2022-08-12T23:00:18.153" v="9631" actId="1076"/>
          <ac:picMkLst>
            <pc:docMk/>
            <pc:sldMk cId="2401016420" sldId="339"/>
            <ac:picMk id="5" creationId="{5B9F6C94-A3F8-A3EB-10CD-E1D87CD1B491}"/>
          </ac:picMkLst>
        </pc:picChg>
      </pc:sldChg>
      <pc:sldChg chg="addSp delSp modSp new mod delAnim modAnim">
        <pc:chgData name="Robert" userId="8e610f215beb07b7" providerId="LiveId" clId="{8098B562-1714-47E3-9B64-0BD40D17AFC3}" dt="2022-08-12T23:05:47.457" v="9661"/>
        <pc:sldMkLst>
          <pc:docMk/>
          <pc:sldMk cId="1820717556" sldId="340"/>
        </pc:sldMkLst>
        <pc:spChg chg="del">
          <ac:chgData name="Robert" userId="8e610f215beb07b7" providerId="LiveId" clId="{8098B562-1714-47E3-9B64-0BD40D17AFC3}" dt="2022-08-12T23:00:25.109" v="9634" actId="478"/>
          <ac:spMkLst>
            <pc:docMk/>
            <pc:sldMk cId="1820717556" sldId="340"/>
            <ac:spMk id="2" creationId="{B76FBDC9-D1F1-31F1-2B7C-16EBB181EBED}"/>
          </ac:spMkLst>
        </pc:spChg>
        <pc:spChg chg="del">
          <ac:chgData name="Robert" userId="8e610f215beb07b7" providerId="LiveId" clId="{8098B562-1714-47E3-9B64-0BD40D17AFC3}" dt="2022-08-12T23:00:25.109" v="9634" actId="478"/>
          <ac:spMkLst>
            <pc:docMk/>
            <pc:sldMk cId="1820717556" sldId="340"/>
            <ac:spMk id="3" creationId="{2A56D6CE-B009-16E3-9ECE-A2D9A0B69C6D}"/>
          </ac:spMkLst>
        </pc:spChg>
        <pc:picChg chg="add del mod">
          <ac:chgData name="Robert" userId="8e610f215beb07b7" providerId="LiveId" clId="{8098B562-1714-47E3-9B64-0BD40D17AFC3}" dt="2022-08-12T23:03:48.812" v="9651" actId="478"/>
          <ac:picMkLst>
            <pc:docMk/>
            <pc:sldMk cId="1820717556" sldId="340"/>
            <ac:picMk id="4" creationId="{89BDCA07-7F69-8EA6-1E41-DCEC3C972884}"/>
          </ac:picMkLst>
        </pc:picChg>
        <pc:picChg chg="add del mod">
          <ac:chgData name="Robert" userId="8e610f215beb07b7" providerId="LiveId" clId="{8098B562-1714-47E3-9B64-0BD40D17AFC3}" dt="2022-08-12T23:04:38.670" v="9656" actId="478"/>
          <ac:picMkLst>
            <pc:docMk/>
            <pc:sldMk cId="1820717556" sldId="340"/>
            <ac:picMk id="5" creationId="{32A48D15-2317-97D2-D684-D2793BE0020F}"/>
          </ac:picMkLst>
        </pc:picChg>
        <pc:picChg chg="add mod">
          <ac:chgData name="Robert" userId="8e610f215beb07b7" providerId="LiveId" clId="{8098B562-1714-47E3-9B64-0BD40D17AFC3}" dt="2022-08-12T23:05:44.624" v="9660" actId="1076"/>
          <ac:picMkLst>
            <pc:docMk/>
            <pc:sldMk cId="1820717556" sldId="340"/>
            <ac:picMk id="6" creationId="{3937AD4E-BC4E-3314-D812-50B39ECCADDA}"/>
          </ac:picMkLst>
        </pc:picChg>
      </pc:sldChg>
      <pc:sldChg chg="addSp delSp modSp new mod modAnim">
        <pc:chgData name="Robert" userId="8e610f215beb07b7" providerId="LiveId" clId="{8098B562-1714-47E3-9B64-0BD40D17AFC3}" dt="2022-08-12T23:01:27.731" v="9644"/>
        <pc:sldMkLst>
          <pc:docMk/>
          <pc:sldMk cId="2278402315" sldId="341"/>
        </pc:sldMkLst>
        <pc:spChg chg="del">
          <ac:chgData name="Robert" userId="8e610f215beb07b7" providerId="LiveId" clId="{8098B562-1714-47E3-9B64-0BD40D17AFC3}" dt="2022-08-12T23:00:54.032" v="9640" actId="478"/>
          <ac:spMkLst>
            <pc:docMk/>
            <pc:sldMk cId="2278402315" sldId="341"/>
            <ac:spMk id="2" creationId="{585666A2-FF75-7028-5A86-1A7B35CD793E}"/>
          </ac:spMkLst>
        </pc:spChg>
        <pc:spChg chg="del">
          <ac:chgData name="Robert" userId="8e610f215beb07b7" providerId="LiveId" clId="{8098B562-1714-47E3-9B64-0BD40D17AFC3}" dt="2022-08-12T23:00:54.032" v="9640" actId="478"/>
          <ac:spMkLst>
            <pc:docMk/>
            <pc:sldMk cId="2278402315" sldId="341"/>
            <ac:spMk id="3" creationId="{FAEE1AC7-0ED7-3D16-6B18-32B935D97A0D}"/>
          </ac:spMkLst>
        </pc:spChg>
        <pc:picChg chg="add mod">
          <ac:chgData name="Robert" userId="8e610f215beb07b7" providerId="LiveId" clId="{8098B562-1714-47E3-9B64-0BD40D17AFC3}" dt="2022-08-12T23:01:20.446" v="9643" actId="1076"/>
          <ac:picMkLst>
            <pc:docMk/>
            <pc:sldMk cId="2278402315" sldId="341"/>
            <ac:picMk id="4" creationId="{A9D9F30F-2EA5-73FB-04B0-B786C7B7D91E}"/>
          </ac:picMkLst>
        </pc:picChg>
      </pc:sldChg>
      <pc:sldChg chg="addSp delSp modSp new mod modAnim">
        <pc:chgData name="Robert" userId="8e610f215beb07b7" providerId="LiveId" clId="{8098B562-1714-47E3-9B64-0BD40D17AFC3}" dt="2022-08-12T23:01:55.940" v="9650"/>
        <pc:sldMkLst>
          <pc:docMk/>
          <pc:sldMk cId="2393061268" sldId="342"/>
        </pc:sldMkLst>
        <pc:spChg chg="del">
          <ac:chgData name="Robert" userId="8e610f215beb07b7" providerId="LiveId" clId="{8098B562-1714-47E3-9B64-0BD40D17AFC3}" dt="2022-08-12T23:01:36.441" v="9646" actId="478"/>
          <ac:spMkLst>
            <pc:docMk/>
            <pc:sldMk cId="2393061268" sldId="342"/>
            <ac:spMk id="2" creationId="{0E65F5E1-9341-300F-8340-4E4D6472954D}"/>
          </ac:spMkLst>
        </pc:spChg>
        <pc:spChg chg="del">
          <ac:chgData name="Robert" userId="8e610f215beb07b7" providerId="LiveId" clId="{8098B562-1714-47E3-9B64-0BD40D17AFC3}" dt="2022-08-12T23:01:36.441" v="9646" actId="478"/>
          <ac:spMkLst>
            <pc:docMk/>
            <pc:sldMk cId="2393061268" sldId="342"/>
            <ac:spMk id="3" creationId="{76C6CB62-59C8-98BC-FDAE-44759025159E}"/>
          </ac:spMkLst>
        </pc:spChg>
        <pc:picChg chg="add mod">
          <ac:chgData name="Robert" userId="8e610f215beb07b7" providerId="LiveId" clId="{8098B562-1714-47E3-9B64-0BD40D17AFC3}" dt="2022-08-12T23:01:52.687" v="9649" actId="1076"/>
          <ac:picMkLst>
            <pc:docMk/>
            <pc:sldMk cId="2393061268" sldId="342"/>
            <ac:picMk id="4" creationId="{D47241C6-94F9-A928-EECA-FD8CBB060ADB}"/>
          </ac:picMkLst>
        </pc:picChg>
      </pc:sldChg>
      <pc:sldChg chg="modSp add modAnim">
        <pc:chgData name="Robert" userId="8e610f215beb07b7" providerId="LiveId" clId="{8098B562-1714-47E3-9B64-0BD40D17AFC3}" dt="2022-08-12T23:10:30.490" v="9907"/>
        <pc:sldMkLst>
          <pc:docMk/>
          <pc:sldMk cId="961458681" sldId="343"/>
        </pc:sldMkLst>
        <pc:spChg chg="mod">
          <ac:chgData name="Robert" userId="8e610f215beb07b7" providerId="LiveId" clId="{8098B562-1714-47E3-9B64-0BD40D17AFC3}" dt="2022-08-12T23:09:57.169" v="9903" actId="20577"/>
          <ac:spMkLst>
            <pc:docMk/>
            <pc:sldMk cId="961458681" sldId="343"/>
            <ac:spMk id="10" creationId="{229D3D3C-54A6-5EDF-0F09-4AB2E7D2A710}"/>
          </ac:spMkLst>
        </pc:spChg>
        <pc:spChg chg="mod">
          <ac:chgData name="Robert" userId="8e610f215beb07b7" providerId="LiveId" clId="{8098B562-1714-47E3-9B64-0BD40D17AFC3}" dt="2022-08-12T23:08:39.625" v="9724" actId="20577"/>
          <ac:spMkLst>
            <pc:docMk/>
            <pc:sldMk cId="961458681" sldId="343"/>
            <ac:spMk id="15" creationId="{5A302E99-22A5-6E8F-BA86-19AA937464F4}"/>
          </ac:spMkLst>
        </pc:spChg>
      </pc:sldChg>
      <pc:sldChg chg="modSp add mod">
        <pc:chgData name="Robert" userId="8e610f215beb07b7" providerId="LiveId" clId="{8098B562-1714-47E3-9B64-0BD40D17AFC3}" dt="2022-08-12T23:11:29.159" v="9914" actId="20577"/>
        <pc:sldMkLst>
          <pc:docMk/>
          <pc:sldMk cId="1188640296" sldId="359"/>
        </pc:sldMkLst>
        <pc:spChg chg="mod">
          <ac:chgData name="Robert" userId="8e610f215beb07b7" providerId="LiveId" clId="{8098B562-1714-47E3-9B64-0BD40D17AFC3}" dt="2022-08-12T23:11:29.159" v="9914" actId="20577"/>
          <ac:spMkLst>
            <pc:docMk/>
            <pc:sldMk cId="1188640296" sldId="359"/>
            <ac:spMk id="6" creationId="{B26766D6-04A2-2320-320A-ED4579A806B1}"/>
          </ac:spMkLst>
        </pc:spChg>
      </pc:sldChg>
      <pc:sldChg chg="modSp add mod">
        <pc:chgData name="Robert" userId="8e610f215beb07b7" providerId="LiveId" clId="{8098B562-1714-47E3-9B64-0BD40D17AFC3}" dt="2022-08-12T23:13:13.554" v="9999" actId="207"/>
        <pc:sldMkLst>
          <pc:docMk/>
          <pc:sldMk cId="2391051703" sldId="360"/>
        </pc:sldMkLst>
        <pc:spChg chg="mod">
          <ac:chgData name="Robert" userId="8e610f215beb07b7" providerId="LiveId" clId="{8098B562-1714-47E3-9B64-0BD40D17AFC3}" dt="2022-08-12T23:13:13.554" v="9999" actId="207"/>
          <ac:spMkLst>
            <pc:docMk/>
            <pc:sldMk cId="2391051703" sldId="360"/>
            <ac:spMk id="10" creationId="{331CB597-D19E-5C7C-2974-3E5262715FCB}"/>
          </ac:spMkLst>
        </pc:spChg>
      </pc:sldChg>
      <pc:sldChg chg="modSp add mod">
        <pc:chgData name="Robert" userId="8e610f215beb07b7" providerId="LiveId" clId="{8098B562-1714-47E3-9B64-0BD40D17AFC3}" dt="2022-08-12T23:13:27.450" v="10002" actId="207"/>
        <pc:sldMkLst>
          <pc:docMk/>
          <pc:sldMk cId="3521652049" sldId="361"/>
        </pc:sldMkLst>
        <pc:spChg chg="mod">
          <ac:chgData name="Robert" userId="8e610f215beb07b7" providerId="LiveId" clId="{8098B562-1714-47E3-9B64-0BD40D17AFC3}" dt="2022-08-12T23:13:27.450" v="10002" actId="207"/>
          <ac:spMkLst>
            <pc:docMk/>
            <pc:sldMk cId="3521652049" sldId="361"/>
            <ac:spMk id="10" creationId="{331CB597-D19E-5C7C-2974-3E5262715FCB}"/>
          </ac:spMkLst>
        </pc:spChg>
      </pc:sldChg>
      <pc:sldChg chg="modSp add mod">
        <pc:chgData name="Robert" userId="8e610f215beb07b7" providerId="LiveId" clId="{8098B562-1714-47E3-9B64-0BD40D17AFC3}" dt="2022-08-15T10:13:33.993" v="10007" actId="207"/>
        <pc:sldMkLst>
          <pc:docMk/>
          <pc:sldMk cId="1881634522" sldId="362"/>
        </pc:sldMkLst>
        <pc:spChg chg="mod">
          <ac:chgData name="Robert" userId="8e610f215beb07b7" providerId="LiveId" clId="{8098B562-1714-47E3-9B64-0BD40D17AFC3}" dt="2022-08-15T10:13:33.993" v="10007" actId="207"/>
          <ac:spMkLst>
            <pc:docMk/>
            <pc:sldMk cId="1881634522" sldId="362"/>
            <ac:spMk id="10" creationId="{331CB597-D19E-5C7C-2974-3E5262715FCB}"/>
          </ac:spMkLst>
        </pc:spChg>
      </pc:sldChg>
      <pc:sldChg chg="add">
        <pc:chgData name="Robert" userId="8e610f215beb07b7" providerId="LiveId" clId="{8098B562-1714-47E3-9B64-0BD40D17AFC3}" dt="2022-10-13T15:59:03.909" v="10035" actId="2890"/>
        <pc:sldMkLst>
          <pc:docMk/>
          <pc:sldMk cId="2679391544" sldId="363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586490-9D1C-9388-CA9E-13D55B6FEC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C1F7B99-2D18-6225-83D4-AD056E9803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3263D8-40D4-D70E-CA70-E8461DB7CE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6B776-564D-4AFA-B3EA-77302C3E0F69}" type="datetimeFigureOut">
              <a:rPr lang="en-GB" smtClean="0"/>
              <a:t>10/10/2022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CA1088-F9F5-4E48-9EA7-838A3CFA84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B543BB-08B7-54FC-8215-3703C9A5CF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C15C5-6A4D-4CFA-9206-CEF473B32B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44946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BC8611-0EB3-ACC0-8F91-52C40CD826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85746A5-4F99-8D30-30E5-74E1EE680C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E359BD-E0B0-2179-6528-0F670D8F73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6B776-564D-4AFA-B3EA-77302C3E0F69}" type="datetimeFigureOut">
              <a:rPr lang="en-GB" smtClean="0"/>
              <a:t>10/10/2022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91F8CC-B9BA-60DC-952D-096FCEF5F6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ECC38F-4A7B-2C06-E516-730D8EB6BD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C15C5-6A4D-4CFA-9206-CEF473B32B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24132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CC0D3F3-642B-68B8-0029-5D1BD94021C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C11C01F-C421-61D8-0343-1C404220D1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4AB588-F950-3369-B923-D74BE8F412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6B776-564D-4AFA-B3EA-77302C3E0F69}" type="datetimeFigureOut">
              <a:rPr lang="en-GB" smtClean="0"/>
              <a:t>10/10/2022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3011D4-2DA1-DA49-2108-5D1CFB3E63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F584F3-685B-12A2-687F-B8E7861D9C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C15C5-6A4D-4CFA-9206-CEF473B32B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74477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9D9E0E-8FFE-38B6-6858-DE2AAED13B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3D4F4D-85AF-B9A8-21E1-702DB03DF1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748B9C-7A5A-5D99-7432-E21C919E84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6B776-564D-4AFA-B3EA-77302C3E0F69}" type="datetimeFigureOut">
              <a:rPr lang="en-GB" smtClean="0"/>
              <a:t>10/10/2022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53C09F-3FE7-ED5D-31F8-9F262B4B5B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84D02C-C7F5-BD30-2E39-F631C405DE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C15C5-6A4D-4CFA-9206-CEF473B32B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00109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147A83-7108-645A-8407-551A82BD27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A155FF-D55B-36BF-6CDB-37AF88BB5D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8EC204-FF64-95C0-1560-B7845F5825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6B776-564D-4AFA-B3EA-77302C3E0F69}" type="datetimeFigureOut">
              <a:rPr lang="en-GB" smtClean="0"/>
              <a:t>10/10/2022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D37E6A-1A14-7BC3-A20D-70973D75A5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20312C-ED91-E115-C1A4-4D90B65F9D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C15C5-6A4D-4CFA-9206-CEF473B32B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5022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56EF9E-1D44-A0FE-0C22-205324D5EE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A3F7D7-BF8C-C339-2489-0D569A6F19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4C15AD-64F0-33DF-32B5-781EBC8B40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86A52B-CE3A-C663-1237-45918A4AFB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6B776-564D-4AFA-B3EA-77302C3E0F69}" type="datetimeFigureOut">
              <a:rPr lang="en-GB" smtClean="0"/>
              <a:t>10/10/2022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DA8A44-161A-D912-9311-F7A74DC10D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95CC64-37E4-455B-DF1A-4DE6D9B8B0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C15C5-6A4D-4CFA-9206-CEF473B32B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7674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2B0362-62A1-1B3F-8A46-011702FB4B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B48AEE-D62D-5A75-57B9-0B62D7F3C4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5534848-6ED3-3F15-D4BB-3CC7EDD698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34AA2BB-3426-F74F-1622-671DDFB4BBE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1F83833-ECE3-AD86-7397-F980CAB326A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6EB382C-80B0-6883-62D0-6A9E3EA127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6B776-564D-4AFA-B3EA-77302C3E0F69}" type="datetimeFigureOut">
              <a:rPr lang="en-GB" smtClean="0"/>
              <a:t>10/10/2022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98870E1-3397-7E02-22B2-43C72AC834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77E41EE-2B6A-1DF1-8BDD-6B1F907F34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C15C5-6A4D-4CFA-9206-CEF473B32B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22969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E3BB9B-64CF-F46C-033B-B1F145CBCD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9E5F7BA-F9A1-D467-AFB9-0D1CE7A3F9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6B776-564D-4AFA-B3EA-77302C3E0F69}" type="datetimeFigureOut">
              <a:rPr lang="en-GB" smtClean="0"/>
              <a:t>10/10/2022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08D6FF9-F116-66C9-58D7-23F7A22768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294A9D-FEA3-6F8B-0C7B-619F69F353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C15C5-6A4D-4CFA-9206-CEF473B32B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41885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72AE181-FD80-455E-8F6E-38891D558C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6B776-564D-4AFA-B3EA-77302C3E0F69}" type="datetimeFigureOut">
              <a:rPr lang="en-GB" smtClean="0"/>
              <a:t>10/10/2022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DE484A6-0F90-4940-18D1-C4CC345E9F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74482A-79BA-6E06-3921-A90CE7DC0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C15C5-6A4D-4CFA-9206-CEF473B32B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62411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BF73A1-56CA-2EDB-FD6C-E5DE58EC3F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61A615-A6D7-91A6-3792-8B3E330DCE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751C00-182A-2B3D-A6BB-CEAEE7781B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6F16D93-685B-F6F1-2D98-9523E5697D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6B776-564D-4AFA-B3EA-77302C3E0F69}" type="datetimeFigureOut">
              <a:rPr lang="en-GB" smtClean="0"/>
              <a:t>10/10/2022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844F6F-DB05-D420-7B23-3088764B8E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BA1E5B-01BE-08D3-2530-2313D62FC0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C15C5-6A4D-4CFA-9206-CEF473B32B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33652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A7B879-D1FB-3F7F-DCA8-20F265A7FF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4C29564-446F-D71D-7485-6D4DF6795D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38DF1F1-E67D-1CA7-F196-85BE26C04F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D1F5B6-B0A9-25E0-08B3-700370E003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6B776-564D-4AFA-B3EA-77302C3E0F69}" type="datetimeFigureOut">
              <a:rPr lang="en-GB" smtClean="0"/>
              <a:t>10/10/2022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2EA8231-CC4D-ED23-B0BC-79AB4E446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4DA826-3EA0-9CE7-BA5B-3D03264FBF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C15C5-6A4D-4CFA-9206-CEF473B32B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07865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7DAA670-7025-0E8F-BA12-8A835044C5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16CD03-7DB6-BF09-3AE8-7919EE00A9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4DAA10-2140-942B-41E6-CA3BA495AA6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36B776-564D-4AFA-B3EA-77302C3E0F69}" type="datetimeFigureOut">
              <a:rPr lang="en-GB" smtClean="0"/>
              <a:t>10/10/2022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805864-6826-EDFE-C7E6-CB83F0C278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02CC36-F832-6E72-8C04-042EE987FD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BC15C5-6A4D-4CFA-9206-CEF473B32B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27955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3.mp4"/><Relationship Id="rId1" Type="http://schemas.microsoft.com/office/2007/relationships/media" Target="../media/media3.mp4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4.mp4"/><Relationship Id="rId1" Type="http://schemas.microsoft.com/office/2007/relationships/media" Target="../media/media4.mp4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5.mp4"/><Relationship Id="rId1" Type="http://schemas.microsoft.com/office/2007/relationships/media" Target="../media/media5.mp4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3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00.png"/><Relationship Id="rId10" Type="http://schemas.openxmlformats.org/officeDocument/2006/relationships/image" Target="../media/image23.png"/><Relationship Id="rId4" Type="http://schemas.openxmlformats.org/officeDocument/2006/relationships/image" Target="../media/image190.png"/><Relationship Id="rId9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0.png"/><Relationship Id="rId7" Type="http://schemas.openxmlformats.org/officeDocument/2006/relationships/image" Target="../media/image19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26.png"/><Relationship Id="rId5" Type="http://schemas.openxmlformats.org/officeDocument/2006/relationships/image" Target="../media/image25.png"/><Relationship Id="rId10" Type="http://schemas.openxmlformats.org/officeDocument/2006/relationships/image" Target="../media/image27.png"/><Relationship Id="rId4" Type="http://schemas.openxmlformats.org/officeDocument/2006/relationships/image" Target="../media/image24.png"/><Relationship Id="rId9" Type="http://schemas.openxmlformats.org/officeDocument/2006/relationships/image" Target="../media/image20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7.png"/><Relationship Id="rId4" Type="http://schemas.openxmlformats.org/officeDocument/2006/relationships/image" Target="../media/image60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2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2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2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2.png"/><Relationship Id="rId4" Type="http://schemas.openxmlformats.org/officeDocument/2006/relationships/image" Target="../media/image67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9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0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1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2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3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4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6.png"/><Relationship Id="rId4" Type="http://schemas.openxmlformats.org/officeDocument/2006/relationships/image" Target="../media/image68.png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6.mp4"/><Relationship Id="rId1" Type="http://schemas.microsoft.com/office/2007/relationships/media" Target="../media/media6.mp4"/><Relationship Id="rId4" Type="http://schemas.openxmlformats.org/officeDocument/2006/relationships/image" Target="../media/image77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7.mp4"/><Relationship Id="rId1" Type="http://schemas.microsoft.com/office/2007/relationships/media" Target="../media/media7.mp4"/><Relationship Id="rId4" Type="http://schemas.openxmlformats.org/officeDocument/2006/relationships/image" Target="../media/image78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8.mp4"/><Relationship Id="rId1" Type="http://schemas.microsoft.com/office/2007/relationships/media" Target="../media/media8.mp4"/><Relationship Id="rId4" Type="http://schemas.openxmlformats.org/officeDocument/2006/relationships/image" Target="../media/image79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9.mp4"/><Relationship Id="rId1" Type="http://schemas.microsoft.com/office/2007/relationships/media" Target="../media/media9.mp4"/><Relationship Id="rId4" Type="http://schemas.openxmlformats.org/officeDocument/2006/relationships/image" Target="../media/image80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0.mp4"/><Relationship Id="rId1" Type="http://schemas.microsoft.com/office/2007/relationships/media" Target="../media/media10.mp4"/><Relationship Id="rId4" Type="http://schemas.openxmlformats.org/officeDocument/2006/relationships/image" Target="../media/image81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1.mp4"/><Relationship Id="rId1" Type="http://schemas.microsoft.com/office/2007/relationships/media" Target="../media/media11.mp4"/><Relationship Id="rId4" Type="http://schemas.openxmlformats.org/officeDocument/2006/relationships/image" Target="../media/image82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2.mp4"/><Relationship Id="rId1" Type="http://schemas.microsoft.com/office/2007/relationships/media" Target="../media/media12.mp4"/><Relationship Id="rId4" Type="http://schemas.openxmlformats.org/officeDocument/2006/relationships/image" Target="../media/image83.png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EB3E680-48E4-F580-5021-65C8DD9B79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1130" y="-1142387"/>
            <a:ext cx="13765950" cy="964692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565CAC0-4E73-AF44-85D6-67000153EDF7}"/>
              </a:ext>
            </a:extLst>
          </p:cNvPr>
          <p:cNvSpPr txBox="1"/>
          <p:nvPr/>
        </p:nvSpPr>
        <p:spPr>
          <a:xfrm>
            <a:off x="8019802" y="5364875"/>
            <a:ext cx="45187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Robert Trueman</a:t>
            </a:r>
          </a:p>
          <a:p>
            <a:r>
              <a:rPr lang="en-GB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rob.trueman@york.ac.uk</a:t>
            </a:r>
          </a:p>
          <a:p>
            <a:r>
              <a:rPr lang="en-GB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University of York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91AB2EA-5555-67F1-B706-6818A2D701CB}"/>
              </a:ext>
            </a:extLst>
          </p:cNvPr>
          <p:cNvSpPr txBox="1"/>
          <p:nvPr/>
        </p:nvSpPr>
        <p:spPr>
          <a:xfrm>
            <a:off x="1159707" y="569795"/>
            <a:ext cx="851553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Reason and Argument</a:t>
            </a:r>
          </a:p>
          <a:p>
            <a:r>
              <a:rPr lang="en-GB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Lecture 5: Truth-Tables</a:t>
            </a:r>
          </a:p>
        </p:txBody>
      </p:sp>
    </p:spTree>
    <p:extLst>
      <p:ext uri="{BB962C8B-B14F-4D97-AF65-F5344CB8AC3E}">
        <p14:creationId xmlns:p14="http://schemas.microsoft.com/office/powerpoint/2010/main" val="32444833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Video 3">
            <a:hlinkClick r:id="" action="ppaction://media"/>
            <a:extLst>
              <a:ext uri="{FF2B5EF4-FFF2-40B4-BE49-F238E27FC236}">
                <a16:creationId xmlns:a16="http://schemas.microsoft.com/office/drawing/2014/main" id="{83CE8CC5-A94B-264D-A046-9D1E4EC25761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4052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Video 4">
            <a:hlinkClick r:id="" action="ppaction://media"/>
            <a:extLst>
              <a:ext uri="{FF2B5EF4-FFF2-40B4-BE49-F238E27FC236}">
                <a16:creationId xmlns:a16="http://schemas.microsoft.com/office/drawing/2014/main" id="{CC7292EE-3522-AF2E-99D7-9B2815393AFD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0597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Video 5">
            <a:hlinkClick r:id="" action="ppaction://media"/>
            <a:extLst>
              <a:ext uri="{FF2B5EF4-FFF2-40B4-BE49-F238E27FC236}">
                <a16:creationId xmlns:a16="http://schemas.microsoft.com/office/drawing/2014/main" id="{117695B1-76CA-8686-A792-06B3C4F81698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2761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3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1D8B2E9-C685-F4FB-9C99-C337AD9212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0965" y="3428999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C3F8FE8-F342-2A79-A69D-DF643D223C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897481">
            <a:off x="-2267932" y="-2404694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7CF3411-051E-189F-33C2-9D3BE0B78D7D}"/>
              </a:ext>
            </a:extLst>
          </p:cNvPr>
          <p:cNvSpPr txBox="1"/>
          <p:nvPr/>
        </p:nvSpPr>
        <p:spPr>
          <a:xfrm>
            <a:off x="1180728" y="640349"/>
            <a:ext cx="95033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Uh oh…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89E51D8-D0FA-8CF4-F4E7-3BFDA5800312}"/>
                  </a:ext>
                </a:extLst>
              </p:cNvPr>
              <p:cNvSpPr txBox="1"/>
              <p:nvPr/>
            </p:nvSpPr>
            <p:spPr>
              <a:xfrm>
                <a:off x="4442226" y="1329538"/>
                <a:ext cx="3307548" cy="13747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5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GB" sz="25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5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GB" sz="25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GB" sz="2500" dirty="0"/>
                  <a:t> Britain is in Europe</a:t>
                </a:r>
              </a:p>
              <a:p>
                <a:pPr>
                  <a:spcAft>
                    <a:spcPts val="5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GB" sz="25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5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GB" sz="25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GB" sz="2500" dirty="0"/>
                  <a:t> London is in Europe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GB" sz="25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5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GB" sz="25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GB" sz="2500" dirty="0"/>
                  <a:t>: Paris is in Europe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89E51D8-D0FA-8CF4-F4E7-3BFDA58003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2226" y="1329538"/>
                <a:ext cx="3307548" cy="1374735"/>
              </a:xfrm>
              <a:prstGeom prst="rect">
                <a:avLst/>
              </a:prstGeom>
              <a:blipFill>
                <a:blip r:embed="rId3"/>
                <a:stretch>
                  <a:fillRect l="-554" t="-3097" b="-973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1" name="Table 3">
                <a:extLst>
                  <a:ext uri="{FF2B5EF4-FFF2-40B4-BE49-F238E27FC236}">
                    <a16:creationId xmlns:a16="http://schemas.microsoft.com/office/drawing/2014/main" id="{86F91F25-7BC4-C7D8-C7DE-065DD66B50A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45155253"/>
                  </p:ext>
                </p:extLst>
              </p:nvPr>
            </p:nvGraphicFramePr>
            <p:xfrm>
              <a:off x="1507959" y="3032879"/>
              <a:ext cx="3600453" cy="18542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00151">
                      <a:extLst>
                        <a:ext uri="{9D8B030D-6E8A-4147-A177-3AD203B41FA5}">
                          <a16:colId xmlns:a16="http://schemas.microsoft.com/office/drawing/2014/main" val="1342853191"/>
                        </a:ext>
                      </a:extLst>
                    </a:gridCol>
                    <a:gridCol w="1200151">
                      <a:extLst>
                        <a:ext uri="{9D8B030D-6E8A-4147-A177-3AD203B41FA5}">
                          <a16:colId xmlns:a16="http://schemas.microsoft.com/office/drawing/2014/main" val="3272050641"/>
                        </a:ext>
                      </a:extLst>
                    </a:gridCol>
                    <a:gridCol w="1200151">
                      <a:extLst>
                        <a:ext uri="{9D8B030D-6E8A-4147-A177-3AD203B41FA5}">
                          <a16:colId xmlns:a16="http://schemas.microsoft.com/office/drawing/2014/main" val="810791777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en-GB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GB" b="0" dirty="0"/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𝐿</m:t>
                                    </m:r>
                                  </m:e>
                                  <m:sub>
                                    <m:r>
                                      <a:rPr lang="en-GB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GB" b="0" dirty="0"/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en-GB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GB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→</m:t>
                                </m:r>
                                <m:sSub>
                                  <m:sSubPr>
                                    <m:ctrlPr>
                                      <a:rPr lang="en-GB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𝐿</m:t>
                                    </m:r>
                                  </m:e>
                                  <m:sub>
                                    <m:r>
                                      <a:rPr lang="en-GB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GB" b="0" dirty="0"/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3245893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T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T</a:t>
                          </a:r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tabLst>
                              <a:tab pos="714375" algn="l"/>
                            </a:tabLst>
                          </a:pPr>
                          <a:r>
                            <a:rPr lang="en-GB" dirty="0"/>
                            <a:t>T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9440208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T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F</a:t>
                          </a:r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tabLst>
                              <a:tab pos="714375" algn="l"/>
                            </a:tabLst>
                          </a:pPr>
                          <a:r>
                            <a:rPr lang="en-GB" dirty="0"/>
                            <a:t>F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7124944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F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T</a:t>
                          </a:r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tabLst>
                              <a:tab pos="714375" algn="l"/>
                            </a:tabLst>
                          </a:pPr>
                          <a:r>
                            <a:rPr lang="en-GB" dirty="0"/>
                            <a:t>T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9256583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F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F</a:t>
                          </a:r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tabLst>
                              <a:tab pos="714375" algn="l"/>
                            </a:tabLst>
                          </a:pPr>
                          <a:r>
                            <a:rPr lang="en-GB" dirty="0"/>
                            <a:t>T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9092154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1" name="Table 3">
                <a:extLst>
                  <a:ext uri="{FF2B5EF4-FFF2-40B4-BE49-F238E27FC236}">
                    <a16:creationId xmlns:a16="http://schemas.microsoft.com/office/drawing/2014/main" id="{86F91F25-7BC4-C7D8-C7DE-065DD66B50A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45155253"/>
                  </p:ext>
                </p:extLst>
              </p:nvPr>
            </p:nvGraphicFramePr>
            <p:xfrm>
              <a:off x="1507959" y="3032879"/>
              <a:ext cx="3600453" cy="18542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00151">
                      <a:extLst>
                        <a:ext uri="{9D8B030D-6E8A-4147-A177-3AD203B41FA5}">
                          <a16:colId xmlns:a16="http://schemas.microsoft.com/office/drawing/2014/main" val="1342853191"/>
                        </a:ext>
                      </a:extLst>
                    </a:gridCol>
                    <a:gridCol w="1200151">
                      <a:extLst>
                        <a:ext uri="{9D8B030D-6E8A-4147-A177-3AD203B41FA5}">
                          <a16:colId xmlns:a16="http://schemas.microsoft.com/office/drawing/2014/main" val="3272050641"/>
                        </a:ext>
                      </a:extLst>
                    </a:gridCol>
                    <a:gridCol w="1200151">
                      <a:extLst>
                        <a:ext uri="{9D8B030D-6E8A-4147-A177-3AD203B41FA5}">
                          <a16:colId xmlns:a16="http://schemas.microsoft.com/office/drawing/2014/main" val="810791777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015" t="-3279" r="-202030" b="-4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01015" t="-3279" r="-102030" b="-4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201015" t="-3279" r="-2030" b="-42459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3245893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T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T</a:t>
                          </a:r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tabLst>
                              <a:tab pos="714375" algn="l"/>
                            </a:tabLst>
                          </a:pPr>
                          <a:r>
                            <a:rPr lang="en-GB" dirty="0"/>
                            <a:t>T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9440208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T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F</a:t>
                          </a:r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tabLst>
                              <a:tab pos="714375" algn="l"/>
                            </a:tabLst>
                          </a:pPr>
                          <a:r>
                            <a:rPr lang="en-GB" dirty="0"/>
                            <a:t>F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7124944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F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T</a:t>
                          </a:r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tabLst>
                              <a:tab pos="714375" algn="l"/>
                            </a:tabLst>
                          </a:pPr>
                          <a:r>
                            <a:rPr lang="en-GB" dirty="0"/>
                            <a:t>T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9256583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F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F</a:t>
                          </a:r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tabLst>
                              <a:tab pos="714375" algn="l"/>
                            </a:tabLst>
                          </a:pPr>
                          <a:r>
                            <a:rPr lang="en-GB" dirty="0"/>
                            <a:t>T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90921540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2" name="Table 3">
                <a:extLst>
                  <a:ext uri="{FF2B5EF4-FFF2-40B4-BE49-F238E27FC236}">
                    <a16:creationId xmlns:a16="http://schemas.microsoft.com/office/drawing/2014/main" id="{B1D207FC-06B2-F825-9ED7-221E994145F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051270167"/>
                  </p:ext>
                </p:extLst>
              </p:nvPr>
            </p:nvGraphicFramePr>
            <p:xfrm>
              <a:off x="7083589" y="3032879"/>
              <a:ext cx="3600453" cy="18542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00151">
                      <a:extLst>
                        <a:ext uri="{9D8B030D-6E8A-4147-A177-3AD203B41FA5}">
                          <a16:colId xmlns:a16="http://schemas.microsoft.com/office/drawing/2014/main" val="1342853191"/>
                        </a:ext>
                      </a:extLst>
                    </a:gridCol>
                    <a:gridCol w="1200151">
                      <a:extLst>
                        <a:ext uri="{9D8B030D-6E8A-4147-A177-3AD203B41FA5}">
                          <a16:colId xmlns:a16="http://schemas.microsoft.com/office/drawing/2014/main" val="3272050641"/>
                        </a:ext>
                      </a:extLst>
                    </a:gridCol>
                    <a:gridCol w="1200151">
                      <a:extLst>
                        <a:ext uri="{9D8B030D-6E8A-4147-A177-3AD203B41FA5}">
                          <a16:colId xmlns:a16="http://schemas.microsoft.com/office/drawing/2014/main" val="810791777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en-GB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GB" b="0" dirty="0"/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a:rPr lang="en-GB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GB" b="0" dirty="0"/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en-GB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GB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→</m:t>
                                </m:r>
                                <m:sSub>
                                  <m:sSubPr>
                                    <m:ctrlPr>
                                      <a:rPr lang="en-GB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a:rPr lang="en-GB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GB" b="0" dirty="0"/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3245893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T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T</a:t>
                          </a:r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tabLst>
                              <a:tab pos="714375" algn="l"/>
                            </a:tabLst>
                          </a:pPr>
                          <a:r>
                            <a:rPr lang="en-GB" dirty="0"/>
                            <a:t>T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9440208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T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F</a:t>
                          </a:r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tabLst>
                              <a:tab pos="714375" algn="l"/>
                            </a:tabLst>
                          </a:pPr>
                          <a:r>
                            <a:rPr lang="en-GB" dirty="0"/>
                            <a:t>F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7124944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F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T</a:t>
                          </a:r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tabLst>
                              <a:tab pos="714375" algn="l"/>
                            </a:tabLst>
                          </a:pPr>
                          <a:r>
                            <a:rPr lang="en-GB" dirty="0"/>
                            <a:t>T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9256583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F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F</a:t>
                          </a:r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tabLst>
                              <a:tab pos="714375" algn="l"/>
                            </a:tabLst>
                          </a:pPr>
                          <a:r>
                            <a:rPr lang="en-GB" dirty="0"/>
                            <a:t>T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9092154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2" name="Table 3">
                <a:extLst>
                  <a:ext uri="{FF2B5EF4-FFF2-40B4-BE49-F238E27FC236}">
                    <a16:creationId xmlns:a16="http://schemas.microsoft.com/office/drawing/2014/main" id="{B1D207FC-06B2-F825-9ED7-221E994145F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051270167"/>
                  </p:ext>
                </p:extLst>
              </p:nvPr>
            </p:nvGraphicFramePr>
            <p:xfrm>
              <a:off x="7083589" y="3032879"/>
              <a:ext cx="3600453" cy="18542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00151">
                      <a:extLst>
                        <a:ext uri="{9D8B030D-6E8A-4147-A177-3AD203B41FA5}">
                          <a16:colId xmlns:a16="http://schemas.microsoft.com/office/drawing/2014/main" val="1342853191"/>
                        </a:ext>
                      </a:extLst>
                    </a:gridCol>
                    <a:gridCol w="1200151">
                      <a:extLst>
                        <a:ext uri="{9D8B030D-6E8A-4147-A177-3AD203B41FA5}">
                          <a16:colId xmlns:a16="http://schemas.microsoft.com/office/drawing/2014/main" val="3272050641"/>
                        </a:ext>
                      </a:extLst>
                    </a:gridCol>
                    <a:gridCol w="1200151">
                      <a:extLst>
                        <a:ext uri="{9D8B030D-6E8A-4147-A177-3AD203B41FA5}">
                          <a16:colId xmlns:a16="http://schemas.microsoft.com/office/drawing/2014/main" val="810791777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1015" t="-3279" r="-201523" b="-4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101015" t="-3279" r="-101523" b="-4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201015" t="-3279" r="-1523" b="-42459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3245893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T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T</a:t>
                          </a:r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tabLst>
                              <a:tab pos="714375" algn="l"/>
                            </a:tabLst>
                          </a:pPr>
                          <a:r>
                            <a:rPr lang="en-GB" dirty="0"/>
                            <a:t>T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9440208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T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F</a:t>
                          </a:r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tabLst>
                              <a:tab pos="714375" algn="l"/>
                            </a:tabLst>
                          </a:pPr>
                          <a:r>
                            <a:rPr lang="en-GB" dirty="0"/>
                            <a:t>F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7124944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F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T</a:t>
                          </a:r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tabLst>
                              <a:tab pos="714375" algn="l"/>
                            </a:tabLst>
                          </a:pPr>
                          <a:r>
                            <a:rPr lang="en-GB" dirty="0"/>
                            <a:t>T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9256583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F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F</a:t>
                          </a:r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tabLst>
                              <a:tab pos="714375" algn="l"/>
                            </a:tabLst>
                          </a:pPr>
                          <a:r>
                            <a:rPr lang="en-GB" dirty="0"/>
                            <a:t>T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90921540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606555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1D8B2E9-C685-F4FB-9C99-C337AD9212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0965" y="3428999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C3F8FE8-F342-2A79-A69D-DF643D223C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897481">
            <a:off x="-2267932" y="-2404694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7CF3411-051E-189F-33C2-9D3BE0B78D7D}"/>
              </a:ext>
            </a:extLst>
          </p:cNvPr>
          <p:cNvSpPr txBox="1"/>
          <p:nvPr/>
        </p:nvSpPr>
        <p:spPr>
          <a:xfrm>
            <a:off x="1180728" y="640349"/>
            <a:ext cx="95033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Uh oh…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E9E03F1-1C54-AE92-F321-3805C42233FB}"/>
                  </a:ext>
                </a:extLst>
              </p:cNvPr>
              <p:cNvSpPr txBox="1"/>
              <p:nvPr/>
            </p:nvSpPr>
            <p:spPr>
              <a:xfrm>
                <a:off x="4442226" y="1329538"/>
                <a:ext cx="3307548" cy="13747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5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GB" sz="25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5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GB" sz="25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GB" sz="2500" dirty="0"/>
                  <a:t> Britain is in Europe</a:t>
                </a:r>
              </a:p>
              <a:p>
                <a:pPr>
                  <a:spcAft>
                    <a:spcPts val="5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GB" sz="25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5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GB" sz="25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GB" sz="2500" dirty="0"/>
                  <a:t> London is in Europe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GB" sz="25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5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GB" sz="25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GB" sz="2500" dirty="0"/>
                  <a:t>: Paris is in Europe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E9E03F1-1C54-AE92-F321-3805C42233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2226" y="1329538"/>
                <a:ext cx="3307548" cy="1374735"/>
              </a:xfrm>
              <a:prstGeom prst="rect">
                <a:avLst/>
              </a:prstGeom>
              <a:blipFill>
                <a:blip r:embed="rId3"/>
                <a:stretch>
                  <a:fillRect l="-554" t="-3097" b="-973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e 3">
                <a:extLst>
                  <a:ext uri="{FF2B5EF4-FFF2-40B4-BE49-F238E27FC236}">
                    <a16:creationId xmlns:a16="http://schemas.microsoft.com/office/drawing/2014/main" id="{401A24BA-702A-77D5-29EB-C1917519549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02686976"/>
                  </p:ext>
                </p:extLst>
              </p:nvPr>
            </p:nvGraphicFramePr>
            <p:xfrm>
              <a:off x="1507959" y="3032879"/>
              <a:ext cx="3600453" cy="18542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00151">
                      <a:extLst>
                        <a:ext uri="{9D8B030D-6E8A-4147-A177-3AD203B41FA5}">
                          <a16:colId xmlns:a16="http://schemas.microsoft.com/office/drawing/2014/main" val="1342853191"/>
                        </a:ext>
                      </a:extLst>
                    </a:gridCol>
                    <a:gridCol w="1200151">
                      <a:extLst>
                        <a:ext uri="{9D8B030D-6E8A-4147-A177-3AD203B41FA5}">
                          <a16:colId xmlns:a16="http://schemas.microsoft.com/office/drawing/2014/main" val="3272050641"/>
                        </a:ext>
                      </a:extLst>
                    </a:gridCol>
                    <a:gridCol w="1200151">
                      <a:extLst>
                        <a:ext uri="{9D8B030D-6E8A-4147-A177-3AD203B41FA5}">
                          <a16:colId xmlns:a16="http://schemas.microsoft.com/office/drawing/2014/main" val="810791777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en-GB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GB" b="0" dirty="0"/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𝐿</m:t>
                                    </m:r>
                                  </m:e>
                                  <m:sub>
                                    <m:r>
                                      <a:rPr lang="en-GB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GB" b="0" dirty="0"/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en-GB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GB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→</m:t>
                                </m:r>
                                <m:sSub>
                                  <m:sSubPr>
                                    <m:ctrlPr>
                                      <a:rPr lang="en-GB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𝐿</m:t>
                                    </m:r>
                                  </m:e>
                                  <m:sub>
                                    <m:r>
                                      <a:rPr lang="en-GB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GB" b="0" dirty="0"/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3245893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T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T</a:t>
                          </a:r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tabLst>
                              <a:tab pos="714375" algn="l"/>
                            </a:tabLst>
                          </a:pPr>
                          <a:r>
                            <a:rPr lang="en-GB" dirty="0"/>
                            <a:t>T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9440208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T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F</a:t>
                          </a:r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tabLst>
                              <a:tab pos="714375" algn="l"/>
                            </a:tabLst>
                          </a:pPr>
                          <a:r>
                            <a:rPr lang="en-GB" dirty="0"/>
                            <a:t>F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7124944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F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T</a:t>
                          </a:r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tabLst>
                              <a:tab pos="714375" algn="l"/>
                            </a:tabLst>
                          </a:pPr>
                          <a:r>
                            <a:rPr lang="en-GB" dirty="0"/>
                            <a:t>T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9256583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F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F</a:t>
                          </a:r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tabLst>
                              <a:tab pos="714375" algn="l"/>
                            </a:tabLst>
                          </a:pPr>
                          <a:r>
                            <a:rPr lang="en-GB" dirty="0"/>
                            <a:t>T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9092154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e 3">
                <a:extLst>
                  <a:ext uri="{FF2B5EF4-FFF2-40B4-BE49-F238E27FC236}">
                    <a16:creationId xmlns:a16="http://schemas.microsoft.com/office/drawing/2014/main" id="{401A24BA-702A-77D5-29EB-C1917519549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02686976"/>
                  </p:ext>
                </p:extLst>
              </p:nvPr>
            </p:nvGraphicFramePr>
            <p:xfrm>
              <a:off x="1507959" y="3032879"/>
              <a:ext cx="3600453" cy="18542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00151">
                      <a:extLst>
                        <a:ext uri="{9D8B030D-6E8A-4147-A177-3AD203B41FA5}">
                          <a16:colId xmlns:a16="http://schemas.microsoft.com/office/drawing/2014/main" val="1342853191"/>
                        </a:ext>
                      </a:extLst>
                    </a:gridCol>
                    <a:gridCol w="1200151">
                      <a:extLst>
                        <a:ext uri="{9D8B030D-6E8A-4147-A177-3AD203B41FA5}">
                          <a16:colId xmlns:a16="http://schemas.microsoft.com/office/drawing/2014/main" val="3272050641"/>
                        </a:ext>
                      </a:extLst>
                    </a:gridCol>
                    <a:gridCol w="1200151">
                      <a:extLst>
                        <a:ext uri="{9D8B030D-6E8A-4147-A177-3AD203B41FA5}">
                          <a16:colId xmlns:a16="http://schemas.microsoft.com/office/drawing/2014/main" val="810791777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015" t="-3279" r="-202030" b="-4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01015" t="-3279" r="-102030" b="-4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201015" t="-3279" r="-2030" b="-42459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3245893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T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T</a:t>
                          </a:r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tabLst>
                              <a:tab pos="714375" algn="l"/>
                            </a:tabLst>
                          </a:pPr>
                          <a:r>
                            <a:rPr lang="en-GB" dirty="0"/>
                            <a:t>T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9440208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T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F</a:t>
                          </a:r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tabLst>
                              <a:tab pos="714375" algn="l"/>
                            </a:tabLst>
                          </a:pPr>
                          <a:r>
                            <a:rPr lang="en-GB" dirty="0"/>
                            <a:t>F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7124944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F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T</a:t>
                          </a:r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tabLst>
                              <a:tab pos="714375" algn="l"/>
                            </a:tabLst>
                          </a:pPr>
                          <a:r>
                            <a:rPr lang="en-GB" dirty="0"/>
                            <a:t>T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9256583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F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F</a:t>
                          </a:r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tabLst>
                              <a:tab pos="714375" algn="l"/>
                            </a:tabLst>
                          </a:pPr>
                          <a:r>
                            <a:rPr lang="en-GB" dirty="0"/>
                            <a:t>T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90921540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9" name="Table 3">
                <a:extLst>
                  <a:ext uri="{FF2B5EF4-FFF2-40B4-BE49-F238E27FC236}">
                    <a16:creationId xmlns:a16="http://schemas.microsoft.com/office/drawing/2014/main" id="{16B93B71-C0E4-1F35-0760-93F3336F140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49476008"/>
                  </p:ext>
                </p:extLst>
              </p:nvPr>
            </p:nvGraphicFramePr>
            <p:xfrm>
              <a:off x="7083589" y="3032879"/>
              <a:ext cx="3600453" cy="18542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00151">
                      <a:extLst>
                        <a:ext uri="{9D8B030D-6E8A-4147-A177-3AD203B41FA5}">
                          <a16:colId xmlns:a16="http://schemas.microsoft.com/office/drawing/2014/main" val="1342853191"/>
                        </a:ext>
                      </a:extLst>
                    </a:gridCol>
                    <a:gridCol w="1200151">
                      <a:extLst>
                        <a:ext uri="{9D8B030D-6E8A-4147-A177-3AD203B41FA5}">
                          <a16:colId xmlns:a16="http://schemas.microsoft.com/office/drawing/2014/main" val="3272050641"/>
                        </a:ext>
                      </a:extLst>
                    </a:gridCol>
                    <a:gridCol w="1200151">
                      <a:extLst>
                        <a:ext uri="{9D8B030D-6E8A-4147-A177-3AD203B41FA5}">
                          <a16:colId xmlns:a16="http://schemas.microsoft.com/office/drawing/2014/main" val="810791777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en-GB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GB" b="0" dirty="0"/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a:rPr lang="en-GB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GB" b="0" dirty="0"/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en-GB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GB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→</m:t>
                                </m:r>
                                <m:sSub>
                                  <m:sSubPr>
                                    <m:ctrlPr>
                                      <a:rPr lang="en-GB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a:rPr lang="en-GB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GB" b="0" dirty="0"/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3245893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T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T</a:t>
                          </a:r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tabLst>
                              <a:tab pos="714375" algn="l"/>
                            </a:tabLst>
                          </a:pPr>
                          <a:r>
                            <a:rPr lang="en-GB" dirty="0"/>
                            <a:t>T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9440208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T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F</a:t>
                          </a:r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tabLst>
                              <a:tab pos="714375" algn="l"/>
                            </a:tabLst>
                          </a:pPr>
                          <a:r>
                            <a:rPr lang="en-GB" dirty="0"/>
                            <a:t>F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7124944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F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T</a:t>
                          </a:r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tabLst>
                              <a:tab pos="714375" algn="l"/>
                            </a:tabLst>
                          </a:pPr>
                          <a:r>
                            <a:rPr lang="en-GB" dirty="0"/>
                            <a:t>T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9256583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F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F</a:t>
                          </a:r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tabLst>
                              <a:tab pos="714375" algn="l"/>
                            </a:tabLst>
                          </a:pPr>
                          <a:r>
                            <a:rPr lang="en-GB" dirty="0"/>
                            <a:t>T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90921540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9" name="Table 3">
                <a:extLst>
                  <a:ext uri="{FF2B5EF4-FFF2-40B4-BE49-F238E27FC236}">
                    <a16:creationId xmlns:a16="http://schemas.microsoft.com/office/drawing/2014/main" id="{16B93B71-C0E4-1F35-0760-93F3336F140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49476008"/>
                  </p:ext>
                </p:extLst>
              </p:nvPr>
            </p:nvGraphicFramePr>
            <p:xfrm>
              <a:off x="7083589" y="3032879"/>
              <a:ext cx="3600453" cy="18542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00151">
                      <a:extLst>
                        <a:ext uri="{9D8B030D-6E8A-4147-A177-3AD203B41FA5}">
                          <a16:colId xmlns:a16="http://schemas.microsoft.com/office/drawing/2014/main" val="1342853191"/>
                        </a:ext>
                      </a:extLst>
                    </a:gridCol>
                    <a:gridCol w="1200151">
                      <a:extLst>
                        <a:ext uri="{9D8B030D-6E8A-4147-A177-3AD203B41FA5}">
                          <a16:colId xmlns:a16="http://schemas.microsoft.com/office/drawing/2014/main" val="3272050641"/>
                        </a:ext>
                      </a:extLst>
                    </a:gridCol>
                    <a:gridCol w="1200151">
                      <a:extLst>
                        <a:ext uri="{9D8B030D-6E8A-4147-A177-3AD203B41FA5}">
                          <a16:colId xmlns:a16="http://schemas.microsoft.com/office/drawing/2014/main" val="810791777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1015" t="-3279" r="-201523" b="-4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101015" t="-3279" r="-101523" b="-4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201015" t="-3279" r="-1523" b="-42459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3245893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T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T</a:t>
                          </a:r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tabLst>
                              <a:tab pos="714375" algn="l"/>
                            </a:tabLst>
                          </a:pPr>
                          <a:r>
                            <a:rPr lang="en-GB" dirty="0"/>
                            <a:t>T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9440208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T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F</a:t>
                          </a:r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tabLst>
                              <a:tab pos="714375" algn="l"/>
                            </a:tabLst>
                          </a:pPr>
                          <a:r>
                            <a:rPr lang="en-GB" dirty="0"/>
                            <a:t>F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7124944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F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T</a:t>
                          </a:r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tabLst>
                              <a:tab pos="714375" algn="l"/>
                            </a:tabLst>
                          </a:pPr>
                          <a:r>
                            <a:rPr lang="en-GB" dirty="0"/>
                            <a:t>T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9256583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F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F</a:t>
                          </a:r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tabLst>
                              <a:tab pos="714375" algn="l"/>
                            </a:tabLst>
                          </a:pPr>
                          <a:r>
                            <a:rPr lang="en-GB" dirty="0"/>
                            <a:t>T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90921540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1769441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1D8B2E9-C685-F4FB-9C99-C337AD9212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0965" y="3428999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C3F8FE8-F342-2A79-A69D-DF643D223C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897481">
            <a:off x="-2267932" y="-2404694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7CF3411-051E-189F-33C2-9D3BE0B78D7D}"/>
              </a:ext>
            </a:extLst>
          </p:cNvPr>
          <p:cNvSpPr txBox="1"/>
          <p:nvPr/>
        </p:nvSpPr>
        <p:spPr>
          <a:xfrm>
            <a:off x="1180728" y="640349"/>
            <a:ext cx="95033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Uh oh…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E9E03F1-1C54-AE92-F321-3805C42233FB}"/>
                  </a:ext>
                </a:extLst>
              </p:cNvPr>
              <p:cNvSpPr txBox="1"/>
              <p:nvPr/>
            </p:nvSpPr>
            <p:spPr>
              <a:xfrm>
                <a:off x="4442226" y="1329538"/>
                <a:ext cx="3307548" cy="13747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5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GB" sz="25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5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GB" sz="25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GB" sz="2500" dirty="0"/>
                  <a:t> Britain is in Europe</a:t>
                </a:r>
              </a:p>
              <a:p>
                <a:pPr>
                  <a:spcAft>
                    <a:spcPts val="5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GB" sz="25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5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GB" sz="25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GB" sz="2500" dirty="0"/>
                  <a:t> London is in Europe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GB" sz="25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5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GB" sz="25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GB" sz="2500" dirty="0"/>
                  <a:t>: Paris is in Europe</a:t>
                </a: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E9E03F1-1C54-AE92-F321-3805C42233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2226" y="1329538"/>
                <a:ext cx="3307548" cy="1374735"/>
              </a:xfrm>
              <a:prstGeom prst="rect">
                <a:avLst/>
              </a:prstGeom>
              <a:blipFill>
                <a:blip r:embed="rId3"/>
                <a:stretch>
                  <a:fillRect l="-554" t="-3097" b="-973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8" name="Table 3">
                <a:extLst>
                  <a:ext uri="{FF2B5EF4-FFF2-40B4-BE49-F238E27FC236}">
                    <a16:creationId xmlns:a16="http://schemas.microsoft.com/office/drawing/2014/main" id="{401A24BA-702A-77D5-29EB-C19175195493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1507959" y="3032879"/>
              <a:ext cx="3600453" cy="18542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00151">
                      <a:extLst>
                        <a:ext uri="{9D8B030D-6E8A-4147-A177-3AD203B41FA5}">
                          <a16:colId xmlns:a16="http://schemas.microsoft.com/office/drawing/2014/main" val="1342853191"/>
                        </a:ext>
                      </a:extLst>
                    </a:gridCol>
                    <a:gridCol w="1200151">
                      <a:extLst>
                        <a:ext uri="{9D8B030D-6E8A-4147-A177-3AD203B41FA5}">
                          <a16:colId xmlns:a16="http://schemas.microsoft.com/office/drawing/2014/main" val="3272050641"/>
                        </a:ext>
                      </a:extLst>
                    </a:gridCol>
                    <a:gridCol w="1200151">
                      <a:extLst>
                        <a:ext uri="{9D8B030D-6E8A-4147-A177-3AD203B41FA5}">
                          <a16:colId xmlns:a16="http://schemas.microsoft.com/office/drawing/2014/main" val="810791777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en-GB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GB" b="0" dirty="0"/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𝐿</m:t>
                                    </m:r>
                                  </m:e>
                                  <m:sub>
                                    <m:r>
                                      <a:rPr lang="en-GB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GB" b="0" dirty="0"/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en-GB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GB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→</m:t>
                                </m:r>
                                <m:sSub>
                                  <m:sSubPr>
                                    <m:ctrlPr>
                                      <a:rPr lang="en-GB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𝐿</m:t>
                                    </m:r>
                                  </m:e>
                                  <m:sub>
                                    <m:r>
                                      <a:rPr lang="en-GB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GB" b="0" dirty="0"/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3245893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T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T</a:t>
                          </a:r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tabLst>
                              <a:tab pos="714375" algn="l"/>
                            </a:tabLst>
                          </a:pPr>
                          <a:r>
                            <a:rPr lang="en-GB" dirty="0"/>
                            <a:t>T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9440208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T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F</a:t>
                          </a:r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tabLst>
                              <a:tab pos="714375" algn="l"/>
                            </a:tabLst>
                          </a:pPr>
                          <a:r>
                            <a:rPr lang="en-GB" dirty="0"/>
                            <a:t>F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7124944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F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T</a:t>
                          </a:r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tabLst>
                              <a:tab pos="714375" algn="l"/>
                            </a:tabLst>
                          </a:pPr>
                          <a:r>
                            <a:rPr lang="en-GB" dirty="0"/>
                            <a:t>T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9256583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F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F</a:t>
                          </a:r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tabLst>
                              <a:tab pos="714375" algn="l"/>
                            </a:tabLst>
                          </a:pPr>
                          <a:r>
                            <a:rPr lang="en-GB" dirty="0"/>
                            <a:t>T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90921540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8" name="Table 3">
                <a:extLst>
                  <a:ext uri="{FF2B5EF4-FFF2-40B4-BE49-F238E27FC236}">
                    <a16:creationId xmlns:a16="http://schemas.microsoft.com/office/drawing/2014/main" id="{401A24BA-702A-77D5-29EB-C19175195493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1507959" y="3032879"/>
              <a:ext cx="3600453" cy="18542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00151">
                      <a:extLst>
                        <a:ext uri="{9D8B030D-6E8A-4147-A177-3AD203B41FA5}">
                          <a16:colId xmlns:a16="http://schemas.microsoft.com/office/drawing/2014/main" val="1342853191"/>
                        </a:ext>
                      </a:extLst>
                    </a:gridCol>
                    <a:gridCol w="1200151">
                      <a:extLst>
                        <a:ext uri="{9D8B030D-6E8A-4147-A177-3AD203B41FA5}">
                          <a16:colId xmlns:a16="http://schemas.microsoft.com/office/drawing/2014/main" val="3272050641"/>
                        </a:ext>
                      </a:extLst>
                    </a:gridCol>
                    <a:gridCol w="1200151">
                      <a:extLst>
                        <a:ext uri="{9D8B030D-6E8A-4147-A177-3AD203B41FA5}">
                          <a16:colId xmlns:a16="http://schemas.microsoft.com/office/drawing/2014/main" val="810791777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015" t="-3279" r="-202030" b="-4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01015" t="-3279" r="-102030" b="-4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201015" t="-3279" r="-2030" b="-42459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3245893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T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T</a:t>
                          </a:r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tabLst>
                              <a:tab pos="714375" algn="l"/>
                            </a:tabLst>
                          </a:pPr>
                          <a:r>
                            <a:rPr lang="en-GB" dirty="0"/>
                            <a:t>T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9440208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T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F</a:t>
                          </a:r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tabLst>
                              <a:tab pos="714375" algn="l"/>
                            </a:tabLst>
                          </a:pPr>
                          <a:r>
                            <a:rPr lang="en-GB" dirty="0"/>
                            <a:t>F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7124944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F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T</a:t>
                          </a:r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tabLst>
                              <a:tab pos="714375" algn="l"/>
                            </a:tabLst>
                          </a:pPr>
                          <a:r>
                            <a:rPr lang="en-GB" dirty="0"/>
                            <a:t>T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9256583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F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F</a:t>
                          </a:r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tabLst>
                              <a:tab pos="714375" algn="l"/>
                            </a:tabLst>
                          </a:pPr>
                          <a:r>
                            <a:rPr lang="en-GB" dirty="0"/>
                            <a:t>T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90921540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9" name="Table 3">
                <a:extLst>
                  <a:ext uri="{FF2B5EF4-FFF2-40B4-BE49-F238E27FC236}">
                    <a16:creationId xmlns:a16="http://schemas.microsoft.com/office/drawing/2014/main" id="{16B93B71-C0E4-1F35-0760-93F3336F1408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7083589" y="3032879"/>
              <a:ext cx="3600453" cy="18542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00151">
                      <a:extLst>
                        <a:ext uri="{9D8B030D-6E8A-4147-A177-3AD203B41FA5}">
                          <a16:colId xmlns:a16="http://schemas.microsoft.com/office/drawing/2014/main" val="1342853191"/>
                        </a:ext>
                      </a:extLst>
                    </a:gridCol>
                    <a:gridCol w="1200151">
                      <a:extLst>
                        <a:ext uri="{9D8B030D-6E8A-4147-A177-3AD203B41FA5}">
                          <a16:colId xmlns:a16="http://schemas.microsoft.com/office/drawing/2014/main" val="3272050641"/>
                        </a:ext>
                      </a:extLst>
                    </a:gridCol>
                    <a:gridCol w="1200151">
                      <a:extLst>
                        <a:ext uri="{9D8B030D-6E8A-4147-A177-3AD203B41FA5}">
                          <a16:colId xmlns:a16="http://schemas.microsoft.com/office/drawing/2014/main" val="810791777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en-GB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GB" b="0" dirty="0"/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a:rPr lang="en-GB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GB" b="0" dirty="0"/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en-GB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GB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→</m:t>
                                </m:r>
                                <m:sSub>
                                  <m:sSubPr>
                                    <m:ctrlPr>
                                      <a:rPr lang="en-GB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a:rPr lang="en-GB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GB" b="0" dirty="0"/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3245893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T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T</a:t>
                          </a:r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tabLst>
                              <a:tab pos="714375" algn="l"/>
                            </a:tabLst>
                          </a:pPr>
                          <a:r>
                            <a:rPr lang="en-GB" dirty="0"/>
                            <a:t>T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9440208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T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F</a:t>
                          </a:r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tabLst>
                              <a:tab pos="714375" algn="l"/>
                            </a:tabLst>
                          </a:pPr>
                          <a:r>
                            <a:rPr lang="en-GB" dirty="0"/>
                            <a:t>F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7124944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F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T</a:t>
                          </a:r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tabLst>
                              <a:tab pos="714375" algn="l"/>
                            </a:tabLst>
                          </a:pPr>
                          <a:r>
                            <a:rPr lang="en-GB" dirty="0"/>
                            <a:t>T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9256583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F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F</a:t>
                          </a:r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tabLst>
                              <a:tab pos="714375" algn="l"/>
                            </a:tabLst>
                          </a:pPr>
                          <a:r>
                            <a:rPr lang="en-GB" dirty="0"/>
                            <a:t>T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90921540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9" name="Table 3">
                <a:extLst>
                  <a:ext uri="{FF2B5EF4-FFF2-40B4-BE49-F238E27FC236}">
                    <a16:creationId xmlns:a16="http://schemas.microsoft.com/office/drawing/2014/main" id="{16B93B71-C0E4-1F35-0760-93F3336F1408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7083589" y="3032879"/>
              <a:ext cx="3600453" cy="18542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00151">
                      <a:extLst>
                        <a:ext uri="{9D8B030D-6E8A-4147-A177-3AD203B41FA5}">
                          <a16:colId xmlns:a16="http://schemas.microsoft.com/office/drawing/2014/main" val="1342853191"/>
                        </a:ext>
                      </a:extLst>
                    </a:gridCol>
                    <a:gridCol w="1200151">
                      <a:extLst>
                        <a:ext uri="{9D8B030D-6E8A-4147-A177-3AD203B41FA5}">
                          <a16:colId xmlns:a16="http://schemas.microsoft.com/office/drawing/2014/main" val="3272050641"/>
                        </a:ext>
                      </a:extLst>
                    </a:gridCol>
                    <a:gridCol w="1200151">
                      <a:extLst>
                        <a:ext uri="{9D8B030D-6E8A-4147-A177-3AD203B41FA5}">
                          <a16:colId xmlns:a16="http://schemas.microsoft.com/office/drawing/2014/main" val="810791777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1015" t="-3279" r="-201523" b="-4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101015" t="-3279" r="-101523" b="-4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201015" t="-3279" r="-1523" b="-42459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3245893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T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T</a:t>
                          </a:r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tabLst>
                              <a:tab pos="714375" algn="l"/>
                            </a:tabLst>
                          </a:pPr>
                          <a:r>
                            <a:rPr lang="en-GB" dirty="0"/>
                            <a:t>T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9440208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T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F</a:t>
                          </a:r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tabLst>
                              <a:tab pos="714375" algn="l"/>
                            </a:tabLst>
                          </a:pPr>
                          <a:r>
                            <a:rPr lang="en-GB" dirty="0"/>
                            <a:t>F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7124944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F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T</a:t>
                          </a:r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tabLst>
                              <a:tab pos="714375" algn="l"/>
                            </a:tabLst>
                          </a:pPr>
                          <a:r>
                            <a:rPr lang="en-GB" dirty="0"/>
                            <a:t>T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9256583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F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F</a:t>
                          </a:r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tabLst>
                              <a:tab pos="714375" algn="l"/>
                            </a:tabLst>
                          </a:pPr>
                          <a:r>
                            <a:rPr lang="en-GB" dirty="0"/>
                            <a:t>T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90921540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74DACA7-5F17-1106-0C96-917AC182D1C8}"/>
                  </a:ext>
                </a:extLst>
              </p:cNvPr>
              <p:cNvSpPr txBox="1"/>
              <p:nvPr/>
            </p:nvSpPr>
            <p:spPr>
              <a:xfrm>
                <a:off x="1344343" y="5488165"/>
                <a:ext cx="9503313" cy="861774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marL="342900" indent="-342900">
                  <a:spcAft>
                    <a:spcPts val="2000"/>
                  </a:spcAft>
                  <a:buFont typeface="Arial" panose="020B0604020202020204" pitchFamily="34" charset="0"/>
                  <a:buChar char="•"/>
                </a:pPr>
                <a:r>
                  <a:rPr lang="en-GB" sz="2500" dirty="0"/>
                  <a:t>‘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5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5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GB" sz="25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sz="25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en-GB" sz="25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5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GB" sz="25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GB" sz="2500" dirty="0"/>
                  <a:t>’ and ‘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5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5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GB" sz="25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sz="25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en-GB" sz="25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5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GB" sz="25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GB" sz="2500" dirty="0"/>
                  <a:t>’ cannot have different truth-values, because ‘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5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5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GB" sz="25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GB" sz="2500" dirty="0"/>
                  <a:t>’ and ‘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5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5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GB" sz="25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GB" sz="2500" dirty="0"/>
                  <a:t>’ have the same truth-value, and ‘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GB" sz="2500" dirty="0"/>
                  <a:t>’ is truth-functional</a:t>
                </a:r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74DACA7-5F17-1106-0C96-917AC182D1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4343" y="5488165"/>
                <a:ext cx="9503313" cy="861774"/>
              </a:xfrm>
              <a:prstGeom prst="rect">
                <a:avLst/>
              </a:prstGeom>
              <a:blipFill>
                <a:blip r:embed="rId6"/>
                <a:stretch>
                  <a:fillRect l="-963" t="-4930" b="-1619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79391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17F283E9-1A8B-624E-A589-936EEB987E85}"/>
                  </a:ext>
                </a:extLst>
              </p:cNvPr>
              <p:cNvSpPr txBox="1"/>
              <p:nvPr/>
            </p:nvSpPr>
            <p:spPr>
              <a:xfrm>
                <a:off x="1344343" y="5488165"/>
                <a:ext cx="9503313" cy="861774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marL="342900" indent="-342900">
                  <a:spcAft>
                    <a:spcPts val="2000"/>
                  </a:spcAft>
                  <a:buFont typeface="Arial" panose="020B0604020202020204" pitchFamily="34" charset="0"/>
                  <a:buChar char="•"/>
                </a:pPr>
                <a:r>
                  <a:rPr lang="en-GB" sz="2500" dirty="0"/>
                  <a:t>‘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5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5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GB" sz="25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sz="25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en-GB" sz="25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5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GB" sz="25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GB" sz="2500" dirty="0"/>
                  <a:t>’ and ‘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5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5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GB" sz="25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sz="25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en-GB" sz="25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5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GB" sz="25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GB" sz="2500" dirty="0"/>
                  <a:t>’ cannot have different truth-values, because ‘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5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5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GB" sz="25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GB" sz="2500" dirty="0"/>
                  <a:t>’ and ‘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5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5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GB" sz="25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GB" sz="2500" dirty="0"/>
                  <a:t>’ have the same truth-value, and ‘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GB" sz="2500" dirty="0"/>
                  <a:t>’ is truth-functional</a:t>
                </a:r>
              </a:p>
            </p:txBody>
          </p:sp>
        </mc:Choice>
        <mc:Fallback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17F283E9-1A8B-624E-A589-936EEB987E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4343" y="5488165"/>
                <a:ext cx="9503313" cy="861774"/>
              </a:xfrm>
              <a:prstGeom prst="rect">
                <a:avLst/>
              </a:prstGeom>
              <a:blipFill>
                <a:blip r:embed="rId2"/>
                <a:stretch>
                  <a:fillRect l="-963" t="-4930" b="-1619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11D8B2E9-C685-F4FB-9C99-C337AD9212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0965" y="3428999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C3F8FE8-F342-2A79-A69D-DF643D223C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897481">
            <a:off x="-2267932" y="-2404694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7CF3411-051E-189F-33C2-9D3BE0B78D7D}"/>
              </a:ext>
            </a:extLst>
          </p:cNvPr>
          <p:cNvSpPr txBox="1"/>
          <p:nvPr/>
        </p:nvSpPr>
        <p:spPr>
          <a:xfrm>
            <a:off x="1180728" y="640349"/>
            <a:ext cx="95033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Uh oh…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E9E03F1-1C54-AE92-F321-3805C42233FB}"/>
                  </a:ext>
                </a:extLst>
              </p:cNvPr>
              <p:cNvSpPr txBox="1"/>
              <p:nvPr/>
            </p:nvSpPr>
            <p:spPr>
              <a:xfrm>
                <a:off x="4442226" y="1329538"/>
                <a:ext cx="3307548" cy="13747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5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GB" sz="25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5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GB" sz="25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GB" sz="2500" dirty="0"/>
                  <a:t> Britain is in Asia</a:t>
                </a:r>
              </a:p>
              <a:p>
                <a:pPr>
                  <a:spcAft>
                    <a:spcPts val="5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GB" sz="25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5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GB" sz="25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GB" sz="2500" dirty="0"/>
                  <a:t> London is in Europe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GB" sz="25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5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GB" sz="25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GB" sz="2500" dirty="0"/>
                  <a:t>: Paris is in Europe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E9E03F1-1C54-AE92-F321-3805C42233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2226" y="1329538"/>
                <a:ext cx="3307548" cy="1374735"/>
              </a:xfrm>
              <a:prstGeom prst="rect">
                <a:avLst/>
              </a:prstGeom>
              <a:blipFill>
                <a:blip r:embed="rId4"/>
                <a:stretch>
                  <a:fillRect l="-554" t="-3097" b="-973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e 3">
                <a:extLst>
                  <a:ext uri="{FF2B5EF4-FFF2-40B4-BE49-F238E27FC236}">
                    <a16:creationId xmlns:a16="http://schemas.microsoft.com/office/drawing/2014/main" id="{401A24BA-702A-77D5-29EB-C1917519549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84516003"/>
                  </p:ext>
                </p:extLst>
              </p:nvPr>
            </p:nvGraphicFramePr>
            <p:xfrm>
              <a:off x="1507959" y="3032879"/>
              <a:ext cx="3600453" cy="18542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00151">
                      <a:extLst>
                        <a:ext uri="{9D8B030D-6E8A-4147-A177-3AD203B41FA5}">
                          <a16:colId xmlns:a16="http://schemas.microsoft.com/office/drawing/2014/main" val="1342853191"/>
                        </a:ext>
                      </a:extLst>
                    </a:gridCol>
                    <a:gridCol w="1200151">
                      <a:extLst>
                        <a:ext uri="{9D8B030D-6E8A-4147-A177-3AD203B41FA5}">
                          <a16:colId xmlns:a16="http://schemas.microsoft.com/office/drawing/2014/main" val="3272050641"/>
                        </a:ext>
                      </a:extLst>
                    </a:gridCol>
                    <a:gridCol w="1200151">
                      <a:extLst>
                        <a:ext uri="{9D8B030D-6E8A-4147-A177-3AD203B41FA5}">
                          <a16:colId xmlns:a16="http://schemas.microsoft.com/office/drawing/2014/main" val="810791777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en-GB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GB" b="0" dirty="0"/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𝐿</m:t>
                                    </m:r>
                                  </m:e>
                                  <m:sub>
                                    <m:r>
                                      <a:rPr lang="en-GB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GB" b="0" dirty="0"/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en-GB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GB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→</m:t>
                                </m:r>
                                <m:sSub>
                                  <m:sSubPr>
                                    <m:ctrlPr>
                                      <a:rPr lang="en-GB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𝐿</m:t>
                                    </m:r>
                                  </m:e>
                                  <m:sub>
                                    <m:r>
                                      <a:rPr lang="en-GB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GB" b="0" dirty="0"/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3245893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T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T</a:t>
                          </a:r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tabLst>
                              <a:tab pos="714375" algn="l"/>
                            </a:tabLst>
                          </a:pPr>
                          <a:r>
                            <a:rPr lang="en-GB" dirty="0"/>
                            <a:t>T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9440208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T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F</a:t>
                          </a:r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tabLst>
                              <a:tab pos="714375" algn="l"/>
                            </a:tabLst>
                          </a:pPr>
                          <a:r>
                            <a:rPr lang="en-GB" dirty="0"/>
                            <a:t>F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7124944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F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T</a:t>
                          </a:r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tabLst>
                              <a:tab pos="714375" algn="l"/>
                            </a:tabLst>
                          </a:pPr>
                          <a:r>
                            <a:rPr lang="en-GB" dirty="0"/>
                            <a:t>T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9256583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F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F</a:t>
                          </a:r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tabLst>
                              <a:tab pos="714375" algn="l"/>
                            </a:tabLst>
                          </a:pPr>
                          <a:r>
                            <a:rPr lang="en-GB" dirty="0"/>
                            <a:t>T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9092154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e 3">
                <a:extLst>
                  <a:ext uri="{FF2B5EF4-FFF2-40B4-BE49-F238E27FC236}">
                    <a16:creationId xmlns:a16="http://schemas.microsoft.com/office/drawing/2014/main" id="{401A24BA-702A-77D5-29EB-C1917519549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84516003"/>
                  </p:ext>
                </p:extLst>
              </p:nvPr>
            </p:nvGraphicFramePr>
            <p:xfrm>
              <a:off x="1507959" y="3032879"/>
              <a:ext cx="3600453" cy="18542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00151">
                      <a:extLst>
                        <a:ext uri="{9D8B030D-6E8A-4147-A177-3AD203B41FA5}">
                          <a16:colId xmlns:a16="http://schemas.microsoft.com/office/drawing/2014/main" val="1342853191"/>
                        </a:ext>
                      </a:extLst>
                    </a:gridCol>
                    <a:gridCol w="1200151">
                      <a:extLst>
                        <a:ext uri="{9D8B030D-6E8A-4147-A177-3AD203B41FA5}">
                          <a16:colId xmlns:a16="http://schemas.microsoft.com/office/drawing/2014/main" val="3272050641"/>
                        </a:ext>
                      </a:extLst>
                    </a:gridCol>
                    <a:gridCol w="1200151">
                      <a:extLst>
                        <a:ext uri="{9D8B030D-6E8A-4147-A177-3AD203B41FA5}">
                          <a16:colId xmlns:a16="http://schemas.microsoft.com/office/drawing/2014/main" val="810791777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1015" t="-3279" r="-202030" b="-4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101015" t="-3279" r="-102030" b="-4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201015" t="-3279" r="-2030" b="-42459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3245893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T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T</a:t>
                          </a:r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tabLst>
                              <a:tab pos="714375" algn="l"/>
                            </a:tabLst>
                          </a:pPr>
                          <a:r>
                            <a:rPr lang="en-GB" dirty="0"/>
                            <a:t>T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9440208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T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F</a:t>
                          </a:r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tabLst>
                              <a:tab pos="714375" algn="l"/>
                            </a:tabLst>
                          </a:pPr>
                          <a:r>
                            <a:rPr lang="en-GB" dirty="0"/>
                            <a:t>F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7124944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F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T</a:t>
                          </a:r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tabLst>
                              <a:tab pos="714375" algn="l"/>
                            </a:tabLst>
                          </a:pPr>
                          <a:r>
                            <a:rPr lang="en-GB" dirty="0"/>
                            <a:t>T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9256583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F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F</a:t>
                          </a:r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tabLst>
                              <a:tab pos="714375" algn="l"/>
                            </a:tabLst>
                          </a:pPr>
                          <a:r>
                            <a:rPr lang="en-GB" dirty="0"/>
                            <a:t>T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90921540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9" name="Table 3">
                <a:extLst>
                  <a:ext uri="{FF2B5EF4-FFF2-40B4-BE49-F238E27FC236}">
                    <a16:creationId xmlns:a16="http://schemas.microsoft.com/office/drawing/2014/main" id="{16B93B71-C0E4-1F35-0760-93F3336F140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90068606"/>
                  </p:ext>
                </p:extLst>
              </p:nvPr>
            </p:nvGraphicFramePr>
            <p:xfrm>
              <a:off x="7083589" y="3032879"/>
              <a:ext cx="3600453" cy="18542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00151">
                      <a:extLst>
                        <a:ext uri="{9D8B030D-6E8A-4147-A177-3AD203B41FA5}">
                          <a16:colId xmlns:a16="http://schemas.microsoft.com/office/drawing/2014/main" val="1342853191"/>
                        </a:ext>
                      </a:extLst>
                    </a:gridCol>
                    <a:gridCol w="1200151">
                      <a:extLst>
                        <a:ext uri="{9D8B030D-6E8A-4147-A177-3AD203B41FA5}">
                          <a16:colId xmlns:a16="http://schemas.microsoft.com/office/drawing/2014/main" val="3272050641"/>
                        </a:ext>
                      </a:extLst>
                    </a:gridCol>
                    <a:gridCol w="1200151">
                      <a:extLst>
                        <a:ext uri="{9D8B030D-6E8A-4147-A177-3AD203B41FA5}">
                          <a16:colId xmlns:a16="http://schemas.microsoft.com/office/drawing/2014/main" val="810791777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en-GB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GB" b="0" dirty="0"/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a:rPr lang="en-GB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GB" b="0" dirty="0"/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en-GB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GB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→</m:t>
                                </m:r>
                                <m:sSub>
                                  <m:sSubPr>
                                    <m:ctrlPr>
                                      <a:rPr lang="en-GB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a:rPr lang="en-GB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GB" b="0" dirty="0"/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3245893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T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T</a:t>
                          </a:r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tabLst>
                              <a:tab pos="714375" algn="l"/>
                            </a:tabLst>
                          </a:pPr>
                          <a:r>
                            <a:rPr lang="en-GB" dirty="0"/>
                            <a:t>T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9440208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T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F</a:t>
                          </a:r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tabLst>
                              <a:tab pos="714375" algn="l"/>
                            </a:tabLst>
                          </a:pPr>
                          <a:r>
                            <a:rPr lang="en-GB" dirty="0"/>
                            <a:t>F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7124944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F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T</a:t>
                          </a:r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tabLst>
                              <a:tab pos="714375" algn="l"/>
                            </a:tabLst>
                          </a:pPr>
                          <a:r>
                            <a:rPr lang="en-GB" dirty="0"/>
                            <a:t>T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9256583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F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F</a:t>
                          </a:r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tabLst>
                              <a:tab pos="714375" algn="l"/>
                            </a:tabLst>
                          </a:pPr>
                          <a:r>
                            <a:rPr lang="en-GB" dirty="0"/>
                            <a:t>T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90921540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9" name="Table 3">
                <a:extLst>
                  <a:ext uri="{FF2B5EF4-FFF2-40B4-BE49-F238E27FC236}">
                    <a16:creationId xmlns:a16="http://schemas.microsoft.com/office/drawing/2014/main" id="{16B93B71-C0E4-1F35-0760-93F3336F140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90068606"/>
                  </p:ext>
                </p:extLst>
              </p:nvPr>
            </p:nvGraphicFramePr>
            <p:xfrm>
              <a:off x="7083589" y="3032879"/>
              <a:ext cx="3600453" cy="18542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00151">
                      <a:extLst>
                        <a:ext uri="{9D8B030D-6E8A-4147-A177-3AD203B41FA5}">
                          <a16:colId xmlns:a16="http://schemas.microsoft.com/office/drawing/2014/main" val="1342853191"/>
                        </a:ext>
                      </a:extLst>
                    </a:gridCol>
                    <a:gridCol w="1200151">
                      <a:extLst>
                        <a:ext uri="{9D8B030D-6E8A-4147-A177-3AD203B41FA5}">
                          <a16:colId xmlns:a16="http://schemas.microsoft.com/office/drawing/2014/main" val="3272050641"/>
                        </a:ext>
                      </a:extLst>
                    </a:gridCol>
                    <a:gridCol w="1200151">
                      <a:extLst>
                        <a:ext uri="{9D8B030D-6E8A-4147-A177-3AD203B41FA5}">
                          <a16:colId xmlns:a16="http://schemas.microsoft.com/office/drawing/2014/main" val="810791777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1015" t="-3279" r="-201523" b="-4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101015" t="-3279" r="-101523" b="-4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201015" t="-3279" r="-1523" b="-42459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3245893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T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T</a:t>
                          </a:r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tabLst>
                              <a:tab pos="714375" algn="l"/>
                            </a:tabLst>
                          </a:pPr>
                          <a:r>
                            <a:rPr lang="en-GB" dirty="0"/>
                            <a:t>T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9440208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T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F</a:t>
                          </a:r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tabLst>
                              <a:tab pos="714375" algn="l"/>
                            </a:tabLst>
                          </a:pPr>
                          <a:r>
                            <a:rPr lang="en-GB" dirty="0"/>
                            <a:t>F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7124944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F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T</a:t>
                          </a:r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tabLst>
                              <a:tab pos="714375" algn="l"/>
                            </a:tabLst>
                          </a:pPr>
                          <a:r>
                            <a:rPr lang="en-GB" dirty="0"/>
                            <a:t>T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9256583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F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F</a:t>
                          </a:r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tabLst>
                              <a:tab pos="714375" algn="l"/>
                            </a:tabLst>
                          </a:pPr>
                          <a:r>
                            <a:rPr lang="en-GB" dirty="0"/>
                            <a:t>T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90921540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AABA59DD-CD5D-B10F-B932-4E73EDD4F733}"/>
                  </a:ext>
                </a:extLst>
              </p:cNvPr>
              <p:cNvSpPr txBox="1"/>
              <p:nvPr/>
            </p:nvSpPr>
            <p:spPr>
              <a:xfrm>
                <a:off x="4442226" y="1329538"/>
                <a:ext cx="3307548" cy="13747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5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GB" sz="25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5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GB" sz="25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GB" sz="2500" dirty="0"/>
                  <a:t> Britain is in Europe</a:t>
                </a:r>
              </a:p>
              <a:p>
                <a:pPr>
                  <a:spcAft>
                    <a:spcPts val="5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GB" sz="25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5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GB" sz="25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GB" sz="2500" dirty="0"/>
                  <a:t> London is in Europe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GB" sz="25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5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GB" sz="25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GB" sz="2500" dirty="0"/>
                  <a:t>: Paris is in Europe</a:t>
                </a: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AABA59DD-CD5D-B10F-B932-4E73EDD4F7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2226" y="1329538"/>
                <a:ext cx="3307548" cy="1374735"/>
              </a:xfrm>
              <a:prstGeom prst="rect">
                <a:avLst/>
              </a:prstGeom>
              <a:blipFill>
                <a:blip r:embed="rId7"/>
                <a:stretch>
                  <a:fillRect l="-554" t="-3097" b="-973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2" name="Table 3">
                <a:extLst>
                  <a:ext uri="{FF2B5EF4-FFF2-40B4-BE49-F238E27FC236}">
                    <a16:creationId xmlns:a16="http://schemas.microsoft.com/office/drawing/2014/main" id="{E62A3AA6-FC26-ECE6-24B3-EE27163BC17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57427869"/>
                  </p:ext>
                </p:extLst>
              </p:nvPr>
            </p:nvGraphicFramePr>
            <p:xfrm>
              <a:off x="1507959" y="3032879"/>
              <a:ext cx="3600453" cy="18542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00151">
                      <a:extLst>
                        <a:ext uri="{9D8B030D-6E8A-4147-A177-3AD203B41FA5}">
                          <a16:colId xmlns:a16="http://schemas.microsoft.com/office/drawing/2014/main" val="1342853191"/>
                        </a:ext>
                      </a:extLst>
                    </a:gridCol>
                    <a:gridCol w="1200151">
                      <a:extLst>
                        <a:ext uri="{9D8B030D-6E8A-4147-A177-3AD203B41FA5}">
                          <a16:colId xmlns:a16="http://schemas.microsoft.com/office/drawing/2014/main" val="3272050641"/>
                        </a:ext>
                      </a:extLst>
                    </a:gridCol>
                    <a:gridCol w="1200151">
                      <a:extLst>
                        <a:ext uri="{9D8B030D-6E8A-4147-A177-3AD203B41FA5}">
                          <a16:colId xmlns:a16="http://schemas.microsoft.com/office/drawing/2014/main" val="810791777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en-GB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GB" b="0" dirty="0"/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𝐿</m:t>
                                    </m:r>
                                  </m:e>
                                  <m:sub>
                                    <m:r>
                                      <a:rPr lang="en-GB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GB" b="0" dirty="0"/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en-GB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GB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→</m:t>
                                </m:r>
                                <m:sSub>
                                  <m:sSubPr>
                                    <m:ctrlPr>
                                      <a:rPr lang="en-GB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𝐿</m:t>
                                    </m:r>
                                  </m:e>
                                  <m:sub>
                                    <m:r>
                                      <a:rPr lang="en-GB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GB" b="0" dirty="0"/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3245893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T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T</a:t>
                          </a:r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tabLst>
                              <a:tab pos="714375" algn="l"/>
                            </a:tabLst>
                          </a:pPr>
                          <a:r>
                            <a:rPr lang="en-GB" dirty="0"/>
                            <a:t>T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9440208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T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F</a:t>
                          </a:r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tabLst>
                              <a:tab pos="714375" algn="l"/>
                            </a:tabLst>
                          </a:pPr>
                          <a:r>
                            <a:rPr lang="en-GB" dirty="0"/>
                            <a:t>F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7124944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F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T</a:t>
                          </a:r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tabLst>
                              <a:tab pos="714375" algn="l"/>
                            </a:tabLst>
                          </a:pPr>
                          <a:r>
                            <a:rPr lang="en-GB" dirty="0"/>
                            <a:t>T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9256583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F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F</a:t>
                          </a:r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tabLst>
                              <a:tab pos="714375" algn="l"/>
                            </a:tabLst>
                          </a:pPr>
                          <a:r>
                            <a:rPr lang="en-GB" dirty="0"/>
                            <a:t>T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9092154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2" name="Table 3">
                <a:extLst>
                  <a:ext uri="{FF2B5EF4-FFF2-40B4-BE49-F238E27FC236}">
                    <a16:creationId xmlns:a16="http://schemas.microsoft.com/office/drawing/2014/main" id="{E62A3AA6-FC26-ECE6-24B3-EE27163BC17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57427869"/>
                  </p:ext>
                </p:extLst>
              </p:nvPr>
            </p:nvGraphicFramePr>
            <p:xfrm>
              <a:off x="1507959" y="3032879"/>
              <a:ext cx="3600453" cy="18542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00151">
                      <a:extLst>
                        <a:ext uri="{9D8B030D-6E8A-4147-A177-3AD203B41FA5}">
                          <a16:colId xmlns:a16="http://schemas.microsoft.com/office/drawing/2014/main" val="1342853191"/>
                        </a:ext>
                      </a:extLst>
                    </a:gridCol>
                    <a:gridCol w="1200151">
                      <a:extLst>
                        <a:ext uri="{9D8B030D-6E8A-4147-A177-3AD203B41FA5}">
                          <a16:colId xmlns:a16="http://schemas.microsoft.com/office/drawing/2014/main" val="3272050641"/>
                        </a:ext>
                      </a:extLst>
                    </a:gridCol>
                    <a:gridCol w="1200151">
                      <a:extLst>
                        <a:ext uri="{9D8B030D-6E8A-4147-A177-3AD203B41FA5}">
                          <a16:colId xmlns:a16="http://schemas.microsoft.com/office/drawing/2014/main" val="810791777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9"/>
                          <a:stretch>
                            <a:fillRect l="-1015" t="-3279" r="-202030" b="-4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9"/>
                          <a:stretch>
                            <a:fillRect l="-101015" t="-3279" r="-102030" b="-4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9"/>
                          <a:stretch>
                            <a:fillRect l="-201015" t="-3279" r="-2030" b="-42459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3245893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T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T</a:t>
                          </a:r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tabLst>
                              <a:tab pos="714375" algn="l"/>
                            </a:tabLst>
                          </a:pPr>
                          <a:r>
                            <a:rPr lang="en-GB" dirty="0"/>
                            <a:t>T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9440208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T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F</a:t>
                          </a:r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tabLst>
                              <a:tab pos="714375" algn="l"/>
                            </a:tabLst>
                          </a:pPr>
                          <a:r>
                            <a:rPr lang="en-GB" dirty="0"/>
                            <a:t>F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7124944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F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T</a:t>
                          </a:r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tabLst>
                              <a:tab pos="714375" algn="l"/>
                            </a:tabLst>
                          </a:pPr>
                          <a:r>
                            <a:rPr lang="en-GB" dirty="0"/>
                            <a:t>T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9256583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F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F</a:t>
                          </a:r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tabLst>
                              <a:tab pos="714375" algn="l"/>
                            </a:tabLst>
                          </a:pPr>
                          <a:r>
                            <a:rPr lang="en-GB" dirty="0"/>
                            <a:t>T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90921540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23" name="Table 3">
                <a:extLst>
                  <a:ext uri="{FF2B5EF4-FFF2-40B4-BE49-F238E27FC236}">
                    <a16:creationId xmlns:a16="http://schemas.microsoft.com/office/drawing/2014/main" id="{FD3E8BD0-2781-69DE-CC3D-3BA08327EA0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15433814"/>
                  </p:ext>
                </p:extLst>
              </p:nvPr>
            </p:nvGraphicFramePr>
            <p:xfrm>
              <a:off x="7083588" y="3032879"/>
              <a:ext cx="3600453" cy="18542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00151">
                      <a:extLst>
                        <a:ext uri="{9D8B030D-6E8A-4147-A177-3AD203B41FA5}">
                          <a16:colId xmlns:a16="http://schemas.microsoft.com/office/drawing/2014/main" val="1342853191"/>
                        </a:ext>
                      </a:extLst>
                    </a:gridCol>
                    <a:gridCol w="1200151">
                      <a:extLst>
                        <a:ext uri="{9D8B030D-6E8A-4147-A177-3AD203B41FA5}">
                          <a16:colId xmlns:a16="http://schemas.microsoft.com/office/drawing/2014/main" val="3272050641"/>
                        </a:ext>
                      </a:extLst>
                    </a:gridCol>
                    <a:gridCol w="1200151">
                      <a:extLst>
                        <a:ext uri="{9D8B030D-6E8A-4147-A177-3AD203B41FA5}">
                          <a16:colId xmlns:a16="http://schemas.microsoft.com/office/drawing/2014/main" val="810791777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en-GB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GB" b="0" dirty="0"/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a:rPr lang="en-GB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GB" b="0" dirty="0"/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en-GB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GB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→</m:t>
                                </m:r>
                                <m:sSub>
                                  <m:sSubPr>
                                    <m:ctrlPr>
                                      <a:rPr lang="en-GB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a:rPr lang="en-GB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GB" b="0" dirty="0"/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3245893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T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T</a:t>
                          </a:r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tabLst>
                              <a:tab pos="714375" algn="l"/>
                            </a:tabLst>
                          </a:pPr>
                          <a:r>
                            <a:rPr lang="en-GB" dirty="0"/>
                            <a:t>T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9440208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T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F</a:t>
                          </a:r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tabLst>
                              <a:tab pos="714375" algn="l"/>
                            </a:tabLst>
                          </a:pPr>
                          <a:r>
                            <a:rPr lang="en-GB" dirty="0"/>
                            <a:t>F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7124944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F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T</a:t>
                          </a:r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tabLst>
                              <a:tab pos="714375" algn="l"/>
                            </a:tabLst>
                          </a:pPr>
                          <a:r>
                            <a:rPr lang="en-GB" dirty="0"/>
                            <a:t>T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9256583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F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F</a:t>
                          </a:r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tabLst>
                              <a:tab pos="714375" algn="l"/>
                            </a:tabLst>
                          </a:pPr>
                          <a:r>
                            <a:rPr lang="en-GB" dirty="0"/>
                            <a:t>T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90921540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23" name="Table 3">
                <a:extLst>
                  <a:ext uri="{FF2B5EF4-FFF2-40B4-BE49-F238E27FC236}">
                    <a16:creationId xmlns:a16="http://schemas.microsoft.com/office/drawing/2014/main" id="{FD3E8BD0-2781-69DE-CC3D-3BA08327EA0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15433814"/>
                  </p:ext>
                </p:extLst>
              </p:nvPr>
            </p:nvGraphicFramePr>
            <p:xfrm>
              <a:off x="7083588" y="3032879"/>
              <a:ext cx="3600453" cy="18542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00151">
                      <a:extLst>
                        <a:ext uri="{9D8B030D-6E8A-4147-A177-3AD203B41FA5}">
                          <a16:colId xmlns:a16="http://schemas.microsoft.com/office/drawing/2014/main" val="1342853191"/>
                        </a:ext>
                      </a:extLst>
                    </a:gridCol>
                    <a:gridCol w="1200151">
                      <a:extLst>
                        <a:ext uri="{9D8B030D-6E8A-4147-A177-3AD203B41FA5}">
                          <a16:colId xmlns:a16="http://schemas.microsoft.com/office/drawing/2014/main" val="3272050641"/>
                        </a:ext>
                      </a:extLst>
                    </a:gridCol>
                    <a:gridCol w="1200151">
                      <a:extLst>
                        <a:ext uri="{9D8B030D-6E8A-4147-A177-3AD203B41FA5}">
                          <a16:colId xmlns:a16="http://schemas.microsoft.com/office/drawing/2014/main" val="810791777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0"/>
                          <a:stretch>
                            <a:fillRect l="-1015" t="-3279" r="-201523" b="-4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0"/>
                          <a:stretch>
                            <a:fillRect l="-101015" t="-3279" r="-101523" b="-4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0"/>
                          <a:stretch>
                            <a:fillRect l="-201015" t="-3279" r="-1523" b="-42459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3245893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T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T</a:t>
                          </a:r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tabLst>
                              <a:tab pos="714375" algn="l"/>
                            </a:tabLst>
                          </a:pPr>
                          <a:r>
                            <a:rPr lang="en-GB" dirty="0"/>
                            <a:t>T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9440208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T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F</a:t>
                          </a:r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tabLst>
                              <a:tab pos="714375" algn="l"/>
                            </a:tabLst>
                          </a:pPr>
                          <a:r>
                            <a:rPr lang="en-GB" dirty="0"/>
                            <a:t>F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7124944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F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T</a:t>
                          </a:r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tabLst>
                              <a:tab pos="714375" algn="l"/>
                            </a:tabLst>
                          </a:pPr>
                          <a:r>
                            <a:rPr lang="en-GB" dirty="0"/>
                            <a:t>T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9256583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F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F</a:t>
                          </a:r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tabLst>
                              <a:tab pos="714375" algn="l"/>
                            </a:tabLst>
                          </a:pPr>
                          <a:r>
                            <a:rPr lang="en-GB" dirty="0"/>
                            <a:t>T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90921540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262169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7" grpId="0"/>
      <p:bldP spid="1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1D8B2E9-C685-F4FB-9C99-C337AD9212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0965" y="3428999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C3F8FE8-F342-2A79-A69D-DF643D223C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897481">
            <a:off x="-2267932" y="-2404694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7CF3411-051E-189F-33C2-9D3BE0B78D7D}"/>
              </a:ext>
            </a:extLst>
          </p:cNvPr>
          <p:cNvSpPr txBox="1"/>
          <p:nvPr/>
        </p:nvSpPr>
        <p:spPr>
          <a:xfrm>
            <a:off x="1180728" y="640349"/>
            <a:ext cx="95033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Uh oh…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E9E03F1-1C54-AE92-F321-3805C42233FB}"/>
                  </a:ext>
                </a:extLst>
              </p:cNvPr>
              <p:cNvSpPr txBox="1"/>
              <p:nvPr/>
            </p:nvSpPr>
            <p:spPr>
              <a:xfrm>
                <a:off x="4442226" y="1329538"/>
                <a:ext cx="3307548" cy="13747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5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GB" sz="25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5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GB" sz="25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GB" sz="2500" dirty="0"/>
                  <a:t> Britain is in Asia</a:t>
                </a:r>
              </a:p>
              <a:p>
                <a:pPr>
                  <a:spcAft>
                    <a:spcPts val="5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GB" sz="25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5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GB" sz="25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GB" sz="2500" dirty="0"/>
                  <a:t> London is in Asia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GB" sz="25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5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GB" sz="25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GB" sz="2500" dirty="0"/>
                  <a:t>: Paris is in Asia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E9E03F1-1C54-AE92-F321-3805C42233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2226" y="1329538"/>
                <a:ext cx="3307548" cy="1374735"/>
              </a:xfrm>
              <a:prstGeom prst="rect">
                <a:avLst/>
              </a:prstGeom>
              <a:blipFill>
                <a:blip r:embed="rId3"/>
                <a:stretch>
                  <a:fillRect l="-554" t="-3097" b="-973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e 3">
                <a:extLst>
                  <a:ext uri="{FF2B5EF4-FFF2-40B4-BE49-F238E27FC236}">
                    <a16:creationId xmlns:a16="http://schemas.microsoft.com/office/drawing/2014/main" id="{401A24BA-702A-77D5-29EB-C1917519549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61861952"/>
                  </p:ext>
                </p:extLst>
              </p:nvPr>
            </p:nvGraphicFramePr>
            <p:xfrm>
              <a:off x="1507959" y="3032879"/>
              <a:ext cx="3600453" cy="18542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00151">
                      <a:extLst>
                        <a:ext uri="{9D8B030D-6E8A-4147-A177-3AD203B41FA5}">
                          <a16:colId xmlns:a16="http://schemas.microsoft.com/office/drawing/2014/main" val="1342853191"/>
                        </a:ext>
                      </a:extLst>
                    </a:gridCol>
                    <a:gridCol w="1200151">
                      <a:extLst>
                        <a:ext uri="{9D8B030D-6E8A-4147-A177-3AD203B41FA5}">
                          <a16:colId xmlns:a16="http://schemas.microsoft.com/office/drawing/2014/main" val="3272050641"/>
                        </a:ext>
                      </a:extLst>
                    </a:gridCol>
                    <a:gridCol w="1200151">
                      <a:extLst>
                        <a:ext uri="{9D8B030D-6E8A-4147-A177-3AD203B41FA5}">
                          <a16:colId xmlns:a16="http://schemas.microsoft.com/office/drawing/2014/main" val="810791777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en-GB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GB" b="0" dirty="0"/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𝐿</m:t>
                                    </m:r>
                                  </m:e>
                                  <m:sub>
                                    <m:r>
                                      <a:rPr lang="en-GB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GB" b="0" dirty="0"/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en-GB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GB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→</m:t>
                                </m:r>
                                <m:sSub>
                                  <m:sSubPr>
                                    <m:ctrlPr>
                                      <a:rPr lang="en-GB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𝐿</m:t>
                                    </m:r>
                                  </m:e>
                                  <m:sub>
                                    <m:r>
                                      <a:rPr lang="en-GB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GB" b="0" dirty="0"/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3245893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T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T</a:t>
                          </a:r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tabLst>
                              <a:tab pos="714375" algn="l"/>
                            </a:tabLst>
                          </a:pPr>
                          <a:r>
                            <a:rPr lang="en-GB" dirty="0"/>
                            <a:t>T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9440208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T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F</a:t>
                          </a:r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tabLst>
                              <a:tab pos="714375" algn="l"/>
                            </a:tabLst>
                          </a:pPr>
                          <a:r>
                            <a:rPr lang="en-GB" dirty="0"/>
                            <a:t>F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7124944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F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T</a:t>
                          </a:r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tabLst>
                              <a:tab pos="714375" algn="l"/>
                            </a:tabLst>
                          </a:pPr>
                          <a:r>
                            <a:rPr lang="en-GB" dirty="0"/>
                            <a:t>T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9256583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F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F</a:t>
                          </a:r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tabLst>
                              <a:tab pos="714375" algn="l"/>
                            </a:tabLst>
                          </a:pPr>
                          <a:r>
                            <a:rPr lang="en-GB" dirty="0"/>
                            <a:t>T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9092154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e 3">
                <a:extLst>
                  <a:ext uri="{FF2B5EF4-FFF2-40B4-BE49-F238E27FC236}">
                    <a16:creationId xmlns:a16="http://schemas.microsoft.com/office/drawing/2014/main" id="{401A24BA-702A-77D5-29EB-C1917519549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61861952"/>
                  </p:ext>
                </p:extLst>
              </p:nvPr>
            </p:nvGraphicFramePr>
            <p:xfrm>
              <a:off x="1507959" y="3032879"/>
              <a:ext cx="3600453" cy="18542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00151">
                      <a:extLst>
                        <a:ext uri="{9D8B030D-6E8A-4147-A177-3AD203B41FA5}">
                          <a16:colId xmlns:a16="http://schemas.microsoft.com/office/drawing/2014/main" val="1342853191"/>
                        </a:ext>
                      </a:extLst>
                    </a:gridCol>
                    <a:gridCol w="1200151">
                      <a:extLst>
                        <a:ext uri="{9D8B030D-6E8A-4147-A177-3AD203B41FA5}">
                          <a16:colId xmlns:a16="http://schemas.microsoft.com/office/drawing/2014/main" val="3272050641"/>
                        </a:ext>
                      </a:extLst>
                    </a:gridCol>
                    <a:gridCol w="1200151">
                      <a:extLst>
                        <a:ext uri="{9D8B030D-6E8A-4147-A177-3AD203B41FA5}">
                          <a16:colId xmlns:a16="http://schemas.microsoft.com/office/drawing/2014/main" val="810791777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015" t="-3279" r="-202030" b="-4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01015" t="-3279" r="-102030" b="-4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201015" t="-3279" r="-2030" b="-42459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3245893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T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T</a:t>
                          </a:r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tabLst>
                              <a:tab pos="714375" algn="l"/>
                            </a:tabLst>
                          </a:pPr>
                          <a:r>
                            <a:rPr lang="en-GB" dirty="0"/>
                            <a:t>T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9440208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T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F</a:t>
                          </a:r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tabLst>
                              <a:tab pos="714375" algn="l"/>
                            </a:tabLst>
                          </a:pPr>
                          <a:r>
                            <a:rPr lang="en-GB" dirty="0"/>
                            <a:t>F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7124944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F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T</a:t>
                          </a:r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tabLst>
                              <a:tab pos="714375" algn="l"/>
                            </a:tabLst>
                          </a:pPr>
                          <a:r>
                            <a:rPr lang="en-GB" dirty="0"/>
                            <a:t>T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9256583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F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F</a:t>
                          </a:r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tabLst>
                              <a:tab pos="714375" algn="l"/>
                            </a:tabLst>
                          </a:pPr>
                          <a:r>
                            <a:rPr lang="en-GB" dirty="0"/>
                            <a:t>T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90921540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9" name="Table 3">
                <a:extLst>
                  <a:ext uri="{FF2B5EF4-FFF2-40B4-BE49-F238E27FC236}">
                    <a16:creationId xmlns:a16="http://schemas.microsoft.com/office/drawing/2014/main" id="{16B93B71-C0E4-1F35-0760-93F3336F140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28594507"/>
                  </p:ext>
                </p:extLst>
              </p:nvPr>
            </p:nvGraphicFramePr>
            <p:xfrm>
              <a:off x="7083589" y="3032879"/>
              <a:ext cx="3600453" cy="18542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00151">
                      <a:extLst>
                        <a:ext uri="{9D8B030D-6E8A-4147-A177-3AD203B41FA5}">
                          <a16:colId xmlns:a16="http://schemas.microsoft.com/office/drawing/2014/main" val="1342853191"/>
                        </a:ext>
                      </a:extLst>
                    </a:gridCol>
                    <a:gridCol w="1200151">
                      <a:extLst>
                        <a:ext uri="{9D8B030D-6E8A-4147-A177-3AD203B41FA5}">
                          <a16:colId xmlns:a16="http://schemas.microsoft.com/office/drawing/2014/main" val="3272050641"/>
                        </a:ext>
                      </a:extLst>
                    </a:gridCol>
                    <a:gridCol w="1200151">
                      <a:extLst>
                        <a:ext uri="{9D8B030D-6E8A-4147-A177-3AD203B41FA5}">
                          <a16:colId xmlns:a16="http://schemas.microsoft.com/office/drawing/2014/main" val="810791777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en-GB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GB" b="0" dirty="0"/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a:rPr lang="en-GB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GB" b="0" dirty="0"/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en-GB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GB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→</m:t>
                                </m:r>
                                <m:sSub>
                                  <m:sSubPr>
                                    <m:ctrlPr>
                                      <a:rPr lang="en-GB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a:rPr lang="en-GB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GB" b="0" dirty="0"/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3245893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T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T</a:t>
                          </a:r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tabLst>
                              <a:tab pos="714375" algn="l"/>
                            </a:tabLst>
                          </a:pPr>
                          <a:r>
                            <a:rPr lang="en-GB" dirty="0"/>
                            <a:t>T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9440208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T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F</a:t>
                          </a:r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tabLst>
                              <a:tab pos="714375" algn="l"/>
                            </a:tabLst>
                          </a:pPr>
                          <a:r>
                            <a:rPr lang="en-GB" dirty="0"/>
                            <a:t>F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7124944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F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T</a:t>
                          </a:r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tabLst>
                              <a:tab pos="714375" algn="l"/>
                            </a:tabLst>
                          </a:pPr>
                          <a:r>
                            <a:rPr lang="en-GB" dirty="0"/>
                            <a:t>T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9256583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F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F</a:t>
                          </a:r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tabLst>
                              <a:tab pos="714375" algn="l"/>
                            </a:tabLst>
                          </a:pPr>
                          <a:r>
                            <a:rPr lang="en-GB" dirty="0"/>
                            <a:t>T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9092154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9" name="Table 3">
                <a:extLst>
                  <a:ext uri="{FF2B5EF4-FFF2-40B4-BE49-F238E27FC236}">
                    <a16:creationId xmlns:a16="http://schemas.microsoft.com/office/drawing/2014/main" id="{16B93B71-C0E4-1F35-0760-93F3336F140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28594507"/>
                  </p:ext>
                </p:extLst>
              </p:nvPr>
            </p:nvGraphicFramePr>
            <p:xfrm>
              <a:off x="7083589" y="3032879"/>
              <a:ext cx="3600453" cy="18542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00151">
                      <a:extLst>
                        <a:ext uri="{9D8B030D-6E8A-4147-A177-3AD203B41FA5}">
                          <a16:colId xmlns:a16="http://schemas.microsoft.com/office/drawing/2014/main" val="1342853191"/>
                        </a:ext>
                      </a:extLst>
                    </a:gridCol>
                    <a:gridCol w="1200151">
                      <a:extLst>
                        <a:ext uri="{9D8B030D-6E8A-4147-A177-3AD203B41FA5}">
                          <a16:colId xmlns:a16="http://schemas.microsoft.com/office/drawing/2014/main" val="3272050641"/>
                        </a:ext>
                      </a:extLst>
                    </a:gridCol>
                    <a:gridCol w="1200151">
                      <a:extLst>
                        <a:ext uri="{9D8B030D-6E8A-4147-A177-3AD203B41FA5}">
                          <a16:colId xmlns:a16="http://schemas.microsoft.com/office/drawing/2014/main" val="810791777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1015" t="-3279" r="-201523" b="-4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101015" t="-3279" r="-101523" b="-4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201015" t="-3279" r="-1523" b="-42459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3245893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T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T</a:t>
                          </a:r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tabLst>
                              <a:tab pos="714375" algn="l"/>
                            </a:tabLst>
                          </a:pPr>
                          <a:r>
                            <a:rPr lang="en-GB" dirty="0"/>
                            <a:t>T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9440208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T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F</a:t>
                          </a:r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tabLst>
                              <a:tab pos="714375" algn="l"/>
                            </a:tabLst>
                          </a:pPr>
                          <a:r>
                            <a:rPr lang="en-GB" dirty="0"/>
                            <a:t>F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7124944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F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T</a:t>
                          </a:r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tabLst>
                              <a:tab pos="714375" algn="l"/>
                            </a:tabLst>
                          </a:pPr>
                          <a:r>
                            <a:rPr lang="en-GB" dirty="0"/>
                            <a:t>T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9256583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F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F</a:t>
                          </a:r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tabLst>
                              <a:tab pos="714375" algn="l"/>
                            </a:tabLst>
                          </a:pPr>
                          <a:r>
                            <a:rPr lang="en-GB" dirty="0"/>
                            <a:t>T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90921540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B3B788E4-8274-11D8-07FA-CC41288A82F7}"/>
                  </a:ext>
                </a:extLst>
              </p:cNvPr>
              <p:cNvSpPr txBox="1"/>
              <p:nvPr/>
            </p:nvSpPr>
            <p:spPr>
              <a:xfrm>
                <a:off x="4442226" y="1329538"/>
                <a:ext cx="3307548" cy="13747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5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GB" sz="25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5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GB" sz="25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GB" sz="2500" dirty="0"/>
                  <a:t> Britain is in Asia</a:t>
                </a:r>
              </a:p>
              <a:p>
                <a:pPr>
                  <a:spcAft>
                    <a:spcPts val="5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GB" sz="25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5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GB" sz="25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GB" sz="2500" dirty="0"/>
                  <a:t> London is in Europe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GB" sz="25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5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GB" sz="25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GB" sz="2500" dirty="0"/>
                  <a:t>: Paris is in Europe</a:t>
                </a: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B3B788E4-8274-11D8-07FA-CC41288A82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2226" y="1329538"/>
                <a:ext cx="3307548" cy="1374735"/>
              </a:xfrm>
              <a:prstGeom prst="rect">
                <a:avLst/>
              </a:prstGeom>
              <a:blipFill>
                <a:blip r:embed="rId7"/>
                <a:stretch>
                  <a:fillRect l="-554" t="-3097" b="-973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3" name="Table 3">
                <a:extLst>
                  <a:ext uri="{FF2B5EF4-FFF2-40B4-BE49-F238E27FC236}">
                    <a16:creationId xmlns:a16="http://schemas.microsoft.com/office/drawing/2014/main" id="{00129FF8-A4DF-17F4-0BAD-A1869195E84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943550549"/>
                  </p:ext>
                </p:extLst>
              </p:nvPr>
            </p:nvGraphicFramePr>
            <p:xfrm>
              <a:off x="1507958" y="3032879"/>
              <a:ext cx="3600453" cy="18542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00151">
                      <a:extLst>
                        <a:ext uri="{9D8B030D-6E8A-4147-A177-3AD203B41FA5}">
                          <a16:colId xmlns:a16="http://schemas.microsoft.com/office/drawing/2014/main" val="1342853191"/>
                        </a:ext>
                      </a:extLst>
                    </a:gridCol>
                    <a:gridCol w="1200151">
                      <a:extLst>
                        <a:ext uri="{9D8B030D-6E8A-4147-A177-3AD203B41FA5}">
                          <a16:colId xmlns:a16="http://schemas.microsoft.com/office/drawing/2014/main" val="3272050641"/>
                        </a:ext>
                      </a:extLst>
                    </a:gridCol>
                    <a:gridCol w="1200151">
                      <a:extLst>
                        <a:ext uri="{9D8B030D-6E8A-4147-A177-3AD203B41FA5}">
                          <a16:colId xmlns:a16="http://schemas.microsoft.com/office/drawing/2014/main" val="810791777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en-GB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GB" b="0" dirty="0"/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𝐿</m:t>
                                    </m:r>
                                  </m:e>
                                  <m:sub>
                                    <m:r>
                                      <a:rPr lang="en-GB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GB" b="0" dirty="0"/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en-GB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GB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→</m:t>
                                </m:r>
                                <m:sSub>
                                  <m:sSubPr>
                                    <m:ctrlPr>
                                      <a:rPr lang="en-GB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𝐿</m:t>
                                    </m:r>
                                  </m:e>
                                  <m:sub>
                                    <m:r>
                                      <a:rPr lang="en-GB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GB" b="0" dirty="0"/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3245893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T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T</a:t>
                          </a:r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tabLst>
                              <a:tab pos="714375" algn="l"/>
                            </a:tabLst>
                          </a:pPr>
                          <a:r>
                            <a:rPr lang="en-GB" dirty="0"/>
                            <a:t>T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9440208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T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F</a:t>
                          </a:r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tabLst>
                              <a:tab pos="714375" algn="l"/>
                            </a:tabLst>
                          </a:pPr>
                          <a:r>
                            <a:rPr lang="en-GB" dirty="0"/>
                            <a:t>F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7124944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F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T</a:t>
                          </a:r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tabLst>
                              <a:tab pos="714375" algn="l"/>
                            </a:tabLst>
                          </a:pPr>
                          <a:r>
                            <a:rPr lang="en-GB" dirty="0"/>
                            <a:t>T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9256583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F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F</a:t>
                          </a:r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tabLst>
                              <a:tab pos="714375" algn="l"/>
                            </a:tabLst>
                          </a:pPr>
                          <a:r>
                            <a:rPr lang="en-GB" dirty="0"/>
                            <a:t>T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9092154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3" name="Table 3">
                <a:extLst>
                  <a:ext uri="{FF2B5EF4-FFF2-40B4-BE49-F238E27FC236}">
                    <a16:creationId xmlns:a16="http://schemas.microsoft.com/office/drawing/2014/main" id="{00129FF8-A4DF-17F4-0BAD-A1869195E84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943550549"/>
                  </p:ext>
                </p:extLst>
              </p:nvPr>
            </p:nvGraphicFramePr>
            <p:xfrm>
              <a:off x="1507958" y="3032879"/>
              <a:ext cx="3600453" cy="18542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00151">
                      <a:extLst>
                        <a:ext uri="{9D8B030D-6E8A-4147-A177-3AD203B41FA5}">
                          <a16:colId xmlns:a16="http://schemas.microsoft.com/office/drawing/2014/main" val="1342853191"/>
                        </a:ext>
                      </a:extLst>
                    </a:gridCol>
                    <a:gridCol w="1200151">
                      <a:extLst>
                        <a:ext uri="{9D8B030D-6E8A-4147-A177-3AD203B41FA5}">
                          <a16:colId xmlns:a16="http://schemas.microsoft.com/office/drawing/2014/main" val="3272050641"/>
                        </a:ext>
                      </a:extLst>
                    </a:gridCol>
                    <a:gridCol w="1200151">
                      <a:extLst>
                        <a:ext uri="{9D8B030D-6E8A-4147-A177-3AD203B41FA5}">
                          <a16:colId xmlns:a16="http://schemas.microsoft.com/office/drawing/2014/main" val="810791777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9"/>
                          <a:stretch>
                            <a:fillRect l="-1015" t="-3279" r="-202030" b="-4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9"/>
                          <a:stretch>
                            <a:fillRect l="-101015" t="-3279" r="-102030" b="-4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9"/>
                          <a:stretch>
                            <a:fillRect l="-201015" t="-3279" r="-2030" b="-42459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3245893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T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T</a:t>
                          </a:r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tabLst>
                              <a:tab pos="714375" algn="l"/>
                            </a:tabLst>
                          </a:pPr>
                          <a:r>
                            <a:rPr lang="en-GB" dirty="0"/>
                            <a:t>T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9440208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T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F</a:t>
                          </a:r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tabLst>
                              <a:tab pos="714375" algn="l"/>
                            </a:tabLst>
                          </a:pPr>
                          <a:r>
                            <a:rPr lang="en-GB" dirty="0"/>
                            <a:t>F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7124944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F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T</a:t>
                          </a:r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tabLst>
                              <a:tab pos="714375" algn="l"/>
                            </a:tabLst>
                          </a:pPr>
                          <a:r>
                            <a:rPr lang="en-GB" dirty="0"/>
                            <a:t>T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9256583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F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F</a:t>
                          </a:r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tabLst>
                              <a:tab pos="714375" algn="l"/>
                            </a:tabLst>
                          </a:pPr>
                          <a:r>
                            <a:rPr lang="en-GB" dirty="0"/>
                            <a:t>T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90921540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4" name="Table 3">
                <a:extLst>
                  <a:ext uri="{FF2B5EF4-FFF2-40B4-BE49-F238E27FC236}">
                    <a16:creationId xmlns:a16="http://schemas.microsoft.com/office/drawing/2014/main" id="{09F34CE6-DD14-F030-1B11-7EC30770E70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0872827"/>
                  </p:ext>
                </p:extLst>
              </p:nvPr>
            </p:nvGraphicFramePr>
            <p:xfrm>
              <a:off x="7083588" y="3032879"/>
              <a:ext cx="3600453" cy="18542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00151">
                      <a:extLst>
                        <a:ext uri="{9D8B030D-6E8A-4147-A177-3AD203B41FA5}">
                          <a16:colId xmlns:a16="http://schemas.microsoft.com/office/drawing/2014/main" val="1342853191"/>
                        </a:ext>
                      </a:extLst>
                    </a:gridCol>
                    <a:gridCol w="1200151">
                      <a:extLst>
                        <a:ext uri="{9D8B030D-6E8A-4147-A177-3AD203B41FA5}">
                          <a16:colId xmlns:a16="http://schemas.microsoft.com/office/drawing/2014/main" val="3272050641"/>
                        </a:ext>
                      </a:extLst>
                    </a:gridCol>
                    <a:gridCol w="1200151">
                      <a:extLst>
                        <a:ext uri="{9D8B030D-6E8A-4147-A177-3AD203B41FA5}">
                          <a16:colId xmlns:a16="http://schemas.microsoft.com/office/drawing/2014/main" val="810791777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en-GB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GB" b="0" dirty="0"/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a:rPr lang="en-GB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GB" b="0" dirty="0"/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en-GB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GB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→</m:t>
                                </m:r>
                                <m:sSub>
                                  <m:sSubPr>
                                    <m:ctrlPr>
                                      <a:rPr lang="en-GB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a:rPr lang="en-GB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GB" b="0" dirty="0"/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3245893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T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T</a:t>
                          </a:r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tabLst>
                              <a:tab pos="714375" algn="l"/>
                            </a:tabLst>
                          </a:pPr>
                          <a:r>
                            <a:rPr lang="en-GB" dirty="0"/>
                            <a:t>T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9440208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T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F</a:t>
                          </a:r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tabLst>
                              <a:tab pos="714375" algn="l"/>
                            </a:tabLst>
                          </a:pPr>
                          <a:r>
                            <a:rPr lang="en-GB" dirty="0"/>
                            <a:t>F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7124944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F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T</a:t>
                          </a:r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tabLst>
                              <a:tab pos="714375" algn="l"/>
                            </a:tabLst>
                          </a:pPr>
                          <a:r>
                            <a:rPr lang="en-GB" dirty="0"/>
                            <a:t>T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9256583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F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F</a:t>
                          </a:r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tabLst>
                              <a:tab pos="714375" algn="l"/>
                            </a:tabLst>
                          </a:pPr>
                          <a:r>
                            <a:rPr lang="en-GB" dirty="0"/>
                            <a:t>T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9092154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4" name="Table 3">
                <a:extLst>
                  <a:ext uri="{FF2B5EF4-FFF2-40B4-BE49-F238E27FC236}">
                    <a16:creationId xmlns:a16="http://schemas.microsoft.com/office/drawing/2014/main" id="{09F34CE6-DD14-F030-1B11-7EC30770E70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0872827"/>
                  </p:ext>
                </p:extLst>
              </p:nvPr>
            </p:nvGraphicFramePr>
            <p:xfrm>
              <a:off x="7083588" y="3032879"/>
              <a:ext cx="3600453" cy="18542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00151">
                      <a:extLst>
                        <a:ext uri="{9D8B030D-6E8A-4147-A177-3AD203B41FA5}">
                          <a16:colId xmlns:a16="http://schemas.microsoft.com/office/drawing/2014/main" val="1342853191"/>
                        </a:ext>
                      </a:extLst>
                    </a:gridCol>
                    <a:gridCol w="1200151">
                      <a:extLst>
                        <a:ext uri="{9D8B030D-6E8A-4147-A177-3AD203B41FA5}">
                          <a16:colId xmlns:a16="http://schemas.microsoft.com/office/drawing/2014/main" val="3272050641"/>
                        </a:ext>
                      </a:extLst>
                    </a:gridCol>
                    <a:gridCol w="1200151">
                      <a:extLst>
                        <a:ext uri="{9D8B030D-6E8A-4147-A177-3AD203B41FA5}">
                          <a16:colId xmlns:a16="http://schemas.microsoft.com/office/drawing/2014/main" val="810791777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0"/>
                          <a:stretch>
                            <a:fillRect l="-1015" t="-3279" r="-201523" b="-4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0"/>
                          <a:stretch>
                            <a:fillRect l="-101015" t="-3279" r="-101523" b="-4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0"/>
                          <a:stretch>
                            <a:fillRect l="-201015" t="-3279" r="-1523" b="-42459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3245893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T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T</a:t>
                          </a:r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tabLst>
                              <a:tab pos="714375" algn="l"/>
                            </a:tabLst>
                          </a:pPr>
                          <a:r>
                            <a:rPr lang="en-GB" dirty="0"/>
                            <a:t>T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9440208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T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F</a:t>
                          </a:r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tabLst>
                              <a:tab pos="714375" algn="l"/>
                            </a:tabLst>
                          </a:pPr>
                          <a:r>
                            <a:rPr lang="en-GB" dirty="0"/>
                            <a:t>F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7124944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F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T</a:t>
                          </a:r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tabLst>
                              <a:tab pos="714375" algn="l"/>
                            </a:tabLst>
                          </a:pPr>
                          <a:r>
                            <a:rPr lang="en-GB" dirty="0"/>
                            <a:t>T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9256583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F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F</a:t>
                          </a:r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tabLst>
                              <a:tab pos="714375" algn="l"/>
                            </a:tabLst>
                          </a:pPr>
                          <a:r>
                            <a:rPr lang="en-GB" dirty="0"/>
                            <a:t>T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90921540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5" name="Table 3">
                <a:extLst>
                  <a:ext uri="{FF2B5EF4-FFF2-40B4-BE49-F238E27FC236}">
                    <a16:creationId xmlns:a16="http://schemas.microsoft.com/office/drawing/2014/main" id="{D1F416BD-5B17-7FE7-F603-7AF82AC15D7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04176280"/>
                  </p:ext>
                </p:extLst>
              </p:nvPr>
            </p:nvGraphicFramePr>
            <p:xfrm>
              <a:off x="1507958" y="3032879"/>
              <a:ext cx="3600453" cy="18542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00151">
                      <a:extLst>
                        <a:ext uri="{9D8B030D-6E8A-4147-A177-3AD203B41FA5}">
                          <a16:colId xmlns:a16="http://schemas.microsoft.com/office/drawing/2014/main" val="1342853191"/>
                        </a:ext>
                      </a:extLst>
                    </a:gridCol>
                    <a:gridCol w="1200151">
                      <a:extLst>
                        <a:ext uri="{9D8B030D-6E8A-4147-A177-3AD203B41FA5}">
                          <a16:colId xmlns:a16="http://schemas.microsoft.com/office/drawing/2014/main" val="3272050641"/>
                        </a:ext>
                      </a:extLst>
                    </a:gridCol>
                    <a:gridCol w="1200151">
                      <a:extLst>
                        <a:ext uri="{9D8B030D-6E8A-4147-A177-3AD203B41FA5}">
                          <a16:colId xmlns:a16="http://schemas.microsoft.com/office/drawing/2014/main" val="810791777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en-GB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GB" b="0" dirty="0"/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𝐿</m:t>
                                    </m:r>
                                  </m:e>
                                  <m:sub>
                                    <m:r>
                                      <a:rPr lang="en-GB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GB" b="0" dirty="0"/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en-GB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GB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→</m:t>
                                </m:r>
                                <m:sSub>
                                  <m:sSubPr>
                                    <m:ctrlPr>
                                      <a:rPr lang="en-GB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𝐿</m:t>
                                    </m:r>
                                  </m:e>
                                  <m:sub>
                                    <m:r>
                                      <a:rPr lang="en-GB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GB" b="0" dirty="0"/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3245893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T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T</a:t>
                          </a:r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tabLst>
                              <a:tab pos="714375" algn="l"/>
                            </a:tabLst>
                          </a:pPr>
                          <a:r>
                            <a:rPr lang="en-GB" dirty="0"/>
                            <a:t>T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9440208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T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F</a:t>
                          </a:r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tabLst>
                              <a:tab pos="714375" algn="l"/>
                            </a:tabLst>
                          </a:pPr>
                          <a:r>
                            <a:rPr lang="en-GB" dirty="0"/>
                            <a:t>F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7124944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F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T</a:t>
                          </a:r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tabLst>
                              <a:tab pos="714375" algn="l"/>
                            </a:tabLst>
                          </a:pPr>
                          <a:r>
                            <a:rPr lang="en-GB" dirty="0"/>
                            <a:t>T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9256583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F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F</a:t>
                          </a:r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tabLst>
                              <a:tab pos="714375" algn="l"/>
                            </a:tabLst>
                          </a:pPr>
                          <a:r>
                            <a:rPr lang="en-GB" dirty="0"/>
                            <a:t>T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9092154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5" name="Table 3">
                <a:extLst>
                  <a:ext uri="{FF2B5EF4-FFF2-40B4-BE49-F238E27FC236}">
                    <a16:creationId xmlns:a16="http://schemas.microsoft.com/office/drawing/2014/main" id="{D1F416BD-5B17-7FE7-F603-7AF82AC15D7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04176280"/>
                  </p:ext>
                </p:extLst>
              </p:nvPr>
            </p:nvGraphicFramePr>
            <p:xfrm>
              <a:off x="1507958" y="3032879"/>
              <a:ext cx="3600453" cy="18542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00151">
                      <a:extLst>
                        <a:ext uri="{9D8B030D-6E8A-4147-A177-3AD203B41FA5}">
                          <a16:colId xmlns:a16="http://schemas.microsoft.com/office/drawing/2014/main" val="1342853191"/>
                        </a:ext>
                      </a:extLst>
                    </a:gridCol>
                    <a:gridCol w="1200151">
                      <a:extLst>
                        <a:ext uri="{9D8B030D-6E8A-4147-A177-3AD203B41FA5}">
                          <a16:colId xmlns:a16="http://schemas.microsoft.com/office/drawing/2014/main" val="3272050641"/>
                        </a:ext>
                      </a:extLst>
                    </a:gridCol>
                    <a:gridCol w="1200151">
                      <a:extLst>
                        <a:ext uri="{9D8B030D-6E8A-4147-A177-3AD203B41FA5}">
                          <a16:colId xmlns:a16="http://schemas.microsoft.com/office/drawing/2014/main" val="810791777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9"/>
                          <a:stretch>
                            <a:fillRect l="-1015" t="-3279" r="-202030" b="-4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9"/>
                          <a:stretch>
                            <a:fillRect l="-101015" t="-3279" r="-102030" b="-4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9"/>
                          <a:stretch>
                            <a:fillRect l="-201015" t="-3279" r="-2030" b="-42459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3245893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T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T</a:t>
                          </a:r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tabLst>
                              <a:tab pos="714375" algn="l"/>
                            </a:tabLst>
                          </a:pPr>
                          <a:r>
                            <a:rPr lang="en-GB" dirty="0"/>
                            <a:t>T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9440208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T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F</a:t>
                          </a:r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tabLst>
                              <a:tab pos="714375" algn="l"/>
                            </a:tabLst>
                          </a:pPr>
                          <a:r>
                            <a:rPr lang="en-GB" dirty="0"/>
                            <a:t>F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7124944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F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T</a:t>
                          </a:r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tabLst>
                              <a:tab pos="714375" algn="l"/>
                            </a:tabLst>
                          </a:pPr>
                          <a:r>
                            <a:rPr lang="en-GB" dirty="0"/>
                            <a:t>T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9256583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F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F</a:t>
                          </a:r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tabLst>
                              <a:tab pos="714375" algn="l"/>
                            </a:tabLst>
                          </a:pPr>
                          <a:r>
                            <a:rPr lang="en-GB" dirty="0"/>
                            <a:t>T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90921540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36" name="Table 3">
                <a:extLst>
                  <a:ext uri="{FF2B5EF4-FFF2-40B4-BE49-F238E27FC236}">
                    <a16:creationId xmlns:a16="http://schemas.microsoft.com/office/drawing/2014/main" id="{B9DACB92-3F6F-D938-A27E-D4A96829416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96457670"/>
                  </p:ext>
                </p:extLst>
              </p:nvPr>
            </p:nvGraphicFramePr>
            <p:xfrm>
              <a:off x="7083588" y="3032879"/>
              <a:ext cx="3600453" cy="18542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00151">
                      <a:extLst>
                        <a:ext uri="{9D8B030D-6E8A-4147-A177-3AD203B41FA5}">
                          <a16:colId xmlns:a16="http://schemas.microsoft.com/office/drawing/2014/main" val="1342853191"/>
                        </a:ext>
                      </a:extLst>
                    </a:gridCol>
                    <a:gridCol w="1200151">
                      <a:extLst>
                        <a:ext uri="{9D8B030D-6E8A-4147-A177-3AD203B41FA5}">
                          <a16:colId xmlns:a16="http://schemas.microsoft.com/office/drawing/2014/main" val="3272050641"/>
                        </a:ext>
                      </a:extLst>
                    </a:gridCol>
                    <a:gridCol w="1200151">
                      <a:extLst>
                        <a:ext uri="{9D8B030D-6E8A-4147-A177-3AD203B41FA5}">
                          <a16:colId xmlns:a16="http://schemas.microsoft.com/office/drawing/2014/main" val="810791777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en-GB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GB" b="0" dirty="0"/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a:rPr lang="en-GB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GB" b="0" dirty="0"/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en-GB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GB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→</m:t>
                                </m:r>
                                <m:sSub>
                                  <m:sSubPr>
                                    <m:ctrlPr>
                                      <a:rPr lang="en-GB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a:rPr lang="en-GB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GB" b="0" dirty="0"/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3245893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T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T</a:t>
                          </a:r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tabLst>
                              <a:tab pos="714375" algn="l"/>
                            </a:tabLst>
                          </a:pPr>
                          <a:r>
                            <a:rPr lang="en-GB" dirty="0"/>
                            <a:t>T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9440208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T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F</a:t>
                          </a:r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tabLst>
                              <a:tab pos="714375" algn="l"/>
                            </a:tabLst>
                          </a:pPr>
                          <a:r>
                            <a:rPr lang="en-GB" dirty="0"/>
                            <a:t>F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7124944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F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T</a:t>
                          </a:r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tabLst>
                              <a:tab pos="714375" algn="l"/>
                            </a:tabLst>
                          </a:pPr>
                          <a:r>
                            <a:rPr lang="en-GB" dirty="0"/>
                            <a:t>T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9256583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F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F</a:t>
                          </a:r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tabLst>
                              <a:tab pos="714375" algn="l"/>
                            </a:tabLst>
                          </a:pPr>
                          <a:r>
                            <a:rPr lang="en-GB" dirty="0"/>
                            <a:t>T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90921540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36" name="Table 3">
                <a:extLst>
                  <a:ext uri="{FF2B5EF4-FFF2-40B4-BE49-F238E27FC236}">
                    <a16:creationId xmlns:a16="http://schemas.microsoft.com/office/drawing/2014/main" id="{B9DACB92-3F6F-D938-A27E-D4A96829416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96457670"/>
                  </p:ext>
                </p:extLst>
              </p:nvPr>
            </p:nvGraphicFramePr>
            <p:xfrm>
              <a:off x="7083588" y="3032879"/>
              <a:ext cx="3600453" cy="18542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00151">
                      <a:extLst>
                        <a:ext uri="{9D8B030D-6E8A-4147-A177-3AD203B41FA5}">
                          <a16:colId xmlns:a16="http://schemas.microsoft.com/office/drawing/2014/main" val="1342853191"/>
                        </a:ext>
                      </a:extLst>
                    </a:gridCol>
                    <a:gridCol w="1200151">
                      <a:extLst>
                        <a:ext uri="{9D8B030D-6E8A-4147-A177-3AD203B41FA5}">
                          <a16:colId xmlns:a16="http://schemas.microsoft.com/office/drawing/2014/main" val="3272050641"/>
                        </a:ext>
                      </a:extLst>
                    </a:gridCol>
                    <a:gridCol w="1200151">
                      <a:extLst>
                        <a:ext uri="{9D8B030D-6E8A-4147-A177-3AD203B41FA5}">
                          <a16:colId xmlns:a16="http://schemas.microsoft.com/office/drawing/2014/main" val="810791777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1"/>
                          <a:stretch>
                            <a:fillRect l="-1015" t="-3279" r="-201523" b="-4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1"/>
                          <a:stretch>
                            <a:fillRect l="-101015" t="-3279" r="-101523" b="-4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1"/>
                          <a:stretch>
                            <a:fillRect l="-201015" t="-3279" r="-1523" b="-42459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3245893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T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T</a:t>
                          </a:r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tabLst>
                              <a:tab pos="714375" algn="l"/>
                            </a:tabLst>
                          </a:pPr>
                          <a:r>
                            <a:rPr lang="en-GB" dirty="0"/>
                            <a:t>T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9440208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T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F</a:t>
                          </a:r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tabLst>
                              <a:tab pos="714375" algn="l"/>
                            </a:tabLst>
                          </a:pPr>
                          <a:r>
                            <a:rPr lang="en-GB" dirty="0"/>
                            <a:t>F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7124944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F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T</a:t>
                          </a:r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tabLst>
                              <a:tab pos="714375" algn="l"/>
                            </a:tabLst>
                          </a:pPr>
                          <a:r>
                            <a:rPr lang="en-GB" dirty="0"/>
                            <a:t>T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9256583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F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F</a:t>
                          </a:r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tabLst>
                              <a:tab pos="714375" algn="l"/>
                            </a:tabLst>
                          </a:pPr>
                          <a:r>
                            <a:rPr lang="en-GB" dirty="0"/>
                            <a:t>T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90921540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130859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077356F-9B0A-0671-7CC0-48FADE4F14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0965" y="3428999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1157AF6-39C2-8E1E-EE72-2BF0F28046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897481">
            <a:off x="-2267932" y="-2404694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F249219-1258-D5FD-7EDB-EBDC035B850B}"/>
              </a:ext>
            </a:extLst>
          </p:cNvPr>
          <p:cNvSpPr txBox="1"/>
          <p:nvPr/>
        </p:nvSpPr>
        <p:spPr>
          <a:xfrm>
            <a:off x="1180728" y="640349"/>
            <a:ext cx="95033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The material conditional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e 3">
                <a:extLst>
                  <a:ext uri="{FF2B5EF4-FFF2-40B4-BE49-F238E27FC236}">
                    <a16:creationId xmlns:a16="http://schemas.microsoft.com/office/drawing/2014/main" id="{F64FEB66-87A2-2D22-63B1-CF66D9E9429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74201940"/>
                  </p:ext>
                </p:extLst>
              </p:nvPr>
            </p:nvGraphicFramePr>
            <p:xfrm>
              <a:off x="4295768" y="1393009"/>
              <a:ext cx="3600453" cy="18542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00151">
                      <a:extLst>
                        <a:ext uri="{9D8B030D-6E8A-4147-A177-3AD203B41FA5}">
                          <a16:colId xmlns:a16="http://schemas.microsoft.com/office/drawing/2014/main" val="1342853191"/>
                        </a:ext>
                      </a:extLst>
                    </a:gridCol>
                    <a:gridCol w="1200151">
                      <a:extLst>
                        <a:ext uri="{9D8B030D-6E8A-4147-A177-3AD203B41FA5}">
                          <a16:colId xmlns:a16="http://schemas.microsoft.com/office/drawing/2014/main" val="3272050641"/>
                        </a:ext>
                      </a:extLst>
                    </a:gridCol>
                    <a:gridCol w="1200151">
                      <a:extLst>
                        <a:ext uri="{9D8B030D-6E8A-4147-A177-3AD203B41FA5}">
                          <a16:colId xmlns:a16="http://schemas.microsoft.com/office/drawing/2014/main" val="810791777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𝑨</m:t>
                                </m:r>
                              </m:oMath>
                            </m:oMathPara>
                          </a14:m>
                          <a:endParaRPr lang="en-GB" b="1" dirty="0"/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𝑩</m:t>
                                </m:r>
                              </m:oMath>
                            </m:oMathPara>
                          </a14:m>
                          <a:endParaRPr lang="en-GB" b="1" dirty="0"/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𝑨</m:t>
                                </m:r>
                                <m:r>
                                  <a:rPr lang="en-GB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→</m:t>
                                </m:r>
                                <m:r>
                                  <a:rPr lang="en-GB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𝑩</m:t>
                                </m:r>
                              </m:oMath>
                            </m:oMathPara>
                          </a14:m>
                          <a:endParaRPr lang="en-GB" b="0" dirty="0"/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3245893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T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T</a:t>
                          </a:r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tabLst>
                              <a:tab pos="357188" algn="l"/>
                            </a:tabLst>
                          </a:pPr>
                          <a:r>
                            <a:rPr lang="en-GB" dirty="0"/>
                            <a:t>	 T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9440208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T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F</a:t>
                          </a:r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tabLst>
                              <a:tab pos="357188" algn="l"/>
                              <a:tab pos="714375" algn="l"/>
                            </a:tabLst>
                          </a:pPr>
                          <a:r>
                            <a:rPr lang="en-GB" dirty="0"/>
                            <a:t>	 F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7124944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F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T</a:t>
                          </a:r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tabLst>
                              <a:tab pos="357188" algn="l"/>
                            </a:tabLst>
                          </a:pPr>
                          <a:r>
                            <a:rPr lang="en-GB" dirty="0"/>
                            <a:t>	 T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9256583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F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F</a:t>
                          </a:r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tabLst>
                              <a:tab pos="357188" algn="l"/>
                            </a:tabLst>
                          </a:pPr>
                          <a:r>
                            <a:rPr lang="en-GB" dirty="0"/>
                            <a:t>	 T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9092154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e 3">
                <a:extLst>
                  <a:ext uri="{FF2B5EF4-FFF2-40B4-BE49-F238E27FC236}">
                    <a16:creationId xmlns:a16="http://schemas.microsoft.com/office/drawing/2014/main" id="{F64FEB66-87A2-2D22-63B1-CF66D9E9429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74201940"/>
                  </p:ext>
                </p:extLst>
              </p:nvPr>
            </p:nvGraphicFramePr>
            <p:xfrm>
              <a:off x="4295768" y="1393009"/>
              <a:ext cx="3600453" cy="18542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00151">
                      <a:extLst>
                        <a:ext uri="{9D8B030D-6E8A-4147-A177-3AD203B41FA5}">
                          <a16:colId xmlns:a16="http://schemas.microsoft.com/office/drawing/2014/main" val="1342853191"/>
                        </a:ext>
                      </a:extLst>
                    </a:gridCol>
                    <a:gridCol w="1200151">
                      <a:extLst>
                        <a:ext uri="{9D8B030D-6E8A-4147-A177-3AD203B41FA5}">
                          <a16:colId xmlns:a16="http://schemas.microsoft.com/office/drawing/2014/main" val="3272050641"/>
                        </a:ext>
                      </a:extLst>
                    </a:gridCol>
                    <a:gridCol w="1200151">
                      <a:extLst>
                        <a:ext uri="{9D8B030D-6E8A-4147-A177-3AD203B41FA5}">
                          <a16:colId xmlns:a16="http://schemas.microsoft.com/office/drawing/2014/main" val="810791777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508" t="-3279" r="-202030" b="-4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00000" t="-3279" r="-101010" b="-4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01015" t="-3279" r="-1523" b="-42459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3245893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T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T</a:t>
                          </a:r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tabLst>
                              <a:tab pos="357188" algn="l"/>
                            </a:tabLst>
                          </a:pPr>
                          <a:r>
                            <a:rPr lang="en-GB" dirty="0"/>
                            <a:t>	 T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9440208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T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F</a:t>
                          </a:r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tabLst>
                              <a:tab pos="357188" algn="l"/>
                              <a:tab pos="714375" algn="l"/>
                            </a:tabLst>
                          </a:pPr>
                          <a:r>
                            <a:rPr lang="en-GB" dirty="0"/>
                            <a:t>	 F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7124944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F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T</a:t>
                          </a:r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tabLst>
                              <a:tab pos="357188" algn="l"/>
                            </a:tabLst>
                          </a:pPr>
                          <a:r>
                            <a:rPr lang="en-GB" dirty="0"/>
                            <a:t>	 T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9256583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F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F</a:t>
                          </a:r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tabLst>
                              <a:tab pos="357188" algn="l"/>
                            </a:tabLst>
                          </a:pPr>
                          <a:r>
                            <a:rPr lang="en-GB" dirty="0"/>
                            <a:t>	 T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90921540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CE9E912-8B74-589D-66CF-8029B1F43756}"/>
                  </a:ext>
                </a:extLst>
              </p:cNvPr>
              <p:cNvSpPr txBox="1"/>
              <p:nvPr/>
            </p:nvSpPr>
            <p:spPr>
              <a:xfrm>
                <a:off x="1344339" y="3353539"/>
                <a:ext cx="9503313" cy="3298339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:pPr marL="342900" indent="-342900">
                  <a:spcAft>
                    <a:spcPts val="1000"/>
                  </a:spcAft>
                  <a:buFont typeface="Arial" panose="020B0604020202020204" pitchFamily="34" charset="0"/>
                  <a:buChar char="•"/>
                </a:pP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There is substantial disagreement about what these examples show</a:t>
                </a:r>
              </a:p>
              <a:p>
                <a:pPr marL="800100" lvl="1" indent="-342900">
                  <a:spcAft>
                    <a:spcPts val="1000"/>
                  </a:spcAft>
                  <a:buFont typeface="Calibri" panose="020F0502020204030204" pitchFamily="34" charset="0"/>
                  <a:buChar char="‒"/>
                </a:pP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Some philosophers think they show that </a:t>
                </a:r>
                <a14:m>
                  <m:oMath xmlns:m="http://schemas.openxmlformats.org/officeDocument/2006/math">
                    <m:r>
                      <a:rPr lang="en-GB" sz="2500" b="1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GB" sz="2500" b="1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r>
                  <a:rPr lang="en-GB" sz="25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</a:t>
                </a: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is a poor symbolisation of the English conditional ‘If A, then B’</a:t>
                </a:r>
              </a:p>
              <a:p>
                <a:pPr marL="800100" lvl="1" indent="-342900">
                  <a:spcAft>
                    <a:spcPts val="2000"/>
                  </a:spcAft>
                  <a:buFont typeface="Calibri" panose="020F0502020204030204" pitchFamily="34" charset="0"/>
                  <a:buChar char="‒"/>
                </a:pP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Others think they show that we’re not such good judges of when ‘If A, then B’ is true/false in English</a:t>
                </a:r>
              </a:p>
              <a:p>
                <a:pPr marL="342900" indent="-342900">
                  <a:spcAft>
                    <a:spcPts val="2000"/>
                  </a:spcAft>
                  <a:buFont typeface="Arial" panose="020B0604020202020204" pitchFamily="34" charset="0"/>
                  <a:buChar char="•"/>
                </a:pP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However, this truth-table does give us the best </a:t>
                </a:r>
                <a:r>
                  <a:rPr lang="en-GB" sz="2500" b="1" dirty="0">
                    <a:solidFill>
                      <a:srgbClr val="C00000"/>
                    </a:solidFill>
                  </a:rPr>
                  <a:t>truth-functional</a:t>
                </a:r>
                <a:r>
                  <a:rPr lang="en-GB" sz="2500" dirty="0">
                    <a:solidFill>
                      <a:srgbClr val="C00000"/>
                    </a:solidFill>
                  </a:rPr>
                  <a:t> </a:t>
                </a: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conditional that we can hope for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CE9E912-8B74-589D-66CF-8029B1F437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4339" y="3353539"/>
                <a:ext cx="9503313" cy="3298339"/>
              </a:xfrm>
              <a:prstGeom prst="rect">
                <a:avLst/>
              </a:prstGeom>
              <a:blipFill>
                <a:blip r:embed="rId4"/>
                <a:stretch>
                  <a:fillRect l="-963" t="-1294" b="-351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78109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077356F-9B0A-0671-7CC0-48FADE4F14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0965" y="3428999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1157AF6-39C2-8E1E-EE72-2BF0F28046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897481">
            <a:off x="-2267932" y="-2404694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F249219-1258-D5FD-7EDB-EBDC035B850B}"/>
              </a:ext>
            </a:extLst>
          </p:cNvPr>
          <p:cNvSpPr txBox="1"/>
          <p:nvPr/>
        </p:nvSpPr>
        <p:spPr>
          <a:xfrm>
            <a:off x="1180728" y="640349"/>
            <a:ext cx="95033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The truth-table for the biconditional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e 3">
                <a:extLst>
                  <a:ext uri="{FF2B5EF4-FFF2-40B4-BE49-F238E27FC236}">
                    <a16:creationId xmlns:a16="http://schemas.microsoft.com/office/drawing/2014/main" id="{F64FEB66-87A2-2D22-63B1-CF66D9E9429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65449095"/>
                  </p:ext>
                </p:extLst>
              </p:nvPr>
            </p:nvGraphicFramePr>
            <p:xfrm>
              <a:off x="4295772" y="2066592"/>
              <a:ext cx="3600453" cy="18542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00151">
                      <a:extLst>
                        <a:ext uri="{9D8B030D-6E8A-4147-A177-3AD203B41FA5}">
                          <a16:colId xmlns:a16="http://schemas.microsoft.com/office/drawing/2014/main" val="1342853191"/>
                        </a:ext>
                      </a:extLst>
                    </a:gridCol>
                    <a:gridCol w="1200151">
                      <a:extLst>
                        <a:ext uri="{9D8B030D-6E8A-4147-A177-3AD203B41FA5}">
                          <a16:colId xmlns:a16="http://schemas.microsoft.com/office/drawing/2014/main" val="3272050641"/>
                        </a:ext>
                      </a:extLst>
                    </a:gridCol>
                    <a:gridCol w="1200151">
                      <a:extLst>
                        <a:ext uri="{9D8B030D-6E8A-4147-A177-3AD203B41FA5}">
                          <a16:colId xmlns:a16="http://schemas.microsoft.com/office/drawing/2014/main" val="810791777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𝑨</m:t>
                                </m:r>
                              </m:oMath>
                            </m:oMathPara>
                          </a14:m>
                          <a:endParaRPr lang="en-GB" b="1" dirty="0"/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𝑩</m:t>
                                </m:r>
                              </m:oMath>
                            </m:oMathPara>
                          </a14:m>
                          <a:endParaRPr lang="en-GB" b="1" dirty="0"/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𝑨</m:t>
                                </m:r>
                                <m:r>
                                  <a:rPr lang="en-GB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↔</m:t>
                                </m:r>
                                <m:r>
                                  <a:rPr lang="en-GB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𝑩</m:t>
                                </m:r>
                              </m:oMath>
                            </m:oMathPara>
                          </a14:m>
                          <a:endParaRPr lang="en-GB" b="0" dirty="0"/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3245893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T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T</a:t>
                          </a:r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tabLst>
                              <a:tab pos="357188" algn="l"/>
                            </a:tabLst>
                          </a:pPr>
                          <a:r>
                            <a:rPr lang="en-GB" dirty="0"/>
                            <a:t>	 T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9440208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T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F</a:t>
                          </a:r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tabLst>
                              <a:tab pos="357188" algn="l"/>
                              <a:tab pos="714375" algn="l"/>
                            </a:tabLst>
                          </a:pPr>
                          <a:r>
                            <a:rPr lang="en-GB" dirty="0"/>
                            <a:t>	 F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7124944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F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T</a:t>
                          </a:r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tabLst>
                              <a:tab pos="357188" algn="l"/>
                              <a:tab pos="714375" algn="l"/>
                            </a:tabLst>
                          </a:pPr>
                          <a:r>
                            <a:rPr lang="en-GB" dirty="0"/>
                            <a:t>	 F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9256583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F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F</a:t>
                          </a:r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tabLst>
                              <a:tab pos="357188" algn="l"/>
                            </a:tabLst>
                          </a:pPr>
                          <a:r>
                            <a:rPr lang="en-GB" dirty="0"/>
                            <a:t>	 T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9092154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e 3">
                <a:extLst>
                  <a:ext uri="{FF2B5EF4-FFF2-40B4-BE49-F238E27FC236}">
                    <a16:creationId xmlns:a16="http://schemas.microsoft.com/office/drawing/2014/main" id="{F64FEB66-87A2-2D22-63B1-CF66D9E9429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65449095"/>
                  </p:ext>
                </p:extLst>
              </p:nvPr>
            </p:nvGraphicFramePr>
            <p:xfrm>
              <a:off x="4295772" y="2066592"/>
              <a:ext cx="3600453" cy="18542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00151">
                      <a:extLst>
                        <a:ext uri="{9D8B030D-6E8A-4147-A177-3AD203B41FA5}">
                          <a16:colId xmlns:a16="http://schemas.microsoft.com/office/drawing/2014/main" val="1342853191"/>
                        </a:ext>
                      </a:extLst>
                    </a:gridCol>
                    <a:gridCol w="1200151">
                      <a:extLst>
                        <a:ext uri="{9D8B030D-6E8A-4147-A177-3AD203B41FA5}">
                          <a16:colId xmlns:a16="http://schemas.microsoft.com/office/drawing/2014/main" val="3272050641"/>
                        </a:ext>
                      </a:extLst>
                    </a:gridCol>
                    <a:gridCol w="1200151">
                      <a:extLst>
                        <a:ext uri="{9D8B030D-6E8A-4147-A177-3AD203B41FA5}">
                          <a16:colId xmlns:a16="http://schemas.microsoft.com/office/drawing/2014/main" val="810791777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508" t="-3279" r="-202030" b="-4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00000" t="-3279" r="-101010" b="-4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01015" t="-3279" r="-1523" b="-42295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3245893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T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T</a:t>
                          </a:r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tabLst>
                              <a:tab pos="357188" algn="l"/>
                            </a:tabLst>
                          </a:pPr>
                          <a:r>
                            <a:rPr lang="en-GB" dirty="0"/>
                            <a:t>	 T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9440208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T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F</a:t>
                          </a:r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tabLst>
                              <a:tab pos="357188" algn="l"/>
                              <a:tab pos="714375" algn="l"/>
                            </a:tabLst>
                          </a:pPr>
                          <a:r>
                            <a:rPr lang="en-GB" dirty="0"/>
                            <a:t>	 F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7124944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F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T</a:t>
                          </a:r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tabLst>
                              <a:tab pos="357188" algn="l"/>
                              <a:tab pos="714375" algn="l"/>
                            </a:tabLst>
                          </a:pPr>
                          <a:r>
                            <a:rPr lang="en-GB" dirty="0"/>
                            <a:t>	 F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9256583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F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F</a:t>
                          </a:r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tabLst>
                              <a:tab pos="357188" algn="l"/>
                            </a:tabLst>
                          </a:pPr>
                          <a:r>
                            <a:rPr lang="en-GB" dirty="0"/>
                            <a:t>	 T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90921540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CE9E912-8B74-589D-66CF-8029B1F43756}"/>
                  </a:ext>
                </a:extLst>
              </p:cNvPr>
              <p:cNvSpPr txBox="1"/>
              <p:nvPr/>
            </p:nvSpPr>
            <p:spPr>
              <a:xfrm>
                <a:off x="1344343" y="4852312"/>
                <a:ext cx="9503313" cy="861774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marL="342900" indent="-342900">
                  <a:spcAft>
                    <a:spcPts val="2000"/>
                  </a:spcAft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GB" sz="2500" b="1" i="1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GB" sz="2500" b="0" i="1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↔</m:t>
                    </m:r>
                    <m:r>
                      <a:rPr lang="en-GB" sz="2500" b="1" i="1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tells us that </a:t>
                </a:r>
                <a14:m>
                  <m:oMath xmlns:m="http://schemas.openxmlformats.org/officeDocument/2006/math">
                    <m:r>
                      <a:rPr lang="en-GB" sz="2500" b="1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GB" sz="2500" b="1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have the same truth-value, but it doesn’t tell us </a:t>
                </a:r>
                <a:r>
                  <a:rPr lang="en-GB" sz="2500" i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which</a:t>
                </a: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truth-value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CE9E912-8B74-589D-66CF-8029B1F437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4343" y="4852312"/>
                <a:ext cx="9503313" cy="861774"/>
              </a:xfrm>
              <a:prstGeom prst="rect">
                <a:avLst/>
              </a:prstGeom>
              <a:blipFill>
                <a:blip r:embed="rId4"/>
                <a:stretch>
                  <a:fillRect l="-963" t="-4965" r="-1605" b="-1702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23794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978E276-1815-CE72-344E-AB49414CB5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0965" y="3428999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697FBE0-5CA3-E02C-2CA1-55ADFAC236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897481">
            <a:off x="-2267932" y="-2404694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AABBCCE-2676-A988-D790-9F1F0FEEE446}"/>
              </a:ext>
            </a:extLst>
          </p:cNvPr>
          <p:cNvSpPr txBox="1"/>
          <p:nvPr/>
        </p:nvSpPr>
        <p:spPr>
          <a:xfrm>
            <a:off x="1159707" y="569795"/>
            <a:ext cx="851553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Reason and Argument</a:t>
            </a:r>
          </a:p>
          <a:p>
            <a:r>
              <a:rPr lang="en-GB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Lecture 5: Truth-Tables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31CB597-D19E-5C7C-2974-3E5262715FCB}"/>
              </a:ext>
            </a:extLst>
          </p:cNvPr>
          <p:cNvSpPr txBox="1"/>
          <p:nvPr/>
        </p:nvSpPr>
        <p:spPr>
          <a:xfrm>
            <a:off x="1159707" y="2775640"/>
            <a:ext cx="10155865" cy="290079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514350" indent="-514350">
              <a:spcAft>
                <a:spcPts val="2500"/>
              </a:spcAft>
              <a:buFont typeface="+mj-lt"/>
              <a:buAutoNum type="arabicPeriod"/>
            </a:pPr>
            <a:r>
              <a:rPr lang="en-GB" sz="3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Characteristic Truth-Tables</a:t>
            </a:r>
          </a:p>
          <a:p>
            <a:pPr marL="514350" indent="-514350">
              <a:spcAft>
                <a:spcPts val="2500"/>
              </a:spcAft>
              <a:buFont typeface="+mj-lt"/>
              <a:buAutoNum type="arabicPeriod"/>
            </a:pPr>
            <a:r>
              <a:rPr lang="en-GB" sz="3000" dirty="0">
                <a:solidFill>
                  <a:schemeClr val="bg2">
                    <a:lumMod val="75000"/>
                  </a:schemeClr>
                </a:solidFill>
              </a:rPr>
              <a:t>Compound Truth-Tables</a:t>
            </a:r>
          </a:p>
          <a:p>
            <a:pPr marL="514350" indent="-514350">
              <a:spcAft>
                <a:spcPts val="2500"/>
              </a:spcAft>
              <a:buFont typeface="+mj-lt"/>
              <a:buAutoNum type="arabicPeriod"/>
            </a:pPr>
            <a:r>
              <a:rPr lang="en-GB" sz="3000" dirty="0">
                <a:solidFill>
                  <a:schemeClr val="bg2">
                    <a:lumMod val="75000"/>
                  </a:schemeClr>
                </a:solidFill>
              </a:rPr>
              <a:t>DIY Truth-Tables</a:t>
            </a:r>
          </a:p>
          <a:p>
            <a:pPr marL="514350" indent="-514350">
              <a:spcAft>
                <a:spcPts val="2500"/>
              </a:spcAft>
              <a:buFont typeface="+mj-lt"/>
              <a:buAutoNum type="arabicPeriod"/>
            </a:pPr>
            <a:r>
              <a:rPr lang="en-GB" sz="3000" dirty="0">
                <a:solidFill>
                  <a:schemeClr val="bg2">
                    <a:lumMod val="75000"/>
                  </a:schemeClr>
                </a:solidFill>
              </a:rPr>
              <a:t>Valuations</a:t>
            </a:r>
          </a:p>
        </p:txBody>
      </p:sp>
    </p:spTree>
    <p:extLst>
      <p:ext uri="{BB962C8B-B14F-4D97-AF65-F5344CB8AC3E}">
        <p14:creationId xmlns:p14="http://schemas.microsoft.com/office/powerpoint/2010/main" val="26294527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978E276-1815-CE72-344E-AB49414CB5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0965" y="3428999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697FBE0-5CA3-E02C-2CA1-55ADFAC236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897481">
            <a:off x="-2267932" y="-2404694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AABBCCE-2676-A988-D790-9F1F0FEEE446}"/>
              </a:ext>
            </a:extLst>
          </p:cNvPr>
          <p:cNvSpPr txBox="1"/>
          <p:nvPr/>
        </p:nvSpPr>
        <p:spPr>
          <a:xfrm>
            <a:off x="1159707" y="569795"/>
            <a:ext cx="851553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Reason and Argument</a:t>
            </a:r>
          </a:p>
          <a:p>
            <a:r>
              <a:rPr lang="en-GB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Lecture 5: Truth-Tables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31CB597-D19E-5C7C-2974-3E5262715FCB}"/>
              </a:ext>
            </a:extLst>
          </p:cNvPr>
          <p:cNvSpPr txBox="1"/>
          <p:nvPr/>
        </p:nvSpPr>
        <p:spPr>
          <a:xfrm>
            <a:off x="1159707" y="2775640"/>
            <a:ext cx="10155865" cy="290079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514350" indent="-514350">
              <a:spcAft>
                <a:spcPts val="2500"/>
              </a:spcAft>
              <a:buFont typeface="+mj-lt"/>
              <a:buAutoNum type="arabicPeriod"/>
            </a:pPr>
            <a:r>
              <a:rPr lang="en-GB" sz="3000" dirty="0">
                <a:solidFill>
                  <a:schemeClr val="bg2">
                    <a:lumMod val="75000"/>
                  </a:schemeClr>
                </a:solidFill>
              </a:rPr>
              <a:t>Characteristic Truth-Tables</a:t>
            </a:r>
          </a:p>
          <a:p>
            <a:pPr marL="514350" indent="-514350">
              <a:spcAft>
                <a:spcPts val="2500"/>
              </a:spcAft>
              <a:buFont typeface="+mj-lt"/>
              <a:buAutoNum type="arabicPeriod"/>
            </a:pPr>
            <a:r>
              <a:rPr lang="en-GB" sz="3000" dirty="0"/>
              <a:t>Compound Truth-Tables</a:t>
            </a:r>
          </a:p>
          <a:p>
            <a:pPr marL="514350" indent="-514350">
              <a:spcAft>
                <a:spcPts val="2500"/>
              </a:spcAft>
              <a:buFont typeface="+mj-lt"/>
              <a:buAutoNum type="arabicPeriod"/>
            </a:pPr>
            <a:r>
              <a:rPr lang="en-GB" sz="3000" dirty="0">
                <a:solidFill>
                  <a:schemeClr val="bg2">
                    <a:lumMod val="75000"/>
                  </a:schemeClr>
                </a:solidFill>
              </a:rPr>
              <a:t>DIY Truth-Tables</a:t>
            </a:r>
          </a:p>
          <a:p>
            <a:pPr marL="514350" indent="-514350">
              <a:spcAft>
                <a:spcPts val="2500"/>
              </a:spcAft>
              <a:buFont typeface="+mj-lt"/>
              <a:buAutoNum type="arabicPeriod"/>
            </a:pPr>
            <a:r>
              <a:rPr lang="en-GB" sz="3000" dirty="0">
                <a:solidFill>
                  <a:schemeClr val="bg2">
                    <a:lumMod val="75000"/>
                  </a:schemeClr>
                </a:solidFill>
              </a:rPr>
              <a:t>Valuations</a:t>
            </a:r>
          </a:p>
        </p:txBody>
      </p:sp>
    </p:spTree>
    <p:extLst>
      <p:ext uri="{BB962C8B-B14F-4D97-AF65-F5344CB8AC3E}">
        <p14:creationId xmlns:p14="http://schemas.microsoft.com/office/powerpoint/2010/main" val="23910517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077356F-9B0A-0671-7CC0-48FADE4F14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0965" y="3428999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29D3D3C-54A6-5EDF-0F09-4AB2E7D2A710}"/>
                  </a:ext>
                </a:extLst>
              </p:cNvPr>
              <p:cNvSpPr txBox="1"/>
              <p:nvPr/>
            </p:nvSpPr>
            <p:spPr>
              <a:xfrm>
                <a:off x="1344343" y="2127567"/>
                <a:ext cx="9503313" cy="329833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marL="342900" indent="-342900">
                  <a:spcAft>
                    <a:spcPts val="2000"/>
                  </a:spcAft>
                  <a:buFont typeface="Arial" panose="020B0604020202020204" pitchFamily="34" charset="0"/>
                  <a:buChar char="•"/>
                </a:pP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TFL is a </a:t>
                </a:r>
                <a:r>
                  <a:rPr lang="en-GB" sz="2500" b="1" dirty="0">
                    <a:solidFill>
                      <a:srgbClr val="C00000"/>
                    </a:solidFill>
                  </a:rPr>
                  <a:t>truth-functional </a:t>
                </a:r>
                <a:r>
                  <a:rPr lang="en-GB" sz="2500" dirty="0"/>
                  <a:t>language</a:t>
                </a:r>
                <a:r>
                  <a:rPr lang="en-GB" sz="2500" b="1" dirty="0"/>
                  <a:t>: </a:t>
                </a:r>
                <a:r>
                  <a:rPr lang="en-GB" sz="2500" dirty="0"/>
                  <a:t>the </a:t>
                </a:r>
                <a:r>
                  <a:rPr lang="en-GB" sz="2500" b="1" dirty="0">
                    <a:solidFill>
                      <a:schemeClr val="accent5">
                        <a:lumMod val="50000"/>
                      </a:schemeClr>
                    </a:solidFill>
                  </a:rPr>
                  <a:t>truth-value</a:t>
                </a:r>
                <a:r>
                  <a:rPr lang="en-GB" sz="2500" dirty="0"/>
                  <a:t> of a complex sentence is always determined by the truth-values of its constituent sentences</a:t>
                </a:r>
              </a:p>
              <a:p>
                <a:pPr marL="342900" indent="-342900">
                  <a:spcAft>
                    <a:spcPts val="2000"/>
                  </a:spcAft>
                  <a:buFont typeface="Arial" panose="020B0604020202020204" pitchFamily="34" charset="0"/>
                  <a:buChar char="•"/>
                </a:pPr>
                <a:r>
                  <a:rPr lang="en-GB" sz="2500" dirty="0"/>
                  <a:t>In fact, the truth-value of a complex sentence is always determined by the truth-values of its constituent </a:t>
                </a:r>
                <a:r>
                  <a:rPr lang="en-GB" sz="2500" b="1" dirty="0">
                    <a:solidFill>
                      <a:schemeClr val="accent6">
                        <a:lumMod val="50000"/>
                      </a:schemeClr>
                    </a:solidFill>
                  </a:rPr>
                  <a:t>atoms</a:t>
                </a:r>
                <a:endParaRPr lang="en-GB" sz="2500" dirty="0">
                  <a:solidFill>
                    <a:schemeClr val="accent6">
                      <a:lumMod val="50000"/>
                    </a:schemeClr>
                  </a:solidFill>
                </a:endParaRPr>
              </a:p>
              <a:p>
                <a:pPr marL="342900" indent="-342900">
                  <a:spcAft>
                    <a:spcPts val="2000"/>
                  </a:spcAft>
                  <a:buFont typeface="Arial" panose="020B0604020202020204" pitchFamily="34" charset="0"/>
                  <a:buChar char="•"/>
                </a:pPr>
                <a:r>
                  <a:rPr lang="en-GB" sz="2500" dirty="0"/>
                  <a:t>How does the truth-value of ‘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∧¬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GB" sz="2500" dirty="0"/>
                  <a:t>’ depend on the truth-values of ‘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sz="2500" dirty="0"/>
                  <a:t>’ and ‘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GB" sz="2500" dirty="0"/>
                  <a:t>’?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29D3D3C-54A6-5EDF-0F09-4AB2E7D2A7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4343" y="2127567"/>
                <a:ext cx="9503313" cy="3298339"/>
              </a:xfrm>
              <a:prstGeom prst="rect">
                <a:avLst/>
              </a:prstGeom>
              <a:blipFill>
                <a:blip r:embed="rId3"/>
                <a:stretch>
                  <a:fillRect l="-963" t="-924" b="-40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>
            <a:extLst>
              <a:ext uri="{FF2B5EF4-FFF2-40B4-BE49-F238E27FC236}">
                <a16:creationId xmlns:a16="http://schemas.microsoft.com/office/drawing/2014/main" id="{11157AF6-39C2-8E1E-EE72-2BF0F28046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897481">
            <a:off x="-2267932" y="-2404694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F249219-1258-D5FD-7EDB-EBDC035B850B}"/>
              </a:ext>
            </a:extLst>
          </p:cNvPr>
          <p:cNvSpPr txBox="1"/>
          <p:nvPr/>
        </p:nvSpPr>
        <p:spPr>
          <a:xfrm>
            <a:off x="1180728" y="640349"/>
            <a:ext cx="95033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Compound sentences</a:t>
            </a:r>
          </a:p>
        </p:txBody>
      </p:sp>
    </p:spTree>
    <p:extLst>
      <p:ext uri="{BB962C8B-B14F-4D97-AF65-F5344CB8AC3E}">
        <p14:creationId xmlns:p14="http://schemas.microsoft.com/office/powerpoint/2010/main" val="4057732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077356F-9B0A-0671-7CC0-48FADE4F14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0965" y="3428999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1157AF6-39C2-8E1E-EE72-2BF0F28046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897481">
            <a:off x="-2267932" y="-2404694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F249219-1258-D5FD-7EDB-EBDC035B850B}"/>
              </a:ext>
            </a:extLst>
          </p:cNvPr>
          <p:cNvSpPr txBox="1"/>
          <p:nvPr/>
        </p:nvSpPr>
        <p:spPr>
          <a:xfrm>
            <a:off x="1180728" y="640349"/>
            <a:ext cx="95033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A compound truth-table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9" name="Table 3">
                <a:extLst>
                  <a:ext uri="{FF2B5EF4-FFF2-40B4-BE49-F238E27FC236}">
                    <a16:creationId xmlns:a16="http://schemas.microsoft.com/office/drawing/2014/main" id="{8B7A178B-0A76-61CC-F8F3-904AD22902F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83153647"/>
                  </p:ext>
                </p:extLst>
              </p:nvPr>
            </p:nvGraphicFramePr>
            <p:xfrm>
              <a:off x="4107655" y="2501899"/>
              <a:ext cx="3976689" cy="18542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00151">
                      <a:extLst>
                        <a:ext uri="{9D8B030D-6E8A-4147-A177-3AD203B41FA5}">
                          <a16:colId xmlns:a16="http://schemas.microsoft.com/office/drawing/2014/main" val="1342853191"/>
                        </a:ext>
                      </a:extLst>
                    </a:gridCol>
                    <a:gridCol w="1200151">
                      <a:extLst>
                        <a:ext uri="{9D8B030D-6E8A-4147-A177-3AD203B41FA5}">
                          <a16:colId xmlns:a16="http://schemas.microsoft.com/office/drawing/2014/main" val="3272050641"/>
                        </a:ext>
                      </a:extLst>
                    </a:gridCol>
                    <a:gridCol w="1576387">
                      <a:extLst>
                        <a:ext uri="{9D8B030D-6E8A-4147-A177-3AD203B41FA5}">
                          <a16:colId xmlns:a16="http://schemas.microsoft.com/office/drawing/2014/main" val="810791777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oMath>
                            </m:oMathPara>
                          </a14:m>
                          <a:endParaRPr lang="en-GB" b="0" dirty="0"/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oMath>
                            </m:oMathPara>
                          </a14:m>
                          <a:endParaRPr lang="en-GB" b="0" dirty="0"/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  <m:r>
                                  <a:rPr lang="en-GB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 ∧ ¬</m:t>
                                </m:r>
                                <m:r>
                                  <a:rPr lang="en-GB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GB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oMath>
                            </m:oMathPara>
                          </a14:m>
                          <a:endParaRPr lang="en-GB" b="0" dirty="0"/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3245893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T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T</a:t>
                          </a:r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tabLst>
                              <a:tab pos="266700" algn="l"/>
                              <a:tab pos="447675" algn="l"/>
                              <a:tab pos="809625" algn="l"/>
                              <a:tab pos="990600" algn="l"/>
                            </a:tabLst>
                          </a:pPr>
                          <a:r>
                            <a:rPr lang="en-GB" dirty="0"/>
                            <a:t>		 		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9440208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T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F</a:t>
                          </a:r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tabLst>
                              <a:tab pos="266700" algn="l"/>
                              <a:tab pos="447675" algn="l"/>
                              <a:tab pos="809625" algn="l"/>
                              <a:tab pos="990600" algn="l"/>
                            </a:tabLst>
                          </a:pPr>
                          <a:r>
                            <a:rPr lang="en-GB" dirty="0"/>
                            <a:t>		 		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7124944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F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T</a:t>
                          </a:r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tabLst>
                              <a:tab pos="266700" algn="l"/>
                              <a:tab pos="447675" algn="l"/>
                              <a:tab pos="809625" algn="l"/>
                              <a:tab pos="990600" algn="l"/>
                            </a:tabLst>
                          </a:pPr>
                          <a:r>
                            <a:rPr lang="en-GB" dirty="0"/>
                            <a:t>		 		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9256583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F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F</a:t>
                          </a:r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tabLst>
                              <a:tab pos="266700" algn="l"/>
                              <a:tab pos="447675" algn="l"/>
                              <a:tab pos="809625" algn="l"/>
                              <a:tab pos="990600" algn="l"/>
                            </a:tabLst>
                          </a:pPr>
                          <a:r>
                            <a:rPr lang="en-GB" dirty="0"/>
                            <a:t>	 		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9092154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9" name="Table 3">
                <a:extLst>
                  <a:ext uri="{FF2B5EF4-FFF2-40B4-BE49-F238E27FC236}">
                    <a16:creationId xmlns:a16="http://schemas.microsoft.com/office/drawing/2014/main" id="{8B7A178B-0A76-61CC-F8F3-904AD22902F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83153647"/>
                  </p:ext>
                </p:extLst>
              </p:nvPr>
            </p:nvGraphicFramePr>
            <p:xfrm>
              <a:off x="4107655" y="2501899"/>
              <a:ext cx="3976689" cy="18542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00151">
                      <a:extLst>
                        <a:ext uri="{9D8B030D-6E8A-4147-A177-3AD203B41FA5}">
                          <a16:colId xmlns:a16="http://schemas.microsoft.com/office/drawing/2014/main" val="1342853191"/>
                        </a:ext>
                      </a:extLst>
                    </a:gridCol>
                    <a:gridCol w="1200151">
                      <a:extLst>
                        <a:ext uri="{9D8B030D-6E8A-4147-A177-3AD203B41FA5}">
                          <a16:colId xmlns:a16="http://schemas.microsoft.com/office/drawing/2014/main" val="3272050641"/>
                        </a:ext>
                      </a:extLst>
                    </a:gridCol>
                    <a:gridCol w="1576387">
                      <a:extLst>
                        <a:ext uri="{9D8B030D-6E8A-4147-A177-3AD203B41FA5}">
                          <a16:colId xmlns:a16="http://schemas.microsoft.com/office/drawing/2014/main" val="810791777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508" t="-3279" r="-233503" b="-4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00000" t="-3279" r="-132323" b="-4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52896" t="-3279" r="-1158" b="-42459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3245893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T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T</a:t>
                          </a:r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tabLst>
                              <a:tab pos="266700" algn="l"/>
                              <a:tab pos="447675" algn="l"/>
                              <a:tab pos="809625" algn="l"/>
                              <a:tab pos="990600" algn="l"/>
                            </a:tabLst>
                          </a:pPr>
                          <a:r>
                            <a:rPr lang="en-GB" dirty="0"/>
                            <a:t>		 		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9440208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T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F</a:t>
                          </a:r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tabLst>
                              <a:tab pos="266700" algn="l"/>
                              <a:tab pos="447675" algn="l"/>
                              <a:tab pos="809625" algn="l"/>
                              <a:tab pos="990600" algn="l"/>
                            </a:tabLst>
                          </a:pPr>
                          <a:r>
                            <a:rPr lang="en-GB" dirty="0"/>
                            <a:t>		 		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7124944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F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T</a:t>
                          </a:r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tabLst>
                              <a:tab pos="266700" algn="l"/>
                              <a:tab pos="447675" algn="l"/>
                              <a:tab pos="809625" algn="l"/>
                              <a:tab pos="990600" algn="l"/>
                            </a:tabLst>
                          </a:pPr>
                          <a:r>
                            <a:rPr lang="en-GB" dirty="0"/>
                            <a:t>		 		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9256583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F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F</a:t>
                          </a:r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tabLst>
                              <a:tab pos="266700" algn="l"/>
                              <a:tab pos="447675" algn="l"/>
                              <a:tab pos="809625" algn="l"/>
                              <a:tab pos="990600" algn="l"/>
                            </a:tabLst>
                          </a:pPr>
                          <a:r>
                            <a:rPr lang="en-GB" dirty="0"/>
                            <a:t>	 		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90921540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67696115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077356F-9B0A-0671-7CC0-48FADE4F14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0965" y="3428999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1157AF6-39C2-8E1E-EE72-2BF0F28046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897481">
            <a:off x="-2267932" y="-2404694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F249219-1258-D5FD-7EDB-EBDC035B850B}"/>
              </a:ext>
            </a:extLst>
          </p:cNvPr>
          <p:cNvSpPr txBox="1"/>
          <p:nvPr/>
        </p:nvSpPr>
        <p:spPr>
          <a:xfrm>
            <a:off x="1180728" y="640349"/>
            <a:ext cx="95033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A compound truth-table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9" name="Table 3">
                <a:extLst>
                  <a:ext uri="{FF2B5EF4-FFF2-40B4-BE49-F238E27FC236}">
                    <a16:creationId xmlns:a16="http://schemas.microsoft.com/office/drawing/2014/main" id="{8B7A178B-0A76-61CC-F8F3-904AD22902F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72872748"/>
                  </p:ext>
                </p:extLst>
              </p:nvPr>
            </p:nvGraphicFramePr>
            <p:xfrm>
              <a:off x="4107655" y="2501899"/>
              <a:ext cx="3976689" cy="18542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00151">
                      <a:extLst>
                        <a:ext uri="{9D8B030D-6E8A-4147-A177-3AD203B41FA5}">
                          <a16:colId xmlns:a16="http://schemas.microsoft.com/office/drawing/2014/main" val="1342853191"/>
                        </a:ext>
                      </a:extLst>
                    </a:gridCol>
                    <a:gridCol w="1200151">
                      <a:extLst>
                        <a:ext uri="{9D8B030D-6E8A-4147-A177-3AD203B41FA5}">
                          <a16:colId xmlns:a16="http://schemas.microsoft.com/office/drawing/2014/main" val="3272050641"/>
                        </a:ext>
                      </a:extLst>
                    </a:gridCol>
                    <a:gridCol w="1576387">
                      <a:extLst>
                        <a:ext uri="{9D8B030D-6E8A-4147-A177-3AD203B41FA5}">
                          <a16:colId xmlns:a16="http://schemas.microsoft.com/office/drawing/2014/main" val="810791777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oMath>
                            </m:oMathPara>
                          </a14:m>
                          <a:endParaRPr lang="en-GB" b="0" dirty="0"/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oMath>
                            </m:oMathPara>
                          </a14:m>
                          <a:endParaRPr lang="en-GB" b="0" dirty="0"/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  <m:r>
                                  <a:rPr lang="en-GB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 ∧ </m:t>
                                </m:r>
                                <m:r>
                                  <a:rPr lang="en-GB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¬</m:t>
                                </m:r>
                                <m:r>
                                  <a:rPr lang="en-GB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GB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oMath>
                            </m:oMathPara>
                          </a14:m>
                          <a:endParaRPr lang="en-GB" b="0" dirty="0"/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3245893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T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T</a:t>
                          </a:r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tabLst>
                              <a:tab pos="266700" algn="l"/>
                              <a:tab pos="447675" algn="l"/>
                              <a:tab pos="809625" algn="l"/>
                              <a:tab pos="990600" algn="l"/>
                            </a:tabLst>
                          </a:pPr>
                          <a:r>
                            <a:rPr lang="en-GB" dirty="0"/>
                            <a:t>	T	 		T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9440208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T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F</a:t>
                          </a:r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tabLst>
                              <a:tab pos="266700" algn="l"/>
                              <a:tab pos="447675" algn="l"/>
                              <a:tab pos="809625" algn="l"/>
                              <a:tab pos="990600" algn="l"/>
                            </a:tabLst>
                          </a:pPr>
                          <a:r>
                            <a:rPr lang="en-GB" dirty="0"/>
                            <a:t>	T	 		F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7124944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F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T</a:t>
                          </a:r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tabLst>
                              <a:tab pos="266700" algn="l"/>
                              <a:tab pos="447675" algn="l"/>
                              <a:tab pos="809625" algn="l"/>
                              <a:tab pos="990600" algn="l"/>
                            </a:tabLst>
                          </a:pPr>
                          <a:r>
                            <a:rPr lang="en-GB" dirty="0"/>
                            <a:t>	F	 		T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9256583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F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F</a:t>
                          </a:r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tabLst>
                              <a:tab pos="266700" algn="l"/>
                              <a:tab pos="447675" algn="l"/>
                              <a:tab pos="809625" algn="l"/>
                              <a:tab pos="990600" algn="l"/>
                            </a:tabLst>
                          </a:pPr>
                          <a:r>
                            <a:rPr lang="en-GB" dirty="0"/>
                            <a:t>	F	 		F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9092154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9" name="Table 3">
                <a:extLst>
                  <a:ext uri="{FF2B5EF4-FFF2-40B4-BE49-F238E27FC236}">
                    <a16:creationId xmlns:a16="http://schemas.microsoft.com/office/drawing/2014/main" id="{8B7A178B-0A76-61CC-F8F3-904AD22902F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72872748"/>
                  </p:ext>
                </p:extLst>
              </p:nvPr>
            </p:nvGraphicFramePr>
            <p:xfrm>
              <a:off x="4107655" y="2501899"/>
              <a:ext cx="3976689" cy="18542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00151">
                      <a:extLst>
                        <a:ext uri="{9D8B030D-6E8A-4147-A177-3AD203B41FA5}">
                          <a16:colId xmlns:a16="http://schemas.microsoft.com/office/drawing/2014/main" val="1342853191"/>
                        </a:ext>
                      </a:extLst>
                    </a:gridCol>
                    <a:gridCol w="1200151">
                      <a:extLst>
                        <a:ext uri="{9D8B030D-6E8A-4147-A177-3AD203B41FA5}">
                          <a16:colId xmlns:a16="http://schemas.microsoft.com/office/drawing/2014/main" val="3272050641"/>
                        </a:ext>
                      </a:extLst>
                    </a:gridCol>
                    <a:gridCol w="1576387">
                      <a:extLst>
                        <a:ext uri="{9D8B030D-6E8A-4147-A177-3AD203B41FA5}">
                          <a16:colId xmlns:a16="http://schemas.microsoft.com/office/drawing/2014/main" val="810791777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508" t="-3279" r="-233503" b="-4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00000" t="-3279" r="-132323" b="-4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52896" t="-3279" r="-1158" b="-42459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3245893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T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T</a:t>
                          </a:r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tabLst>
                              <a:tab pos="266700" algn="l"/>
                              <a:tab pos="447675" algn="l"/>
                              <a:tab pos="809625" algn="l"/>
                              <a:tab pos="990600" algn="l"/>
                            </a:tabLst>
                          </a:pPr>
                          <a:r>
                            <a:rPr lang="en-GB" dirty="0"/>
                            <a:t>	T	 		T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9440208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T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F</a:t>
                          </a:r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tabLst>
                              <a:tab pos="266700" algn="l"/>
                              <a:tab pos="447675" algn="l"/>
                              <a:tab pos="809625" algn="l"/>
                              <a:tab pos="990600" algn="l"/>
                            </a:tabLst>
                          </a:pPr>
                          <a:r>
                            <a:rPr lang="en-GB" dirty="0"/>
                            <a:t>	T	 		F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7124944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F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T</a:t>
                          </a:r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tabLst>
                              <a:tab pos="266700" algn="l"/>
                              <a:tab pos="447675" algn="l"/>
                              <a:tab pos="809625" algn="l"/>
                              <a:tab pos="990600" algn="l"/>
                            </a:tabLst>
                          </a:pPr>
                          <a:r>
                            <a:rPr lang="en-GB" dirty="0"/>
                            <a:t>	F	 		T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9256583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F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F</a:t>
                          </a:r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tabLst>
                              <a:tab pos="266700" algn="l"/>
                              <a:tab pos="447675" algn="l"/>
                              <a:tab pos="809625" algn="l"/>
                              <a:tab pos="990600" algn="l"/>
                            </a:tabLst>
                          </a:pPr>
                          <a:r>
                            <a:rPr lang="en-GB" dirty="0"/>
                            <a:t>	F	 		F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90921540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419900610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077356F-9B0A-0671-7CC0-48FADE4F14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0965" y="3428999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1157AF6-39C2-8E1E-EE72-2BF0F28046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897481">
            <a:off x="-2267932" y="-2404694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F249219-1258-D5FD-7EDB-EBDC035B850B}"/>
              </a:ext>
            </a:extLst>
          </p:cNvPr>
          <p:cNvSpPr txBox="1"/>
          <p:nvPr/>
        </p:nvSpPr>
        <p:spPr>
          <a:xfrm>
            <a:off x="1180728" y="640349"/>
            <a:ext cx="95033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A compound truth-table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9" name="Table 3">
                <a:extLst>
                  <a:ext uri="{FF2B5EF4-FFF2-40B4-BE49-F238E27FC236}">
                    <a16:creationId xmlns:a16="http://schemas.microsoft.com/office/drawing/2014/main" id="{8B7A178B-0A76-61CC-F8F3-904AD22902F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42042208"/>
                  </p:ext>
                </p:extLst>
              </p:nvPr>
            </p:nvGraphicFramePr>
            <p:xfrm>
              <a:off x="4107655" y="2501899"/>
              <a:ext cx="3976689" cy="18542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00151">
                      <a:extLst>
                        <a:ext uri="{9D8B030D-6E8A-4147-A177-3AD203B41FA5}">
                          <a16:colId xmlns:a16="http://schemas.microsoft.com/office/drawing/2014/main" val="1342853191"/>
                        </a:ext>
                      </a:extLst>
                    </a:gridCol>
                    <a:gridCol w="1200151">
                      <a:extLst>
                        <a:ext uri="{9D8B030D-6E8A-4147-A177-3AD203B41FA5}">
                          <a16:colId xmlns:a16="http://schemas.microsoft.com/office/drawing/2014/main" val="3272050641"/>
                        </a:ext>
                      </a:extLst>
                    </a:gridCol>
                    <a:gridCol w="1576387">
                      <a:extLst>
                        <a:ext uri="{9D8B030D-6E8A-4147-A177-3AD203B41FA5}">
                          <a16:colId xmlns:a16="http://schemas.microsoft.com/office/drawing/2014/main" val="810791777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oMath>
                            </m:oMathPara>
                          </a14:m>
                          <a:endParaRPr lang="en-GB" b="0" dirty="0"/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oMath>
                            </m:oMathPara>
                          </a14:m>
                          <a:endParaRPr lang="en-GB" b="0" dirty="0"/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  <m:r>
                                  <a:rPr lang="en-GB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 ∧ ¬ </m:t>
                                </m:r>
                                <m:r>
                                  <a:rPr lang="en-GB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oMath>
                            </m:oMathPara>
                          </a14:m>
                          <a:endParaRPr lang="en-GB" b="0" dirty="0"/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3245893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T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T</a:t>
                          </a:r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tabLst>
                              <a:tab pos="266700" algn="l"/>
                              <a:tab pos="447675" algn="l"/>
                              <a:tab pos="809625" algn="l"/>
                              <a:tab pos="990600" algn="l"/>
                            </a:tabLst>
                          </a:pPr>
                          <a:r>
                            <a:rPr lang="en-GB" dirty="0"/>
                            <a:t>	T	 	</a:t>
                          </a:r>
                          <a:r>
                            <a:rPr lang="en-GB" dirty="0">
                              <a:solidFill>
                                <a:srgbClr val="C00000"/>
                              </a:solidFill>
                            </a:rPr>
                            <a:t>F</a:t>
                          </a:r>
                          <a:r>
                            <a:rPr lang="en-GB" dirty="0"/>
                            <a:t>	T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9440208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T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F</a:t>
                          </a:r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tabLst>
                              <a:tab pos="266700" algn="l"/>
                              <a:tab pos="447675" algn="l"/>
                              <a:tab pos="809625" algn="l"/>
                              <a:tab pos="990600" algn="l"/>
                            </a:tabLst>
                          </a:pPr>
                          <a:r>
                            <a:rPr lang="en-GB" dirty="0"/>
                            <a:t>	T	 	</a:t>
                          </a:r>
                          <a:r>
                            <a:rPr lang="en-GB" dirty="0">
                              <a:solidFill>
                                <a:srgbClr val="C00000"/>
                              </a:solidFill>
                            </a:rPr>
                            <a:t>T</a:t>
                          </a:r>
                          <a:r>
                            <a:rPr lang="en-GB" dirty="0"/>
                            <a:t>	F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7124944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F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T</a:t>
                          </a:r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tabLst>
                              <a:tab pos="266700" algn="l"/>
                              <a:tab pos="447675" algn="l"/>
                              <a:tab pos="809625" algn="l"/>
                              <a:tab pos="990600" algn="l"/>
                            </a:tabLst>
                          </a:pPr>
                          <a:r>
                            <a:rPr lang="en-GB" dirty="0"/>
                            <a:t>	F	 	</a:t>
                          </a:r>
                          <a:r>
                            <a:rPr lang="en-GB" dirty="0">
                              <a:solidFill>
                                <a:srgbClr val="C00000"/>
                              </a:solidFill>
                            </a:rPr>
                            <a:t>F</a:t>
                          </a:r>
                          <a:r>
                            <a:rPr lang="en-GB" dirty="0"/>
                            <a:t>	T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9256583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F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F</a:t>
                          </a:r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tabLst>
                              <a:tab pos="266700" algn="l"/>
                              <a:tab pos="447675" algn="l"/>
                              <a:tab pos="809625" algn="l"/>
                              <a:tab pos="990600" algn="l"/>
                            </a:tabLst>
                          </a:pPr>
                          <a:r>
                            <a:rPr lang="en-GB" dirty="0"/>
                            <a:t>	F	 	</a:t>
                          </a:r>
                          <a:r>
                            <a:rPr lang="en-GB" dirty="0">
                              <a:solidFill>
                                <a:srgbClr val="C00000"/>
                              </a:solidFill>
                            </a:rPr>
                            <a:t>T</a:t>
                          </a:r>
                          <a:r>
                            <a:rPr lang="en-GB" dirty="0"/>
                            <a:t>	F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9092154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9" name="Table 3">
                <a:extLst>
                  <a:ext uri="{FF2B5EF4-FFF2-40B4-BE49-F238E27FC236}">
                    <a16:creationId xmlns:a16="http://schemas.microsoft.com/office/drawing/2014/main" id="{8B7A178B-0A76-61CC-F8F3-904AD22902F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42042208"/>
                  </p:ext>
                </p:extLst>
              </p:nvPr>
            </p:nvGraphicFramePr>
            <p:xfrm>
              <a:off x="4107655" y="2501899"/>
              <a:ext cx="3976689" cy="18542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00151">
                      <a:extLst>
                        <a:ext uri="{9D8B030D-6E8A-4147-A177-3AD203B41FA5}">
                          <a16:colId xmlns:a16="http://schemas.microsoft.com/office/drawing/2014/main" val="1342853191"/>
                        </a:ext>
                      </a:extLst>
                    </a:gridCol>
                    <a:gridCol w="1200151">
                      <a:extLst>
                        <a:ext uri="{9D8B030D-6E8A-4147-A177-3AD203B41FA5}">
                          <a16:colId xmlns:a16="http://schemas.microsoft.com/office/drawing/2014/main" val="3272050641"/>
                        </a:ext>
                      </a:extLst>
                    </a:gridCol>
                    <a:gridCol w="1576387">
                      <a:extLst>
                        <a:ext uri="{9D8B030D-6E8A-4147-A177-3AD203B41FA5}">
                          <a16:colId xmlns:a16="http://schemas.microsoft.com/office/drawing/2014/main" val="810791777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508" t="-3279" r="-233503" b="-4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00000" t="-3279" r="-132323" b="-4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52896" t="-3279" r="-1158" b="-42459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3245893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T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T</a:t>
                          </a:r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tabLst>
                              <a:tab pos="266700" algn="l"/>
                              <a:tab pos="447675" algn="l"/>
                              <a:tab pos="809625" algn="l"/>
                              <a:tab pos="990600" algn="l"/>
                            </a:tabLst>
                          </a:pPr>
                          <a:r>
                            <a:rPr lang="en-GB" dirty="0"/>
                            <a:t>	T	 	</a:t>
                          </a:r>
                          <a:r>
                            <a:rPr lang="en-GB" dirty="0">
                              <a:solidFill>
                                <a:srgbClr val="C00000"/>
                              </a:solidFill>
                            </a:rPr>
                            <a:t>F</a:t>
                          </a:r>
                          <a:r>
                            <a:rPr lang="en-GB" dirty="0"/>
                            <a:t>	T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9440208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T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F</a:t>
                          </a:r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tabLst>
                              <a:tab pos="266700" algn="l"/>
                              <a:tab pos="447675" algn="l"/>
                              <a:tab pos="809625" algn="l"/>
                              <a:tab pos="990600" algn="l"/>
                            </a:tabLst>
                          </a:pPr>
                          <a:r>
                            <a:rPr lang="en-GB" dirty="0"/>
                            <a:t>	T	 	</a:t>
                          </a:r>
                          <a:r>
                            <a:rPr lang="en-GB" dirty="0">
                              <a:solidFill>
                                <a:srgbClr val="C00000"/>
                              </a:solidFill>
                            </a:rPr>
                            <a:t>T</a:t>
                          </a:r>
                          <a:r>
                            <a:rPr lang="en-GB" dirty="0"/>
                            <a:t>	F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7124944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F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T</a:t>
                          </a:r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tabLst>
                              <a:tab pos="266700" algn="l"/>
                              <a:tab pos="447675" algn="l"/>
                              <a:tab pos="809625" algn="l"/>
                              <a:tab pos="990600" algn="l"/>
                            </a:tabLst>
                          </a:pPr>
                          <a:r>
                            <a:rPr lang="en-GB" dirty="0"/>
                            <a:t>	F	 	</a:t>
                          </a:r>
                          <a:r>
                            <a:rPr lang="en-GB" dirty="0">
                              <a:solidFill>
                                <a:srgbClr val="C00000"/>
                              </a:solidFill>
                            </a:rPr>
                            <a:t>F</a:t>
                          </a:r>
                          <a:r>
                            <a:rPr lang="en-GB" dirty="0"/>
                            <a:t>	T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9256583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F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F</a:t>
                          </a:r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tabLst>
                              <a:tab pos="266700" algn="l"/>
                              <a:tab pos="447675" algn="l"/>
                              <a:tab pos="809625" algn="l"/>
                              <a:tab pos="990600" algn="l"/>
                            </a:tabLst>
                          </a:pPr>
                          <a:r>
                            <a:rPr lang="en-GB" dirty="0"/>
                            <a:t>	F	 	</a:t>
                          </a:r>
                          <a:r>
                            <a:rPr lang="en-GB" dirty="0">
                              <a:solidFill>
                                <a:srgbClr val="C00000"/>
                              </a:solidFill>
                            </a:rPr>
                            <a:t>T</a:t>
                          </a:r>
                          <a:r>
                            <a:rPr lang="en-GB" dirty="0"/>
                            <a:t>	F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90921540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37174870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077356F-9B0A-0671-7CC0-48FADE4F14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0965" y="3428999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1157AF6-39C2-8E1E-EE72-2BF0F28046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897481">
            <a:off x="-2267932" y="-2404694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F249219-1258-D5FD-7EDB-EBDC035B850B}"/>
              </a:ext>
            </a:extLst>
          </p:cNvPr>
          <p:cNvSpPr txBox="1"/>
          <p:nvPr/>
        </p:nvSpPr>
        <p:spPr>
          <a:xfrm>
            <a:off x="1180728" y="640349"/>
            <a:ext cx="95033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A compound truth-table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9" name="Table 3">
                <a:extLst>
                  <a:ext uri="{FF2B5EF4-FFF2-40B4-BE49-F238E27FC236}">
                    <a16:creationId xmlns:a16="http://schemas.microsoft.com/office/drawing/2014/main" id="{8B7A178B-0A76-61CC-F8F3-904AD22902F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976868125"/>
                  </p:ext>
                </p:extLst>
              </p:nvPr>
            </p:nvGraphicFramePr>
            <p:xfrm>
              <a:off x="4107655" y="2501899"/>
              <a:ext cx="3976689" cy="18542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00151">
                      <a:extLst>
                        <a:ext uri="{9D8B030D-6E8A-4147-A177-3AD203B41FA5}">
                          <a16:colId xmlns:a16="http://schemas.microsoft.com/office/drawing/2014/main" val="1342853191"/>
                        </a:ext>
                      </a:extLst>
                    </a:gridCol>
                    <a:gridCol w="1200151">
                      <a:extLst>
                        <a:ext uri="{9D8B030D-6E8A-4147-A177-3AD203B41FA5}">
                          <a16:colId xmlns:a16="http://schemas.microsoft.com/office/drawing/2014/main" val="3272050641"/>
                        </a:ext>
                      </a:extLst>
                    </a:gridCol>
                    <a:gridCol w="1576387">
                      <a:extLst>
                        <a:ext uri="{9D8B030D-6E8A-4147-A177-3AD203B41FA5}">
                          <a16:colId xmlns:a16="http://schemas.microsoft.com/office/drawing/2014/main" val="810791777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oMath>
                            </m:oMathPara>
                          </a14:m>
                          <a:endParaRPr lang="en-GB" b="0" dirty="0"/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oMath>
                            </m:oMathPara>
                          </a14:m>
                          <a:endParaRPr lang="en-GB" b="0" dirty="0"/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  <m:r>
                                  <a:rPr lang="en-GB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 ∧ ¬ </m:t>
                                </m:r>
                                <m:r>
                                  <a:rPr lang="en-GB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oMath>
                            </m:oMathPara>
                          </a14:m>
                          <a:endParaRPr lang="en-GB" b="0" dirty="0"/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3245893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T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T</a:t>
                          </a:r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tabLst>
                              <a:tab pos="266700" algn="l"/>
                              <a:tab pos="447675" algn="l"/>
                              <a:tab pos="809625" algn="l"/>
                              <a:tab pos="990600" algn="l"/>
                            </a:tabLst>
                          </a:pPr>
                          <a:r>
                            <a:rPr lang="en-GB" dirty="0"/>
                            <a:t>	T	 </a:t>
                          </a:r>
                          <a:r>
                            <a:rPr lang="en-GB" b="1" dirty="0">
                              <a:solidFill>
                                <a:srgbClr val="7030A0"/>
                              </a:solidFill>
                            </a:rPr>
                            <a:t>F</a:t>
                          </a:r>
                          <a:r>
                            <a:rPr lang="en-GB" dirty="0"/>
                            <a:t>	</a:t>
                          </a:r>
                          <a:r>
                            <a:rPr lang="en-GB" dirty="0">
                              <a:solidFill>
                                <a:srgbClr val="C00000"/>
                              </a:solidFill>
                            </a:rPr>
                            <a:t>F</a:t>
                          </a:r>
                          <a:r>
                            <a:rPr lang="en-GB" dirty="0"/>
                            <a:t>	T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9440208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T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F</a:t>
                          </a:r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tabLst>
                              <a:tab pos="266700" algn="l"/>
                              <a:tab pos="447675" algn="l"/>
                              <a:tab pos="809625" algn="l"/>
                              <a:tab pos="990600" algn="l"/>
                            </a:tabLst>
                          </a:pPr>
                          <a:r>
                            <a:rPr lang="en-GB" dirty="0"/>
                            <a:t>	T	 </a:t>
                          </a:r>
                          <a:r>
                            <a:rPr lang="en-GB" b="1" dirty="0">
                              <a:solidFill>
                                <a:srgbClr val="7030A0"/>
                              </a:solidFill>
                            </a:rPr>
                            <a:t>T</a:t>
                          </a:r>
                          <a:r>
                            <a:rPr lang="en-GB" dirty="0"/>
                            <a:t>	</a:t>
                          </a:r>
                          <a:r>
                            <a:rPr lang="en-GB" dirty="0">
                              <a:solidFill>
                                <a:srgbClr val="C00000"/>
                              </a:solidFill>
                            </a:rPr>
                            <a:t>T</a:t>
                          </a:r>
                          <a:r>
                            <a:rPr lang="en-GB" dirty="0"/>
                            <a:t>	F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7124944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F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T</a:t>
                          </a:r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tabLst>
                              <a:tab pos="266700" algn="l"/>
                              <a:tab pos="447675" algn="l"/>
                              <a:tab pos="809625" algn="l"/>
                              <a:tab pos="990600" algn="l"/>
                            </a:tabLst>
                          </a:pPr>
                          <a:r>
                            <a:rPr lang="en-GB" dirty="0"/>
                            <a:t>	F	 </a:t>
                          </a:r>
                          <a:r>
                            <a:rPr lang="en-GB" b="1" dirty="0">
                              <a:solidFill>
                                <a:srgbClr val="7030A0"/>
                              </a:solidFill>
                            </a:rPr>
                            <a:t>F</a:t>
                          </a:r>
                          <a:r>
                            <a:rPr lang="en-GB" dirty="0"/>
                            <a:t>	</a:t>
                          </a:r>
                          <a:r>
                            <a:rPr lang="en-GB" dirty="0">
                              <a:solidFill>
                                <a:srgbClr val="C00000"/>
                              </a:solidFill>
                            </a:rPr>
                            <a:t>F</a:t>
                          </a:r>
                          <a:r>
                            <a:rPr lang="en-GB" dirty="0"/>
                            <a:t>	T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9256583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F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F</a:t>
                          </a:r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tabLst>
                              <a:tab pos="266700" algn="l"/>
                              <a:tab pos="447675" algn="l"/>
                              <a:tab pos="809625" algn="l"/>
                              <a:tab pos="990600" algn="l"/>
                            </a:tabLst>
                          </a:pPr>
                          <a:r>
                            <a:rPr lang="en-GB" dirty="0"/>
                            <a:t>	F	 </a:t>
                          </a:r>
                          <a:r>
                            <a:rPr lang="en-GB" b="1" dirty="0">
                              <a:solidFill>
                                <a:srgbClr val="7030A0"/>
                              </a:solidFill>
                            </a:rPr>
                            <a:t>F</a:t>
                          </a:r>
                          <a:r>
                            <a:rPr lang="en-GB" dirty="0"/>
                            <a:t>	</a:t>
                          </a:r>
                          <a:r>
                            <a:rPr lang="en-GB" dirty="0">
                              <a:solidFill>
                                <a:srgbClr val="C00000"/>
                              </a:solidFill>
                            </a:rPr>
                            <a:t>T</a:t>
                          </a:r>
                          <a:r>
                            <a:rPr lang="en-GB" dirty="0"/>
                            <a:t>	F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9092154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9" name="Table 3">
                <a:extLst>
                  <a:ext uri="{FF2B5EF4-FFF2-40B4-BE49-F238E27FC236}">
                    <a16:creationId xmlns:a16="http://schemas.microsoft.com/office/drawing/2014/main" id="{8B7A178B-0A76-61CC-F8F3-904AD22902F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976868125"/>
                  </p:ext>
                </p:extLst>
              </p:nvPr>
            </p:nvGraphicFramePr>
            <p:xfrm>
              <a:off x="4107655" y="2501899"/>
              <a:ext cx="3976689" cy="18542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00151">
                      <a:extLst>
                        <a:ext uri="{9D8B030D-6E8A-4147-A177-3AD203B41FA5}">
                          <a16:colId xmlns:a16="http://schemas.microsoft.com/office/drawing/2014/main" val="1342853191"/>
                        </a:ext>
                      </a:extLst>
                    </a:gridCol>
                    <a:gridCol w="1200151">
                      <a:extLst>
                        <a:ext uri="{9D8B030D-6E8A-4147-A177-3AD203B41FA5}">
                          <a16:colId xmlns:a16="http://schemas.microsoft.com/office/drawing/2014/main" val="3272050641"/>
                        </a:ext>
                      </a:extLst>
                    </a:gridCol>
                    <a:gridCol w="1576387">
                      <a:extLst>
                        <a:ext uri="{9D8B030D-6E8A-4147-A177-3AD203B41FA5}">
                          <a16:colId xmlns:a16="http://schemas.microsoft.com/office/drawing/2014/main" val="810791777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508" t="-3279" r="-233503" b="-4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00000" t="-3279" r="-132323" b="-4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52896" t="-3279" r="-1158" b="-42459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3245893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T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T</a:t>
                          </a:r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tabLst>
                              <a:tab pos="266700" algn="l"/>
                              <a:tab pos="447675" algn="l"/>
                              <a:tab pos="809625" algn="l"/>
                              <a:tab pos="990600" algn="l"/>
                            </a:tabLst>
                          </a:pPr>
                          <a:r>
                            <a:rPr lang="en-GB" dirty="0"/>
                            <a:t>	T	 </a:t>
                          </a:r>
                          <a:r>
                            <a:rPr lang="en-GB" b="1" dirty="0">
                              <a:solidFill>
                                <a:srgbClr val="7030A0"/>
                              </a:solidFill>
                            </a:rPr>
                            <a:t>F</a:t>
                          </a:r>
                          <a:r>
                            <a:rPr lang="en-GB" dirty="0"/>
                            <a:t>	</a:t>
                          </a:r>
                          <a:r>
                            <a:rPr lang="en-GB" dirty="0">
                              <a:solidFill>
                                <a:srgbClr val="C00000"/>
                              </a:solidFill>
                            </a:rPr>
                            <a:t>F</a:t>
                          </a:r>
                          <a:r>
                            <a:rPr lang="en-GB" dirty="0"/>
                            <a:t>	T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9440208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T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F</a:t>
                          </a:r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tabLst>
                              <a:tab pos="266700" algn="l"/>
                              <a:tab pos="447675" algn="l"/>
                              <a:tab pos="809625" algn="l"/>
                              <a:tab pos="990600" algn="l"/>
                            </a:tabLst>
                          </a:pPr>
                          <a:r>
                            <a:rPr lang="en-GB" dirty="0"/>
                            <a:t>	T	 </a:t>
                          </a:r>
                          <a:r>
                            <a:rPr lang="en-GB" b="1" dirty="0">
                              <a:solidFill>
                                <a:srgbClr val="7030A0"/>
                              </a:solidFill>
                            </a:rPr>
                            <a:t>T</a:t>
                          </a:r>
                          <a:r>
                            <a:rPr lang="en-GB" dirty="0"/>
                            <a:t>	</a:t>
                          </a:r>
                          <a:r>
                            <a:rPr lang="en-GB" dirty="0">
                              <a:solidFill>
                                <a:srgbClr val="C00000"/>
                              </a:solidFill>
                            </a:rPr>
                            <a:t>T</a:t>
                          </a:r>
                          <a:r>
                            <a:rPr lang="en-GB" dirty="0"/>
                            <a:t>	F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7124944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F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T</a:t>
                          </a:r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tabLst>
                              <a:tab pos="266700" algn="l"/>
                              <a:tab pos="447675" algn="l"/>
                              <a:tab pos="809625" algn="l"/>
                              <a:tab pos="990600" algn="l"/>
                            </a:tabLst>
                          </a:pPr>
                          <a:r>
                            <a:rPr lang="en-GB" dirty="0"/>
                            <a:t>	F	 </a:t>
                          </a:r>
                          <a:r>
                            <a:rPr lang="en-GB" b="1" dirty="0">
                              <a:solidFill>
                                <a:srgbClr val="7030A0"/>
                              </a:solidFill>
                            </a:rPr>
                            <a:t>F</a:t>
                          </a:r>
                          <a:r>
                            <a:rPr lang="en-GB" dirty="0"/>
                            <a:t>	</a:t>
                          </a:r>
                          <a:r>
                            <a:rPr lang="en-GB" dirty="0">
                              <a:solidFill>
                                <a:srgbClr val="C00000"/>
                              </a:solidFill>
                            </a:rPr>
                            <a:t>F</a:t>
                          </a:r>
                          <a:r>
                            <a:rPr lang="en-GB" dirty="0"/>
                            <a:t>	T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9256583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F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F</a:t>
                          </a:r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tabLst>
                              <a:tab pos="266700" algn="l"/>
                              <a:tab pos="447675" algn="l"/>
                              <a:tab pos="809625" algn="l"/>
                              <a:tab pos="990600" algn="l"/>
                            </a:tabLst>
                          </a:pPr>
                          <a:r>
                            <a:rPr lang="en-GB" dirty="0"/>
                            <a:t>	F	 </a:t>
                          </a:r>
                          <a:r>
                            <a:rPr lang="en-GB" b="1" dirty="0">
                              <a:solidFill>
                                <a:srgbClr val="7030A0"/>
                              </a:solidFill>
                            </a:rPr>
                            <a:t>F</a:t>
                          </a:r>
                          <a:r>
                            <a:rPr lang="en-GB" dirty="0"/>
                            <a:t>	</a:t>
                          </a:r>
                          <a:r>
                            <a:rPr lang="en-GB" dirty="0">
                              <a:solidFill>
                                <a:srgbClr val="C00000"/>
                              </a:solidFill>
                            </a:rPr>
                            <a:t>T</a:t>
                          </a:r>
                          <a:r>
                            <a:rPr lang="en-GB" dirty="0"/>
                            <a:t>	F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90921540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600E5A0-D7D0-4134-74B5-68926ED8A782}"/>
                  </a:ext>
                </a:extLst>
              </p:cNvPr>
              <p:cNvSpPr txBox="1"/>
              <p:nvPr/>
            </p:nvSpPr>
            <p:spPr>
              <a:xfrm>
                <a:off x="1344343" y="4852312"/>
                <a:ext cx="9503313" cy="861774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marL="342900" indent="-342900">
                  <a:spcAft>
                    <a:spcPts val="2000"/>
                  </a:spcAft>
                  <a:buFont typeface="Arial" panose="020B0604020202020204" pitchFamily="34" charset="0"/>
                  <a:buChar char="•"/>
                </a:pP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The conjunction is the </a:t>
                </a:r>
                <a:r>
                  <a:rPr lang="en-GB" sz="2500" b="1" dirty="0">
                    <a:solidFill>
                      <a:srgbClr val="7030A0"/>
                    </a:solidFill>
                  </a:rPr>
                  <a:t>main logical operator</a:t>
                </a: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, and so the truth-values under ‘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∧</m:t>
                    </m:r>
                  </m:oMath>
                </a14:m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’ are the truth-values of the whole sentence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600E5A0-D7D0-4134-74B5-68926ED8A7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4343" y="4852312"/>
                <a:ext cx="9503313" cy="861774"/>
              </a:xfrm>
              <a:prstGeom prst="rect">
                <a:avLst/>
              </a:prstGeom>
              <a:blipFill>
                <a:blip r:embed="rId4"/>
                <a:stretch>
                  <a:fillRect l="-963" t="-4965" r="-578" b="-1702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76144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077356F-9B0A-0671-7CC0-48FADE4F14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0965" y="3428999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1157AF6-39C2-8E1E-EE72-2BF0F28046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897481">
            <a:off x="-2267932" y="-2404694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F249219-1258-D5FD-7EDB-EBDC035B850B}"/>
              </a:ext>
            </a:extLst>
          </p:cNvPr>
          <p:cNvSpPr txBox="1"/>
          <p:nvPr/>
        </p:nvSpPr>
        <p:spPr>
          <a:xfrm>
            <a:off x="1180728" y="640349"/>
            <a:ext cx="95033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A more complex truth-table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9" name="Table 3">
                <a:extLst>
                  <a:ext uri="{FF2B5EF4-FFF2-40B4-BE49-F238E27FC236}">
                    <a16:creationId xmlns:a16="http://schemas.microsoft.com/office/drawing/2014/main" id="{8B7A178B-0A76-61CC-F8F3-904AD22902F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71479399"/>
                  </p:ext>
                </p:extLst>
              </p:nvPr>
            </p:nvGraphicFramePr>
            <p:xfrm>
              <a:off x="4107655" y="2501899"/>
              <a:ext cx="3976689" cy="18542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00151">
                      <a:extLst>
                        <a:ext uri="{9D8B030D-6E8A-4147-A177-3AD203B41FA5}">
                          <a16:colId xmlns:a16="http://schemas.microsoft.com/office/drawing/2014/main" val="1342853191"/>
                        </a:ext>
                      </a:extLst>
                    </a:gridCol>
                    <a:gridCol w="1200151">
                      <a:extLst>
                        <a:ext uri="{9D8B030D-6E8A-4147-A177-3AD203B41FA5}">
                          <a16:colId xmlns:a16="http://schemas.microsoft.com/office/drawing/2014/main" val="3272050641"/>
                        </a:ext>
                      </a:extLst>
                    </a:gridCol>
                    <a:gridCol w="1576387">
                      <a:extLst>
                        <a:ext uri="{9D8B030D-6E8A-4147-A177-3AD203B41FA5}">
                          <a16:colId xmlns:a16="http://schemas.microsoft.com/office/drawing/2014/main" val="810791777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</m:oMath>
                            </m:oMathPara>
                          </a14:m>
                          <a:endParaRPr lang="en-GB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𝑄</m:t>
                                </m:r>
                              </m:oMath>
                            </m:oMathPara>
                          </a14:m>
                          <a:endParaRPr lang="en-GB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en-GB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GB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  <m:r>
                                      <a:rPr lang="en-GB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∧ </m:t>
                                    </m:r>
                                    <m:r>
                                      <a:rPr lang="en-GB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𝑄</m:t>
                                    </m:r>
                                  </m:e>
                                </m:d>
                                <m:r>
                                  <a:rPr lang="en-GB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↔</m:t>
                                </m:r>
                                <m:r>
                                  <a:rPr lang="en-GB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</m:oMath>
                            </m:oMathPara>
                          </a14:m>
                          <a:endParaRPr lang="en-GB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3245893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T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T</a:t>
                          </a:r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tabLst>
                              <a:tab pos="85725" algn="l"/>
                              <a:tab pos="361950" algn="l"/>
                              <a:tab pos="628650" algn="l"/>
                              <a:tab pos="895350" algn="l"/>
                              <a:tab pos="1162050" algn="l"/>
                            </a:tabLst>
                          </a:pPr>
                          <a:r>
                            <a:rPr lang="en-GB" dirty="0"/>
                            <a:t>				 	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9440208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T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F</a:t>
                          </a:r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tabLst>
                              <a:tab pos="85725" algn="l"/>
                              <a:tab pos="361950" algn="l"/>
                              <a:tab pos="628650" algn="l"/>
                              <a:tab pos="895350" algn="l"/>
                              <a:tab pos="1162050" algn="l"/>
                            </a:tabLst>
                          </a:pPr>
                          <a:r>
                            <a:rPr lang="en-GB" dirty="0"/>
                            <a:t>				 	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7124944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F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T</a:t>
                          </a:r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tabLst>
                              <a:tab pos="85725" algn="l"/>
                              <a:tab pos="361950" algn="l"/>
                              <a:tab pos="628650" algn="l"/>
                              <a:tab pos="895350" algn="l"/>
                              <a:tab pos="1162050" algn="l"/>
                            </a:tabLst>
                          </a:pPr>
                          <a:r>
                            <a:rPr lang="en-GB" dirty="0"/>
                            <a:t>				 	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9256583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F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F</a:t>
                          </a:r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tabLst>
                              <a:tab pos="85725" algn="l"/>
                              <a:tab pos="361950" algn="l"/>
                              <a:tab pos="628650" algn="l"/>
                              <a:tab pos="895350" algn="l"/>
                              <a:tab pos="1162050" algn="l"/>
                            </a:tabLst>
                          </a:pPr>
                          <a:r>
                            <a:rPr lang="en-GB" dirty="0"/>
                            <a:t>				 	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9092154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9" name="Table 3">
                <a:extLst>
                  <a:ext uri="{FF2B5EF4-FFF2-40B4-BE49-F238E27FC236}">
                    <a16:creationId xmlns:a16="http://schemas.microsoft.com/office/drawing/2014/main" id="{8B7A178B-0A76-61CC-F8F3-904AD22902F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71479399"/>
                  </p:ext>
                </p:extLst>
              </p:nvPr>
            </p:nvGraphicFramePr>
            <p:xfrm>
              <a:off x="4107655" y="2501899"/>
              <a:ext cx="3976689" cy="18542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00151">
                      <a:extLst>
                        <a:ext uri="{9D8B030D-6E8A-4147-A177-3AD203B41FA5}">
                          <a16:colId xmlns:a16="http://schemas.microsoft.com/office/drawing/2014/main" val="1342853191"/>
                        </a:ext>
                      </a:extLst>
                    </a:gridCol>
                    <a:gridCol w="1200151">
                      <a:extLst>
                        <a:ext uri="{9D8B030D-6E8A-4147-A177-3AD203B41FA5}">
                          <a16:colId xmlns:a16="http://schemas.microsoft.com/office/drawing/2014/main" val="3272050641"/>
                        </a:ext>
                      </a:extLst>
                    </a:gridCol>
                    <a:gridCol w="1576387">
                      <a:extLst>
                        <a:ext uri="{9D8B030D-6E8A-4147-A177-3AD203B41FA5}">
                          <a16:colId xmlns:a16="http://schemas.microsoft.com/office/drawing/2014/main" val="810791777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508" t="-3279" r="-233503" b="-4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00000" t="-3279" r="-132323" b="-4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52896" t="-3279" r="-1158" b="-42459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3245893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T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T</a:t>
                          </a:r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tabLst>
                              <a:tab pos="85725" algn="l"/>
                              <a:tab pos="361950" algn="l"/>
                              <a:tab pos="628650" algn="l"/>
                              <a:tab pos="895350" algn="l"/>
                              <a:tab pos="1162050" algn="l"/>
                            </a:tabLst>
                          </a:pPr>
                          <a:r>
                            <a:rPr lang="en-GB" dirty="0"/>
                            <a:t>				 	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9440208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T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F</a:t>
                          </a:r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tabLst>
                              <a:tab pos="85725" algn="l"/>
                              <a:tab pos="361950" algn="l"/>
                              <a:tab pos="628650" algn="l"/>
                              <a:tab pos="895350" algn="l"/>
                              <a:tab pos="1162050" algn="l"/>
                            </a:tabLst>
                          </a:pPr>
                          <a:r>
                            <a:rPr lang="en-GB" dirty="0"/>
                            <a:t>				 	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7124944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F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T</a:t>
                          </a:r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tabLst>
                              <a:tab pos="85725" algn="l"/>
                              <a:tab pos="361950" algn="l"/>
                              <a:tab pos="628650" algn="l"/>
                              <a:tab pos="895350" algn="l"/>
                              <a:tab pos="1162050" algn="l"/>
                            </a:tabLst>
                          </a:pPr>
                          <a:r>
                            <a:rPr lang="en-GB" dirty="0"/>
                            <a:t>				 	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9256583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F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F</a:t>
                          </a:r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tabLst>
                              <a:tab pos="85725" algn="l"/>
                              <a:tab pos="361950" algn="l"/>
                              <a:tab pos="628650" algn="l"/>
                              <a:tab pos="895350" algn="l"/>
                              <a:tab pos="1162050" algn="l"/>
                            </a:tabLst>
                          </a:pPr>
                          <a:r>
                            <a:rPr lang="en-GB" dirty="0"/>
                            <a:t>				 	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90921540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68115336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077356F-9B0A-0671-7CC0-48FADE4F14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0965" y="3428999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1157AF6-39C2-8E1E-EE72-2BF0F28046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897481">
            <a:off x="-2267932" y="-2404694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F249219-1258-D5FD-7EDB-EBDC035B850B}"/>
              </a:ext>
            </a:extLst>
          </p:cNvPr>
          <p:cNvSpPr txBox="1"/>
          <p:nvPr/>
        </p:nvSpPr>
        <p:spPr>
          <a:xfrm>
            <a:off x="1180728" y="640349"/>
            <a:ext cx="95033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A more complex truth-table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9" name="Table 3">
                <a:extLst>
                  <a:ext uri="{FF2B5EF4-FFF2-40B4-BE49-F238E27FC236}">
                    <a16:creationId xmlns:a16="http://schemas.microsoft.com/office/drawing/2014/main" id="{8B7A178B-0A76-61CC-F8F3-904AD22902F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79503125"/>
                  </p:ext>
                </p:extLst>
              </p:nvPr>
            </p:nvGraphicFramePr>
            <p:xfrm>
              <a:off x="4107655" y="2501899"/>
              <a:ext cx="3976689" cy="18542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00151">
                      <a:extLst>
                        <a:ext uri="{9D8B030D-6E8A-4147-A177-3AD203B41FA5}">
                          <a16:colId xmlns:a16="http://schemas.microsoft.com/office/drawing/2014/main" val="1342853191"/>
                        </a:ext>
                      </a:extLst>
                    </a:gridCol>
                    <a:gridCol w="1200151">
                      <a:extLst>
                        <a:ext uri="{9D8B030D-6E8A-4147-A177-3AD203B41FA5}">
                          <a16:colId xmlns:a16="http://schemas.microsoft.com/office/drawing/2014/main" val="3272050641"/>
                        </a:ext>
                      </a:extLst>
                    </a:gridCol>
                    <a:gridCol w="1576387">
                      <a:extLst>
                        <a:ext uri="{9D8B030D-6E8A-4147-A177-3AD203B41FA5}">
                          <a16:colId xmlns:a16="http://schemas.microsoft.com/office/drawing/2014/main" val="810791777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</m:oMath>
                            </m:oMathPara>
                          </a14:m>
                          <a:endParaRPr lang="en-GB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𝑄</m:t>
                                </m:r>
                              </m:oMath>
                            </m:oMathPara>
                          </a14:m>
                          <a:endParaRPr lang="en-GB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en-GB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GB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  <m:r>
                                      <a:rPr lang="en-GB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∧ </m:t>
                                    </m:r>
                                    <m:r>
                                      <a:rPr lang="en-GB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𝑄</m:t>
                                    </m:r>
                                  </m:e>
                                </m:d>
                                <m:r>
                                  <a:rPr lang="en-GB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↔</m:t>
                                </m:r>
                                <m:r>
                                  <a:rPr lang="en-GB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</m:oMath>
                            </m:oMathPara>
                          </a14:m>
                          <a:endParaRPr lang="en-GB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3245893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T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T</a:t>
                          </a:r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tabLst>
                              <a:tab pos="85725" algn="l"/>
                              <a:tab pos="361950" algn="l"/>
                              <a:tab pos="628650" algn="l"/>
                              <a:tab pos="895350" algn="l"/>
                              <a:tab pos="1162050" algn="l"/>
                            </a:tabLst>
                          </a:pPr>
                          <a:r>
                            <a:rPr lang="en-GB" dirty="0"/>
                            <a:t>	T		T	 	T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9440208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T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F</a:t>
                          </a:r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tabLst>
                              <a:tab pos="85725" algn="l"/>
                              <a:tab pos="361950" algn="l"/>
                              <a:tab pos="628650" algn="l"/>
                              <a:tab pos="895350" algn="l"/>
                              <a:tab pos="1162050" algn="l"/>
                            </a:tabLst>
                          </a:pPr>
                          <a:r>
                            <a:rPr lang="en-GB" dirty="0"/>
                            <a:t>	T		F	 	T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7124944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F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T</a:t>
                          </a:r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tabLst>
                              <a:tab pos="85725" algn="l"/>
                              <a:tab pos="361950" algn="l"/>
                              <a:tab pos="628650" algn="l"/>
                              <a:tab pos="895350" algn="l"/>
                              <a:tab pos="1162050" algn="l"/>
                            </a:tabLst>
                          </a:pPr>
                          <a:r>
                            <a:rPr lang="en-GB" dirty="0"/>
                            <a:t>	F		T	 	F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9256583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F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F</a:t>
                          </a:r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tabLst>
                              <a:tab pos="85725" algn="l"/>
                              <a:tab pos="361950" algn="l"/>
                              <a:tab pos="628650" algn="l"/>
                              <a:tab pos="895350" algn="l"/>
                              <a:tab pos="1162050" algn="l"/>
                            </a:tabLst>
                          </a:pPr>
                          <a:r>
                            <a:rPr lang="en-GB" dirty="0"/>
                            <a:t>	F		F	 	F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9092154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9" name="Table 3">
                <a:extLst>
                  <a:ext uri="{FF2B5EF4-FFF2-40B4-BE49-F238E27FC236}">
                    <a16:creationId xmlns:a16="http://schemas.microsoft.com/office/drawing/2014/main" id="{8B7A178B-0A76-61CC-F8F3-904AD22902F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79503125"/>
                  </p:ext>
                </p:extLst>
              </p:nvPr>
            </p:nvGraphicFramePr>
            <p:xfrm>
              <a:off x="4107655" y="2501899"/>
              <a:ext cx="3976689" cy="18542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00151">
                      <a:extLst>
                        <a:ext uri="{9D8B030D-6E8A-4147-A177-3AD203B41FA5}">
                          <a16:colId xmlns:a16="http://schemas.microsoft.com/office/drawing/2014/main" val="1342853191"/>
                        </a:ext>
                      </a:extLst>
                    </a:gridCol>
                    <a:gridCol w="1200151">
                      <a:extLst>
                        <a:ext uri="{9D8B030D-6E8A-4147-A177-3AD203B41FA5}">
                          <a16:colId xmlns:a16="http://schemas.microsoft.com/office/drawing/2014/main" val="3272050641"/>
                        </a:ext>
                      </a:extLst>
                    </a:gridCol>
                    <a:gridCol w="1576387">
                      <a:extLst>
                        <a:ext uri="{9D8B030D-6E8A-4147-A177-3AD203B41FA5}">
                          <a16:colId xmlns:a16="http://schemas.microsoft.com/office/drawing/2014/main" val="810791777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508" t="-3279" r="-233503" b="-4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00000" t="-3279" r="-132323" b="-4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52896" t="-3279" r="-1158" b="-42459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3245893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T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T</a:t>
                          </a:r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tabLst>
                              <a:tab pos="85725" algn="l"/>
                              <a:tab pos="361950" algn="l"/>
                              <a:tab pos="628650" algn="l"/>
                              <a:tab pos="895350" algn="l"/>
                              <a:tab pos="1162050" algn="l"/>
                            </a:tabLst>
                          </a:pPr>
                          <a:r>
                            <a:rPr lang="en-GB" dirty="0"/>
                            <a:t>	T		T	 	T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9440208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T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F</a:t>
                          </a:r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tabLst>
                              <a:tab pos="85725" algn="l"/>
                              <a:tab pos="361950" algn="l"/>
                              <a:tab pos="628650" algn="l"/>
                              <a:tab pos="895350" algn="l"/>
                              <a:tab pos="1162050" algn="l"/>
                            </a:tabLst>
                          </a:pPr>
                          <a:r>
                            <a:rPr lang="en-GB" dirty="0"/>
                            <a:t>	T		F	 	T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7124944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F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T</a:t>
                          </a:r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tabLst>
                              <a:tab pos="85725" algn="l"/>
                              <a:tab pos="361950" algn="l"/>
                              <a:tab pos="628650" algn="l"/>
                              <a:tab pos="895350" algn="l"/>
                              <a:tab pos="1162050" algn="l"/>
                            </a:tabLst>
                          </a:pPr>
                          <a:r>
                            <a:rPr lang="en-GB" dirty="0"/>
                            <a:t>	F		T	 	F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9256583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F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F</a:t>
                          </a:r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tabLst>
                              <a:tab pos="85725" algn="l"/>
                              <a:tab pos="361950" algn="l"/>
                              <a:tab pos="628650" algn="l"/>
                              <a:tab pos="895350" algn="l"/>
                              <a:tab pos="1162050" algn="l"/>
                            </a:tabLst>
                          </a:pPr>
                          <a:r>
                            <a:rPr lang="en-GB" dirty="0"/>
                            <a:t>	F		F	 	F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90921540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75107671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077356F-9B0A-0671-7CC0-48FADE4F14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0965" y="3428999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1157AF6-39C2-8E1E-EE72-2BF0F28046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897481">
            <a:off x="-2267932" y="-2404694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F249219-1258-D5FD-7EDB-EBDC035B850B}"/>
              </a:ext>
            </a:extLst>
          </p:cNvPr>
          <p:cNvSpPr txBox="1"/>
          <p:nvPr/>
        </p:nvSpPr>
        <p:spPr>
          <a:xfrm>
            <a:off x="1180728" y="640349"/>
            <a:ext cx="95033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A more complex truth-table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9" name="Table 3">
                <a:extLst>
                  <a:ext uri="{FF2B5EF4-FFF2-40B4-BE49-F238E27FC236}">
                    <a16:creationId xmlns:a16="http://schemas.microsoft.com/office/drawing/2014/main" id="{8B7A178B-0A76-61CC-F8F3-904AD22902F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99658697"/>
                  </p:ext>
                </p:extLst>
              </p:nvPr>
            </p:nvGraphicFramePr>
            <p:xfrm>
              <a:off x="4107655" y="2501899"/>
              <a:ext cx="3976689" cy="18542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00151">
                      <a:extLst>
                        <a:ext uri="{9D8B030D-6E8A-4147-A177-3AD203B41FA5}">
                          <a16:colId xmlns:a16="http://schemas.microsoft.com/office/drawing/2014/main" val="1342853191"/>
                        </a:ext>
                      </a:extLst>
                    </a:gridCol>
                    <a:gridCol w="1200151">
                      <a:extLst>
                        <a:ext uri="{9D8B030D-6E8A-4147-A177-3AD203B41FA5}">
                          <a16:colId xmlns:a16="http://schemas.microsoft.com/office/drawing/2014/main" val="3272050641"/>
                        </a:ext>
                      </a:extLst>
                    </a:gridCol>
                    <a:gridCol w="1576387">
                      <a:extLst>
                        <a:ext uri="{9D8B030D-6E8A-4147-A177-3AD203B41FA5}">
                          <a16:colId xmlns:a16="http://schemas.microsoft.com/office/drawing/2014/main" val="810791777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</m:oMath>
                            </m:oMathPara>
                          </a14:m>
                          <a:endParaRPr lang="en-GB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𝑄</m:t>
                                </m:r>
                              </m:oMath>
                            </m:oMathPara>
                          </a14:m>
                          <a:endParaRPr lang="en-GB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en-GB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GB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  <m:r>
                                      <a:rPr lang="en-GB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∧ </m:t>
                                    </m:r>
                                    <m:r>
                                      <a:rPr lang="en-GB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𝑄</m:t>
                                    </m:r>
                                  </m:e>
                                </m:d>
                                <m:r>
                                  <a:rPr lang="en-GB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↔</m:t>
                                </m:r>
                                <m:r>
                                  <a:rPr lang="en-GB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</m:oMath>
                            </m:oMathPara>
                          </a14:m>
                          <a:endParaRPr lang="en-GB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3245893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T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T</a:t>
                          </a:r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tabLst>
                              <a:tab pos="85725" algn="l"/>
                              <a:tab pos="361950" algn="l"/>
                              <a:tab pos="628650" algn="l"/>
                              <a:tab pos="895350" algn="l"/>
                              <a:tab pos="1162050" algn="l"/>
                            </a:tabLst>
                          </a:pPr>
                          <a:r>
                            <a:rPr lang="en-GB" dirty="0"/>
                            <a:t>	T	</a:t>
                          </a:r>
                          <a:r>
                            <a:rPr lang="en-GB" dirty="0">
                              <a:solidFill>
                                <a:srgbClr val="C00000"/>
                              </a:solidFill>
                            </a:rPr>
                            <a:t>T</a:t>
                          </a:r>
                          <a:r>
                            <a:rPr lang="en-GB" dirty="0"/>
                            <a:t>	T	 	T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9440208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T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F</a:t>
                          </a:r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tabLst>
                              <a:tab pos="85725" algn="l"/>
                              <a:tab pos="361950" algn="l"/>
                              <a:tab pos="628650" algn="l"/>
                              <a:tab pos="895350" algn="l"/>
                              <a:tab pos="1162050" algn="l"/>
                            </a:tabLst>
                          </a:pPr>
                          <a:r>
                            <a:rPr lang="en-GB" dirty="0"/>
                            <a:t>	T	</a:t>
                          </a:r>
                          <a:r>
                            <a:rPr lang="en-GB" dirty="0">
                              <a:solidFill>
                                <a:srgbClr val="C00000"/>
                              </a:solidFill>
                            </a:rPr>
                            <a:t>F</a:t>
                          </a:r>
                          <a:r>
                            <a:rPr lang="en-GB" dirty="0"/>
                            <a:t>	F	 	T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7124944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F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T</a:t>
                          </a:r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tabLst>
                              <a:tab pos="85725" algn="l"/>
                              <a:tab pos="361950" algn="l"/>
                              <a:tab pos="628650" algn="l"/>
                              <a:tab pos="895350" algn="l"/>
                              <a:tab pos="1162050" algn="l"/>
                            </a:tabLst>
                          </a:pPr>
                          <a:r>
                            <a:rPr lang="en-GB" dirty="0"/>
                            <a:t>	F	</a:t>
                          </a:r>
                          <a:r>
                            <a:rPr lang="en-GB" dirty="0">
                              <a:solidFill>
                                <a:srgbClr val="C00000"/>
                              </a:solidFill>
                            </a:rPr>
                            <a:t>F</a:t>
                          </a:r>
                          <a:r>
                            <a:rPr lang="en-GB" dirty="0"/>
                            <a:t>	T	 	F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9256583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F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F</a:t>
                          </a:r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tabLst>
                              <a:tab pos="85725" algn="l"/>
                              <a:tab pos="361950" algn="l"/>
                              <a:tab pos="628650" algn="l"/>
                              <a:tab pos="895350" algn="l"/>
                              <a:tab pos="1162050" algn="l"/>
                            </a:tabLst>
                          </a:pPr>
                          <a:r>
                            <a:rPr lang="en-GB" dirty="0"/>
                            <a:t>	F	</a:t>
                          </a:r>
                          <a:r>
                            <a:rPr lang="en-GB" dirty="0">
                              <a:solidFill>
                                <a:srgbClr val="C00000"/>
                              </a:solidFill>
                            </a:rPr>
                            <a:t>F</a:t>
                          </a:r>
                          <a:r>
                            <a:rPr lang="en-GB" dirty="0"/>
                            <a:t>	F	 	F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9092154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9" name="Table 3">
                <a:extLst>
                  <a:ext uri="{FF2B5EF4-FFF2-40B4-BE49-F238E27FC236}">
                    <a16:creationId xmlns:a16="http://schemas.microsoft.com/office/drawing/2014/main" id="{8B7A178B-0A76-61CC-F8F3-904AD22902F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99658697"/>
                  </p:ext>
                </p:extLst>
              </p:nvPr>
            </p:nvGraphicFramePr>
            <p:xfrm>
              <a:off x="4107655" y="2501899"/>
              <a:ext cx="3976689" cy="18542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00151">
                      <a:extLst>
                        <a:ext uri="{9D8B030D-6E8A-4147-A177-3AD203B41FA5}">
                          <a16:colId xmlns:a16="http://schemas.microsoft.com/office/drawing/2014/main" val="1342853191"/>
                        </a:ext>
                      </a:extLst>
                    </a:gridCol>
                    <a:gridCol w="1200151">
                      <a:extLst>
                        <a:ext uri="{9D8B030D-6E8A-4147-A177-3AD203B41FA5}">
                          <a16:colId xmlns:a16="http://schemas.microsoft.com/office/drawing/2014/main" val="3272050641"/>
                        </a:ext>
                      </a:extLst>
                    </a:gridCol>
                    <a:gridCol w="1576387">
                      <a:extLst>
                        <a:ext uri="{9D8B030D-6E8A-4147-A177-3AD203B41FA5}">
                          <a16:colId xmlns:a16="http://schemas.microsoft.com/office/drawing/2014/main" val="810791777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508" t="-3279" r="-233503" b="-4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00000" t="-3279" r="-132323" b="-4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52896" t="-3279" r="-1158" b="-42459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3245893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T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T</a:t>
                          </a:r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tabLst>
                              <a:tab pos="85725" algn="l"/>
                              <a:tab pos="361950" algn="l"/>
                              <a:tab pos="628650" algn="l"/>
                              <a:tab pos="895350" algn="l"/>
                              <a:tab pos="1162050" algn="l"/>
                            </a:tabLst>
                          </a:pPr>
                          <a:r>
                            <a:rPr lang="en-GB" dirty="0"/>
                            <a:t>	T	</a:t>
                          </a:r>
                          <a:r>
                            <a:rPr lang="en-GB" dirty="0">
                              <a:solidFill>
                                <a:srgbClr val="C00000"/>
                              </a:solidFill>
                            </a:rPr>
                            <a:t>T</a:t>
                          </a:r>
                          <a:r>
                            <a:rPr lang="en-GB" dirty="0"/>
                            <a:t>	T	 	T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9440208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T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F</a:t>
                          </a:r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tabLst>
                              <a:tab pos="85725" algn="l"/>
                              <a:tab pos="361950" algn="l"/>
                              <a:tab pos="628650" algn="l"/>
                              <a:tab pos="895350" algn="l"/>
                              <a:tab pos="1162050" algn="l"/>
                            </a:tabLst>
                          </a:pPr>
                          <a:r>
                            <a:rPr lang="en-GB" dirty="0"/>
                            <a:t>	T	</a:t>
                          </a:r>
                          <a:r>
                            <a:rPr lang="en-GB" dirty="0">
                              <a:solidFill>
                                <a:srgbClr val="C00000"/>
                              </a:solidFill>
                            </a:rPr>
                            <a:t>F</a:t>
                          </a:r>
                          <a:r>
                            <a:rPr lang="en-GB" dirty="0"/>
                            <a:t>	F	 	T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7124944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F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T</a:t>
                          </a:r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tabLst>
                              <a:tab pos="85725" algn="l"/>
                              <a:tab pos="361950" algn="l"/>
                              <a:tab pos="628650" algn="l"/>
                              <a:tab pos="895350" algn="l"/>
                              <a:tab pos="1162050" algn="l"/>
                            </a:tabLst>
                          </a:pPr>
                          <a:r>
                            <a:rPr lang="en-GB" dirty="0"/>
                            <a:t>	F	</a:t>
                          </a:r>
                          <a:r>
                            <a:rPr lang="en-GB" dirty="0">
                              <a:solidFill>
                                <a:srgbClr val="C00000"/>
                              </a:solidFill>
                            </a:rPr>
                            <a:t>F</a:t>
                          </a:r>
                          <a:r>
                            <a:rPr lang="en-GB" dirty="0"/>
                            <a:t>	T	 	F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9256583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F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F</a:t>
                          </a:r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tabLst>
                              <a:tab pos="85725" algn="l"/>
                              <a:tab pos="361950" algn="l"/>
                              <a:tab pos="628650" algn="l"/>
                              <a:tab pos="895350" algn="l"/>
                              <a:tab pos="1162050" algn="l"/>
                            </a:tabLst>
                          </a:pPr>
                          <a:r>
                            <a:rPr lang="en-GB" dirty="0"/>
                            <a:t>	F	</a:t>
                          </a:r>
                          <a:r>
                            <a:rPr lang="en-GB" dirty="0">
                              <a:solidFill>
                                <a:srgbClr val="C00000"/>
                              </a:solidFill>
                            </a:rPr>
                            <a:t>F</a:t>
                          </a:r>
                          <a:r>
                            <a:rPr lang="en-GB" dirty="0"/>
                            <a:t>	F	 	F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90921540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31302317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077356F-9B0A-0671-7CC0-48FADE4F14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0965" y="3428999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1157AF6-39C2-8E1E-EE72-2BF0F28046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897481">
            <a:off x="-2267932" y="-2404694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F249219-1258-D5FD-7EDB-EBDC035B850B}"/>
              </a:ext>
            </a:extLst>
          </p:cNvPr>
          <p:cNvSpPr txBox="1"/>
          <p:nvPr/>
        </p:nvSpPr>
        <p:spPr>
          <a:xfrm>
            <a:off x="1180728" y="640349"/>
            <a:ext cx="95033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A more complex truth-table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9" name="Table 3">
                <a:extLst>
                  <a:ext uri="{FF2B5EF4-FFF2-40B4-BE49-F238E27FC236}">
                    <a16:creationId xmlns:a16="http://schemas.microsoft.com/office/drawing/2014/main" id="{8B7A178B-0A76-61CC-F8F3-904AD22902F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43589317"/>
                  </p:ext>
                </p:extLst>
              </p:nvPr>
            </p:nvGraphicFramePr>
            <p:xfrm>
              <a:off x="4107655" y="2501899"/>
              <a:ext cx="3976689" cy="18542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00151">
                      <a:extLst>
                        <a:ext uri="{9D8B030D-6E8A-4147-A177-3AD203B41FA5}">
                          <a16:colId xmlns:a16="http://schemas.microsoft.com/office/drawing/2014/main" val="1342853191"/>
                        </a:ext>
                      </a:extLst>
                    </a:gridCol>
                    <a:gridCol w="1200151">
                      <a:extLst>
                        <a:ext uri="{9D8B030D-6E8A-4147-A177-3AD203B41FA5}">
                          <a16:colId xmlns:a16="http://schemas.microsoft.com/office/drawing/2014/main" val="3272050641"/>
                        </a:ext>
                      </a:extLst>
                    </a:gridCol>
                    <a:gridCol w="1576387">
                      <a:extLst>
                        <a:ext uri="{9D8B030D-6E8A-4147-A177-3AD203B41FA5}">
                          <a16:colId xmlns:a16="http://schemas.microsoft.com/office/drawing/2014/main" val="810791777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</m:oMath>
                            </m:oMathPara>
                          </a14:m>
                          <a:endParaRPr lang="en-GB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𝑄</m:t>
                                </m:r>
                              </m:oMath>
                            </m:oMathPara>
                          </a14:m>
                          <a:endParaRPr lang="en-GB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en-GB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GB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  <m:r>
                                      <a:rPr lang="en-GB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∧ </m:t>
                                    </m:r>
                                    <m:r>
                                      <a:rPr lang="en-GB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𝑄</m:t>
                                    </m:r>
                                  </m:e>
                                </m:d>
                                <m:r>
                                  <a:rPr lang="en-GB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↔</m:t>
                                </m:r>
                                <m:r>
                                  <a:rPr lang="en-GB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</m:oMath>
                            </m:oMathPara>
                          </a14:m>
                          <a:endParaRPr lang="en-GB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3245893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T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T</a:t>
                          </a:r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tabLst>
                              <a:tab pos="85725" algn="l"/>
                              <a:tab pos="361950" algn="l"/>
                              <a:tab pos="628650" algn="l"/>
                              <a:tab pos="895350" algn="l"/>
                              <a:tab pos="1162050" algn="l"/>
                            </a:tabLst>
                          </a:pPr>
                          <a:r>
                            <a:rPr lang="en-GB" dirty="0"/>
                            <a:t>	T	</a:t>
                          </a:r>
                          <a:r>
                            <a:rPr lang="en-GB" dirty="0">
                              <a:solidFill>
                                <a:srgbClr val="C00000"/>
                              </a:solidFill>
                            </a:rPr>
                            <a:t>T</a:t>
                          </a:r>
                          <a:r>
                            <a:rPr lang="en-GB" dirty="0"/>
                            <a:t>	T	 </a:t>
                          </a:r>
                          <a:r>
                            <a:rPr lang="en-GB" b="1" dirty="0">
                              <a:solidFill>
                                <a:srgbClr val="7030A0"/>
                              </a:solidFill>
                            </a:rPr>
                            <a:t>T</a:t>
                          </a:r>
                          <a:r>
                            <a:rPr lang="en-GB" dirty="0"/>
                            <a:t>	T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9440208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T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F</a:t>
                          </a:r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tabLst>
                              <a:tab pos="85725" algn="l"/>
                              <a:tab pos="361950" algn="l"/>
                              <a:tab pos="628650" algn="l"/>
                              <a:tab pos="895350" algn="l"/>
                              <a:tab pos="1162050" algn="l"/>
                            </a:tabLst>
                          </a:pPr>
                          <a:r>
                            <a:rPr lang="en-GB" dirty="0"/>
                            <a:t>	T	</a:t>
                          </a:r>
                          <a:r>
                            <a:rPr lang="en-GB" dirty="0">
                              <a:solidFill>
                                <a:srgbClr val="C00000"/>
                              </a:solidFill>
                            </a:rPr>
                            <a:t>F</a:t>
                          </a:r>
                          <a:r>
                            <a:rPr lang="en-GB" dirty="0"/>
                            <a:t>	F	 </a:t>
                          </a:r>
                          <a:r>
                            <a:rPr lang="en-GB" b="1" dirty="0">
                              <a:solidFill>
                                <a:srgbClr val="7030A0"/>
                              </a:solidFill>
                            </a:rPr>
                            <a:t>F</a:t>
                          </a:r>
                          <a:r>
                            <a:rPr lang="en-GB" dirty="0"/>
                            <a:t>	T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7124944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F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T</a:t>
                          </a:r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tabLst>
                              <a:tab pos="85725" algn="l"/>
                              <a:tab pos="361950" algn="l"/>
                              <a:tab pos="628650" algn="l"/>
                              <a:tab pos="895350" algn="l"/>
                              <a:tab pos="1162050" algn="l"/>
                            </a:tabLst>
                          </a:pPr>
                          <a:r>
                            <a:rPr lang="en-GB" dirty="0"/>
                            <a:t>	F	</a:t>
                          </a:r>
                          <a:r>
                            <a:rPr lang="en-GB" dirty="0">
                              <a:solidFill>
                                <a:srgbClr val="C00000"/>
                              </a:solidFill>
                            </a:rPr>
                            <a:t>F</a:t>
                          </a:r>
                          <a:r>
                            <a:rPr lang="en-GB" dirty="0"/>
                            <a:t>	T	 </a:t>
                          </a:r>
                          <a:r>
                            <a:rPr lang="en-GB" b="1" dirty="0">
                              <a:solidFill>
                                <a:srgbClr val="7030A0"/>
                              </a:solidFill>
                            </a:rPr>
                            <a:t>T</a:t>
                          </a:r>
                          <a:r>
                            <a:rPr lang="en-GB" dirty="0"/>
                            <a:t>	F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9256583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F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F</a:t>
                          </a:r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tabLst>
                              <a:tab pos="85725" algn="l"/>
                              <a:tab pos="361950" algn="l"/>
                              <a:tab pos="628650" algn="l"/>
                              <a:tab pos="895350" algn="l"/>
                              <a:tab pos="1162050" algn="l"/>
                            </a:tabLst>
                          </a:pPr>
                          <a:r>
                            <a:rPr lang="en-GB" dirty="0"/>
                            <a:t>	F	</a:t>
                          </a:r>
                          <a:r>
                            <a:rPr lang="en-GB" dirty="0">
                              <a:solidFill>
                                <a:srgbClr val="C00000"/>
                              </a:solidFill>
                            </a:rPr>
                            <a:t>F</a:t>
                          </a:r>
                          <a:r>
                            <a:rPr lang="en-GB" dirty="0"/>
                            <a:t>	F	 </a:t>
                          </a:r>
                          <a:r>
                            <a:rPr lang="en-GB" b="1" dirty="0">
                              <a:solidFill>
                                <a:srgbClr val="7030A0"/>
                              </a:solidFill>
                            </a:rPr>
                            <a:t>T</a:t>
                          </a:r>
                          <a:r>
                            <a:rPr lang="en-GB" dirty="0"/>
                            <a:t>	F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9092154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9" name="Table 3">
                <a:extLst>
                  <a:ext uri="{FF2B5EF4-FFF2-40B4-BE49-F238E27FC236}">
                    <a16:creationId xmlns:a16="http://schemas.microsoft.com/office/drawing/2014/main" id="{8B7A178B-0A76-61CC-F8F3-904AD22902F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43589317"/>
                  </p:ext>
                </p:extLst>
              </p:nvPr>
            </p:nvGraphicFramePr>
            <p:xfrm>
              <a:off x="4107655" y="2501899"/>
              <a:ext cx="3976689" cy="18542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00151">
                      <a:extLst>
                        <a:ext uri="{9D8B030D-6E8A-4147-A177-3AD203B41FA5}">
                          <a16:colId xmlns:a16="http://schemas.microsoft.com/office/drawing/2014/main" val="1342853191"/>
                        </a:ext>
                      </a:extLst>
                    </a:gridCol>
                    <a:gridCol w="1200151">
                      <a:extLst>
                        <a:ext uri="{9D8B030D-6E8A-4147-A177-3AD203B41FA5}">
                          <a16:colId xmlns:a16="http://schemas.microsoft.com/office/drawing/2014/main" val="3272050641"/>
                        </a:ext>
                      </a:extLst>
                    </a:gridCol>
                    <a:gridCol w="1576387">
                      <a:extLst>
                        <a:ext uri="{9D8B030D-6E8A-4147-A177-3AD203B41FA5}">
                          <a16:colId xmlns:a16="http://schemas.microsoft.com/office/drawing/2014/main" val="810791777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508" t="-3279" r="-233503" b="-4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00000" t="-3279" r="-132323" b="-4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52896" t="-3279" r="-1158" b="-42459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3245893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T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T</a:t>
                          </a:r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tabLst>
                              <a:tab pos="85725" algn="l"/>
                              <a:tab pos="361950" algn="l"/>
                              <a:tab pos="628650" algn="l"/>
                              <a:tab pos="895350" algn="l"/>
                              <a:tab pos="1162050" algn="l"/>
                            </a:tabLst>
                          </a:pPr>
                          <a:r>
                            <a:rPr lang="en-GB" dirty="0"/>
                            <a:t>	T	</a:t>
                          </a:r>
                          <a:r>
                            <a:rPr lang="en-GB" dirty="0">
                              <a:solidFill>
                                <a:srgbClr val="C00000"/>
                              </a:solidFill>
                            </a:rPr>
                            <a:t>T</a:t>
                          </a:r>
                          <a:r>
                            <a:rPr lang="en-GB" dirty="0"/>
                            <a:t>	T	 </a:t>
                          </a:r>
                          <a:r>
                            <a:rPr lang="en-GB" b="1" dirty="0">
                              <a:solidFill>
                                <a:srgbClr val="7030A0"/>
                              </a:solidFill>
                            </a:rPr>
                            <a:t>T</a:t>
                          </a:r>
                          <a:r>
                            <a:rPr lang="en-GB" dirty="0"/>
                            <a:t>	T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9440208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T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F</a:t>
                          </a:r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tabLst>
                              <a:tab pos="85725" algn="l"/>
                              <a:tab pos="361950" algn="l"/>
                              <a:tab pos="628650" algn="l"/>
                              <a:tab pos="895350" algn="l"/>
                              <a:tab pos="1162050" algn="l"/>
                            </a:tabLst>
                          </a:pPr>
                          <a:r>
                            <a:rPr lang="en-GB" dirty="0"/>
                            <a:t>	T	</a:t>
                          </a:r>
                          <a:r>
                            <a:rPr lang="en-GB" dirty="0">
                              <a:solidFill>
                                <a:srgbClr val="C00000"/>
                              </a:solidFill>
                            </a:rPr>
                            <a:t>F</a:t>
                          </a:r>
                          <a:r>
                            <a:rPr lang="en-GB" dirty="0"/>
                            <a:t>	F	 </a:t>
                          </a:r>
                          <a:r>
                            <a:rPr lang="en-GB" b="1" dirty="0">
                              <a:solidFill>
                                <a:srgbClr val="7030A0"/>
                              </a:solidFill>
                            </a:rPr>
                            <a:t>F</a:t>
                          </a:r>
                          <a:r>
                            <a:rPr lang="en-GB" dirty="0"/>
                            <a:t>	T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7124944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F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T</a:t>
                          </a:r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tabLst>
                              <a:tab pos="85725" algn="l"/>
                              <a:tab pos="361950" algn="l"/>
                              <a:tab pos="628650" algn="l"/>
                              <a:tab pos="895350" algn="l"/>
                              <a:tab pos="1162050" algn="l"/>
                            </a:tabLst>
                          </a:pPr>
                          <a:r>
                            <a:rPr lang="en-GB" dirty="0"/>
                            <a:t>	F	</a:t>
                          </a:r>
                          <a:r>
                            <a:rPr lang="en-GB" dirty="0">
                              <a:solidFill>
                                <a:srgbClr val="C00000"/>
                              </a:solidFill>
                            </a:rPr>
                            <a:t>F</a:t>
                          </a:r>
                          <a:r>
                            <a:rPr lang="en-GB" dirty="0"/>
                            <a:t>	T	 </a:t>
                          </a:r>
                          <a:r>
                            <a:rPr lang="en-GB" b="1" dirty="0">
                              <a:solidFill>
                                <a:srgbClr val="7030A0"/>
                              </a:solidFill>
                            </a:rPr>
                            <a:t>T</a:t>
                          </a:r>
                          <a:r>
                            <a:rPr lang="en-GB" dirty="0"/>
                            <a:t>	F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9256583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F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F</a:t>
                          </a:r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tabLst>
                              <a:tab pos="85725" algn="l"/>
                              <a:tab pos="361950" algn="l"/>
                              <a:tab pos="628650" algn="l"/>
                              <a:tab pos="895350" algn="l"/>
                              <a:tab pos="1162050" algn="l"/>
                            </a:tabLst>
                          </a:pPr>
                          <a:r>
                            <a:rPr lang="en-GB" dirty="0"/>
                            <a:t>	F	</a:t>
                          </a:r>
                          <a:r>
                            <a:rPr lang="en-GB" dirty="0">
                              <a:solidFill>
                                <a:srgbClr val="C00000"/>
                              </a:solidFill>
                            </a:rPr>
                            <a:t>F</a:t>
                          </a:r>
                          <a:r>
                            <a:rPr lang="en-GB" dirty="0"/>
                            <a:t>	F	 </a:t>
                          </a:r>
                          <a:r>
                            <a:rPr lang="en-GB" b="1" dirty="0">
                              <a:solidFill>
                                <a:srgbClr val="7030A0"/>
                              </a:solidFill>
                            </a:rPr>
                            <a:t>T</a:t>
                          </a:r>
                          <a:r>
                            <a:rPr lang="en-GB" dirty="0"/>
                            <a:t>	F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90921540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DE660D6-010F-DAC6-81C1-9B810969D601}"/>
                  </a:ext>
                </a:extLst>
              </p:cNvPr>
              <p:cNvSpPr txBox="1"/>
              <p:nvPr/>
            </p:nvSpPr>
            <p:spPr>
              <a:xfrm>
                <a:off x="1344343" y="4852312"/>
                <a:ext cx="9503313" cy="861774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marL="342900" indent="-342900">
                  <a:spcAft>
                    <a:spcPts val="2000"/>
                  </a:spcAft>
                  <a:buFont typeface="Arial" panose="020B0604020202020204" pitchFamily="34" charset="0"/>
                  <a:buChar char="•"/>
                </a:pP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The biconditional is the </a:t>
                </a:r>
                <a:r>
                  <a:rPr lang="en-GB" sz="2500" b="1" dirty="0">
                    <a:solidFill>
                      <a:srgbClr val="7030A0"/>
                    </a:solidFill>
                  </a:rPr>
                  <a:t>main logical operator</a:t>
                </a: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, and so the truth-values under ‘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↔</m:t>
                    </m:r>
                  </m:oMath>
                </a14:m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’ are the truth-values of the whole sentence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DE660D6-010F-DAC6-81C1-9B810969D6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4343" y="4852312"/>
                <a:ext cx="9503313" cy="861774"/>
              </a:xfrm>
              <a:prstGeom prst="rect">
                <a:avLst/>
              </a:prstGeom>
              <a:blipFill>
                <a:blip r:embed="rId4"/>
                <a:stretch>
                  <a:fillRect l="-963" t="-4965" b="-1702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45503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29D3D3C-54A6-5EDF-0F09-4AB2E7D2A710}"/>
                  </a:ext>
                </a:extLst>
              </p:cNvPr>
              <p:cNvSpPr txBox="1"/>
              <p:nvPr/>
            </p:nvSpPr>
            <p:spPr>
              <a:xfrm>
                <a:off x="1344343" y="2063445"/>
                <a:ext cx="9503313" cy="342657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marL="342900" indent="-342900">
                  <a:spcAft>
                    <a:spcPts val="2000"/>
                  </a:spcAft>
                  <a:buFont typeface="Arial" panose="020B0604020202020204" pitchFamily="34" charset="0"/>
                  <a:buChar char="•"/>
                </a:pP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Negation is </a:t>
                </a:r>
                <a:r>
                  <a:rPr lang="en-GB" sz="2500" b="1" dirty="0">
                    <a:solidFill>
                      <a:srgbClr val="C00000"/>
                    </a:solidFill>
                  </a:rPr>
                  <a:t>truth-functional</a:t>
                </a: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: the truth-value of 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¬</m:t>
                    </m:r>
                    <m:r>
                      <a:rPr lang="en-GB" sz="2500" b="1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is determined by the truth-value of </a:t>
                </a:r>
                <a14:m>
                  <m:oMath xmlns:m="http://schemas.openxmlformats.org/officeDocument/2006/math">
                    <m:r>
                      <a:rPr lang="en-GB" sz="2500" b="1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endParaRPr lang="en-GB" sz="25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  <a:p>
                <a:pPr marL="342900" indent="-342900">
                  <a:spcAft>
                    <a:spcPts val="1000"/>
                  </a:spcAft>
                  <a:buFont typeface="Arial" panose="020B0604020202020204" pitchFamily="34" charset="0"/>
                  <a:buChar char="•"/>
                </a:pP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True sentences have the </a:t>
                </a:r>
                <a:r>
                  <a:rPr lang="en-GB" sz="2500" b="1" dirty="0">
                    <a:solidFill>
                      <a:schemeClr val="accent5">
                        <a:lumMod val="50000"/>
                      </a:schemeClr>
                    </a:solidFill>
                  </a:rPr>
                  <a:t>truth-value</a:t>
                </a: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True, and false sentences have the </a:t>
                </a:r>
                <a:r>
                  <a:rPr lang="en-GB" sz="2500" b="1" dirty="0">
                    <a:solidFill>
                      <a:schemeClr val="accent5">
                        <a:lumMod val="50000"/>
                      </a:schemeClr>
                    </a:solidFill>
                  </a:rPr>
                  <a:t>truth-value</a:t>
                </a: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False</a:t>
                </a:r>
              </a:p>
              <a:p>
                <a:pPr marL="800100" lvl="1" indent="-342900">
                  <a:spcAft>
                    <a:spcPts val="2000"/>
                  </a:spcAft>
                  <a:buFont typeface="Calibri" panose="020F0502020204030204" pitchFamily="34" charset="0"/>
                  <a:buChar char="‒"/>
                </a:pP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Logicians often use the number 1 for True, and the number 0 for False</a:t>
                </a:r>
              </a:p>
              <a:p>
                <a:pPr marL="342900" indent="-342900">
                  <a:spcAft>
                    <a:spcPts val="2000"/>
                  </a:spcAft>
                  <a:buFont typeface="Arial" panose="020B0604020202020204" pitchFamily="34" charset="0"/>
                  <a:buChar char="•"/>
                </a:pP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If </a:t>
                </a:r>
                <a14:m>
                  <m:oMath xmlns:m="http://schemas.openxmlformats.org/officeDocument/2006/math">
                    <m:r>
                      <a:rPr lang="en-GB" sz="2500" b="1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GB" sz="25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</a:t>
                </a: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is true, then 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¬</m:t>
                    </m:r>
                    <m:r>
                      <a:rPr lang="en-GB" sz="2500" b="1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GB" sz="25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</a:t>
                </a: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is false; if </a:t>
                </a:r>
                <a14:m>
                  <m:oMath xmlns:m="http://schemas.openxmlformats.org/officeDocument/2006/math">
                    <m:r>
                      <a:rPr lang="en-GB" sz="2500" b="1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GB" sz="25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</a:t>
                </a: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is false, then 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¬</m:t>
                    </m:r>
                    <m:r>
                      <a:rPr lang="en-GB" sz="2500" b="1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GB" sz="25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</a:t>
                </a: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is true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29D3D3C-54A6-5EDF-0F09-4AB2E7D2A7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4343" y="2063445"/>
                <a:ext cx="9503313" cy="3426579"/>
              </a:xfrm>
              <a:prstGeom prst="rect">
                <a:avLst/>
              </a:prstGeom>
              <a:blipFill>
                <a:blip r:embed="rId2"/>
                <a:stretch>
                  <a:fillRect l="-963" t="-710" b="-373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Picture 12">
            <a:extLst>
              <a:ext uri="{FF2B5EF4-FFF2-40B4-BE49-F238E27FC236}">
                <a16:creationId xmlns:a16="http://schemas.microsoft.com/office/drawing/2014/main" id="{28AA0A45-7E7D-9AE1-624F-F53B8C6B89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0965" y="3428999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3007354-4031-EEF2-060F-7F187A2FBD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897481">
            <a:off x="-2267932" y="-2404694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5A302E99-22A5-6E8F-BA86-19AA937464F4}"/>
              </a:ext>
            </a:extLst>
          </p:cNvPr>
          <p:cNvSpPr txBox="1"/>
          <p:nvPr/>
        </p:nvSpPr>
        <p:spPr>
          <a:xfrm>
            <a:off x="1180728" y="640349"/>
            <a:ext cx="95033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Introducing truth-functionality</a:t>
            </a:r>
          </a:p>
        </p:txBody>
      </p:sp>
    </p:spTree>
    <p:extLst>
      <p:ext uri="{BB962C8B-B14F-4D97-AF65-F5344CB8AC3E}">
        <p14:creationId xmlns:p14="http://schemas.microsoft.com/office/powerpoint/2010/main" val="1072056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077356F-9B0A-0671-7CC0-48FADE4F14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0965" y="3428999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1157AF6-39C2-8E1E-EE72-2BF0F28046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897481">
            <a:off x="-2267932" y="-2404694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F249219-1258-D5FD-7EDB-EBDC035B850B}"/>
              </a:ext>
            </a:extLst>
          </p:cNvPr>
          <p:cNvSpPr txBox="1"/>
          <p:nvPr/>
        </p:nvSpPr>
        <p:spPr>
          <a:xfrm>
            <a:off x="1180728" y="640349"/>
            <a:ext cx="95033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An extra atom…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9" name="Table 3">
                <a:extLst>
                  <a:ext uri="{FF2B5EF4-FFF2-40B4-BE49-F238E27FC236}">
                    <a16:creationId xmlns:a16="http://schemas.microsoft.com/office/drawing/2014/main" id="{8B7A178B-0A76-61CC-F8F3-904AD22902F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37061495"/>
                  </p:ext>
                </p:extLst>
              </p:nvPr>
            </p:nvGraphicFramePr>
            <p:xfrm>
              <a:off x="3329331" y="1760219"/>
              <a:ext cx="5533336" cy="33375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921919">
                      <a:extLst>
                        <a:ext uri="{9D8B030D-6E8A-4147-A177-3AD203B41FA5}">
                          <a16:colId xmlns:a16="http://schemas.microsoft.com/office/drawing/2014/main" val="1342853191"/>
                        </a:ext>
                      </a:extLst>
                    </a:gridCol>
                    <a:gridCol w="921919">
                      <a:extLst>
                        <a:ext uri="{9D8B030D-6E8A-4147-A177-3AD203B41FA5}">
                          <a16:colId xmlns:a16="http://schemas.microsoft.com/office/drawing/2014/main" val="3272050641"/>
                        </a:ext>
                      </a:extLst>
                    </a:gridCol>
                    <a:gridCol w="921919">
                      <a:extLst>
                        <a:ext uri="{9D8B030D-6E8A-4147-A177-3AD203B41FA5}">
                          <a16:colId xmlns:a16="http://schemas.microsoft.com/office/drawing/2014/main" val="3562423262"/>
                        </a:ext>
                      </a:extLst>
                    </a:gridCol>
                    <a:gridCol w="2767579">
                      <a:extLst>
                        <a:ext uri="{9D8B030D-6E8A-4147-A177-3AD203B41FA5}">
                          <a16:colId xmlns:a16="http://schemas.microsoft.com/office/drawing/2014/main" val="810791777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oMath>
                            </m:oMathPara>
                          </a14:m>
                          <a:endParaRPr lang="en-GB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𝑌</m:t>
                                </m:r>
                              </m:oMath>
                            </m:oMathPara>
                          </a14:m>
                          <a:endParaRPr lang="en-GB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𝑍</m:t>
                                </m:r>
                              </m:oMath>
                            </m:oMathPara>
                          </a14:m>
                          <a:endParaRPr lang="en-GB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¬ </m:t>
                                </m:r>
                                <m:d>
                                  <m:dPr>
                                    <m:ctrlPr>
                                      <a:rPr lang="en-GB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GB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  <m:r>
                                      <a:rPr lang="en-GB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 ∧ </m:t>
                                    </m:r>
                                    <m:r>
                                      <a:rPr lang="en-GB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𝑌</m:t>
                                    </m:r>
                                  </m:e>
                                </m:d>
                                <m:r>
                                  <a:rPr lang="en-GB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→(</m:t>
                                </m:r>
                                <m:r>
                                  <a:rPr lang="en-GB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𝑍</m:t>
                                </m:r>
                                <m:r>
                                  <a:rPr lang="en-GB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 ∨ </m:t>
                                </m:r>
                                <m:r>
                                  <a:rPr lang="en-GB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  <m:r>
                                  <a:rPr lang="en-GB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GB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3245893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GB" dirty="0"/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dirty="0"/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dirty="0"/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tabLst>
                              <a:tab pos="180975" algn="l"/>
                              <a:tab pos="447675" algn="l"/>
                              <a:tab pos="714375" algn="l"/>
                              <a:tab pos="990600" algn="l"/>
                              <a:tab pos="1257300" algn="l"/>
                              <a:tab pos="1619250" algn="l"/>
                              <a:tab pos="1885950" algn="l"/>
                              <a:tab pos="2152650" algn="l"/>
                            </a:tabLst>
                          </a:pPr>
                          <a:r>
                            <a:rPr lang="en-GB" dirty="0"/>
                            <a:t>		  	 			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9440208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GB" dirty="0"/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dirty="0"/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dirty="0"/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tabLst>
                              <a:tab pos="180975" algn="l"/>
                              <a:tab pos="447675" algn="l"/>
                              <a:tab pos="714375" algn="l"/>
                              <a:tab pos="990600" algn="l"/>
                              <a:tab pos="1257300" algn="l"/>
                              <a:tab pos="1619250" algn="l"/>
                              <a:tab pos="1885950" algn="l"/>
                              <a:tab pos="2152650" algn="l"/>
                            </a:tabLst>
                          </a:pPr>
                          <a:endParaRPr lang="en-GB" dirty="0"/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7124944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GB" dirty="0"/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dirty="0"/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dirty="0"/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tabLst>
                              <a:tab pos="180975" algn="l"/>
                              <a:tab pos="447675" algn="l"/>
                              <a:tab pos="714375" algn="l"/>
                              <a:tab pos="990600" algn="l"/>
                              <a:tab pos="1257300" algn="l"/>
                              <a:tab pos="1619250" algn="l"/>
                              <a:tab pos="1885950" algn="l"/>
                              <a:tab pos="2152650" algn="l"/>
                            </a:tabLst>
                          </a:pPr>
                          <a:endParaRPr lang="en-GB" dirty="0"/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9256583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GB" dirty="0"/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dirty="0"/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dirty="0"/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tabLst>
                              <a:tab pos="180975" algn="l"/>
                              <a:tab pos="447675" algn="l"/>
                              <a:tab pos="714375" algn="l"/>
                              <a:tab pos="990600" algn="l"/>
                              <a:tab pos="1257300" algn="l"/>
                              <a:tab pos="1619250" algn="l"/>
                              <a:tab pos="1885950" algn="l"/>
                              <a:tab pos="2152650" algn="l"/>
                            </a:tabLst>
                          </a:pPr>
                          <a:endParaRPr lang="en-GB" dirty="0"/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9092154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GB" dirty="0"/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dirty="0"/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dirty="0"/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tabLst>
                              <a:tab pos="180975" algn="l"/>
                              <a:tab pos="447675" algn="l"/>
                              <a:tab pos="714375" algn="l"/>
                              <a:tab pos="990600" algn="l"/>
                              <a:tab pos="1257300" algn="l"/>
                              <a:tab pos="1619250" algn="l"/>
                              <a:tab pos="1885950" algn="l"/>
                              <a:tab pos="2152650" algn="l"/>
                            </a:tabLst>
                          </a:pPr>
                          <a:endParaRPr lang="en-GB" dirty="0"/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8499751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GB" dirty="0"/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dirty="0"/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dirty="0"/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tabLst>
                              <a:tab pos="180975" algn="l"/>
                              <a:tab pos="447675" algn="l"/>
                              <a:tab pos="714375" algn="l"/>
                              <a:tab pos="990600" algn="l"/>
                              <a:tab pos="1257300" algn="l"/>
                              <a:tab pos="1619250" algn="l"/>
                              <a:tab pos="1885950" algn="l"/>
                              <a:tab pos="2152650" algn="l"/>
                            </a:tabLst>
                          </a:pPr>
                          <a:endParaRPr lang="en-GB" dirty="0"/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6261072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GB" dirty="0"/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dirty="0"/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dirty="0"/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tabLst>
                              <a:tab pos="180975" algn="l"/>
                              <a:tab pos="447675" algn="l"/>
                              <a:tab pos="714375" algn="l"/>
                              <a:tab pos="990600" algn="l"/>
                              <a:tab pos="1257300" algn="l"/>
                              <a:tab pos="1619250" algn="l"/>
                              <a:tab pos="1885950" algn="l"/>
                              <a:tab pos="2152650" algn="l"/>
                            </a:tabLst>
                          </a:pPr>
                          <a:endParaRPr lang="en-GB" dirty="0"/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8622557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GB" dirty="0"/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dirty="0"/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dirty="0"/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tabLst>
                              <a:tab pos="180975" algn="l"/>
                              <a:tab pos="447675" algn="l"/>
                              <a:tab pos="714375" algn="l"/>
                              <a:tab pos="990600" algn="l"/>
                              <a:tab pos="1257300" algn="l"/>
                              <a:tab pos="1619250" algn="l"/>
                              <a:tab pos="1885950" algn="l"/>
                              <a:tab pos="2152650" algn="l"/>
                            </a:tabLst>
                          </a:pPr>
                          <a:endParaRPr lang="en-GB" dirty="0"/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2354372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9" name="Table 3">
                <a:extLst>
                  <a:ext uri="{FF2B5EF4-FFF2-40B4-BE49-F238E27FC236}">
                    <a16:creationId xmlns:a16="http://schemas.microsoft.com/office/drawing/2014/main" id="{8B7A178B-0A76-61CC-F8F3-904AD22902F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37061495"/>
                  </p:ext>
                </p:extLst>
              </p:nvPr>
            </p:nvGraphicFramePr>
            <p:xfrm>
              <a:off x="3329331" y="1760219"/>
              <a:ext cx="5533336" cy="33375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921919">
                      <a:extLst>
                        <a:ext uri="{9D8B030D-6E8A-4147-A177-3AD203B41FA5}">
                          <a16:colId xmlns:a16="http://schemas.microsoft.com/office/drawing/2014/main" val="1342853191"/>
                        </a:ext>
                      </a:extLst>
                    </a:gridCol>
                    <a:gridCol w="921919">
                      <a:extLst>
                        <a:ext uri="{9D8B030D-6E8A-4147-A177-3AD203B41FA5}">
                          <a16:colId xmlns:a16="http://schemas.microsoft.com/office/drawing/2014/main" val="3272050641"/>
                        </a:ext>
                      </a:extLst>
                    </a:gridCol>
                    <a:gridCol w="921919">
                      <a:extLst>
                        <a:ext uri="{9D8B030D-6E8A-4147-A177-3AD203B41FA5}">
                          <a16:colId xmlns:a16="http://schemas.microsoft.com/office/drawing/2014/main" val="3562423262"/>
                        </a:ext>
                      </a:extLst>
                    </a:gridCol>
                    <a:gridCol w="2767579">
                      <a:extLst>
                        <a:ext uri="{9D8B030D-6E8A-4147-A177-3AD203B41FA5}">
                          <a16:colId xmlns:a16="http://schemas.microsoft.com/office/drawing/2014/main" val="810791777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325" t="-1639" r="-503311" b="-8049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00658" t="-1639" r="-400000" b="-8049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01987" t="-1639" r="-302649" b="-8049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00441" t="-1639" r="-661" b="-80491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3245893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GB" dirty="0"/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dirty="0"/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dirty="0"/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tabLst>
                              <a:tab pos="180975" algn="l"/>
                              <a:tab pos="447675" algn="l"/>
                              <a:tab pos="714375" algn="l"/>
                              <a:tab pos="990600" algn="l"/>
                              <a:tab pos="1257300" algn="l"/>
                              <a:tab pos="1619250" algn="l"/>
                              <a:tab pos="1885950" algn="l"/>
                              <a:tab pos="2152650" algn="l"/>
                            </a:tabLst>
                          </a:pPr>
                          <a:r>
                            <a:rPr lang="en-GB" dirty="0"/>
                            <a:t>		  	 			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9440208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GB" dirty="0"/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dirty="0"/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dirty="0"/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tabLst>
                              <a:tab pos="180975" algn="l"/>
                              <a:tab pos="447675" algn="l"/>
                              <a:tab pos="714375" algn="l"/>
                              <a:tab pos="990600" algn="l"/>
                              <a:tab pos="1257300" algn="l"/>
                              <a:tab pos="1619250" algn="l"/>
                              <a:tab pos="1885950" algn="l"/>
                              <a:tab pos="2152650" algn="l"/>
                            </a:tabLst>
                          </a:pPr>
                          <a:endParaRPr lang="en-GB" dirty="0"/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7124944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GB" dirty="0"/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dirty="0"/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dirty="0"/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tabLst>
                              <a:tab pos="180975" algn="l"/>
                              <a:tab pos="447675" algn="l"/>
                              <a:tab pos="714375" algn="l"/>
                              <a:tab pos="990600" algn="l"/>
                              <a:tab pos="1257300" algn="l"/>
                              <a:tab pos="1619250" algn="l"/>
                              <a:tab pos="1885950" algn="l"/>
                              <a:tab pos="2152650" algn="l"/>
                            </a:tabLst>
                          </a:pPr>
                          <a:endParaRPr lang="en-GB" dirty="0"/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9256583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GB" dirty="0"/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dirty="0"/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dirty="0"/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tabLst>
                              <a:tab pos="180975" algn="l"/>
                              <a:tab pos="447675" algn="l"/>
                              <a:tab pos="714375" algn="l"/>
                              <a:tab pos="990600" algn="l"/>
                              <a:tab pos="1257300" algn="l"/>
                              <a:tab pos="1619250" algn="l"/>
                              <a:tab pos="1885950" algn="l"/>
                              <a:tab pos="2152650" algn="l"/>
                            </a:tabLst>
                          </a:pPr>
                          <a:endParaRPr lang="en-GB" dirty="0"/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9092154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GB" dirty="0"/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dirty="0"/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dirty="0"/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tabLst>
                              <a:tab pos="180975" algn="l"/>
                              <a:tab pos="447675" algn="l"/>
                              <a:tab pos="714375" algn="l"/>
                              <a:tab pos="990600" algn="l"/>
                              <a:tab pos="1257300" algn="l"/>
                              <a:tab pos="1619250" algn="l"/>
                              <a:tab pos="1885950" algn="l"/>
                              <a:tab pos="2152650" algn="l"/>
                            </a:tabLst>
                          </a:pPr>
                          <a:endParaRPr lang="en-GB" dirty="0"/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8499751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GB" dirty="0"/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dirty="0"/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dirty="0"/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tabLst>
                              <a:tab pos="180975" algn="l"/>
                              <a:tab pos="447675" algn="l"/>
                              <a:tab pos="714375" algn="l"/>
                              <a:tab pos="990600" algn="l"/>
                              <a:tab pos="1257300" algn="l"/>
                              <a:tab pos="1619250" algn="l"/>
                              <a:tab pos="1885950" algn="l"/>
                              <a:tab pos="2152650" algn="l"/>
                            </a:tabLst>
                          </a:pPr>
                          <a:endParaRPr lang="en-GB" dirty="0"/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6261072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GB" dirty="0"/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dirty="0"/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dirty="0"/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tabLst>
                              <a:tab pos="180975" algn="l"/>
                              <a:tab pos="447675" algn="l"/>
                              <a:tab pos="714375" algn="l"/>
                              <a:tab pos="990600" algn="l"/>
                              <a:tab pos="1257300" algn="l"/>
                              <a:tab pos="1619250" algn="l"/>
                              <a:tab pos="1885950" algn="l"/>
                              <a:tab pos="2152650" algn="l"/>
                            </a:tabLst>
                          </a:pPr>
                          <a:endParaRPr lang="en-GB" dirty="0"/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8622557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GB" dirty="0"/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dirty="0"/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dirty="0"/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tabLst>
                              <a:tab pos="180975" algn="l"/>
                              <a:tab pos="447675" algn="l"/>
                              <a:tab pos="714375" algn="l"/>
                              <a:tab pos="990600" algn="l"/>
                              <a:tab pos="1257300" algn="l"/>
                              <a:tab pos="1619250" algn="l"/>
                              <a:tab pos="1885950" algn="l"/>
                              <a:tab pos="2152650" algn="l"/>
                            </a:tabLst>
                          </a:pPr>
                          <a:endParaRPr lang="en-GB" dirty="0"/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23543729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15410803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077356F-9B0A-0671-7CC0-48FADE4F14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0965" y="3428999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1157AF6-39C2-8E1E-EE72-2BF0F28046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897481">
            <a:off x="-2267932" y="-2404694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F249219-1258-D5FD-7EDB-EBDC035B850B}"/>
              </a:ext>
            </a:extLst>
          </p:cNvPr>
          <p:cNvSpPr txBox="1"/>
          <p:nvPr/>
        </p:nvSpPr>
        <p:spPr>
          <a:xfrm>
            <a:off x="1180728" y="640349"/>
            <a:ext cx="95033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An extra atom…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9" name="Table 3">
                <a:extLst>
                  <a:ext uri="{FF2B5EF4-FFF2-40B4-BE49-F238E27FC236}">
                    <a16:creationId xmlns:a16="http://schemas.microsoft.com/office/drawing/2014/main" id="{8B7A178B-0A76-61CC-F8F3-904AD22902F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28916444"/>
                  </p:ext>
                </p:extLst>
              </p:nvPr>
            </p:nvGraphicFramePr>
            <p:xfrm>
              <a:off x="3329331" y="1760219"/>
              <a:ext cx="5533336" cy="33375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921919">
                      <a:extLst>
                        <a:ext uri="{9D8B030D-6E8A-4147-A177-3AD203B41FA5}">
                          <a16:colId xmlns:a16="http://schemas.microsoft.com/office/drawing/2014/main" val="1342853191"/>
                        </a:ext>
                      </a:extLst>
                    </a:gridCol>
                    <a:gridCol w="921919">
                      <a:extLst>
                        <a:ext uri="{9D8B030D-6E8A-4147-A177-3AD203B41FA5}">
                          <a16:colId xmlns:a16="http://schemas.microsoft.com/office/drawing/2014/main" val="3272050641"/>
                        </a:ext>
                      </a:extLst>
                    </a:gridCol>
                    <a:gridCol w="921919">
                      <a:extLst>
                        <a:ext uri="{9D8B030D-6E8A-4147-A177-3AD203B41FA5}">
                          <a16:colId xmlns:a16="http://schemas.microsoft.com/office/drawing/2014/main" val="3562423262"/>
                        </a:ext>
                      </a:extLst>
                    </a:gridCol>
                    <a:gridCol w="2767579">
                      <a:extLst>
                        <a:ext uri="{9D8B030D-6E8A-4147-A177-3AD203B41FA5}">
                          <a16:colId xmlns:a16="http://schemas.microsoft.com/office/drawing/2014/main" val="810791777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oMath>
                            </m:oMathPara>
                          </a14:m>
                          <a:endParaRPr lang="en-GB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𝑌</m:t>
                                </m:r>
                              </m:oMath>
                            </m:oMathPara>
                          </a14:m>
                          <a:endParaRPr lang="en-GB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𝑍</m:t>
                                </m:r>
                              </m:oMath>
                            </m:oMathPara>
                          </a14:m>
                          <a:endParaRPr lang="en-GB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¬ </m:t>
                                </m:r>
                                <m:d>
                                  <m:dPr>
                                    <m:ctrlPr>
                                      <a:rPr lang="en-GB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GB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  <m:r>
                                      <a:rPr lang="en-GB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 ∧ </m:t>
                                    </m:r>
                                    <m:r>
                                      <a:rPr lang="en-GB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𝑌</m:t>
                                    </m:r>
                                  </m:e>
                                </m:d>
                                <m:r>
                                  <a:rPr lang="en-GB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→(</m:t>
                                </m:r>
                                <m:r>
                                  <a:rPr lang="en-GB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𝑍</m:t>
                                </m:r>
                                <m:r>
                                  <a:rPr lang="en-GB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 ∨ </m:t>
                                </m:r>
                                <m:r>
                                  <a:rPr lang="en-GB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  <m:r>
                                  <a:rPr lang="en-GB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GB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3245893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GB" dirty="0"/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T</a:t>
                          </a:r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T</a:t>
                          </a:r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tabLst>
                              <a:tab pos="180975" algn="l"/>
                              <a:tab pos="447675" algn="l"/>
                              <a:tab pos="714375" algn="l"/>
                              <a:tab pos="990600" algn="l"/>
                              <a:tab pos="1257300" algn="l"/>
                              <a:tab pos="1619250" algn="l"/>
                              <a:tab pos="1885950" algn="l"/>
                              <a:tab pos="2152650" algn="l"/>
                            </a:tabLst>
                          </a:pPr>
                          <a:r>
                            <a:rPr lang="en-GB" dirty="0"/>
                            <a:t>		  	 			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9440208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GB" dirty="0"/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T</a:t>
                          </a:r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F</a:t>
                          </a:r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tabLst>
                              <a:tab pos="180975" algn="l"/>
                              <a:tab pos="447675" algn="l"/>
                              <a:tab pos="714375" algn="l"/>
                              <a:tab pos="990600" algn="l"/>
                              <a:tab pos="1257300" algn="l"/>
                              <a:tab pos="1619250" algn="l"/>
                              <a:tab pos="1885950" algn="l"/>
                              <a:tab pos="2152650" algn="l"/>
                            </a:tabLst>
                          </a:pPr>
                          <a:endParaRPr lang="en-GB" dirty="0"/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7124944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GB" dirty="0"/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F</a:t>
                          </a:r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T</a:t>
                          </a:r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tabLst>
                              <a:tab pos="180975" algn="l"/>
                              <a:tab pos="447675" algn="l"/>
                              <a:tab pos="714375" algn="l"/>
                              <a:tab pos="990600" algn="l"/>
                              <a:tab pos="1257300" algn="l"/>
                              <a:tab pos="1619250" algn="l"/>
                              <a:tab pos="1885950" algn="l"/>
                              <a:tab pos="2152650" algn="l"/>
                            </a:tabLst>
                          </a:pPr>
                          <a:endParaRPr lang="en-GB" dirty="0"/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9256583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GB" dirty="0"/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F</a:t>
                          </a:r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F</a:t>
                          </a:r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tabLst>
                              <a:tab pos="180975" algn="l"/>
                              <a:tab pos="447675" algn="l"/>
                              <a:tab pos="714375" algn="l"/>
                              <a:tab pos="990600" algn="l"/>
                              <a:tab pos="1257300" algn="l"/>
                              <a:tab pos="1619250" algn="l"/>
                              <a:tab pos="1885950" algn="l"/>
                              <a:tab pos="2152650" algn="l"/>
                            </a:tabLst>
                          </a:pPr>
                          <a:endParaRPr lang="en-GB" dirty="0"/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9092154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GB" dirty="0"/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dirty="0"/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dirty="0"/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tabLst>
                              <a:tab pos="180975" algn="l"/>
                              <a:tab pos="447675" algn="l"/>
                              <a:tab pos="714375" algn="l"/>
                              <a:tab pos="990600" algn="l"/>
                              <a:tab pos="1257300" algn="l"/>
                              <a:tab pos="1619250" algn="l"/>
                              <a:tab pos="1885950" algn="l"/>
                              <a:tab pos="2152650" algn="l"/>
                            </a:tabLst>
                          </a:pPr>
                          <a:endParaRPr lang="en-GB" dirty="0"/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8499751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GB" dirty="0"/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dirty="0"/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dirty="0"/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tabLst>
                              <a:tab pos="180975" algn="l"/>
                              <a:tab pos="447675" algn="l"/>
                              <a:tab pos="714375" algn="l"/>
                              <a:tab pos="990600" algn="l"/>
                              <a:tab pos="1257300" algn="l"/>
                              <a:tab pos="1619250" algn="l"/>
                              <a:tab pos="1885950" algn="l"/>
                              <a:tab pos="2152650" algn="l"/>
                            </a:tabLst>
                          </a:pPr>
                          <a:endParaRPr lang="en-GB" dirty="0"/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6261072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GB" dirty="0"/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dirty="0"/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dirty="0"/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tabLst>
                              <a:tab pos="180975" algn="l"/>
                              <a:tab pos="447675" algn="l"/>
                              <a:tab pos="714375" algn="l"/>
                              <a:tab pos="990600" algn="l"/>
                              <a:tab pos="1257300" algn="l"/>
                              <a:tab pos="1619250" algn="l"/>
                              <a:tab pos="1885950" algn="l"/>
                              <a:tab pos="2152650" algn="l"/>
                            </a:tabLst>
                          </a:pPr>
                          <a:endParaRPr lang="en-GB" dirty="0"/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8622557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GB" dirty="0"/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dirty="0"/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dirty="0"/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tabLst>
                              <a:tab pos="180975" algn="l"/>
                              <a:tab pos="447675" algn="l"/>
                              <a:tab pos="714375" algn="l"/>
                              <a:tab pos="990600" algn="l"/>
                              <a:tab pos="1257300" algn="l"/>
                              <a:tab pos="1619250" algn="l"/>
                              <a:tab pos="1885950" algn="l"/>
                              <a:tab pos="2152650" algn="l"/>
                            </a:tabLst>
                          </a:pPr>
                          <a:endParaRPr lang="en-GB" dirty="0"/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2354372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9" name="Table 3">
                <a:extLst>
                  <a:ext uri="{FF2B5EF4-FFF2-40B4-BE49-F238E27FC236}">
                    <a16:creationId xmlns:a16="http://schemas.microsoft.com/office/drawing/2014/main" id="{8B7A178B-0A76-61CC-F8F3-904AD22902F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28916444"/>
                  </p:ext>
                </p:extLst>
              </p:nvPr>
            </p:nvGraphicFramePr>
            <p:xfrm>
              <a:off x="3329331" y="1760219"/>
              <a:ext cx="5533336" cy="33375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921919">
                      <a:extLst>
                        <a:ext uri="{9D8B030D-6E8A-4147-A177-3AD203B41FA5}">
                          <a16:colId xmlns:a16="http://schemas.microsoft.com/office/drawing/2014/main" val="1342853191"/>
                        </a:ext>
                      </a:extLst>
                    </a:gridCol>
                    <a:gridCol w="921919">
                      <a:extLst>
                        <a:ext uri="{9D8B030D-6E8A-4147-A177-3AD203B41FA5}">
                          <a16:colId xmlns:a16="http://schemas.microsoft.com/office/drawing/2014/main" val="3272050641"/>
                        </a:ext>
                      </a:extLst>
                    </a:gridCol>
                    <a:gridCol w="921919">
                      <a:extLst>
                        <a:ext uri="{9D8B030D-6E8A-4147-A177-3AD203B41FA5}">
                          <a16:colId xmlns:a16="http://schemas.microsoft.com/office/drawing/2014/main" val="3562423262"/>
                        </a:ext>
                      </a:extLst>
                    </a:gridCol>
                    <a:gridCol w="2767579">
                      <a:extLst>
                        <a:ext uri="{9D8B030D-6E8A-4147-A177-3AD203B41FA5}">
                          <a16:colId xmlns:a16="http://schemas.microsoft.com/office/drawing/2014/main" val="810791777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325" t="-1639" r="-503311" b="-8049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00658" t="-1639" r="-400000" b="-8049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01987" t="-1639" r="-302649" b="-8049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00441" t="-1639" r="-661" b="-80491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3245893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GB" dirty="0"/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T</a:t>
                          </a:r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T</a:t>
                          </a:r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tabLst>
                              <a:tab pos="180975" algn="l"/>
                              <a:tab pos="447675" algn="l"/>
                              <a:tab pos="714375" algn="l"/>
                              <a:tab pos="990600" algn="l"/>
                              <a:tab pos="1257300" algn="l"/>
                              <a:tab pos="1619250" algn="l"/>
                              <a:tab pos="1885950" algn="l"/>
                              <a:tab pos="2152650" algn="l"/>
                            </a:tabLst>
                          </a:pPr>
                          <a:r>
                            <a:rPr lang="en-GB" dirty="0"/>
                            <a:t>		  	 			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9440208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GB" dirty="0"/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T</a:t>
                          </a:r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F</a:t>
                          </a:r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tabLst>
                              <a:tab pos="180975" algn="l"/>
                              <a:tab pos="447675" algn="l"/>
                              <a:tab pos="714375" algn="l"/>
                              <a:tab pos="990600" algn="l"/>
                              <a:tab pos="1257300" algn="l"/>
                              <a:tab pos="1619250" algn="l"/>
                              <a:tab pos="1885950" algn="l"/>
                              <a:tab pos="2152650" algn="l"/>
                            </a:tabLst>
                          </a:pPr>
                          <a:endParaRPr lang="en-GB" dirty="0"/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7124944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GB" dirty="0"/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F</a:t>
                          </a:r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T</a:t>
                          </a:r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tabLst>
                              <a:tab pos="180975" algn="l"/>
                              <a:tab pos="447675" algn="l"/>
                              <a:tab pos="714375" algn="l"/>
                              <a:tab pos="990600" algn="l"/>
                              <a:tab pos="1257300" algn="l"/>
                              <a:tab pos="1619250" algn="l"/>
                              <a:tab pos="1885950" algn="l"/>
                              <a:tab pos="2152650" algn="l"/>
                            </a:tabLst>
                          </a:pPr>
                          <a:endParaRPr lang="en-GB" dirty="0"/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9256583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GB" dirty="0"/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F</a:t>
                          </a:r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F</a:t>
                          </a:r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tabLst>
                              <a:tab pos="180975" algn="l"/>
                              <a:tab pos="447675" algn="l"/>
                              <a:tab pos="714375" algn="l"/>
                              <a:tab pos="990600" algn="l"/>
                              <a:tab pos="1257300" algn="l"/>
                              <a:tab pos="1619250" algn="l"/>
                              <a:tab pos="1885950" algn="l"/>
                              <a:tab pos="2152650" algn="l"/>
                            </a:tabLst>
                          </a:pPr>
                          <a:endParaRPr lang="en-GB" dirty="0"/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9092154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GB" dirty="0"/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dirty="0"/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dirty="0"/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tabLst>
                              <a:tab pos="180975" algn="l"/>
                              <a:tab pos="447675" algn="l"/>
                              <a:tab pos="714375" algn="l"/>
                              <a:tab pos="990600" algn="l"/>
                              <a:tab pos="1257300" algn="l"/>
                              <a:tab pos="1619250" algn="l"/>
                              <a:tab pos="1885950" algn="l"/>
                              <a:tab pos="2152650" algn="l"/>
                            </a:tabLst>
                          </a:pPr>
                          <a:endParaRPr lang="en-GB" dirty="0"/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8499751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GB" dirty="0"/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dirty="0"/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dirty="0"/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tabLst>
                              <a:tab pos="180975" algn="l"/>
                              <a:tab pos="447675" algn="l"/>
                              <a:tab pos="714375" algn="l"/>
                              <a:tab pos="990600" algn="l"/>
                              <a:tab pos="1257300" algn="l"/>
                              <a:tab pos="1619250" algn="l"/>
                              <a:tab pos="1885950" algn="l"/>
                              <a:tab pos="2152650" algn="l"/>
                            </a:tabLst>
                          </a:pPr>
                          <a:endParaRPr lang="en-GB" dirty="0"/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6261072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GB" dirty="0"/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dirty="0"/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dirty="0"/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tabLst>
                              <a:tab pos="180975" algn="l"/>
                              <a:tab pos="447675" algn="l"/>
                              <a:tab pos="714375" algn="l"/>
                              <a:tab pos="990600" algn="l"/>
                              <a:tab pos="1257300" algn="l"/>
                              <a:tab pos="1619250" algn="l"/>
                              <a:tab pos="1885950" algn="l"/>
                              <a:tab pos="2152650" algn="l"/>
                            </a:tabLst>
                          </a:pPr>
                          <a:endParaRPr lang="en-GB" dirty="0"/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8622557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GB" dirty="0"/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dirty="0"/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dirty="0"/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tabLst>
                              <a:tab pos="180975" algn="l"/>
                              <a:tab pos="447675" algn="l"/>
                              <a:tab pos="714375" algn="l"/>
                              <a:tab pos="990600" algn="l"/>
                              <a:tab pos="1257300" algn="l"/>
                              <a:tab pos="1619250" algn="l"/>
                              <a:tab pos="1885950" algn="l"/>
                              <a:tab pos="2152650" algn="l"/>
                            </a:tabLst>
                          </a:pPr>
                          <a:endParaRPr lang="en-GB" dirty="0"/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23543729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77781025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077356F-9B0A-0671-7CC0-48FADE4F14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0965" y="3428999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1157AF6-39C2-8E1E-EE72-2BF0F28046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897481">
            <a:off x="-2267932" y="-2404694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F249219-1258-D5FD-7EDB-EBDC035B850B}"/>
              </a:ext>
            </a:extLst>
          </p:cNvPr>
          <p:cNvSpPr txBox="1"/>
          <p:nvPr/>
        </p:nvSpPr>
        <p:spPr>
          <a:xfrm>
            <a:off x="1180728" y="640349"/>
            <a:ext cx="95033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An extra atom…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9" name="Table 3">
                <a:extLst>
                  <a:ext uri="{FF2B5EF4-FFF2-40B4-BE49-F238E27FC236}">
                    <a16:creationId xmlns:a16="http://schemas.microsoft.com/office/drawing/2014/main" id="{8B7A178B-0A76-61CC-F8F3-904AD22902F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14078820"/>
                  </p:ext>
                </p:extLst>
              </p:nvPr>
            </p:nvGraphicFramePr>
            <p:xfrm>
              <a:off x="3329331" y="1760219"/>
              <a:ext cx="5533336" cy="33375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921919">
                      <a:extLst>
                        <a:ext uri="{9D8B030D-6E8A-4147-A177-3AD203B41FA5}">
                          <a16:colId xmlns:a16="http://schemas.microsoft.com/office/drawing/2014/main" val="1342853191"/>
                        </a:ext>
                      </a:extLst>
                    </a:gridCol>
                    <a:gridCol w="921919">
                      <a:extLst>
                        <a:ext uri="{9D8B030D-6E8A-4147-A177-3AD203B41FA5}">
                          <a16:colId xmlns:a16="http://schemas.microsoft.com/office/drawing/2014/main" val="3272050641"/>
                        </a:ext>
                      </a:extLst>
                    </a:gridCol>
                    <a:gridCol w="921919">
                      <a:extLst>
                        <a:ext uri="{9D8B030D-6E8A-4147-A177-3AD203B41FA5}">
                          <a16:colId xmlns:a16="http://schemas.microsoft.com/office/drawing/2014/main" val="3562423262"/>
                        </a:ext>
                      </a:extLst>
                    </a:gridCol>
                    <a:gridCol w="2767579">
                      <a:extLst>
                        <a:ext uri="{9D8B030D-6E8A-4147-A177-3AD203B41FA5}">
                          <a16:colId xmlns:a16="http://schemas.microsoft.com/office/drawing/2014/main" val="810791777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oMath>
                            </m:oMathPara>
                          </a14:m>
                          <a:endParaRPr lang="en-GB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𝑌</m:t>
                                </m:r>
                              </m:oMath>
                            </m:oMathPara>
                          </a14:m>
                          <a:endParaRPr lang="en-GB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𝑍</m:t>
                                </m:r>
                              </m:oMath>
                            </m:oMathPara>
                          </a14:m>
                          <a:endParaRPr lang="en-GB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¬ </m:t>
                                </m:r>
                                <m:d>
                                  <m:dPr>
                                    <m:ctrlPr>
                                      <a:rPr lang="en-GB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GB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  <m:r>
                                      <a:rPr lang="en-GB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 ∧ </m:t>
                                    </m:r>
                                    <m:r>
                                      <a:rPr lang="en-GB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𝑌</m:t>
                                    </m:r>
                                  </m:e>
                                </m:d>
                                <m:r>
                                  <a:rPr lang="en-GB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→(</m:t>
                                </m:r>
                                <m:r>
                                  <a:rPr lang="en-GB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𝑍</m:t>
                                </m:r>
                                <m:r>
                                  <a:rPr lang="en-GB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 ∨ </m:t>
                                </m:r>
                                <m:r>
                                  <a:rPr lang="en-GB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  <m:r>
                                  <a:rPr lang="en-GB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GB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3245893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T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T</a:t>
                          </a:r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T</a:t>
                          </a:r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tabLst>
                              <a:tab pos="180975" algn="l"/>
                              <a:tab pos="447675" algn="l"/>
                              <a:tab pos="714375" algn="l"/>
                              <a:tab pos="990600" algn="l"/>
                              <a:tab pos="1257300" algn="l"/>
                              <a:tab pos="1619250" algn="l"/>
                              <a:tab pos="1885950" algn="l"/>
                              <a:tab pos="2152650" algn="l"/>
                            </a:tabLst>
                          </a:pPr>
                          <a:r>
                            <a:rPr lang="en-GB" dirty="0"/>
                            <a:t>		  	 			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9440208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T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T</a:t>
                          </a:r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F</a:t>
                          </a:r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tabLst>
                              <a:tab pos="180975" algn="l"/>
                              <a:tab pos="447675" algn="l"/>
                              <a:tab pos="714375" algn="l"/>
                              <a:tab pos="990600" algn="l"/>
                              <a:tab pos="1257300" algn="l"/>
                              <a:tab pos="1619250" algn="l"/>
                              <a:tab pos="1885950" algn="l"/>
                              <a:tab pos="2152650" algn="l"/>
                            </a:tabLst>
                          </a:pPr>
                          <a:endParaRPr lang="en-GB" dirty="0"/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7124944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T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F</a:t>
                          </a:r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T</a:t>
                          </a:r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tabLst>
                              <a:tab pos="180975" algn="l"/>
                              <a:tab pos="447675" algn="l"/>
                              <a:tab pos="714375" algn="l"/>
                              <a:tab pos="990600" algn="l"/>
                              <a:tab pos="1257300" algn="l"/>
                              <a:tab pos="1619250" algn="l"/>
                              <a:tab pos="1885950" algn="l"/>
                              <a:tab pos="2152650" algn="l"/>
                            </a:tabLst>
                          </a:pPr>
                          <a:endParaRPr lang="en-GB" dirty="0"/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9256583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T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F</a:t>
                          </a:r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F</a:t>
                          </a:r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tabLst>
                              <a:tab pos="180975" algn="l"/>
                              <a:tab pos="447675" algn="l"/>
                              <a:tab pos="714375" algn="l"/>
                              <a:tab pos="990600" algn="l"/>
                              <a:tab pos="1257300" algn="l"/>
                              <a:tab pos="1619250" algn="l"/>
                              <a:tab pos="1885950" algn="l"/>
                              <a:tab pos="2152650" algn="l"/>
                            </a:tabLst>
                          </a:pPr>
                          <a:endParaRPr lang="en-GB" dirty="0"/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9092154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GB" dirty="0"/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dirty="0"/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dirty="0"/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tabLst>
                              <a:tab pos="180975" algn="l"/>
                              <a:tab pos="447675" algn="l"/>
                              <a:tab pos="714375" algn="l"/>
                              <a:tab pos="990600" algn="l"/>
                              <a:tab pos="1257300" algn="l"/>
                              <a:tab pos="1619250" algn="l"/>
                              <a:tab pos="1885950" algn="l"/>
                              <a:tab pos="2152650" algn="l"/>
                            </a:tabLst>
                          </a:pPr>
                          <a:endParaRPr lang="en-GB" dirty="0"/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8499751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GB" dirty="0"/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dirty="0"/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dirty="0"/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tabLst>
                              <a:tab pos="180975" algn="l"/>
                              <a:tab pos="447675" algn="l"/>
                              <a:tab pos="714375" algn="l"/>
                              <a:tab pos="990600" algn="l"/>
                              <a:tab pos="1257300" algn="l"/>
                              <a:tab pos="1619250" algn="l"/>
                              <a:tab pos="1885950" algn="l"/>
                              <a:tab pos="2152650" algn="l"/>
                            </a:tabLst>
                          </a:pPr>
                          <a:endParaRPr lang="en-GB" dirty="0"/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6261072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GB" dirty="0"/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dirty="0"/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dirty="0"/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tabLst>
                              <a:tab pos="180975" algn="l"/>
                              <a:tab pos="447675" algn="l"/>
                              <a:tab pos="714375" algn="l"/>
                              <a:tab pos="990600" algn="l"/>
                              <a:tab pos="1257300" algn="l"/>
                              <a:tab pos="1619250" algn="l"/>
                              <a:tab pos="1885950" algn="l"/>
                              <a:tab pos="2152650" algn="l"/>
                            </a:tabLst>
                          </a:pPr>
                          <a:endParaRPr lang="en-GB" dirty="0"/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8622557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GB" dirty="0"/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dirty="0"/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dirty="0"/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tabLst>
                              <a:tab pos="180975" algn="l"/>
                              <a:tab pos="447675" algn="l"/>
                              <a:tab pos="714375" algn="l"/>
                              <a:tab pos="990600" algn="l"/>
                              <a:tab pos="1257300" algn="l"/>
                              <a:tab pos="1619250" algn="l"/>
                              <a:tab pos="1885950" algn="l"/>
                              <a:tab pos="2152650" algn="l"/>
                            </a:tabLst>
                          </a:pPr>
                          <a:endParaRPr lang="en-GB" dirty="0"/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2354372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9" name="Table 3">
                <a:extLst>
                  <a:ext uri="{FF2B5EF4-FFF2-40B4-BE49-F238E27FC236}">
                    <a16:creationId xmlns:a16="http://schemas.microsoft.com/office/drawing/2014/main" id="{8B7A178B-0A76-61CC-F8F3-904AD22902F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14078820"/>
                  </p:ext>
                </p:extLst>
              </p:nvPr>
            </p:nvGraphicFramePr>
            <p:xfrm>
              <a:off x="3329331" y="1760219"/>
              <a:ext cx="5533336" cy="33375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921919">
                      <a:extLst>
                        <a:ext uri="{9D8B030D-6E8A-4147-A177-3AD203B41FA5}">
                          <a16:colId xmlns:a16="http://schemas.microsoft.com/office/drawing/2014/main" val="1342853191"/>
                        </a:ext>
                      </a:extLst>
                    </a:gridCol>
                    <a:gridCol w="921919">
                      <a:extLst>
                        <a:ext uri="{9D8B030D-6E8A-4147-A177-3AD203B41FA5}">
                          <a16:colId xmlns:a16="http://schemas.microsoft.com/office/drawing/2014/main" val="3272050641"/>
                        </a:ext>
                      </a:extLst>
                    </a:gridCol>
                    <a:gridCol w="921919">
                      <a:extLst>
                        <a:ext uri="{9D8B030D-6E8A-4147-A177-3AD203B41FA5}">
                          <a16:colId xmlns:a16="http://schemas.microsoft.com/office/drawing/2014/main" val="3562423262"/>
                        </a:ext>
                      </a:extLst>
                    </a:gridCol>
                    <a:gridCol w="2767579">
                      <a:extLst>
                        <a:ext uri="{9D8B030D-6E8A-4147-A177-3AD203B41FA5}">
                          <a16:colId xmlns:a16="http://schemas.microsoft.com/office/drawing/2014/main" val="810791777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325" t="-1639" r="-503311" b="-8049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00658" t="-1639" r="-400000" b="-8049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01987" t="-1639" r="-302649" b="-8049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00441" t="-1639" r="-661" b="-80491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3245893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T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T</a:t>
                          </a:r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T</a:t>
                          </a:r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tabLst>
                              <a:tab pos="180975" algn="l"/>
                              <a:tab pos="447675" algn="l"/>
                              <a:tab pos="714375" algn="l"/>
                              <a:tab pos="990600" algn="l"/>
                              <a:tab pos="1257300" algn="l"/>
                              <a:tab pos="1619250" algn="l"/>
                              <a:tab pos="1885950" algn="l"/>
                              <a:tab pos="2152650" algn="l"/>
                            </a:tabLst>
                          </a:pPr>
                          <a:r>
                            <a:rPr lang="en-GB" dirty="0"/>
                            <a:t>		  	 			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9440208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T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T</a:t>
                          </a:r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F</a:t>
                          </a:r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tabLst>
                              <a:tab pos="180975" algn="l"/>
                              <a:tab pos="447675" algn="l"/>
                              <a:tab pos="714375" algn="l"/>
                              <a:tab pos="990600" algn="l"/>
                              <a:tab pos="1257300" algn="l"/>
                              <a:tab pos="1619250" algn="l"/>
                              <a:tab pos="1885950" algn="l"/>
                              <a:tab pos="2152650" algn="l"/>
                            </a:tabLst>
                          </a:pPr>
                          <a:endParaRPr lang="en-GB" dirty="0"/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7124944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T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F</a:t>
                          </a:r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T</a:t>
                          </a:r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tabLst>
                              <a:tab pos="180975" algn="l"/>
                              <a:tab pos="447675" algn="l"/>
                              <a:tab pos="714375" algn="l"/>
                              <a:tab pos="990600" algn="l"/>
                              <a:tab pos="1257300" algn="l"/>
                              <a:tab pos="1619250" algn="l"/>
                              <a:tab pos="1885950" algn="l"/>
                              <a:tab pos="2152650" algn="l"/>
                            </a:tabLst>
                          </a:pPr>
                          <a:endParaRPr lang="en-GB" dirty="0"/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9256583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T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F</a:t>
                          </a:r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F</a:t>
                          </a:r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tabLst>
                              <a:tab pos="180975" algn="l"/>
                              <a:tab pos="447675" algn="l"/>
                              <a:tab pos="714375" algn="l"/>
                              <a:tab pos="990600" algn="l"/>
                              <a:tab pos="1257300" algn="l"/>
                              <a:tab pos="1619250" algn="l"/>
                              <a:tab pos="1885950" algn="l"/>
                              <a:tab pos="2152650" algn="l"/>
                            </a:tabLst>
                          </a:pPr>
                          <a:endParaRPr lang="en-GB" dirty="0"/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9092154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GB" dirty="0"/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dirty="0"/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dirty="0"/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tabLst>
                              <a:tab pos="180975" algn="l"/>
                              <a:tab pos="447675" algn="l"/>
                              <a:tab pos="714375" algn="l"/>
                              <a:tab pos="990600" algn="l"/>
                              <a:tab pos="1257300" algn="l"/>
                              <a:tab pos="1619250" algn="l"/>
                              <a:tab pos="1885950" algn="l"/>
                              <a:tab pos="2152650" algn="l"/>
                            </a:tabLst>
                          </a:pPr>
                          <a:endParaRPr lang="en-GB" dirty="0"/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8499751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GB" dirty="0"/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dirty="0"/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dirty="0"/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tabLst>
                              <a:tab pos="180975" algn="l"/>
                              <a:tab pos="447675" algn="l"/>
                              <a:tab pos="714375" algn="l"/>
                              <a:tab pos="990600" algn="l"/>
                              <a:tab pos="1257300" algn="l"/>
                              <a:tab pos="1619250" algn="l"/>
                              <a:tab pos="1885950" algn="l"/>
                              <a:tab pos="2152650" algn="l"/>
                            </a:tabLst>
                          </a:pPr>
                          <a:endParaRPr lang="en-GB" dirty="0"/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6261072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GB" dirty="0"/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dirty="0"/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dirty="0"/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tabLst>
                              <a:tab pos="180975" algn="l"/>
                              <a:tab pos="447675" algn="l"/>
                              <a:tab pos="714375" algn="l"/>
                              <a:tab pos="990600" algn="l"/>
                              <a:tab pos="1257300" algn="l"/>
                              <a:tab pos="1619250" algn="l"/>
                              <a:tab pos="1885950" algn="l"/>
                              <a:tab pos="2152650" algn="l"/>
                            </a:tabLst>
                          </a:pPr>
                          <a:endParaRPr lang="en-GB" dirty="0"/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8622557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GB" dirty="0"/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dirty="0"/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dirty="0"/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tabLst>
                              <a:tab pos="180975" algn="l"/>
                              <a:tab pos="447675" algn="l"/>
                              <a:tab pos="714375" algn="l"/>
                              <a:tab pos="990600" algn="l"/>
                              <a:tab pos="1257300" algn="l"/>
                              <a:tab pos="1619250" algn="l"/>
                              <a:tab pos="1885950" algn="l"/>
                              <a:tab pos="2152650" algn="l"/>
                            </a:tabLst>
                          </a:pPr>
                          <a:endParaRPr lang="en-GB" dirty="0"/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23543729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47016888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077356F-9B0A-0671-7CC0-48FADE4F14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0965" y="3428999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1157AF6-39C2-8E1E-EE72-2BF0F28046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897481">
            <a:off x="-2267932" y="-2404694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F249219-1258-D5FD-7EDB-EBDC035B850B}"/>
              </a:ext>
            </a:extLst>
          </p:cNvPr>
          <p:cNvSpPr txBox="1"/>
          <p:nvPr/>
        </p:nvSpPr>
        <p:spPr>
          <a:xfrm>
            <a:off x="1180728" y="640349"/>
            <a:ext cx="95033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An extra atom…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9" name="Table 3">
                <a:extLst>
                  <a:ext uri="{FF2B5EF4-FFF2-40B4-BE49-F238E27FC236}">
                    <a16:creationId xmlns:a16="http://schemas.microsoft.com/office/drawing/2014/main" id="{8B7A178B-0A76-61CC-F8F3-904AD22902F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91506288"/>
                  </p:ext>
                </p:extLst>
              </p:nvPr>
            </p:nvGraphicFramePr>
            <p:xfrm>
              <a:off x="3329331" y="1760219"/>
              <a:ext cx="5533336" cy="33375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921919">
                      <a:extLst>
                        <a:ext uri="{9D8B030D-6E8A-4147-A177-3AD203B41FA5}">
                          <a16:colId xmlns:a16="http://schemas.microsoft.com/office/drawing/2014/main" val="1342853191"/>
                        </a:ext>
                      </a:extLst>
                    </a:gridCol>
                    <a:gridCol w="921919">
                      <a:extLst>
                        <a:ext uri="{9D8B030D-6E8A-4147-A177-3AD203B41FA5}">
                          <a16:colId xmlns:a16="http://schemas.microsoft.com/office/drawing/2014/main" val="3272050641"/>
                        </a:ext>
                      </a:extLst>
                    </a:gridCol>
                    <a:gridCol w="921919">
                      <a:extLst>
                        <a:ext uri="{9D8B030D-6E8A-4147-A177-3AD203B41FA5}">
                          <a16:colId xmlns:a16="http://schemas.microsoft.com/office/drawing/2014/main" val="3562423262"/>
                        </a:ext>
                      </a:extLst>
                    </a:gridCol>
                    <a:gridCol w="2767579">
                      <a:extLst>
                        <a:ext uri="{9D8B030D-6E8A-4147-A177-3AD203B41FA5}">
                          <a16:colId xmlns:a16="http://schemas.microsoft.com/office/drawing/2014/main" val="810791777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oMath>
                            </m:oMathPara>
                          </a14:m>
                          <a:endParaRPr lang="en-GB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𝑌</m:t>
                                </m:r>
                              </m:oMath>
                            </m:oMathPara>
                          </a14:m>
                          <a:endParaRPr lang="en-GB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𝑍</m:t>
                                </m:r>
                              </m:oMath>
                            </m:oMathPara>
                          </a14:m>
                          <a:endParaRPr lang="en-GB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¬ </m:t>
                                </m:r>
                                <m:d>
                                  <m:dPr>
                                    <m:ctrlPr>
                                      <a:rPr lang="en-GB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GB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  <m:r>
                                      <a:rPr lang="en-GB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 ∧ </m:t>
                                    </m:r>
                                    <m:r>
                                      <a:rPr lang="en-GB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𝑌</m:t>
                                    </m:r>
                                  </m:e>
                                </m:d>
                                <m:r>
                                  <a:rPr lang="en-GB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→(</m:t>
                                </m:r>
                                <m:r>
                                  <a:rPr lang="en-GB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𝑍</m:t>
                                </m:r>
                                <m:r>
                                  <a:rPr lang="en-GB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 ∨ </m:t>
                                </m:r>
                                <m:r>
                                  <a:rPr lang="en-GB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  <m:r>
                                  <a:rPr lang="en-GB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GB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3245893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T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T</a:t>
                          </a:r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T</a:t>
                          </a:r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tabLst>
                              <a:tab pos="180975" algn="l"/>
                              <a:tab pos="447675" algn="l"/>
                              <a:tab pos="714375" algn="l"/>
                              <a:tab pos="990600" algn="l"/>
                              <a:tab pos="1257300" algn="l"/>
                              <a:tab pos="1619250" algn="l"/>
                              <a:tab pos="1885950" algn="l"/>
                              <a:tab pos="2152650" algn="l"/>
                            </a:tabLst>
                          </a:pPr>
                          <a:r>
                            <a:rPr lang="en-GB" dirty="0"/>
                            <a:t>		  	 			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9440208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T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T</a:t>
                          </a:r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F</a:t>
                          </a:r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tabLst>
                              <a:tab pos="180975" algn="l"/>
                              <a:tab pos="447675" algn="l"/>
                              <a:tab pos="714375" algn="l"/>
                              <a:tab pos="990600" algn="l"/>
                              <a:tab pos="1257300" algn="l"/>
                              <a:tab pos="1619250" algn="l"/>
                              <a:tab pos="1885950" algn="l"/>
                              <a:tab pos="2152650" algn="l"/>
                            </a:tabLst>
                          </a:pPr>
                          <a:endParaRPr lang="en-GB" dirty="0"/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7124944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T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F</a:t>
                          </a:r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T</a:t>
                          </a:r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tabLst>
                              <a:tab pos="180975" algn="l"/>
                              <a:tab pos="447675" algn="l"/>
                              <a:tab pos="714375" algn="l"/>
                              <a:tab pos="990600" algn="l"/>
                              <a:tab pos="1257300" algn="l"/>
                              <a:tab pos="1619250" algn="l"/>
                              <a:tab pos="1885950" algn="l"/>
                              <a:tab pos="2152650" algn="l"/>
                            </a:tabLst>
                          </a:pPr>
                          <a:endParaRPr lang="en-GB" dirty="0"/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9256583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T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F</a:t>
                          </a:r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F</a:t>
                          </a:r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tabLst>
                              <a:tab pos="180975" algn="l"/>
                              <a:tab pos="447675" algn="l"/>
                              <a:tab pos="714375" algn="l"/>
                              <a:tab pos="990600" algn="l"/>
                              <a:tab pos="1257300" algn="l"/>
                              <a:tab pos="1619250" algn="l"/>
                              <a:tab pos="1885950" algn="l"/>
                              <a:tab pos="2152650" algn="l"/>
                            </a:tabLst>
                          </a:pPr>
                          <a:endParaRPr lang="en-GB" dirty="0"/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9092154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F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dirty="0"/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dirty="0"/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tabLst>
                              <a:tab pos="180975" algn="l"/>
                              <a:tab pos="447675" algn="l"/>
                              <a:tab pos="714375" algn="l"/>
                              <a:tab pos="990600" algn="l"/>
                              <a:tab pos="1257300" algn="l"/>
                              <a:tab pos="1619250" algn="l"/>
                              <a:tab pos="1885950" algn="l"/>
                              <a:tab pos="2152650" algn="l"/>
                            </a:tabLst>
                          </a:pPr>
                          <a:endParaRPr lang="en-GB" dirty="0"/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8499751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F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dirty="0"/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dirty="0"/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tabLst>
                              <a:tab pos="180975" algn="l"/>
                              <a:tab pos="447675" algn="l"/>
                              <a:tab pos="714375" algn="l"/>
                              <a:tab pos="990600" algn="l"/>
                              <a:tab pos="1257300" algn="l"/>
                              <a:tab pos="1619250" algn="l"/>
                              <a:tab pos="1885950" algn="l"/>
                              <a:tab pos="2152650" algn="l"/>
                            </a:tabLst>
                          </a:pPr>
                          <a:endParaRPr lang="en-GB" dirty="0"/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6261072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F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dirty="0"/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dirty="0"/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tabLst>
                              <a:tab pos="180975" algn="l"/>
                              <a:tab pos="447675" algn="l"/>
                              <a:tab pos="714375" algn="l"/>
                              <a:tab pos="990600" algn="l"/>
                              <a:tab pos="1257300" algn="l"/>
                              <a:tab pos="1619250" algn="l"/>
                              <a:tab pos="1885950" algn="l"/>
                              <a:tab pos="2152650" algn="l"/>
                            </a:tabLst>
                          </a:pPr>
                          <a:endParaRPr lang="en-GB" dirty="0"/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8622557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F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dirty="0"/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dirty="0"/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tabLst>
                              <a:tab pos="180975" algn="l"/>
                              <a:tab pos="447675" algn="l"/>
                              <a:tab pos="714375" algn="l"/>
                              <a:tab pos="990600" algn="l"/>
                              <a:tab pos="1257300" algn="l"/>
                              <a:tab pos="1619250" algn="l"/>
                              <a:tab pos="1885950" algn="l"/>
                              <a:tab pos="2152650" algn="l"/>
                            </a:tabLst>
                          </a:pPr>
                          <a:endParaRPr lang="en-GB" dirty="0"/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2354372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9" name="Table 3">
                <a:extLst>
                  <a:ext uri="{FF2B5EF4-FFF2-40B4-BE49-F238E27FC236}">
                    <a16:creationId xmlns:a16="http://schemas.microsoft.com/office/drawing/2014/main" id="{8B7A178B-0A76-61CC-F8F3-904AD22902F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91506288"/>
                  </p:ext>
                </p:extLst>
              </p:nvPr>
            </p:nvGraphicFramePr>
            <p:xfrm>
              <a:off x="3329331" y="1760219"/>
              <a:ext cx="5533336" cy="33375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921919">
                      <a:extLst>
                        <a:ext uri="{9D8B030D-6E8A-4147-A177-3AD203B41FA5}">
                          <a16:colId xmlns:a16="http://schemas.microsoft.com/office/drawing/2014/main" val="1342853191"/>
                        </a:ext>
                      </a:extLst>
                    </a:gridCol>
                    <a:gridCol w="921919">
                      <a:extLst>
                        <a:ext uri="{9D8B030D-6E8A-4147-A177-3AD203B41FA5}">
                          <a16:colId xmlns:a16="http://schemas.microsoft.com/office/drawing/2014/main" val="3272050641"/>
                        </a:ext>
                      </a:extLst>
                    </a:gridCol>
                    <a:gridCol w="921919">
                      <a:extLst>
                        <a:ext uri="{9D8B030D-6E8A-4147-A177-3AD203B41FA5}">
                          <a16:colId xmlns:a16="http://schemas.microsoft.com/office/drawing/2014/main" val="3562423262"/>
                        </a:ext>
                      </a:extLst>
                    </a:gridCol>
                    <a:gridCol w="2767579">
                      <a:extLst>
                        <a:ext uri="{9D8B030D-6E8A-4147-A177-3AD203B41FA5}">
                          <a16:colId xmlns:a16="http://schemas.microsoft.com/office/drawing/2014/main" val="810791777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325" t="-1639" r="-503311" b="-8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00658" t="-1639" r="-400000" b="-8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01987" t="-1639" r="-302649" b="-8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00441" t="-1639" r="-661" b="-82295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3245893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T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T</a:t>
                          </a:r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T</a:t>
                          </a:r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tabLst>
                              <a:tab pos="180975" algn="l"/>
                              <a:tab pos="447675" algn="l"/>
                              <a:tab pos="714375" algn="l"/>
                              <a:tab pos="990600" algn="l"/>
                              <a:tab pos="1257300" algn="l"/>
                              <a:tab pos="1619250" algn="l"/>
                              <a:tab pos="1885950" algn="l"/>
                              <a:tab pos="2152650" algn="l"/>
                            </a:tabLst>
                          </a:pPr>
                          <a:r>
                            <a:rPr lang="en-GB" dirty="0"/>
                            <a:t>		  	 			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9440208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T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T</a:t>
                          </a:r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F</a:t>
                          </a:r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tabLst>
                              <a:tab pos="180975" algn="l"/>
                              <a:tab pos="447675" algn="l"/>
                              <a:tab pos="714375" algn="l"/>
                              <a:tab pos="990600" algn="l"/>
                              <a:tab pos="1257300" algn="l"/>
                              <a:tab pos="1619250" algn="l"/>
                              <a:tab pos="1885950" algn="l"/>
                              <a:tab pos="2152650" algn="l"/>
                            </a:tabLst>
                          </a:pPr>
                          <a:endParaRPr lang="en-GB" dirty="0"/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7124944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T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F</a:t>
                          </a:r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T</a:t>
                          </a:r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tabLst>
                              <a:tab pos="180975" algn="l"/>
                              <a:tab pos="447675" algn="l"/>
                              <a:tab pos="714375" algn="l"/>
                              <a:tab pos="990600" algn="l"/>
                              <a:tab pos="1257300" algn="l"/>
                              <a:tab pos="1619250" algn="l"/>
                              <a:tab pos="1885950" algn="l"/>
                              <a:tab pos="2152650" algn="l"/>
                            </a:tabLst>
                          </a:pPr>
                          <a:endParaRPr lang="en-GB" dirty="0"/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9256583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T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F</a:t>
                          </a:r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F</a:t>
                          </a:r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tabLst>
                              <a:tab pos="180975" algn="l"/>
                              <a:tab pos="447675" algn="l"/>
                              <a:tab pos="714375" algn="l"/>
                              <a:tab pos="990600" algn="l"/>
                              <a:tab pos="1257300" algn="l"/>
                              <a:tab pos="1619250" algn="l"/>
                              <a:tab pos="1885950" algn="l"/>
                              <a:tab pos="2152650" algn="l"/>
                            </a:tabLst>
                          </a:pPr>
                          <a:endParaRPr lang="en-GB" dirty="0"/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9092154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F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dirty="0"/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dirty="0"/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tabLst>
                              <a:tab pos="180975" algn="l"/>
                              <a:tab pos="447675" algn="l"/>
                              <a:tab pos="714375" algn="l"/>
                              <a:tab pos="990600" algn="l"/>
                              <a:tab pos="1257300" algn="l"/>
                              <a:tab pos="1619250" algn="l"/>
                              <a:tab pos="1885950" algn="l"/>
                              <a:tab pos="2152650" algn="l"/>
                            </a:tabLst>
                          </a:pPr>
                          <a:endParaRPr lang="en-GB" dirty="0"/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8499751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F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dirty="0"/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dirty="0"/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tabLst>
                              <a:tab pos="180975" algn="l"/>
                              <a:tab pos="447675" algn="l"/>
                              <a:tab pos="714375" algn="l"/>
                              <a:tab pos="990600" algn="l"/>
                              <a:tab pos="1257300" algn="l"/>
                              <a:tab pos="1619250" algn="l"/>
                              <a:tab pos="1885950" algn="l"/>
                              <a:tab pos="2152650" algn="l"/>
                            </a:tabLst>
                          </a:pPr>
                          <a:endParaRPr lang="en-GB" dirty="0"/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6261072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F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dirty="0"/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dirty="0"/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tabLst>
                              <a:tab pos="180975" algn="l"/>
                              <a:tab pos="447675" algn="l"/>
                              <a:tab pos="714375" algn="l"/>
                              <a:tab pos="990600" algn="l"/>
                              <a:tab pos="1257300" algn="l"/>
                              <a:tab pos="1619250" algn="l"/>
                              <a:tab pos="1885950" algn="l"/>
                              <a:tab pos="2152650" algn="l"/>
                            </a:tabLst>
                          </a:pPr>
                          <a:endParaRPr lang="en-GB" dirty="0"/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8622557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F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dirty="0"/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dirty="0"/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tabLst>
                              <a:tab pos="180975" algn="l"/>
                              <a:tab pos="447675" algn="l"/>
                              <a:tab pos="714375" algn="l"/>
                              <a:tab pos="990600" algn="l"/>
                              <a:tab pos="1257300" algn="l"/>
                              <a:tab pos="1619250" algn="l"/>
                              <a:tab pos="1885950" algn="l"/>
                              <a:tab pos="2152650" algn="l"/>
                            </a:tabLst>
                          </a:pPr>
                          <a:endParaRPr lang="en-GB" dirty="0"/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23543729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97132689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077356F-9B0A-0671-7CC0-48FADE4F14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0965" y="3428999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1157AF6-39C2-8E1E-EE72-2BF0F28046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897481">
            <a:off x="-2267932" y="-2404694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F249219-1258-D5FD-7EDB-EBDC035B850B}"/>
              </a:ext>
            </a:extLst>
          </p:cNvPr>
          <p:cNvSpPr txBox="1"/>
          <p:nvPr/>
        </p:nvSpPr>
        <p:spPr>
          <a:xfrm>
            <a:off x="1180728" y="640349"/>
            <a:ext cx="95033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An extra atom…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9" name="Table 3">
                <a:extLst>
                  <a:ext uri="{FF2B5EF4-FFF2-40B4-BE49-F238E27FC236}">
                    <a16:creationId xmlns:a16="http://schemas.microsoft.com/office/drawing/2014/main" id="{8B7A178B-0A76-61CC-F8F3-904AD22902F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05151602"/>
                  </p:ext>
                </p:extLst>
              </p:nvPr>
            </p:nvGraphicFramePr>
            <p:xfrm>
              <a:off x="3329331" y="1760219"/>
              <a:ext cx="5533336" cy="33375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921919">
                      <a:extLst>
                        <a:ext uri="{9D8B030D-6E8A-4147-A177-3AD203B41FA5}">
                          <a16:colId xmlns:a16="http://schemas.microsoft.com/office/drawing/2014/main" val="1342853191"/>
                        </a:ext>
                      </a:extLst>
                    </a:gridCol>
                    <a:gridCol w="921919">
                      <a:extLst>
                        <a:ext uri="{9D8B030D-6E8A-4147-A177-3AD203B41FA5}">
                          <a16:colId xmlns:a16="http://schemas.microsoft.com/office/drawing/2014/main" val="3272050641"/>
                        </a:ext>
                      </a:extLst>
                    </a:gridCol>
                    <a:gridCol w="921919">
                      <a:extLst>
                        <a:ext uri="{9D8B030D-6E8A-4147-A177-3AD203B41FA5}">
                          <a16:colId xmlns:a16="http://schemas.microsoft.com/office/drawing/2014/main" val="3562423262"/>
                        </a:ext>
                      </a:extLst>
                    </a:gridCol>
                    <a:gridCol w="2767579">
                      <a:extLst>
                        <a:ext uri="{9D8B030D-6E8A-4147-A177-3AD203B41FA5}">
                          <a16:colId xmlns:a16="http://schemas.microsoft.com/office/drawing/2014/main" val="810791777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oMath>
                            </m:oMathPara>
                          </a14:m>
                          <a:endParaRPr lang="en-GB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𝑌</m:t>
                                </m:r>
                              </m:oMath>
                            </m:oMathPara>
                          </a14:m>
                          <a:endParaRPr lang="en-GB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𝑍</m:t>
                                </m:r>
                              </m:oMath>
                            </m:oMathPara>
                          </a14:m>
                          <a:endParaRPr lang="en-GB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¬ </m:t>
                                </m:r>
                                <m:d>
                                  <m:dPr>
                                    <m:ctrlPr>
                                      <a:rPr lang="en-GB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GB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  <m:r>
                                      <a:rPr lang="en-GB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 ∧ </m:t>
                                    </m:r>
                                    <m:r>
                                      <a:rPr lang="en-GB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𝑌</m:t>
                                    </m:r>
                                  </m:e>
                                </m:d>
                                <m:r>
                                  <a:rPr lang="en-GB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→(</m:t>
                                </m:r>
                                <m:r>
                                  <a:rPr lang="en-GB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𝑍</m:t>
                                </m:r>
                                <m:r>
                                  <a:rPr lang="en-GB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 ∨ </m:t>
                                </m:r>
                                <m:r>
                                  <a:rPr lang="en-GB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  <m:r>
                                  <a:rPr lang="en-GB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GB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3245893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T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T</a:t>
                          </a:r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T</a:t>
                          </a:r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tabLst>
                              <a:tab pos="180975" algn="l"/>
                              <a:tab pos="447675" algn="l"/>
                              <a:tab pos="714375" algn="l"/>
                              <a:tab pos="990600" algn="l"/>
                              <a:tab pos="1257300" algn="l"/>
                              <a:tab pos="1619250" algn="l"/>
                              <a:tab pos="1885950" algn="l"/>
                              <a:tab pos="2152650" algn="l"/>
                            </a:tabLst>
                          </a:pPr>
                          <a:r>
                            <a:rPr lang="en-GB" dirty="0"/>
                            <a:t>		  	 			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9440208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T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T</a:t>
                          </a:r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F</a:t>
                          </a:r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tabLst>
                              <a:tab pos="180975" algn="l"/>
                              <a:tab pos="447675" algn="l"/>
                              <a:tab pos="714375" algn="l"/>
                              <a:tab pos="990600" algn="l"/>
                              <a:tab pos="1257300" algn="l"/>
                              <a:tab pos="1619250" algn="l"/>
                              <a:tab pos="1885950" algn="l"/>
                              <a:tab pos="2152650" algn="l"/>
                            </a:tabLst>
                          </a:pPr>
                          <a:endParaRPr lang="en-GB" dirty="0"/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7124944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T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F</a:t>
                          </a:r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T</a:t>
                          </a:r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tabLst>
                              <a:tab pos="180975" algn="l"/>
                              <a:tab pos="447675" algn="l"/>
                              <a:tab pos="714375" algn="l"/>
                              <a:tab pos="990600" algn="l"/>
                              <a:tab pos="1257300" algn="l"/>
                              <a:tab pos="1619250" algn="l"/>
                              <a:tab pos="1885950" algn="l"/>
                              <a:tab pos="2152650" algn="l"/>
                            </a:tabLst>
                          </a:pPr>
                          <a:endParaRPr lang="en-GB" dirty="0"/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9256583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T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F</a:t>
                          </a:r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F</a:t>
                          </a:r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tabLst>
                              <a:tab pos="180975" algn="l"/>
                              <a:tab pos="447675" algn="l"/>
                              <a:tab pos="714375" algn="l"/>
                              <a:tab pos="990600" algn="l"/>
                              <a:tab pos="1257300" algn="l"/>
                              <a:tab pos="1619250" algn="l"/>
                              <a:tab pos="1885950" algn="l"/>
                              <a:tab pos="2152650" algn="l"/>
                            </a:tabLst>
                          </a:pPr>
                          <a:endParaRPr lang="en-GB" dirty="0"/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9092154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F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T</a:t>
                          </a:r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T</a:t>
                          </a:r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tabLst>
                              <a:tab pos="180975" algn="l"/>
                              <a:tab pos="447675" algn="l"/>
                              <a:tab pos="714375" algn="l"/>
                              <a:tab pos="990600" algn="l"/>
                              <a:tab pos="1257300" algn="l"/>
                              <a:tab pos="1619250" algn="l"/>
                              <a:tab pos="1885950" algn="l"/>
                              <a:tab pos="2152650" algn="l"/>
                            </a:tabLst>
                          </a:pPr>
                          <a:endParaRPr lang="en-GB" dirty="0"/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8499751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F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T</a:t>
                          </a:r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F</a:t>
                          </a:r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tabLst>
                              <a:tab pos="180975" algn="l"/>
                              <a:tab pos="447675" algn="l"/>
                              <a:tab pos="714375" algn="l"/>
                              <a:tab pos="990600" algn="l"/>
                              <a:tab pos="1257300" algn="l"/>
                              <a:tab pos="1619250" algn="l"/>
                              <a:tab pos="1885950" algn="l"/>
                              <a:tab pos="2152650" algn="l"/>
                            </a:tabLst>
                          </a:pPr>
                          <a:endParaRPr lang="en-GB" dirty="0"/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6261072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F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F</a:t>
                          </a:r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T</a:t>
                          </a:r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tabLst>
                              <a:tab pos="180975" algn="l"/>
                              <a:tab pos="447675" algn="l"/>
                              <a:tab pos="714375" algn="l"/>
                              <a:tab pos="990600" algn="l"/>
                              <a:tab pos="1257300" algn="l"/>
                              <a:tab pos="1619250" algn="l"/>
                              <a:tab pos="1885950" algn="l"/>
                              <a:tab pos="2152650" algn="l"/>
                            </a:tabLst>
                          </a:pPr>
                          <a:endParaRPr lang="en-GB" dirty="0"/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8622557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F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F</a:t>
                          </a:r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F</a:t>
                          </a:r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tabLst>
                              <a:tab pos="180975" algn="l"/>
                              <a:tab pos="447675" algn="l"/>
                              <a:tab pos="714375" algn="l"/>
                              <a:tab pos="990600" algn="l"/>
                              <a:tab pos="1257300" algn="l"/>
                              <a:tab pos="1619250" algn="l"/>
                              <a:tab pos="1885950" algn="l"/>
                              <a:tab pos="2152650" algn="l"/>
                            </a:tabLst>
                          </a:pPr>
                          <a:endParaRPr lang="en-GB" dirty="0"/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2354372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9" name="Table 3">
                <a:extLst>
                  <a:ext uri="{FF2B5EF4-FFF2-40B4-BE49-F238E27FC236}">
                    <a16:creationId xmlns:a16="http://schemas.microsoft.com/office/drawing/2014/main" id="{8B7A178B-0A76-61CC-F8F3-904AD22902F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05151602"/>
                  </p:ext>
                </p:extLst>
              </p:nvPr>
            </p:nvGraphicFramePr>
            <p:xfrm>
              <a:off x="3329331" y="1760219"/>
              <a:ext cx="5533336" cy="33375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921919">
                      <a:extLst>
                        <a:ext uri="{9D8B030D-6E8A-4147-A177-3AD203B41FA5}">
                          <a16:colId xmlns:a16="http://schemas.microsoft.com/office/drawing/2014/main" val="1342853191"/>
                        </a:ext>
                      </a:extLst>
                    </a:gridCol>
                    <a:gridCol w="921919">
                      <a:extLst>
                        <a:ext uri="{9D8B030D-6E8A-4147-A177-3AD203B41FA5}">
                          <a16:colId xmlns:a16="http://schemas.microsoft.com/office/drawing/2014/main" val="3272050641"/>
                        </a:ext>
                      </a:extLst>
                    </a:gridCol>
                    <a:gridCol w="921919">
                      <a:extLst>
                        <a:ext uri="{9D8B030D-6E8A-4147-A177-3AD203B41FA5}">
                          <a16:colId xmlns:a16="http://schemas.microsoft.com/office/drawing/2014/main" val="3562423262"/>
                        </a:ext>
                      </a:extLst>
                    </a:gridCol>
                    <a:gridCol w="2767579">
                      <a:extLst>
                        <a:ext uri="{9D8B030D-6E8A-4147-A177-3AD203B41FA5}">
                          <a16:colId xmlns:a16="http://schemas.microsoft.com/office/drawing/2014/main" val="810791777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325" t="-1639" r="-503311" b="-8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00658" t="-1639" r="-400000" b="-8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01987" t="-1639" r="-302649" b="-8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00441" t="-1639" r="-661" b="-82295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3245893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T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T</a:t>
                          </a:r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T</a:t>
                          </a:r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tabLst>
                              <a:tab pos="180975" algn="l"/>
                              <a:tab pos="447675" algn="l"/>
                              <a:tab pos="714375" algn="l"/>
                              <a:tab pos="990600" algn="l"/>
                              <a:tab pos="1257300" algn="l"/>
                              <a:tab pos="1619250" algn="l"/>
                              <a:tab pos="1885950" algn="l"/>
                              <a:tab pos="2152650" algn="l"/>
                            </a:tabLst>
                          </a:pPr>
                          <a:r>
                            <a:rPr lang="en-GB" dirty="0"/>
                            <a:t>		  	 			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9440208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T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T</a:t>
                          </a:r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F</a:t>
                          </a:r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tabLst>
                              <a:tab pos="180975" algn="l"/>
                              <a:tab pos="447675" algn="l"/>
                              <a:tab pos="714375" algn="l"/>
                              <a:tab pos="990600" algn="l"/>
                              <a:tab pos="1257300" algn="l"/>
                              <a:tab pos="1619250" algn="l"/>
                              <a:tab pos="1885950" algn="l"/>
                              <a:tab pos="2152650" algn="l"/>
                            </a:tabLst>
                          </a:pPr>
                          <a:endParaRPr lang="en-GB" dirty="0"/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7124944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T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F</a:t>
                          </a:r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T</a:t>
                          </a:r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tabLst>
                              <a:tab pos="180975" algn="l"/>
                              <a:tab pos="447675" algn="l"/>
                              <a:tab pos="714375" algn="l"/>
                              <a:tab pos="990600" algn="l"/>
                              <a:tab pos="1257300" algn="l"/>
                              <a:tab pos="1619250" algn="l"/>
                              <a:tab pos="1885950" algn="l"/>
                              <a:tab pos="2152650" algn="l"/>
                            </a:tabLst>
                          </a:pPr>
                          <a:endParaRPr lang="en-GB" dirty="0"/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9256583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T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F</a:t>
                          </a:r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F</a:t>
                          </a:r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tabLst>
                              <a:tab pos="180975" algn="l"/>
                              <a:tab pos="447675" algn="l"/>
                              <a:tab pos="714375" algn="l"/>
                              <a:tab pos="990600" algn="l"/>
                              <a:tab pos="1257300" algn="l"/>
                              <a:tab pos="1619250" algn="l"/>
                              <a:tab pos="1885950" algn="l"/>
                              <a:tab pos="2152650" algn="l"/>
                            </a:tabLst>
                          </a:pPr>
                          <a:endParaRPr lang="en-GB" dirty="0"/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9092154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F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T</a:t>
                          </a:r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T</a:t>
                          </a:r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tabLst>
                              <a:tab pos="180975" algn="l"/>
                              <a:tab pos="447675" algn="l"/>
                              <a:tab pos="714375" algn="l"/>
                              <a:tab pos="990600" algn="l"/>
                              <a:tab pos="1257300" algn="l"/>
                              <a:tab pos="1619250" algn="l"/>
                              <a:tab pos="1885950" algn="l"/>
                              <a:tab pos="2152650" algn="l"/>
                            </a:tabLst>
                          </a:pPr>
                          <a:endParaRPr lang="en-GB" dirty="0"/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8499751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F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T</a:t>
                          </a:r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F</a:t>
                          </a:r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tabLst>
                              <a:tab pos="180975" algn="l"/>
                              <a:tab pos="447675" algn="l"/>
                              <a:tab pos="714375" algn="l"/>
                              <a:tab pos="990600" algn="l"/>
                              <a:tab pos="1257300" algn="l"/>
                              <a:tab pos="1619250" algn="l"/>
                              <a:tab pos="1885950" algn="l"/>
                              <a:tab pos="2152650" algn="l"/>
                            </a:tabLst>
                          </a:pPr>
                          <a:endParaRPr lang="en-GB" dirty="0"/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6261072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F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F</a:t>
                          </a:r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T</a:t>
                          </a:r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tabLst>
                              <a:tab pos="180975" algn="l"/>
                              <a:tab pos="447675" algn="l"/>
                              <a:tab pos="714375" algn="l"/>
                              <a:tab pos="990600" algn="l"/>
                              <a:tab pos="1257300" algn="l"/>
                              <a:tab pos="1619250" algn="l"/>
                              <a:tab pos="1885950" algn="l"/>
                              <a:tab pos="2152650" algn="l"/>
                            </a:tabLst>
                          </a:pPr>
                          <a:endParaRPr lang="en-GB" dirty="0"/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8622557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F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F</a:t>
                          </a:r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F</a:t>
                          </a:r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tabLst>
                              <a:tab pos="180975" algn="l"/>
                              <a:tab pos="447675" algn="l"/>
                              <a:tab pos="714375" algn="l"/>
                              <a:tab pos="990600" algn="l"/>
                              <a:tab pos="1257300" algn="l"/>
                              <a:tab pos="1619250" algn="l"/>
                              <a:tab pos="1885950" algn="l"/>
                              <a:tab pos="2152650" algn="l"/>
                            </a:tabLst>
                          </a:pPr>
                          <a:endParaRPr lang="en-GB" dirty="0"/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23543729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43447320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077356F-9B0A-0671-7CC0-48FADE4F14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0965" y="3428999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1157AF6-39C2-8E1E-EE72-2BF0F28046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897481">
            <a:off x="-2267932" y="-2404694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F249219-1258-D5FD-7EDB-EBDC035B850B}"/>
              </a:ext>
            </a:extLst>
          </p:cNvPr>
          <p:cNvSpPr txBox="1"/>
          <p:nvPr/>
        </p:nvSpPr>
        <p:spPr>
          <a:xfrm>
            <a:off x="1180728" y="640349"/>
            <a:ext cx="95033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An extra atom…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9" name="Table 3">
                <a:extLst>
                  <a:ext uri="{FF2B5EF4-FFF2-40B4-BE49-F238E27FC236}">
                    <a16:creationId xmlns:a16="http://schemas.microsoft.com/office/drawing/2014/main" id="{8B7A178B-0A76-61CC-F8F3-904AD22902F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92976224"/>
                  </p:ext>
                </p:extLst>
              </p:nvPr>
            </p:nvGraphicFramePr>
            <p:xfrm>
              <a:off x="3329331" y="1760219"/>
              <a:ext cx="5533336" cy="33375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921919">
                      <a:extLst>
                        <a:ext uri="{9D8B030D-6E8A-4147-A177-3AD203B41FA5}">
                          <a16:colId xmlns:a16="http://schemas.microsoft.com/office/drawing/2014/main" val="1342853191"/>
                        </a:ext>
                      </a:extLst>
                    </a:gridCol>
                    <a:gridCol w="921919">
                      <a:extLst>
                        <a:ext uri="{9D8B030D-6E8A-4147-A177-3AD203B41FA5}">
                          <a16:colId xmlns:a16="http://schemas.microsoft.com/office/drawing/2014/main" val="3272050641"/>
                        </a:ext>
                      </a:extLst>
                    </a:gridCol>
                    <a:gridCol w="921919">
                      <a:extLst>
                        <a:ext uri="{9D8B030D-6E8A-4147-A177-3AD203B41FA5}">
                          <a16:colId xmlns:a16="http://schemas.microsoft.com/office/drawing/2014/main" val="3562423262"/>
                        </a:ext>
                      </a:extLst>
                    </a:gridCol>
                    <a:gridCol w="2767579">
                      <a:extLst>
                        <a:ext uri="{9D8B030D-6E8A-4147-A177-3AD203B41FA5}">
                          <a16:colId xmlns:a16="http://schemas.microsoft.com/office/drawing/2014/main" val="810791777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oMath>
                            </m:oMathPara>
                          </a14:m>
                          <a:endParaRPr lang="en-GB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𝑌</m:t>
                                </m:r>
                              </m:oMath>
                            </m:oMathPara>
                          </a14:m>
                          <a:endParaRPr lang="en-GB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𝑍</m:t>
                                </m:r>
                              </m:oMath>
                            </m:oMathPara>
                          </a14:m>
                          <a:endParaRPr lang="en-GB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¬ </m:t>
                                </m:r>
                                <m:d>
                                  <m:dPr>
                                    <m:ctrlPr>
                                      <a:rPr lang="en-GB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GB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  <m:r>
                                      <a:rPr lang="en-GB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 ∧ </m:t>
                                    </m:r>
                                    <m:r>
                                      <a:rPr lang="en-GB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𝑌</m:t>
                                    </m:r>
                                  </m:e>
                                </m:d>
                                <m:r>
                                  <a:rPr lang="en-GB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→(</m:t>
                                </m:r>
                                <m:r>
                                  <a:rPr lang="en-GB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𝑍</m:t>
                                </m:r>
                                <m:r>
                                  <a:rPr lang="en-GB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 ∨ </m:t>
                                </m:r>
                                <m:r>
                                  <a:rPr lang="en-GB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  <m:r>
                                  <a:rPr lang="en-GB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GB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3245893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T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T</a:t>
                          </a:r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T</a:t>
                          </a:r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tabLst>
                              <a:tab pos="180975" algn="l"/>
                              <a:tab pos="447675" algn="l"/>
                              <a:tab pos="714375" algn="l"/>
                              <a:tab pos="990600" algn="l"/>
                              <a:tab pos="1257300" algn="l"/>
                              <a:tab pos="1619250" algn="l"/>
                              <a:tab pos="1885950" algn="l"/>
                              <a:tab pos="2152650" algn="l"/>
                            </a:tabLst>
                          </a:pPr>
                          <a:r>
                            <a:rPr lang="en-GB" dirty="0"/>
                            <a:t>		 T	 	T	 	T		T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9440208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T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T</a:t>
                          </a:r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F</a:t>
                          </a:r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tabLst>
                              <a:tab pos="180975" algn="l"/>
                              <a:tab pos="447675" algn="l"/>
                              <a:tab pos="714375" algn="l"/>
                              <a:tab pos="990600" algn="l"/>
                              <a:tab pos="1257300" algn="l"/>
                              <a:tab pos="1619250" algn="l"/>
                              <a:tab pos="1885950" algn="l"/>
                              <a:tab pos="2152650" algn="l"/>
                            </a:tabLst>
                          </a:pPr>
                          <a:r>
                            <a:rPr lang="en-GB" dirty="0"/>
                            <a:t>		 T	 	T	 	F		T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7124944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T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F</a:t>
                          </a:r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T</a:t>
                          </a:r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tabLst>
                              <a:tab pos="180975" algn="l"/>
                              <a:tab pos="447675" algn="l"/>
                              <a:tab pos="714375" algn="l"/>
                              <a:tab pos="990600" algn="l"/>
                              <a:tab pos="1257300" algn="l"/>
                              <a:tab pos="1619250" algn="l"/>
                              <a:tab pos="1885950" algn="l"/>
                              <a:tab pos="2152650" algn="l"/>
                            </a:tabLst>
                          </a:pPr>
                          <a:r>
                            <a:rPr lang="en-GB" dirty="0"/>
                            <a:t>		 T	 	F	 	T		T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9256583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T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F</a:t>
                          </a:r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F</a:t>
                          </a:r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tabLst>
                              <a:tab pos="180975" algn="l"/>
                              <a:tab pos="447675" algn="l"/>
                              <a:tab pos="714375" algn="l"/>
                              <a:tab pos="990600" algn="l"/>
                              <a:tab pos="1257300" algn="l"/>
                              <a:tab pos="1619250" algn="l"/>
                              <a:tab pos="1885950" algn="l"/>
                              <a:tab pos="2152650" algn="l"/>
                            </a:tabLst>
                          </a:pPr>
                          <a:r>
                            <a:rPr lang="en-GB" dirty="0"/>
                            <a:t>		 T	 	F	 	F		T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9092154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F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T</a:t>
                          </a:r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T</a:t>
                          </a:r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tabLst>
                              <a:tab pos="180975" algn="l"/>
                              <a:tab pos="447675" algn="l"/>
                              <a:tab pos="714375" algn="l"/>
                              <a:tab pos="990600" algn="l"/>
                              <a:tab pos="1257300" algn="l"/>
                              <a:tab pos="1619250" algn="l"/>
                              <a:tab pos="1885950" algn="l"/>
                              <a:tab pos="2152650" algn="l"/>
                            </a:tabLst>
                          </a:pPr>
                          <a:r>
                            <a:rPr lang="en-GB" dirty="0"/>
                            <a:t>		 F	 	T	 	T		F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8499751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F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T</a:t>
                          </a:r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F</a:t>
                          </a:r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tabLst>
                              <a:tab pos="180975" algn="l"/>
                              <a:tab pos="447675" algn="l"/>
                              <a:tab pos="714375" algn="l"/>
                              <a:tab pos="990600" algn="l"/>
                              <a:tab pos="1257300" algn="l"/>
                              <a:tab pos="1619250" algn="l"/>
                              <a:tab pos="1885950" algn="l"/>
                              <a:tab pos="2152650" algn="l"/>
                            </a:tabLst>
                          </a:pPr>
                          <a:r>
                            <a:rPr lang="en-GB" dirty="0"/>
                            <a:t>		 F	 	T	 	F		F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6261072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F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F</a:t>
                          </a:r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T</a:t>
                          </a:r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tabLst>
                              <a:tab pos="180975" algn="l"/>
                              <a:tab pos="447675" algn="l"/>
                              <a:tab pos="714375" algn="l"/>
                              <a:tab pos="990600" algn="l"/>
                              <a:tab pos="1257300" algn="l"/>
                              <a:tab pos="1619250" algn="l"/>
                              <a:tab pos="1885950" algn="l"/>
                              <a:tab pos="2152650" algn="l"/>
                            </a:tabLst>
                          </a:pPr>
                          <a:r>
                            <a:rPr lang="en-GB" dirty="0"/>
                            <a:t>		 F	 	F	 	T		F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8622557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F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F</a:t>
                          </a:r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F</a:t>
                          </a:r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tabLst>
                              <a:tab pos="180975" algn="l"/>
                              <a:tab pos="447675" algn="l"/>
                              <a:tab pos="714375" algn="l"/>
                              <a:tab pos="990600" algn="l"/>
                              <a:tab pos="1257300" algn="l"/>
                              <a:tab pos="1619250" algn="l"/>
                              <a:tab pos="1885950" algn="l"/>
                              <a:tab pos="2152650" algn="l"/>
                            </a:tabLst>
                          </a:pPr>
                          <a:r>
                            <a:rPr lang="en-GB" dirty="0"/>
                            <a:t>		 F	 	F	 	F		F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2354372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9" name="Table 3">
                <a:extLst>
                  <a:ext uri="{FF2B5EF4-FFF2-40B4-BE49-F238E27FC236}">
                    <a16:creationId xmlns:a16="http://schemas.microsoft.com/office/drawing/2014/main" id="{8B7A178B-0A76-61CC-F8F3-904AD22902F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92976224"/>
                  </p:ext>
                </p:extLst>
              </p:nvPr>
            </p:nvGraphicFramePr>
            <p:xfrm>
              <a:off x="3329331" y="1760219"/>
              <a:ext cx="5533336" cy="33375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921919">
                      <a:extLst>
                        <a:ext uri="{9D8B030D-6E8A-4147-A177-3AD203B41FA5}">
                          <a16:colId xmlns:a16="http://schemas.microsoft.com/office/drawing/2014/main" val="1342853191"/>
                        </a:ext>
                      </a:extLst>
                    </a:gridCol>
                    <a:gridCol w="921919">
                      <a:extLst>
                        <a:ext uri="{9D8B030D-6E8A-4147-A177-3AD203B41FA5}">
                          <a16:colId xmlns:a16="http://schemas.microsoft.com/office/drawing/2014/main" val="3272050641"/>
                        </a:ext>
                      </a:extLst>
                    </a:gridCol>
                    <a:gridCol w="921919">
                      <a:extLst>
                        <a:ext uri="{9D8B030D-6E8A-4147-A177-3AD203B41FA5}">
                          <a16:colId xmlns:a16="http://schemas.microsoft.com/office/drawing/2014/main" val="3562423262"/>
                        </a:ext>
                      </a:extLst>
                    </a:gridCol>
                    <a:gridCol w="2767579">
                      <a:extLst>
                        <a:ext uri="{9D8B030D-6E8A-4147-A177-3AD203B41FA5}">
                          <a16:colId xmlns:a16="http://schemas.microsoft.com/office/drawing/2014/main" val="810791777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325" t="-1639" r="-503311" b="-8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00658" t="-1639" r="-400000" b="-8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01987" t="-1639" r="-302649" b="-8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00441" t="-1639" r="-661" b="-82295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3245893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T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T</a:t>
                          </a:r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T</a:t>
                          </a:r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tabLst>
                              <a:tab pos="180975" algn="l"/>
                              <a:tab pos="447675" algn="l"/>
                              <a:tab pos="714375" algn="l"/>
                              <a:tab pos="990600" algn="l"/>
                              <a:tab pos="1257300" algn="l"/>
                              <a:tab pos="1619250" algn="l"/>
                              <a:tab pos="1885950" algn="l"/>
                              <a:tab pos="2152650" algn="l"/>
                            </a:tabLst>
                          </a:pPr>
                          <a:r>
                            <a:rPr lang="en-GB" dirty="0"/>
                            <a:t>		 T	 	T	 	T		T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9440208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T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T</a:t>
                          </a:r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F</a:t>
                          </a:r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tabLst>
                              <a:tab pos="180975" algn="l"/>
                              <a:tab pos="447675" algn="l"/>
                              <a:tab pos="714375" algn="l"/>
                              <a:tab pos="990600" algn="l"/>
                              <a:tab pos="1257300" algn="l"/>
                              <a:tab pos="1619250" algn="l"/>
                              <a:tab pos="1885950" algn="l"/>
                              <a:tab pos="2152650" algn="l"/>
                            </a:tabLst>
                          </a:pPr>
                          <a:r>
                            <a:rPr lang="en-GB" dirty="0"/>
                            <a:t>		 T	 	T	 	F		T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7124944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T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F</a:t>
                          </a:r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T</a:t>
                          </a:r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tabLst>
                              <a:tab pos="180975" algn="l"/>
                              <a:tab pos="447675" algn="l"/>
                              <a:tab pos="714375" algn="l"/>
                              <a:tab pos="990600" algn="l"/>
                              <a:tab pos="1257300" algn="l"/>
                              <a:tab pos="1619250" algn="l"/>
                              <a:tab pos="1885950" algn="l"/>
                              <a:tab pos="2152650" algn="l"/>
                            </a:tabLst>
                          </a:pPr>
                          <a:r>
                            <a:rPr lang="en-GB" dirty="0"/>
                            <a:t>		 T	 	F	 	T		T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9256583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T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F</a:t>
                          </a:r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F</a:t>
                          </a:r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tabLst>
                              <a:tab pos="180975" algn="l"/>
                              <a:tab pos="447675" algn="l"/>
                              <a:tab pos="714375" algn="l"/>
                              <a:tab pos="990600" algn="l"/>
                              <a:tab pos="1257300" algn="l"/>
                              <a:tab pos="1619250" algn="l"/>
                              <a:tab pos="1885950" algn="l"/>
                              <a:tab pos="2152650" algn="l"/>
                            </a:tabLst>
                          </a:pPr>
                          <a:r>
                            <a:rPr lang="en-GB" dirty="0"/>
                            <a:t>		 T	 	F	 	F		T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9092154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F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T</a:t>
                          </a:r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T</a:t>
                          </a:r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tabLst>
                              <a:tab pos="180975" algn="l"/>
                              <a:tab pos="447675" algn="l"/>
                              <a:tab pos="714375" algn="l"/>
                              <a:tab pos="990600" algn="l"/>
                              <a:tab pos="1257300" algn="l"/>
                              <a:tab pos="1619250" algn="l"/>
                              <a:tab pos="1885950" algn="l"/>
                              <a:tab pos="2152650" algn="l"/>
                            </a:tabLst>
                          </a:pPr>
                          <a:r>
                            <a:rPr lang="en-GB" dirty="0"/>
                            <a:t>		 F	 	T	 	T		F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8499751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F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T</a:t>
                          </a:r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F</a:t>
                          </a:r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tabLst>
                              <a:tab pos="180975" algn="l"/>
                              <a:tab pos="447675" algn="l"/>
                              <a:tab pos="714375" algn="l"/>
                              <a:tab pos="990600" algn="l"/>
                              <a:tab pos="1257300" algn="l"/>
                              <a:tab pos="1619250" algn="l"/>
                              <a:tab pos="1885950" algn="l"/>
                              <a:tab pos="2152650" algn="l"/>
                            </a:tabLst>
                          </a:pPr>
                          <a:r>
                            <a:rPr lang="en-GB" dirty="0"/>
                            <a:t>		 F	 	T	 	F		F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6261072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F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F</a:t>
                          </a:r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T</a:t>
                          </a:r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tabLst>
                              <a:tab pos="180975" algn="l"/>
                              <a:tab pos="447675" algn="l"/>
                              <a:tab pos="714375" algn="l"/>
                              <a:tab pos="990600" algn="l"/>
                              <a:tab pos="1257300" algn="l"/>
                              <a:tab pos="1619250" algn="l"/>
                              <a:tab pos="1885950" algn="l"/>
                              <a:tab pos="2152650" algn="l"/>
                            </a:tabLst>
                          </a:pPr>
                          <a:r>
                            <a:rPr lang="en-GB" dirty="0"/>
                            <a:t>		 F	 	F	 	T		F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8622557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F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F</a:t>
                          </a:r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F</a:t>
                          </a:r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tabLst>
                              <a:tab pos="180975" algn="l"/>
                              <a:tab pos="447675" algn="l"/>
                              <a:tab pos="714375" algn="l"/>
                              <a:tab pos="990600" algn="l"/>
                              <a:tab pos="1257300" algn="l"/>
                              <a:tab pos="1619250" algn="l"/>
                              <a:tab pos="1885950" algn="l"/>
                              <a:tab pos="2152650" algn="l"/>
                            </a:tabLst>
                          </a:pPr>
                          <a:r>
                            <a:rPr lang="en-GB" dirty="0"/>
                            <a:t>		 F	 	F	 	F		F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23543729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1733715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077356F-9B0A-0671-7CC0-48FADE4F14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0965" y="3428999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1157AF6-39C2-8E1E-EE72-2BF0F28046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897481">
            <a:off x="-2267932" y="-2404694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F249219-1258-D5FD-7EDB-EBDC035B850B}"/>
              </a:ext>
            </a:extLst>
          </p:cNvPr>
          <p:cNvSpPr txBox="1"/>
          <p:nvPr/>
        </p:nvSpPr>
        <p:spPr>
          <a:xfrm>
            <a:off x="1180728" y="640349"/>
            <a:ext cx="95033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An extra atom…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9" name="Table 3">
                <a:extLst>
                  <a:ext uri="{FF2B5EF4-FFF2-40B4-BE49-F238E27FC236}">
                    <a16:creationId xmlns:a16="http://schemas.microsoft.com/office/drawing/2014/main" id="{8B7A178B-0A76-61CC-F8F3-904AD22902F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038274841"/>
                  </p:ext>
                </p:extLst>
              </p:nvPr>
            </p:nvGraphicFramePr>
            <p:xfrm>
              <a:off x="3329331" y="1760219"/>
              <a:ext cx="5533336" cy="33375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921919">
                      <a:extLst>
                        <a:ext uri="{9D8B030D-6E8A-4147-A177-3AD203B41FA5}">
                          <a16:colId xmlns:a16="http://schemas.microsoft.com/office/drawing/2014/main" val="1342853191"/>
                        </a:ext>
                      </a:extLst>
                    </a:gridCol>
                    <a:gridCol w="921919">
                      <a:extLst>
                        <a:ext uri="{9D8B030D-6E8A-4147-A177-3AD203B41FA5}">
                          <a16:colId xmlns:a16="http://schemas.microsoft.com/office/drawing/2014/main" val="3272050641"/>
                        </a:ext>
                      </a:extLst>
                    </a:gridCol>
                    <a:gridCol w="921919">
                      <a:extLst>
                        <a:ext uri="{9D8B030D-6E8A-4147-A177-3AD203B41FA5}">
                          <a16:colId xmlns:a16="http://schemas.microsoft.com/office/drawing/2014/main" val="3562423262"/>
                        </a:ext>
                      </a:extLst>
                    </a:gridCol>
                    <a:gridCol w="2767579">
                      <a:extLst>
                        <a:ext uri="{9D8B030D-6E8A-4147-A177-3AD203B41FA5}">
                          <a16:colId xmlns:a16="http://schemas.microsoft.com/office/drawing/2014/main" val="810791777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oMath>
                            </m:oMathPara>
                          </a14:m>
                          <a:endParaRPr lang="en-GB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𝑌</m:t>
                                </m:r>
                              </m:oMath>
                            </m:oMathPara>
                          </a14:m>
                          <a:endParaRPr lang="en-GB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𝑍</m:t>
                                </m:r>
                              </m:oMath>
                            </m:oMathPara>
                          </a14:m>
                          <a:endParaRPr lang="en-GB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¬ </m:t>
                                </m:r>
                                <m:d>
                                  <m:dPr>
                                    <m:ctrlPr>
                                      <a:rPr lang="en-GB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GB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  <m:r>
                                      <a:rPr lang="en-GB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 ∧ </m:t>
                                    </m:r>
                                    <m:r>
                                      <a:rPr lang="en-GB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𝑌</m:t>
                                    </m:r>
                                  </m:e>
                                </m:d>
                                <m:r>
                                  <a:rPr lang="en-GB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→(</m:t>
                                </m:r>
                                <m:r>
                                  <a:rPr lang="en-GB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𝑍</m:t>
                                </m:r>
                                <m:r>
                                  <a:rPr lang="en-GB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 ∨ </m:t>
                                </m:r>
                                <m:r>
                                  <a:rPr lang="en-GB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  <m:r>
                                  <a:rPr lang="en-GB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GB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3245893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T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T</a:t>
                          </a:r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T</a:t>
                          </a:r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tabLst>
                              <a:tab pos="180975" algn="l"/>
                              <a:tab pos="447675" algn="l"/>
                              <a:tab pos="714375" algn="l"/>
                              <a:tab pos="990600" algn="l"/>
                              <a:tab pos="1257300" algn="l"/>
                              <a:tab pos="1619250" algn="l"/>
                              <a:tab pos="1885950" algn="l"/>
                              <a:tab pos="2152650" algn="l"/>
                            </a:tabLst>
                          </a:pPr>
                          <a:r>
                            <a:rPr lang="en-GB" dirty="0"/>
                            <a:t>		 T	 </a:t>
                          </a:r>
                          <a:r>
                            <a:rPr lang="en-GB" dirty="0">
                              <a:solidFill>
                                <a:srgbClr val="C00000"/>
                              </a:solidFill>
                            </a:rPr>
                            <a:t>T</a:t>
                          </a:r>
                          <a:r>
                            <a:rPr lang="en-GB" dirty="0"/>
                            <a:t>	T	 	T		T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9440208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T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T</a:t>
                          </a:r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F</a:t>
                          </a:r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tabLst>
                              <a:tab pos="180975" algn="l"/>
                              <a:tab pos="447675" algn="l"/>
                              <a:tab pos="714375" algn="l"/>
                              <a:tab pos="990600" algn="l"/>
                              <a:tab pos="1257300" algn="l"/>
                              <a:tab pos="1619250" algn="l"/>
                              <a:tab pos="1885950" algn="l"/>
                              <a:tab pos="2152650" algn="l"/>
                            </a:tabLst>
                          </a:pPr>
                          <a:r>
                            <a:rPr lang="en-GB" dirty="0"/>
                            <a:t>		 T	 </a:t>
                          </a:r>
                          <a:r>
                            <a:rPr lang="en-GB" dirty="0">
                              <a:solidFill>
                                <a:srgbClr val="C00000"/>
                              </a:solidFill>
                            </a:rPr>
                            <a:t>T</a:t>
                          </a:r>
                          <a:r>
                            <a:rPr lang="en-GB" dirty="0"/>
                            <a:t>	T	 	F		T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7124944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T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F</a:t>
                          </a:r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T</a:t>
                          </a:r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tabLst>
                              <a:tab pos="180975" algn="l"/>
                              <a:tab pos="447675" algn="l"/>
                              <a:tab pos="714375" algn="l"/>
                              <a:tab pos="990600" algn="l"/>
                              <a:tab pos="1257300" algn="l"/>
                              <a:tab pos="1619250" algn="l"/>
                              <a:tab pos="1885950" algn="l"/>
                              <a:tab pos="2152650" algn="l"/>
                            </a:tabLst>
                          </a:pPr>
                          <a:r>
                            <a:rPr lang="en-GB" dirty="0"/>
                            <a:t>		 T	 </a:t>
                          </a:r>
                          <a:r>
                            <a:rPr lang="en-GB" dirty="0">
                              <a:solidFill>
                                <a:srgbClr val="C00000"/>
                              </a:solidFill>
                            </a:rPr>
                            <a:t>F</a:t>
                          </a:r>
                          <a:r>
                            <a:rPr lang="en-GB" dirty="0"/>
                            <a:t>	F	 	T		T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9256583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T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F</a:t>
                          </a:r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F</a:t>
                          </a:r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tabLst>
                              <a:tab pos="180975" algn="l"/>
                              <a:tab pos="447675" algn="l"/>
                              <a:tab pos="714375" algn="l"/>
                              <a:tab pos="990600" algn="l"/>
                              <a:tab pos="1257300" algn="l"/>
                              <a:tab pos="1619250" algn="l"/>
                              <a:tab pos="1885950" algn="l"/>
                              <a:tab pos="2152650" algn="l"/>
                            </a:tabLst>
                          </a:pPr>
                          <a:r>
                            <a:rPr lang="en-GB" dirty="0"/>
                            <a:t>		 T	 </a:t>
                          </a:r>
                          <a:r>
                            <a:rPr lang="en-GB" dirty="0">
                              <a:solidFill>
                                <a:srgbClr val="C00000"/>
                              </a:solidFill>
                            </a:rPr>
                            <a:t>F</a:t>
                          </a:r>
                          <a:r>
                            <a:rPr lang="en-GB" dirty="0"/>
                            <a:t>	F	 	F		T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9092154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F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T</a:t>
                          </a:r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T</a:t>
                          </a:r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tabLst>
                              <a:tab pos="180975" algn="l"/>
                              <a:tab pos="447675" algn="l"/>
                              <a:tab pos="714375" algn="l"/>
                              <a:tab pos="990600" algn="l"/>
                              <a:tab pos="1257300" algn="l"/>
                              <a:tab pos="1619250" algn="l"/>
                              <a:tab pos="1885950" algn="l"/>
                              <a:tab pos="2152650" algn="l"/>
                            </a:tabLst>
                          </a:pPr>
                          <a:r>
                            <a:rPr lang="en-GB" dirty="0"/>
                            <a:t>		 F	 </a:t>
                          </a:r>
                          <a:r>
                            <a:rPr lang="en-GB" dirty="0">
                              <a:solidFill>
                                <a:srgbClr val="C00000"/>
                              </a:solidFill>
                            </a:rPr>
                            <a:t>F</a:t>
                          </a:r>
                          <a:r>
                            <a:rPr lang="en-GB" dirty="0"/>
                            <a:t>	T	 	T		F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8499751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F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T</a:t>
                          </a:r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F</a:t>
                          </a:r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tabLst>
                              <a:tab pos="180975" algn="l"/>
                              <a:tab pos="447675" algn="l"/>
                              <a:tab pos="714375" algn="l"/>
                              <a:tab pos="990600" algn="l"/>
                              <a:tab pos="1257300" algn="l"/>
                              <a:tab pos="1619250" algn="l"/>
                              <a:tab pos="1885950" algn="l"/>
                              <a:tab pos="2152650" algn="l"/>
                            </a:tabLst>
                          </a:pPr>
                          <a:r>
                            <a:rPr lang="en-GB" dirty="0"/>
                            <a:t>		 F	 </a:t>
                          </a:r>
                          <a:r>
                            <a:rPr lang="en-GB" dirty="0">
                              <a:solidFill>
                                <a:srgbClr val="C00000"/>
                              </a:solidFill>
                            </a:rPr>
                            <a:t>F</a:t>
                          </a:r>
                          <a:r>
                            <a:rPr lang="en-GB" dirty="0"/>
                            <a:t>	T	 	F		F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6261072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F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F</a:t>
                          </a:r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T</a:t>
                          </a:r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tabLst>
                              <a:tab pos="180975" algn="l"/>
                              <a:tab pos="447675" algn="l"/>
                              <a:tab pos="714375" algn="l"/>
                              <a:tab pos="990600" algn="l"/>
                              <a:tab pos="1257300" algn="l"/>
                              <a:tab pos="1619250" algn="l"/>
                              <a:tab pos="1885950" algn="l"/>
                              <a:tab pos="2152650" algn="l"/>
                            </a:tabLst>
                          </a:pPr>
                          <a:r>
                            <a:rPr lang="en-GB" dirty="0"/>
                            <a:t>		 F	 </a:t>
                          </a:r>
                          <a:r>
                            <a:rPr lang="en-GB" dirty="0">
                              <a:solidFill>
                                <a:srgbClr val="C00000"/>
                              </a:solidFill>
                            </a:rPr>
                            <a:t>F</a:t>
                          </a:r>
                          <a:r>
                            <a:rPr lang="en-GB" dirty="0"/>
                            <a:t>	F	 	T		F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8622557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F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F</a:t>
                          </a:r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F</a:t>
                          </a:r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tabLst>
                              <a:tab pos="180975" algn="l"/>
                              <a:tab pos="447675" algn="l"/>
                              <a:tab pos="714375" algn="l"/>
                              <a:tab pos="990600" algn="l"/>
                              <a:tab pos="1257300" algn="l"/>
                              <a:tab pos="1619250" algn="l"/>
                              <a:tab pos="1885950" algn="l"/>
                              <a:tab pos="2152650" algn="l"/>
                            </a:tabLst>
                          </a:pPr>
                          <a:r>
                            <a:rPr lang="en-GB" dirty="0"/>
                            <a:t>		 F	 </a:t>
                          </a:r>
                          <a:r>
                            <a:rPr lang="en-GB" dirty="0">
                              <a:solidFill>
                                <a:srgbClr val="C00000"/>
                              </a:solidFill>
                            </a:rPr>
                            <a:t>F</a:t>
                          </a:r>
                          <a:r>
                            <a:rPr lang="en-GB" dirty="0"/>
                            <a:t>	F	 	F		F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2354372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9" name="Table 3">
                <a:extLst>
                  <a:ext uri="{FF2B5EF4-FFF2-40B4-BE49-F238E27FC236}">
                    <a16:creationId xmlns:a16="http://schemas.microsoft.com/office/drawing/2014/main" id="{8B7A178B-0A76-61CC-F8F3-904AD22902F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038274841"/>
                  </p:ext>
                </p:extLst>
              </p:nvPr>
            </p:nvGraphicFramePr>
            <p:xfrm>
              <a:off x="3329331" y="1760219"/>
              <a:ext cx="5533336" cy="33375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921919">
                      <a:extLst>
                        <a:ext uri="{9D8B030D-6E8A-4147-A177-3AD203B41FA5}">
                          <a16:colId xmlns:a16="http://schemas.microsoft.com/office/drawing/2014/main" val="1342853191"/>
                        </a:ext>
                      </a:extLst>
                    </a:gridCol>
                    <a:gridCol w="921919">
                      <a:extLst>
                        <a:ext uri="{9D8B030D-6E8A-4147-A177-3AD203B41FA5}">
                          <a16:colId xmlns:a16="http://schemas.microsoft.com/office/drawing/2014/main" val="3272050641"/>
                        </a:ext>
                      </a:extLst>
                    </a:gridCol>
                    <a:gridCol w="921919">
                      <a:extLst>
                        <a:ext uri="{9D8B030D-6E8A-4147-A177-3AD203B41FA5}">
                          <a16:colId xmlns:a16="http://schemas.microsoft.com/office/drawing/2014/main" val="3562423262"/>
                        </a:ext>
                      </a:extLst>
                    </a:gridCol>
                    <a:gridCol w="2767579">
                      <a:extLst>
                        <a:ext uri="{9D8B030D-6E8A-4147-A177-3AD203B41FA5}">
                          <a16:colId xmlns:a16="http://schemas.microsoft.com/office/drawing/2014/main" val="810791777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325" t="-1639" r="-503311" b="-8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00658" t="-1639" r="-400000" b="-8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01987" t="-1639" r="-302649" b="-8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00441" t="-1639" r="-661" b="-82295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3245893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T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T</a:t>
                          </a:r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T</a:t>
                          </a:r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tabLst>
                              <a:tab pos="180975" algn="l"/>
                              <a:tab pos="447675" algn="l"/>
                              <a:tab pos="714375" algn="l"/>
                              <a:tab pos="990600" algn="l"/>
                              <a:tab pos="1257300" algn="l"/>
                              <a:tab pos="1619250" algn="l"/>
                              <a:tab pos="1885950" algn="l"/>
                              <a:tab pos="2152650" algn="l"/>
                            </a:tabLst>
                          </a:pPr>
                          <a:r>
                            <a:rPr lang="en-GB" dirty="0"/>
                            <a:t>		 T	 </a:t>
                          </a:r>
                          <a:r>
                            <a:rPr lang="en-GB" dirty="0">
                              <a:solidFill>
                                <a:srgbClr val="C00000"/>
                              </a:solidFill>
                            </a:rPr>
                            <a:t>T</a:t>
                          </a:r>
                          <a:r>
                            <a:rPr lang="en-GB" dirty="0"/>
                            <a:t>	T	 	T		T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9440208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T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T</a:t>
                          </a:r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F</a:t>
                          </a:r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tabLst>
                              <a:tab pos="180975" algn="l"/>
                              <a:tab pos="447675" algn="l"/>
                              <a:tab pos="714375" algn="l"/>
                              <a:tab pos="990600" algn="l"/>
                              <a:tab pos="1257300" algn="l"/>
                              <a:tab pos="1619250" algn="l"/>
                              <a:tab pos="1885950" algn="l"/>
                              <a:tab pos="2152650" algn="l"/>
                            </a:tabLst>
                          </a:pPr>
                          <a:r>
                            <a:rPr lang="en-GB" dirty="0"/>
                            <a:t>		 T	 </a:t>
                          </a:r>
                          <a:r>
                            <a:rPr lang="en-GB" dirty="0">
                              <a:solidFill>
                                <a:srgbClr val="C00000"/>
                              </a:solidFill>
                            </a:rPr>
                            <a:t>T</a:t>
                          </a:r>
                          <a:r>
                            <a:rPr lang="en-GB" dirty="0"/>
                            <a:t>	T	 	F		T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7124944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T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F</a:t>
                          </a:r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T</a:t>
                          </a:r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tabLst>
                              <a:tab pos="180975" algn="l"/>
                              <a:tab pos="447675" algn="l"/>
                              <a:tab pos="714375" algn="l"/>
                              <a:tab pos="990600" algn="l"/>
                              <a:tab pos="1257300" algn="l"/>
                              <a:tab pos="1619250" algn="l"/>
                              <a:tab pos="1885950" algn="l"/>
                              <a:tab pos="2152650" algn="l"/>
                            </a:tabLst>
                          </a:pPr>
                          <a:r>
                            <a:rPr lang="en-GB" dirty="0"/>
                            <a:t>		 T	 </a:t>
                          </a:r>
                          <a:r>
                            <a:rPr lang="en-GB" dirty="0">
                              <a:solidFill>
                                <a:srgbClr val="C00000"/>
                              </a:solidFill>
                            </a:rPr>
                            <a:t>F</a:t>
                          </a:r>
                          <a:r>
                            <a:rPr lang="en-GB" dirty="0"/>
                            <a:t>	F	 	T		T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9256583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T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F</a:t>
                          </a:r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F</a:t>
                          </a:r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tabLst>
                              <a:tab pos="180975" algn="l"/>
                              <a:tab pos="447675" algn="l"/>
                              <a:tab pos="714375" algn="l"/>
                              <a:tab pos="990600" algn="l"/>
                              <a:tab pos="1257300" algn="l"/>
                              <a:tab pos="1619250" algn="l"/>
                              <a:tab pos="1885950" algn="l"/>
                              <a:tab pos="2152650" algn="l"/>
                            </a:tabLst>
                          </a:pPr>
                          <a:r>
                            <a:rPr lang="en-GB" dirty="0"/>
                            <a:t>		 T	 </a:t>
                          </a:r>
                          <a:r>
                            <a:rPr lang="en-GB" dirty="0">
                              <a:solidFill>
                                <a:srgbClr val="C00000"/>
                              </a:solidFill>
                            </a:rPr>
                            <a:t>F</a:t>
                          </a:r>
                          <a:r>
                            <a:rPr lang="en-GB" dirty="0"/>
                            <a:t>	F	 	F		T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9092154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F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T</a:t>
                          </a:r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T</a:t>
                          </a:r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tabLst>
                              <a:tab pos="180975" algn="l"/>
                              <a:tab pos="447675" algn="l"/>
                              <a:tab pos="714375" algn="l"/>
                              <a:tab pos="990600" algn="l"/>
                              <a:tab pos="1257300" algn="l"/>
                              <a:tab pos="1619250" algn="l"/>
                              <a:tab pos="1885950" algn="l"/>
                              <a:tab pos="2152650" algn="l"/>
                            </a:tabLst>
                          </a:pPr>
                          <a:r>
                            <a:rPr lang="en-GB" dirty="0"/>
                            <a:t>		 F	 </a:t>
                          </a:r>
                          <a:r>
                            <a:rPr lang="en-GB" dirty="0">
                              <a:solidFill>
                                <a:srgbClr val="C00000"/>
                              </a:solidFill>
                            </a:rPr>
                            <a:t>F</a:t>
                          </a:r>
                          <a:r>
                            <a:rPr lang="en-GB" dirty="0"/>
                            <a:t>	T	 	T		F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8499751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F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T</a:t>
                          </a:r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F</a:t>
                          </a:r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tabLst>
                              <a:tab pos="180975" algn="l"/>
                              <a:tab pos="447675" algn="l"/>
                              <a:tab pos="714375" algn="l"/>
                              <a:tab pos="990600" algn="l"/>
                              <a:tab pos="1257300" algn="l"/>
                              <a:tab pos="1619250" algn="l"/>
                              <a:tab pos="1885950" algn="l"/>
                              <a:tab pos="2152650" algn="l"/>
                            </a:tabLst>
                          </a:pPr>
                          <a:r>
                            <a:rPr lang="en-GB" dirty="0"/>
                            <a:t>		 F	 </a:t>
                          </a:r>
                          <a:r>
                            <a:rPr lang="en-GB" dirty="0">
                              <a:solidFill>
                                <a:srgbClr val="C00000"/>
                              </a:solidFill>
                            </a:rPr>
                            <a:t>F</a:t>
                          </a:r>
                          <a:r>
                            <a:rPr lang="en-GB" dirty="0"/>
                            <a:t>	T	 	F		F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6261072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F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F</a:t>
                          </a:r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T</a:t>
                          </a:r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tabLst>
                              <a:tab pos="180975" algn="l"/>
                              <a:tab pos="447675" algn="l"/>
                              <a:tab pos="714375" algn="l"/>
                              <a:tab pos="990600" algn="l"/>
                              <a:tab pos="1257300" algn="l"/>
                              <a:tab pos="1619250" algn="l"/>
                              <a:tab pos="1885950" algn="l"/>
                              <a:tab pos="2152650" algn="l"/>
                            </a:tabLst>
                          </a:pPr>
                          <a:r>
                            <a:rPr lang="en-GB" dirty="0"/>
                            <a:t>		 F	 </a:t>
                          </a:r>
                          <a:r>
                            <a:rPr lang="en-GB" dirty="0">
                              <a:solidFill>
                                <a:srgbClr val="C00000"/>
                              </a:solidFill>
                            </a:rPr>
                            <a:t>F</a:t>
                          </a:r>
                          <a:r>
                            <a:rPr lang="en-GB" dirty="0"/>
                            <a:t>	F	 	T		F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8622557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F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F</a:t>
                          </a:r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F</a:t>
                          </a:r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tabLst>
                              <a:tab pos="180975" algn="l"/>
                              <a:tab pos="447675" algn="l"/>
                              <a:tab pos="714375" algn="l"/>
                              <a:tab pos="990600" algn="l"/>
                              <a:tab pos="1257300" algn="l"/>
                              <a:tab pos="1619250" algn="l"/>
                              <a:tab pos="1885950" algn="l"/>
                              <a:tab pos="2152650" algn="l"/>
                            </a:tabLst>
                          </a:pPr>
                          <a:r>
                            <a:rPr lang="en-GB" dirty="0"/>
                            <a:t>		 F	 </a:t>
                          </a:r>
                          <a:r>
                            <a:rPr lang="en-GB" dirty="0">
                              <a:solidFill>
                                <a:srgbClr val="C00000"/>
                              </a:solidFill>
                            </a:rPr>
                            <a:t>F</a:t>
                          </a:r>
                          <a:r>
                            <a:rPr lang="en-GB" dirty="0"/>
                            <a:t>	F	 	F		F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23543729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07234749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077356F-9B0A-0671-7CC0-48FADE4F14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0965" y="3428999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1157AF6-39C2-8E1E-EE72-2BF0F28046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897481">
            <a:off x="-2267932" y="-2404694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F249219-1258-D5FD-7EDB-EBDC035B850B}"/>
              </a:ext>
            </a:extLst>
          </p:cNvPr>
          <p:cNvSpPr txBox="1"/>
          <p:nvPr/>
        </p:nvSpPr>
        <p:spPr>
          <a:xfrm>
            <a:off x="1180728" y="640349"/>
            <a:ext cx="95033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An extra atom…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9" name="Table 3">
                <a:extLst>
                  <a:ext uri="{FF2B5EF4-FFF2-40B4-BE49-F238E27FC236}">
                    <a16:creationId xmlns:a16="http://schemas.microsoft.com/office/drawing/2014/main" id="{8B7A178B-0A76-61CC-F8F3-904AD22902F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80949189"/>
                  </p:ext>
                </p:extLst>
              </p:nvPr>
            </p:nvGraphicFramePr>
            <p:xfrm>
              <a:off x="3329331" y="1760219"/>
              <a:ext cx="5533336" cy="33375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921919">
                      <a:extLst>
                        <a:ext uri="{9D8B030D-6E8A-4147-A177-3AD203B41FA5}">
                          <a16:colId xmlns:a16="http://schemas.microsoft.com/office/drawing/2014/main" val="1342853191"/>
                        </a:ext>
                      </a:extLst>
                    </a:gridCol>
                    <a:gridCol w="921919">
                      <a:extLst>
                        <a:ext uri="{9D8B030D-6E8A-4147-A177-3AD203B41FA5}">
                          <a16:colId xmlns:a16="http://schemas.microsoft.com/office/drawing/2014/main" val="3272050641"/>
                        </a:ext>
                      </a:extLst>
                    </a:gridCol>
                    <a:gridCol w="921919">
                      <a:extLst>
                        <a:ext uri="{9D8B030D-6E8A-4147-A177-3AD203B41FA5}">
                          <a16:colId xmlns:a16="http://schemas.microsoft.com/office/drawing/2014/main" val="3562423262"/>
                        </a:ext>
                      </a:extLst>
                    </a:gridCol>
                    <a:gridCol w="2767579">
                      <a:extLst>
                        <a:ext uri="{9D8B030D-6E8A-4147-A177-3AD203B41FA5}">
                          <a16:colId xmlns:a16="http://schemas.microsoft.com/office/drawing/2014/main" val="810791777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oMath>
                            </m:oMathPara>
                          </a14:m>
                          <a:endParaRPr lang="en-GB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𝑌</m:t>
                                </m:r>
                              </m:oMath>
                            </m:oMathPara>
                          </a14:m>
                          <a:endParaRPr lang="en-GB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𝑍</m:t>
                                </m:r>
                              </m:oMath>
                            </m:oMathPara>
                          </a14:m>
                          <a:endParaRPr lang="en-GB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¬ </m:t>
                                </m:r>
                                <m:d>
                                  <m:dPr>
                                    <m:ctrlPr>
                                      <a:rPr lang="en-GB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GB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  <m:r>
                                      <a:rPr lang="en-GB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 ∧ </m:t>
                                    </m:r>
                                    <m:r>
                                      <a:rPr lang="en-GB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𝑌</m:t>
                                    </m:r>
                                  </m:e>
                                </m:d>
                                <m:r>
                                  <a:rPr lang="en-GB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→(</m:t>
                                </m:r>
                                <m:r>
                                  <a:rPr lang="en-GB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𝑍</m:t>
                                </m:r>
                                <m:r>
                                  <a:rPr lang="en-GB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 ∨ </m:t>
                                </m:r>
                                <m:r>
                                  <a:rPr lang="en-GB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  <m:r>
                                  <a:rPr lang="en-GB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GB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3245893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T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T</a:t>
                          </a:r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T</a:t>
                          </a:r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tabLst>
                              <a:tab pos="180975" algn="l"/>
                              <a:tab pos="447675" algn="l"/>
                              <a:tab pos="714375" algn="l"/>
                              <a:tab pos="990600" algn="l"/>
                              <a:tab pos="1257300" algn="l"/>
                              <a:tab pos="1619250" algn="l"/>
                              <a:tab pos="1885950" algn="l"/>
                              <a:tab pos="2152650" algn="l"/>
                            </a:tabLst>
                          </a:pPr>
                          <a:r>
                            <a:rPr lang="en-GB" dirty="0"/>
                            <a:t>	</a:t>
                          </a:r>
                          <a:r>
                            <a:rPr lang="en-GB" dirty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</a:rPr>
                            <a:t>F</a:t>
                          </a:r>
                          <a:r>
                            <a:rPr lang="en-GB" dirty="0"/>
                            <a:t>	 T	 </a:t>
                          </a:r>
                          <a:r>
                            <a:rPr lang="en-GB" dirty="0">
                              <a:solidFill>
                                <a:srgbClr val="C00000"/>
                              </a:solidFill>
                            </a:rPr>
                            <a:t>T</a:t>
                          </a:r>
                          <a:r>
                            <a:rPr lang="en-GB" dirty="0"/>
                            <a:t>	T	 	T		T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9440208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T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T</a:t>
                          </a:r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F</a:t>
                          </a:r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tabLst>
                              <a:tab pos="180975" algn="l"/>
                              <a:tab pos="447675" algn="l"/>
                              <a:tab pos="714375" algn="l"/>
                              <a:tab pos="990600" algn="l"/>
                              <a:tab pos="1257300" algn="l"/>
                              <a:tab pos="1619250" algn="l"/>
                              <a:tab pos="1885950" algn="l"/>
                              <a:tab pos="2152650" algn="l"/>
                            </a:tabLst>
                          </a:pPr>
                          <a:r>
                            <a:rPr lang="en-GB" dirty="0"/>
                            <a:t>	</a:t>
                          </a:r>
                          <a:r>
                            <a:rPr lang="en-GB" dirty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</a:rPr>
                            <a:t>F</a:t>
                          </a:r>
                          <a:r>
                            <a:rPr lang="en-GB" dirty="0"/>
                            <a:t>	 T	 </a:t>
                          </a:r>
                          <a:r>
                            <a:rPr lang="en-GB" dirty="0">
                              <a:solidFill>
                                <a:srgbClr val="C00000"/>
                              </a:solidFill>
                            </a:rPr>
                            <a:t>T</a:t>
                          </a:r>
                          <a:r>
                            <a:rPr lang="en-GB" dirty="0"/>
                            <a:t>	T	 	F		T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7124944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T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F</a:t>
                          </a:r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T</a:t>
                          </a:r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tabLst>
                              <a:tab pos="180975" algn="l"/>
                              <a:tab pos="447675" algn="l"/>
                              <a:tab pos="714375" algn="l"/>
                              <a:tab pos="990600" algn="l"/>
                              <a:tab pos="1257300" algn="l"/>
                              <a:tab pos="1619250" algn="l"/>
                              <a:tab pos="1885950" algn="l"/>
                              <a:tab pos="2152650" algn="l"/>
                            </a:tabLst>
                          </a:pPr>
                          <a:r>
                            <a:rPr lang="en-GB" dirty="0"/>
                            <a:t>	</a:t>
                          </a:r>
                          <a:r>
                            <a:rPr lang="en-GB" dirty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</a:rPr>
                            <a:t>T</a:t>
                          </a:r>
                          <a:r>
                            <a:rPr lang="en-GB" dirty="0"/>
                            <a:t>	 T	 </a:t>
                          </a:r>
                          <a:r>
                            <a:rPr lang="en-GB" dirty="0">
                              <a:solidFill>
                                <a:srgbClr val="C00000"/>
                              </a:solidFill>
                            </a:rPr>
                            <a:t>F</a:t>
                          </a:r>
                          <a:r>
                            <a:rPr lang="en-GB" dirty="0"/>
                            <a:t>	F	 	T		T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9256583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T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F</a:t>
                          </a:r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F</a:t>
                          </a:r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tabLst>
                              <a:tab pos="180975" algn="l"/>
                              <a:tab pos="447675" algn="l"/>
                              <a:tab pos="714375" algn="l"/>
                              <a:tab pos="990600" algn="l"/>
                              <a:tab pos="1257300" algn="l"/>
                              <a:tab pos="1619250" algn="l"/>
                              <a:tab pos="1885950" algn="l"/>
                              <a:tab pos="2152650" algn="l"/>
                            </a:tabLst>
                          </a:pPr>
                          <a:r>
                            <a:rPr lang="en-GB" dirty="0"/>
                            <a:t>	</a:t>
                          </a:r>
                          <a:r>
                            <a:rPr lang="en-GB" dirty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</a:rPr>
                            <a:t>T</a:t>
                          </a:r>
                          <a:r>
                            <a:rPr lang="en-GB" dirty="0"/>
                            <a:t>	 T	 </a:t>
                          </a:r>
                          <a:r>
                            <a:rPr lang="en-GB" dirty="0">
                              <a:solidFill>
                                <a:srgbClr val="C00000"/>
                              </a:solidFill>
                            </a:rPr>
                            <a:t>F</a:t>
                          </a:r>
                          <a:r>
                            <a:rPr lang="en-GB" dirty="0"/>
                            <a:t>	F	 	F		T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9092154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F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T</a:t>
                          </a:r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T</a:t>
                          </a:r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tabLst>
                              <a:tab pos="180975" algn="l"/>
                              <a:tab pos="447675" algn="l"/>
                              <a:tab pos="714375" algn="l"/>
                              <a:tab pos="990600" algn="l"/>
                              <a:tab pos="1257300" algn="l"/>
                              <a:tab pos="1619250" algn="l"/>
                              <a:tab pos="1885950" algn="l"/>
                              <a:tab pos="2152650" algn="l"/>
                            </a:tabLst>
                          </a:pPr>
                          <a:r>
                            <a:rPr lang="en-GB" dirty="0"/>
                            <a:t>	</a:t>
                          </a:r>
                          <a:r>
                            <a:rPr lang="en-GB" dirty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</a:rPr>
                            <a:t>T</a:t>
                          </a:r>
                          <a:r>
                            <a:rPr lang="en-GB" dirty="0"/>
                            <a:t>	 F	 </a:t>
                          </a:r>
                          <a:r>
                            <a:rPr lang="en-GB" dirty="0">
                              <a:solidFill>
                                <a:srgbClr val="C00000"/>
                              </a:solidFill>
                            </a:rPr>
                            <a:t>F</a:t>
                          </a:r>
                          <a:r>
                            <a:rPr lang="en-GB" dirty="0"/>
                            <a:t>	T	 	T		F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8499751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F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T</a:t>
                          </a:r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F</a:t>
                          </a:r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tabLst>
                              <a:tab pos="180975" algn="l"/>
                              <a:tab pos="447675" algn="l"/>
                              <a:tab pos="714375" algn="l"/>
                              <a:tab pos="990600" algn="l"/>
                              <a:tab pos="1257300" algn="l"/>
                              <a:tab pos="1619250" algn="l"/>
                              <a:tab pos="1885950" algn="l"/>
                              <a:tab pos="2152650" algn="l"/>
                            </a:tabLst>
                          </a:pPr>
                          <a:r>
                            <a:rPr lang="en-GB" dirty="0"/>
                            <a:t>	</a:t>
                          </a:r>
                          <a:r>
                            <a:rPr lang="en-GB" dirty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</a:rPr>
                            <a:t>T</a:t>
                          </a:r>
                          <a:r>
                            <a:rPr lang="en-GB" dirty="0"/>
                            <a:t>	 F	 </a:t>
                          </a:r>
                          <a:r>
                            <a:rPr lang="en-GB" dirty="0">
                              <a:solidFill>
                                <a:srgbClr val="C00000"/>
                              </a:solidFill>
                            </a:rPr>
                            <a:t>F</a:t>
                          </a:r>
                          <a:r>
                            <a:rPr lang="en-GB" dirty="0"/>
                            <a:t>	T	 	F		F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6261072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F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F</a:t>
                          </a:r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T</a:t>
                          </a:r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tabLst>
                              <a:tab pos="180975" algn="l"/>
                              <a:tab pos="447675" algn="l"/>
                              <a:tab pos="714375" algn="l"/>
                              <a:tab pos="990600" algn="l"/>
                              <a:tab pos="1257300" algn="l"/>
                              <a:tab pos="1619250" algn="l"/>
                              <a:tab pos="1885950" algn="l"/>
                              <a:tab pos="2152650" algn="l"/>
                            </a:tabLst>
                          </a:pPr>
                          <a:r>
                            <a:rPr lang="en-GB" dirty="0"/>
                            <a:t>	</a:t>
                          </a:r>
                          <a:r>
                            <a:rPr lang="en-GB" dirty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</a:rPr>
                            <a:t>T</a:t>
                          </a:r>
                          <a:r>
                            <a:rPr lang="en-GB" dirty="0"/>
                            <a:t>	 F	 </a:t>
                          </a:r>
                          <a:r>
                            <a:rPr lang="en-GB" dirty="0">
                              <a:solidFill>
                                <a:srgbClr val="C00000"/>
                              </a:solidFill>
                            </a:rPr>
                            <a:t>F</a:t>
                          </a:r>
                          <a:r>
                            <a:rPr lang="en-GB" dirty="0"/>
                            <a:t>	F	 	T		F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8622557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F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F</a:t>
                          </a:r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F</a:t>
                          </a:r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tabLst>
                              <a:tab pos="180975" algn="l"/>
                              <a:tab pos="447675" algn="l"/>
                              <a:tab pos="714375" algn="l"/>
                              <a:tab pos="990600" algn="l"/>
                              <a:tab pos="1257300" algn="l"/>
                              <a:tab pos="1619250" algn="l"/>
                              <a:tab pos="1885950" algn="l"/>
                              <a:tab pos="2152650" algn="l"/>
                            </a:tabLst>
                          </a:pPr>
                          <a:r>
                            <a:rPr lang="en-GB" dirty="0"/>
                            <a:t>	</a:t>
                          </a:r>
                          <a:r>
                            <a:rPr lang="en-GB" dirty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</a:rPr>
                            <a:t>T</a:t>
                          </a:r>
                          <a:r>
                            <a:rPr lang="en-GB" dirty="0"/>
                            <a:t>	 F	 </a:t>
                          </a:r>
                          <a:r>
                            <a:rPr lang="en-GB" dirty="0">
                              <a:solidFill>
                                <a:srgbClr val="C00000"/>
                              </a:solidFill>
                            </a:rPr>
                            <a:t>F</a:t>
                          </a:r>
                          <a:r>
                            <a:rPr lang="en-GB" dirty="0"/>
                            <a:t>	F	 	F		F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2354372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9" name="Table 3">
                <a:extLst>
                  <a:ext uri="{FF2B5EF4-FFF2-40B4-BE49-F238E27FC236}">
                    <a16:creationId xmlns:a16="http://schemas.microsoft.com/office/drawing/2014/main" id="{8B7A178B-0A76-61CC-F8F3-904AD22902F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80949189"/>
                  </p:ext>
                </p:extLst>
              </p:nvPr>
            </p:nvGraphicFramePr>
            <p:xfrm>
              <a:off x="3329331" y="1760219"/>
              <a:ext cx="5533336" cy="33375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921919">
                      <a:extLst>
                        <a:ext uri="{9D8B030D-6E8A-4147-A177-3AD203B41FA5}">
                          <a16:colId xmlns:a16="http://schemas.microsoft.com/office/drawing/2014/main" val="1342853191"/>
                        </a:ext>
                      </a:extLst>
                    </a:gridCol>
                    <a:gridCol w="921919">
                      <a:extLst>
                        <a:ext uri="{9D8B030D-6E8A-4147-A177-3AD203B41FA5}">
                          <a16:colId xmlns:a16="http://schemas.microsoft.com/office/drawing/2014/main" val="3272050641"/>
                        </a:ext>
                      </a:extLst>
                    </a:gridCol>
                    <a:gridCol w="921919">
                      <a:extLst>
                        <a:ext uri="{9D8B030D-6E8A-4147-A177-3AD203B41FA5}">
                          <a16:colId xmlns:a16="http://schemas.microsoft.com/office/drawing/2014/main" val="3562423262"/>
                        </a:ext>
                      </a:extLst>
                    </a:gridCol>
                    <a:gridCol w="2767579">
                      <a:extLst>
                        <a:ext uri="{9D8B030D-6E8A-4147-A177-3AD203B41FA5}">
                          <a16:colId xmlns:a16="http://schemas.microsoft.com/office/drawing/2014/main" val="810791777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325" t="-1639" r="-503311" b="-8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00658" t="-1639" r="-400000" b="-8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01987" t="-1639" r="-302649" b="-8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00441" t="-1639" r="-661" b="-82295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3245893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T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T</a:t>
                          </a:r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T</a:t>
                          </a:r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tabLst>
                              <a:tab pos="180975" algn="l"/>
                              <a:tab pos="447675" algn="l"/>
                              <a:tab pos="714375" algn="l"/>
                              <a:tab pos="990600" algn="l"/>
                              <a:tab pos="1257300" algn="l"/>
                              <a:tab pos="1619250" algn="l"/>
                              <a:tab pos="1885950" algn="l"/>
                              <a:tab pos="2152650" algn="l"/>
                            </a:tabLst>
                          </a:pPr>
                          <a:r>
                            <a:rPr lang="en-GB" dirty="0"/>
                            <a:t>	</a:t>
                          </a:r>
                          <a:r>
                            <a:rPr lang="en-GB" dirty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</a:rPr>
                            <a:t>F</a:t>
                          </a:r>
                          <a:r>
                            <a:rPr lang="en-GB" dirty="0"/>
                            <a:t>	 T	 </a:t>
                          </a:r>
                          <a:r>
                            <a:rPr lang="en-GB" dirty="0">
                              <a:solidFill>
                                <a:srgbClr val="C00000"/>
                              </a:solidFill>
                            </a:rPr>
                            <a:t>T</a:t>
                          </a:r>
                          <a:r>
                            <a:rPr lang="en-GB" dirty="0"/>
                            <a:t>	T	 	T		T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9440208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T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T</a:t>
                          </a:r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F</a:t>
                          </a:r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tabLst>
                              <a:tab pos="180975" algn="l"/>
                              <a:tab pos="447675" algn="l"/>
                              <a:tab pos="714375" algn="l"/>
                              <a:tab pos="990600" algn="l"/>
                              <a:tab pos="1257300" algn="l"/>
                              <a:tab pos="1619250" algn="l"/>
                              <a:tab pos="1885950" algn="l"/>
                              <a:tab pos="2152650" algn="l"/>
                            </a:tabLst>
                          </a:pPr>
                          <a:r>
                            <a:rPr lang="en-GB" dirty="0"/>
                            <a:t>	</a:t>
                          </a:r>
                          <a:r>
                            <a:rPr lang="en-GB" dirty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</a:rPr>
                            <a:t>F</a:t>
                          </a:r>
                          <a:r>
                            <a:rPr lang="en-GB" dirty="0"/>
                            <a:t>	 T	 </a:t>
                          </a:r>
                          <a:r>
                            <a:rPr lang="en-GB" dirty="0">
                              <a:solidFill>
                                <a:srgbClr val="C00000"/>
                              </a:solidFill>
                            </a:rPr>
                            <a:t>T</a:t>
                          </a:r>
                          <a:r>
                            <a:rPr lang="en-GB" dirty="0"/>
                            <a:t>	T	 	F		T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7124944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T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F</a:t>
                          </a:r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T</a:t>
                          </a:r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tabLst>
                              <a:tab pos="180975" algn="l"/>
                              <a:tab pos="447675" algn="l"/>
                              <a:tab pos="714375" algn="l"/>
                              <a:tab pos="990600" algn="l"/>
                              <a:tab pos="1257300" algn="l"/>
                              <a:tab pos="1619250" algn="l"/>
                              <a:tab pos="1885950" algn="l"/>
                              <a:tab pos="2152650" algn="l"/>
                            </a:tabLst>
                          </a:pPr>
                          <a:r>
                            <a:rPr lang="en-GB" dirty="0"/>
                            <a:t>	</a:t>
                          </a:r>
                          <a:r>
                            <a:rPr lang="en-GB" dirty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</a:rPr>
                            <a:t>T</a:t>
                          </a:r>
                          <a:r>
                            <a:rPr lang="en-GB" dirty="0"/>
                            <a:t>	 T	 </a:t>
                          </a:r>
                          <a:r>
                            <a:rPr lang="en-GB" dirty="0">
                              <a:solidFill>
                                <a:srgbClr val="C00000"/>
                              </a:solidFill>
                            </a:rPr>
                            <a:t>F</a:t>
                          </a:r>
                          <a:r>
                            <a:rPr lang="en-GB" dirty="0"/>
                            <a:t>	F	 	T		T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9256583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T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F</a:t>
                          </a:r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F</a:t>
                          </a:r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tabLst>
                              <a:tab pos="180975" algn="l"/>
                              <a:tab pos="447675" algn="l"/>
                              <a:tab pos="714375" algn="l"/>
                              <a:tab pos="990600" algn="l"/>
                              <a:tab pos="1257300" algn="l"/>
                              <a:tab pos="1619250" algn="l"/>
                              <a:tab pos="1885950" algn="l"/>
                              <a:tab pos="2152650" algn="l"/>
                            </a:tabLst>
                          </a:pPr>
                          <a:r>
                            <a:rPr lang="en-GB" dirty="0"/>
                            <a:t>	</a:t>
                          </a:r>
                          <a:r>
                            <a:rPr lang="en-GB" dirty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</a:rPr>
                            <a:t>T</a:t>
                          </a:r>
                          <a:r>
                            <a:rPr lang="en-GB" dirty="0"/>
                            <a:t>	 T	 </a:t>
                          </a:r>
                          <a:r>
                            <a:rPr lang="en-GB" dirty="0">
                              <a:solidFill>
                                <a:srgbClr val="C00000"/>
                              </a:solidFill>
                            </a:rPr>
                            <a:t>F</a:t>
                          </a:r>
                          <a:r>
                            <a:rPr lang="en-GB" dirty="0"/>
                            <a:t>	F	 	F		T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9092154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F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T</a:t>
                          </a:r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T</a:t>
                          </a:r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tabLst>
                              <a:tab pos="180975" algn="l"/>
                              <a:tab pos="447675" algn="l"/>
                              <a:tab pos="714375" algn="l"/>
                              <a:tab pos="990600" algn="l"/>
                              <a:tab pos="1257300" algn="l"/>
                              <a:tab pos="1619250" algn="l"/>
                              <a:tab pos="1885950" algn="l"/>
                              <a:tab pos="2152650" algn="l"/>
                            </a:tabLst>
                          </a:pPr>
                          <a:r>
                            <a:rPr lang="en-GB" dirty="0"/>
                            <a:t>	</a:t>
                          </a:r>
                          <a:r>
                            <a:rPr lang="en-GB" dirty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</a:rPr>
                            <a:t>T</a:t>
                          </a:r>
                          <a:r>
                            <a:rPr lang="en-GB" dirty="0"/>
                            <a:t>	 F	 </a:t>
                          </a:r>
                          <a:r>
                            <a:rPr lang="en-GB" dirty="0">
                              <a:solidFill>
                                <a:srgbClr val="C00000"/>
                              </a:solidFill>
                            </a:rPr>
                            <a:t>F</a:t>
                          </a:r>
                          <a:r>
                            <a:rPr lang="en-GB" dirty="0"/>
                            <a:t>	T	 	T		F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8499751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F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T</a:t>
                          </a:r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F</a:t>
                          </a:r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tabLst>
                              <a:tab pos="180975" algn="l"/>
                              <a:tab pos="447675" algn="l"/>
                              <a:tab pos="714375" algn="l"/>
                              <a:tab pos="990600" algn="l"/>
                              <a:tab pos="1257300" algn="l"/>
                              <a:tab pos="1619250" algn="l"/>
                              <a:tab pos="1885950" algn="l"/>
                              <a:tab pos="2152650" algn="l"/>
                            </a:tabLst>
                          </a:pPr>
                          <a:r>
                            <a:rPr lang="en-GB" dirty="0"/>
                            <a:t>	</a:t>
                          </a:r>
                          <a:r>
                            <a:rPr lang="en-GB" dirty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</a:rPr>
                            <a:t>T</a:t>
                          </a:r>
                          <a:r>
                            <a:rPr lang="en-GB" dirty="0"/>
                            <a:t>	 F	 </a:t>
                          </a:r>
                          <a:r>
                            <a:rPr lang="en-GB" dirty="0">
                              <a:solidFill>
                                <a:srgbClr val="C00000"/>
                              </a:solidFill>
                            </a:rPr>
                            <a:t>F</a:t>
                          </a:r>
                          <a:r>
                            <a:rPr lang="en-GB" dirty="0"/>
                            <a:t>	T	 	F		F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6261072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F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F</a:t>
                          </a:r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T</a:t>
                          </a:r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tabLst>
                              <a:tab pos="180975" algn="l"/>
                              <a:tab pos="447675" algn="l"/>
                              <a:tab pos="714375" algn="l"/>
                              <a:tab pos="990600" algn="l"/>
                              <a:tab pos="1257300" algn="l"/>
                              <a:tab pos="1619250" algn="l"/>
                              <a:tab pos="1885950" algn="l"/>
                              <a:tab pos="2152650" algn="l"/>
                            </a:tabLst>
                          </a:pPr>
                          <a:r>
                            <a:rPr lang="en-GB" dirty="0"/>
                            <a:t>	</a:t>
                          </a:r>
                          <a:r>
                            <a:rPr lang="en-GB" dirty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</a:rPr>
                            <a:t>T</a:t>
                          </a:r>
                          <a:r>
                            <a:rPr lang="en-GB" dirty="0"/>
                            <a:t>	 F	 </a:t>
                          </a:r>
                          <a:r>
                            <a:rPr lang="en-GB" dirty="0">
                              <a:solidFill>
                                <a:srgbClr val="C00000"/>
                              </a:solidFill>
                            </a:rPr>
                            <a:t>F</a:t>
                          </a:r>
                          <a:r>
                            <a:rPr lang="en-GB" dirty="0"/>
                            <a:t>	F	 	T		F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8622557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F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F</a:t>
                          </a:r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F</a:t>
                          </a:r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tabLst>
                              <a:tab pos="180975" algn="l"/>
                              <a:tab pos="447675" algn="l"/>
                              <a:tab pos="714375" algn="l"/>
                              <a:tab pos="990600" algn="l"/>
                              <a:tab pos="1257300" algn="l"/>
                              <a:tab pos="1619250" algn="l"/>
                              <a:tab pos="1885950" algn="l"/>
                              <a:tab pos="2152650" algn="l"/>
                            </a:tabLst>
                          </a:pPr>
                          <a:r>
                            <a:rPr lang="en-GB" dirty="0"/>
                            <a:t>	</a:t>
                          </a:r>
                          <a:r>
                            <a:rPr lang="en-GB" dirty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</a:rPr>
                            <a:t>T</a:t>
                          </a:r>
                          <a:r>
                            <a:rPr lang="en-GB" dirty="0"/>
                            <a:t>	 F	 </a:t>
                          </a:r>
                          <a:r>
                            <a:rPr lang="en-GB" dirty="0">
                              <a:solidFill>
                                <a:srgbClr val="C00000"/>
                              </a:solidFill>
                            </a:rPr>
                            <a:t>F</a:t>
                          </a:r>
                          <a:r>
                            <a:rPr lang="en-GB" dirty="0"/>
                            <a:t>	F	 	F		F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23543729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64862329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077356F-9B0A-0671-7CC0-48FADE4F14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0965" y="3428999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1157AF6-39C2-8E1E-EE72-2BF0F28046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897481">
            <a:off x="-2267932" y="-2404694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F249219-1258-D5FD-7EDB-EBDC035B850B}"/>
              </a:ext>
            </a:extLst>
          </p:cNvPr>
          <p:cNvSpPr txBox="1"/>
          <p:nvPr/>
        </p:nvSpPr>
        <p:spPr>
          <a:xfrm>
            <a:off x="1180728" y="640349"/>
            <a:ext cx="95033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An extra atom…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9" name="Table 3">
                <a:extLst>
                  <a:ext uri="{FF2B5EF4-FFF2-40B4-BE49-F238E27FC236}">
                    <a16:creationId xmlns:a16="http://schemas.microsoft.com/office/drawing/2014/main" id="{8B7A178B-0A76-61CC-F8F3-904AD22902F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23025139"/>
                  </p:ext>
                </p:extLst>
              </p:nvPr>
            </p:nvGraphicFramePr>
            <p:xfrm>
              <a:off x="3329331" y="1760219"/>
              <a:ext cx="5533336" cy="33375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921919">
                      <a:extLst>
                        <a:ext uri="{9D8B030D-6E8A-4147-A177-3AD203B41FA5}">
                          <a16:colId xmlns:a16="http://schemas.microsoft.com/office/drawing/2014/main" val="1342853191"/>
                        </a:ext>
                      </a:extLst>
                    </a:gridCol>
                    <a:gridCol w="921919">
                      <a:extLst>
                        <a:ext uri="{9D8B030D-6E8A-4147-A177-3AD203B41FA5}">
                          <a16:colId xmlns:a16="http://schemas.microsoft.com/office/drawing/2014/main" val="3272050641"/>
                        </a:ext>
                      </a:extLst>
                    </a:gridCol>
                    <a:gridCol w="921919">
                      <a:extLst>
                        <a:ext uri="{9D8B030D-6E8A-4147-A177-3AD203B41FA5}">
                          <a16:colId xmlns:a16="http://schemas.microsoft.com/office/drawing/2014/main" val="3562423262"/>
                        </a:ext>
                      </a:extLst>
                    </a:gridCol>
                    <a:gridCol w="2767579">
                      <a:extLst>
                        <a:ext uri="{9D8B030D-6E8A-4147-A177-3AD203B41FA5}">
                          <a16:colId xmlns:a16="http://schemas.microsoft.com/office/drawing/2014/main" val="810791777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oMath>
                            </m:oMathPara>
                          </a14:m>
                          <a:endParaRPr lang="en-GB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𝑌</m:t>
                                </m:r>
                              </m:oMath>
                            </m:oMathPara>
                          </a14:m>
                          <a:endParaRPr lang="en-GB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𝑍</m:t>
                                </m:r>
                              </m:oMath>
                            </m:oMathPara>
                          </a14:m>
                          <a:endParaRPr lang="en-GB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¬ </m:t>
                                </m:r>
                                <m:d>
                                  <m:dPr>
                                    <m:ctrlPr>
                                      <a:rPr lang="en-GB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GB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  <m:r>
                                      <a:rPr lang="en-GB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 ∧ </m:t>
                                    </m:r>
                                    <m:r>
                                      <a:rPr lang="en-GB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𝑌</m:t>
                                    </m:r>
                                  </m:e>
                                </m:d>
                                <m:r>
                                  <a:rPr lang="en-GB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→(</m:t>
                                </m:r>
                                <m:r>
                                  <a:rPr lang="en-GB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𝑍</m:t>
                                </m:r>
                                <m:r>
                                  <a:rPr lang="en-GB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 ∨ </m:t>
                                </m:r>
                                <m:r>
                                  <a:rPr lang="en-GB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  <m:r>
                                  <a:rPr lang="en-GB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GB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3245893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T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T</a:t>
                          </a:r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T</a:t>
                          </a:r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tabLst>
                              <a:tab pos="180975" algn="l"/>
                              <a:tab pos="447675" algn="l"/>
                              <a:tab pos="714375" algn="l"/>
                              <a:tab pos="990600" algn="l"/>
                              <a:tab pos="1257300" algn="l"/>
                              <a:tab pos="1619250" algn="l"/>
                              <a:tab pos="1885950" algn="l"/>
                              <a:tab pos="2152650" algn="l"/>
                            </a:tabLst>
                          </a:pPr>
                          <a:r>
                            <a:rPr lang="en-GB" dirty="0"/>
                            <a:t>	</a:t>
                          </a:r>
                          <a:r>
                            <a:rPr lang="en-GB" dirty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</a:rPr>
                            <a:t>F</a:t>
                          </a:r>
                          <a:r>
                            <a:rPr lang="en-GB" dirty="0"/>
                            <a:t>	 T	 </a:t>
                          </a:r>
                          <a:r>
                            <a:rPr lang="en-GB" dirty="0">
                              <a:solidFill>
                                <a:srgbClr val="C00000"/>
                              </a:solidFill>
                            </a:rPr>
                            <a:t>T</a:t>
                          </a:r>
                          <a:r>
                            <a:rPr lang="en-GB" dirty="0"/>
                            <a:t>	T	 	T	</a:t>
                          </a:r>
                          <a:r>
                            <a:rPr lang="en-GB" dirty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</a:rPr>
                            <a:t>T</a:t>
                          </a:r>
                          <a:r>
                            <a:rPr lang="en-GB" dirty="0"/>
                            <a:t>	T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9440208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T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T</a:t>
                          </a:r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F</a:t>
                          </a:r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tabLst>
                              <a:tab pos="180975" algn="l"/>
                              <a:tab pos="447675" algn="l"/>
                              <a:tab pos="714375" algn="l"/>
                              <a:tab pos="990600" algn="l"/>
                              <a:tab pos="1257300" algn="l"/>
                              <a:tab pos="1619250" algn="l"/>
                              <a:tab pos="1885950" algn="l"/>
                              <a:tab pos="2152650" algn="l"/>
                            </a:tabLst>
                          </a:pPr>
                          <a:r>
                            <a:rPr lang="en-GB" dirty="0"/>
                            <a:t>	</a:t>
                          </a:r>
                          <a:r>
                            <a:rPr lang="en-GB" dirty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</a:rPr>
                            <a:t>F</a:t>
                          </a:r>
                          <a:r>
                            <a:rPr lang="en-GB" dirty="0"/>
                            <a:t>	 T	 </a:t>
                          </a:r>
                          <a:r>
                            <a:rPr lang="en-GB" dirty="0">
                              <a:solidFill>
                                <a:srgbClr val="C00000"/>
                              </a:solidFill>
                            </a:rPr>
                            <a:t>T</a:t>
                          </a:r>
                          <a:r>
                            <a:rPr lang="en-GB" dirty="0"/>
                            <a:t>	T	 	F	</a:t>
                          </a:r>
                          <a:r>
                            <a:rPr lang="en-GB" dirty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</a:rPr>
                            <a:t>T</a:t>
                          </a:r>
                          <a:r>
                            <a:rPr lang="en-GB" dirty="0"/>
                            <a:t>	T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7124944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T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F</a:t>
                          </a:r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T</a:t>
                          </a:r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tabLst>
                              <a:tab pos="180975" algn="l"/>
                              <a:tab pos="447675" algn="l"/>
                              <a:tab pos="714375" algn="l"/>
                              <a:tab pos="990600" algn="l"/>
                              <a:tab pos="1257300" algn="l"/>
                              <a:tab pos="1619250" algn="l"/>
                              <a:tab pos="1885950" algn="l"/>
                              <a:tab pos="2152650" algn="l"/>
                            </a:tabLst>
                          </a:pPr>
                          <a:r>
                            <a:rPr lang="en-GB" dirty="0"/>
                            <a:t>	</a:t>
                          </a:r>
                          <a:r>
                            <a:rPr lang="en-GB" dirty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</a:rPr>
                            <a:t>T</a:t>
                          </a:r>
                          <a:r>
                            <a:rPr lang="en-GB" dirty="0"/>
                            <a:t>	 T	 </a:t>
                          </a:r>
                          <a:r>
                            <a:rPr lang="en-GB" dirty="0">
                              <a:solidFill>
                                <a:srgbClr val="C00000"/>
                              </a:solidFill>
                            </a:rPr>
                            <a:t>F</a:t>
                          </a:r>
                          <a:r>
                            <a:rPr lang="en-GB" dirty="0"/>
                            <a:t>	F	 	T	</a:t>
                          </a:r>
                          <a:r>
                            <a:rPr lang="en-GB" dirty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</a:rPr>
                            <a:t>T</a:t>
                          </a:r>
                          <a:r>
                            <a:rPr lang="en-GB" dirty="0"/>
                            <a:t>	T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9256583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T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F</a:t>
                          </a:r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F</a:t>
                          </a:r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tabLst>
                              <a:tab pos="180975" algn="l"/>
                              <a:tab pos="447675" algn="l"/>
                              <a:tab pos="714375" algn="l"/>
                              <a:tab pos="990600" algn="l"/>
                              <a:tab pos="1257300" algn="l"/>
                              <a:tab pos="1619250" algn="l"/>
                              <a:tab pos="1885950" algn="l"/>
                              <a:tab pos="2152650" algn="l"/>
                            </a:tabLst>
                          </a:pPr>
                          <a:r>
                            <a:rPr lang="en-GB" dirty="0"/>
                            <a:t>	</a:t>
                          </a:r>
                          <a:r>
                            <a:rPr lang="en-GB" dirty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</a:rPr>
                            <a:t>T</a:t>
                          </a:r>
                          <a:r>
                            <a:rPr lang="en-GB" dirty="0"/>
                            <a:t>	 T	 </a:t>
                          </a:r>
                          <a:r>
                            <a:rPr lang="en-GB" dirty="0">
                              <a:solidFill>
                                <a:srgbClr val="C00000"/>
                              </a:solidFill>
                            </a:rPr>
                            <a:t>F</a:t>
                          </a:r>
                          <a:r>
                            <a:rPr lang="en-GB" dirty="0"/>
                            <a:t>	F	 	F	</a:t>
                          </a:r>
                          <a:r>
                            <a:rPr lang="en-GB" dirty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</a:rPr>
                            <a:t>T</a:t>
                          </a:r>
                          <a:r>
                            <a:rPr lang="en-GB" dirty="0"/>
                            <a:t>	T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9092154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F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T</a:t>
                          </a:r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T</a:t>
                          </a:r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tabLst>
                              <a:tab pos="180975" algn="l"/>
                              <a:tab pos="447675" algn="l"/>
                              <a:tab pos="714375" algn="l"/>
                              <a:tab pos="990600" algn="l"/>
                              <a:tab pos="1257300" algn="l"/>
                              <a:tab pos="1619250" algn="l"/>
                              <a:tab pos="1885950" algn="l"/>
                              <a:tab pos="2152650" algn="l"/>
                            </a:tabLst>
                          </a:pPr>
                          <a:r>
                            <a:rPr lang="en-GB" dirty="0"/>
                            <a:t>	</a:t>
                          </a:r>
                          <a:r>
                            <a:rPr lang="en-GB" dirty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</a:rPr>
                            <a:t>T</a:t>
                          </a:r>
                          <a:r>
                            <a:rPr lang="en-GB" dirty="0"/>
                            <a:t>	 F	 </a:t>
                          </a:r>
                          <a:r>
                            <a:rPr lang="en-GB" dirty="0">
                              <a:solidFill>
                                <a:srgbClr val="C00000"/>
                              </a:solidFill>
                            </a:rPr>
                            <a:t>F</a:t>
                          </a:r>
                          <a:r>
                            <a:rPr lang="en-GB" dirty="0"/>
                            <a:t>	T	 	T	</a:t>
                          </a:r>
                          <a:r>
                            <a:rPr lang="en-GB" dirty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</a:rPr>
                            <a:t>T</a:t>
                          </a:r>
                          <a:r>
                            <a:rPr lang="en-GB" dirty="0"/>
                            <a:t>	F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8499751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F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T</a:t>
                          </a:r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F</a:t>
                          </a:r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tabLst>
                              <a:tab pos="180975" algn="l"/>
                              <a:tab pos="447675" algn="l"/>
                              <a:tab pos="714375" algn="l"/>
                              <a:tab pos="990600" algn="l"/>
                              <a:tab pos="1257300" algn="l"/>
                              <a:tab pos="1619250" algn="l"/>
                              <a:tab pos="1885950" algn="l"/>
                              <a:tab pos="2152650" algn="l"/>
                            </a:tabLst>
                          </a:pPr>
                          <a:r>
                            <a:rPr lang="en-GB" dirty="0"/>
                            <a:t>	</a:t>
                          </a:r>
                          <a:r>
                            <a:rPr lang="en-GB" dirty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</a:rPr>
                            <a:t>T</a:t>
                          </a:r>
                          <a:r>
                            <a:rPr lang="en-GB" dirty="0"/>
                            <a:t>	 F	 </a:t>
                          </a:r>
                          <a:r>
                            <a:rPr lang="en-GB" dirty="0">
                              <a:solidFill>
                                <a:srgbClr val="C00000"/>
                              </a:solidFill>
                            </a:rPr>
                            <a:t>F</a:t>
                          </a:r>
                          <a:r>
                            <a:rPr lang="en-GB" dirty="0"/>
                            <a:t>	T	 	F	</a:t>
                          </a:r>
                          <a:r>
                            <a:rPr lang="en-GB" dirty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</a:rPr>
                            <a:t>F</a:t>
                          </a:r>
                          <a:r>
                            <a:rPr lang="en-GB" dirty="0"/>
                            <a:t>	F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6261072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F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F</a:t>
                          </a:r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T</a:t>
                          </a:r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tabLst>
                              <a:tab pos="180975" algn="l"/>
                              <a:tab pos="447675" algn="l"/>
                              <a:tab pos="714375" algn="l"/>
                              <a:tab pos="990600" algn="l"/>
                              <a:tab pos="1257300" algn="l"/>
                              <a:tab pos="1619250" algn="l"/>
                              <a:tab pos="1885950" algn="l"/>
                              <a:tab pos="2152650" algn="l"/>
                            </a:tabLst>
                          </a:pPr>
                          <a:r>
                            <a:rPr lang="en-GB" dirty="0"/>
                            <a:t>	</a:t>
                          </a:r>
                          <a:r>
                            <a:rPr lang="en-GB" dirty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</a:rPr>
                            <a:t>T</a:t>
                          </a:r>
                          <a:r>
                            <a:rPr lang="en-GB" dirty="0"/>
                            <a:t>	 F	 </a:t>
                          </a:r>
                          <a:r>
                            <a:rPr lang="en-GB" dirty="0">
                              <a:solidFill>
                                <a:srgbClr val="C00000"/>
                              </a:solidFill>
                            </a:rPr>
                            <a:t>F</a:t>
                          </a:r>
                          <a:r>
                            <a:rPr lang="en-GB" dirty="0"/>
                            <a:t>	F	 	T	</a:t>
                          </a:r>
                          <a:r>
                            <a:rPr lang="en-GB" dirty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</a:rPr>
                            <a:t>T</a:t>
                          </a:r>
                          <a:r>
                            <a:rPr lang="en-GB" dirty="0"/>
                            <a:t>	F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8622557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F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F</a:t>
                          </a:r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F</a:t>
                          </a:r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tabLst>
                              <a:tab pos="180975" algn="l"/>
                              <a:tab pos="447675" algn="l"/>
                              <a:tab pos="714375" algn="l"/>
                              <a:tab pos="990600" algn="l"/>
                              <a:tab pos="1257300" algn="l"/>
                              <a:tab pos="1619250" algn="l"/>
                              <a:tab pos="1885950" algn="l"/>
                              <a:tab pos="2152650" algn="l"/>
                            </a:tabLst>
                          </a:pPr>
                          <a:r>
                            <a:rPr lang="en-GB" dirty="0"/>
                            <a:t>	</a:t>
                          </a:r>
                          <a:r>
                            <a:rPr lang="en-GB" dirty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</a:rPr>
                            <a:t>T</a:t>
                          </a:r>
                          <a:r>
                            <a:rPr lang="en-GB" dirty="0"/>
                            <a:t>	 F	 </a:t>
                          </a:r>
                          <a:r>
                            <a:rPr lang="en-GB" dirty="0">
                              <a:solidFill>
                                <a:srgbClr val="C00000"/>
                              </a:solidFill>
                            </a:rPr>
                            <a:t>F</a:t>
                          </a:r>
                          <a:r>
                            <a:rPr lang="en-GB" dirty="0"/>
                            <a:t>	F	 	F	</a:t>
                          </a:r>
                          <a:r>
                            <a:rPr lang="en-GB" dirty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</a:rPr>
                            <a:t>F</a:t>
                          </a:r>
                          <a:r>
                            <a:rPr lang="en-GB" dirty="0"/>
                            <a:t>	F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2354372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9" name="Table 3">
                <a:extLst>
                  <a:ext uri="{FF2B5EF4-FFF2-40B4-BE49-F238E27FC236}">
                    <a16:creationId xmlns:a16="http://schemas.microsoft.com/office/drawing/2014/main" id="{8B7A178B-0A76-61CC-F8F3-904AD22902F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23025139"/>
                  </p:ext>
                </p:extLst>
              </p:nvPr>
            </p:nvGraphicFramePr>
            <p:xfrm>
              <a:off x="3329331" y="1760219"/>
              <a:ext cx="5533336" cy="33375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921919">
                      <a:extLst>
                        <a:ext uri="{9D8B030D-6E8A-4147-A177-3AD203B41FA5}">
                          <a16:colId xmlns:a16="http://schemas.microsoft.com/office/drawing/2014/main" val="1342853191"/>
                        </a:ext>
                      </a:extLst>
                    </a:gridCol>
                    <a:gridCol w="921919">
                      <a:extLst>
                        <a:ext uri="{9D8B030D-6E8A-4147-A177-3AD203B41FA5}">
                          <a16:colId xmlns:a16="http://schemas.microsoft.com/office/drawing/2014/main" val="3272050641"/>
                        </a:ext>
                      </a:extLst>
                    </a:gridCol>
                    <a:gridCol w="921919">
                      <a:extLst>
                        <a:ext uri="{9D8B030D-6E8A-4147-A177-3AD203B41FA5}">
                          <a16:colId xmlns:a16="http://schemas.microsoft.com/office/drawing/2014/main" val="3562423262"/>
                        </a:ext>
                      </a:extLst>
                    </a:gridCol>
                    <a:gridCol w="2767579">
                      <a:extLst>
                        <a:ext uri="{9D8B030D-6E8A-4147-A177-3AD203B41FA5}">
                          <a16:colId xmlns:a16="http://schemas.microsoft.com/office/drawing/2014/main" val="810791777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325" t="-1639" r="-503311" b="-8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00658" t="-1639" r="-400000" b="-8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01987" t="-1639" r="-302649" b="-8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00441" t="-1639" r="-661" b="-82295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3245893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T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T</a:t>
                          </a:r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T</a:t>
                          </a:r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tabLst>
                              <a:tab pos="180975" algn="l"/>
                              <a:tab pos="447675" algn="l"/>
                              <a:tab pos="714375" algn="l"/>
                              <a:tab pos="990600" algn="l"/>
                              <a:tab pos="1257300" algn="l"/>
                              <a:tab pos="1619250" algn="l"/>
                              <a:tab pos="1885950" algn="l"/>
                              <a:tab pos="2152650" algn="l"/>
                            </a:tabLst>
                          </a:pPr>
                          <a:r>
                            <a:rPr lang="en-GB" dirty="0"/>
                            <a:t>	</a:t>
                          </a:r>
                          <a:r>
                            <a:rPr lang="en-GB" dirty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</a:rPr>
                            <a:t>F</a:t>
                          </a:r>
                          <a:r>
                            <a:rPr lang="en-GB" dirty="0"/>
                            <a:t>	 T	 </a:t>
                          </a:r>
                          <a:r>
                            <a:rPr lang="en-GB" dirty="0">
                              <a:solidFill>
                                <a:srgbClr val="C00000"/>
                              </a:solidFill>
                            </a:rPr>
                            <a:t>T</a:t>
                          </a:r>
                          <a:r>
                            <a:rPr lang="en-GB" dirty="0"/>
                            <a:t>	T	 	T	</a:t>
                          </a:r>
                          <a:r>
                            <a:rPr lang="en-GB" dirty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</a:rPr>
                            <a:t>T</a:t>
                          </a:r>
                          <a:r>
                            <a:rPr lang="en-GB" dirty="0"/>
                            <a:t>	T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9440208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T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T</a:t>
                          </a:r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F</a:t>
                          </a:r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tabLst>
                              <a:tab pos="180975" algn="l"/>
                              <a:tab pos="447675" algn="l"/>
                              <a:tab pos="714375" algn="l"/>
                              <a:tab pos="990600" algn="l"/>
                              <a:tab pos="1257300" algn="l"/>
                              <a:tab pos="1619250" algn="l"/>
                              <a:tab pos="1885950" algn="l"/>
                              <a:tab pos="2152650" algn="l"/>
                            </a:tabLst>
                          </a:pPr>
                          <a:r>
                            <a:rPr lang="en-GB" dirty="0"/>
                            <a:t>	</a:t>
                          </a:r>
                          <a:r>
                            <a:rPr lang="en-GB" dirty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</a:rPr>
                            <a:t>F</a:t>
                          </a:r>
                          <a:r>
                            <a:rPr lang="en-GB" dirty="0"/>
                            <a:t>	 T	 </a:t>
                          </a:r>
                          <a:r>
                            <a:rPr lang="en-GB" dirty="0">
                              <a:solidFill>
                                <a:srgbClr val="C00000"/>
                              </a:solidFill>
                            </a:rPr>
                            <a:t>T</a:t>
                          </a:r>
                          <a:r>
                            <a:rPr lang="en-GB" dirty="0"/>
                            <a:t>	T	 	F	</a:t>
                          </a:r>
                          <a:r>
                            <a:rPr lang="en-GB" dirty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</a:rPr>
                            <a:t>T</a:t>
                          </a:r>
                          <a:r>
                            <a:rPr lang="en-GB" dirty="0"/>
                            <a:t>	T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7124944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T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F</a:t>
                          </a:r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T</a:t>
                          </a:r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tabLst>
                              <a:tab pos="180975" algn="l"/>
                              <a:tab pos="447675" algn="l"/>
                              <a:tab pos="714375" algn="l"/>
                              <a:tab pos="990600" algn="l"/>
                              <a:tab pos="1257300" algn="l"/>
                              <a:tab pos="1619250" algn="l"/>
                              <a:tab pos="1885950" algn="l"/>
                              <a:tab pos="2152650" algn="l"/>
                            </a:tabLst>
                          </a:pPr>
                          <a:r>
                            <a:rPr lang="en-GB" dirty="0"/>
                            <a:t>	</a:t>
                          </a:r>
                          <a:r>
                            <a:rPr lang="en-GB" dirty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</a:rPr>
                            <a:t>T</a:t>
                          </a:r>
                          <a:r>
                            <a:rPr lang="en-GB" dirty="0"/>
                            <a:t>	 T	 </a:t>
                          </a:r>
                          <a:r>
                            <a:rPr lang="en-GB" dirty="0">
                              <a:solidFill>
                                <a:srgbClr val="C00000"/>
                              </a:solidFill>
                            </a:rPr>
                            <a:t>F</a:t>
                          </a:r>
                          <a:r>
                            <a:rPr lang="en-GB" dirty="0"/>
                            <a:t>	F	 	T	</a:t>
                          </a:r>
                          <a:r>
                            <a:rPr lang="en-GB" dirty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</a:rPr>
                            <a:t>T</a:t>
                          </a:r>
                          <a:r>
                            <a:rPr lang="en-GB" dirty="0"/>
                            <a:t>	T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9256583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T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F</a:t>
                          </a:r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F</a:t>
                          </a:r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tabLst>
                              <a:tab pos="180975" algn="l"/>
                              <a:tab pos="447675" algn="l"/>
                              <a:tab pos="714375" algn="l"/>
                              <a:tab pos="990600" algn="l"/>
                              <a:tab pos="1257300" algn="l"/>
                              <a:tab pos="1619250" algn="l"/>
                              <a:tab pos="1885950" algn="l"/>
                              <a:tab pos="2152650" algn="l"/>
                            </a:tabLst>
                          </a:pPr>
                          <a:r>
                            <a:rPr lang="en-GB" dirty="0"/>
                            <a:t>	</a:t>
                          </a:r>
                          <a:r>
                            <a:rPr lang="en-GB" dirty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</a:rPr>
                            <a:t>T</a:t>
                          </a:r>
                          <a:r>
                            <a:rPr lang="en-GB" dirty="0"/>
                            <a:t>	 T	 </a:t>
                          </a:r>
                          <a:r>
                            <a:rPr lang="en-GB" dirty="0">
                              <a:solidFill>
                                <a:srgbClr val="C00000"/>
                              </a:solidFill>
                            </a:rPr>
                            <a:t>F</a:t>
                          </a:r>
                          <a:r>
                            <a:rPr lang="en-GB" dirty="0"/>
                            <a:t>	F	 	F	</a:t>
                          </a:r>
                          <a:r>
                            <a:rPr lang="en-GB" dirty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</a:rPr>
                            <a:t>T</a:t>
                          </a:r>
                          <a:r>
                            <a:rPr lang="en-GB" dirty="0"/>
                            <a:t>	T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9092154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F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T</a:t>
                          </a:r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T</a:t>
                          </a:r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tabLst>
                              <a:tab pos="180975" algn="l"/>
                              <a:tab pos="447675" algn="l"/>
                              <a:tab pos="714375" algn="l"/>
                              <a:tab pos="990600" algn="l"/>
                              <a:tab pos="1257300" algn="l"/>
                              <a:tab pos="1619250" algn="l"/>
                              <a:tab pos="1885950" algn="l"/>
                              <a:tab pos="2152650" algn="l"/>
                            </a:tabLst>
                          </a:pPr>
                          <a:r>
                            <a:rPr lang="en-GB" dirty="0"/>
                            <a:t>	</a:t>
                          </a:r>
                          <a:r>
                            <a:rPr lang="en-GB" dirty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</a:rPr>
                            <a:t>T</a:t>
                          </a:r>
                          <a:r>
                            <a:rPr lang="en-GB" dirty="0"/>
                            <a:t>	 F	 </a:t>
                          </a:r>
                          <a:r>
                            <a:rPr lang="en-GB" dirty="0">
                              <a:solidFill>
                                <a:srgbClr val="C00000"/>
                              </a:solidFill>
                            </a:rPr>
                            <a:t>F</a:t>
                          </a:r>
                          <a:r>
                            <a:rPr lang="en-GB" dirty="0"/>
                            <a:t>	T	 	T	</a:t>
                          </a:r>
                          <a:r>
                            <a:rPr lang="en-GB" dirty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</a:rPr>
                            <a:t>T</a:t>
                          </a:r>
                          <a:r>
                            <a:rPr lang="en-GB" dirty="0"/>
                            <a:t>	F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8499751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F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T</a:t>
                          </a:r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F</a:t>
                          </a:r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tabLst>
                              <a:tab pos="180975" algn="l"/>
                              <a:tab pos="447675" algn="l"/>
                              <a:tab pos="714375" algn="l"/>
                              <a:tab pos="990600" algn="l"/>
                              <a:tab pos="1257300" algn="l"/>
                              <a:tab pos="1619250" algn="l"/>
                              <a:tab pos="1885950" algn="l"/>
                              <a:tab pos="2152650" algn="l"/>
                            </a:tabLst>
                          </a:pPr>
                          <a:r>
                            <a:rPr lang="en-GB" dirty="0"/>
                            <a:t>	</a:t>
                          </a:r>
                          <a:r>
                            <a:rPr lang="en-GB" dirty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</a:rPr>
                            <a:t>T</a:t>
                          </a:r>
                          <a:r>
                            <a:rPr lang="en-GB" dirty="0"/>
                            <a:t>	 F	 </a:t>
                          </a:r>
                          <a:r>
                            <a:rPr lang="en-GB" dirty="0">
                              <a:solidFill>
                                <a:srgbClr val="C00000"/>
                              </a:solidFill>
                            </a:rPr>
                            <a:t>F</a:t>
                          </a:r>
                          <a:r>
                            <a:rPr lang="en-GB" dirty="0"/>
                            <a:t>	T	 	F	</a:t>
                          </a:r>
                          <a:r>
                            <a:rPr lang="en-GB" dirty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</a:rPr>
                            <a:t>F</a:t>
                          </a:r>
                          <a:r>
                            <a:rPr lang="en-GB" dirty="0"/>
                            <a:t>	F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6261072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F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F</a:t>
                          </a:r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T</a:t>
                          </a:r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tabLst>
                              <a:tab pos="180975" algn="l"/>
                              <a:tab pos="447675" algn="l"/>
                              <a:tab pos="714375" algn="l"/>
                              <a:tab pos="990600" algn="l"/>
                              <a:tab pos="1257300" algn="l"/>
                              <a:tab pos="1619250" algn="l"/>
                              <a:tab pos="1885950" algn="l"/>
                              <a:tab pos="2152650" algn="l"/>
                            </a:tabLst>
                          </a:pPr>
                          <a:r>
                            <a:rPr lang="en-GB" dirty="0"/>
                            <a:t>	</a:t>
                          </a:r>
                          <a:r>
                            <a:rPr lang="en-GB" dirty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</a:rPr>
                            <a:t>T</a:t>
                          </a:r>
                          <a:r>
                            <a:rPr lang="en-GB" dirty="0"/>
                            <a:t>	 F	 </a:t>
                          </a:r>
                          <a:r>
                            <a:rPr lang="en-GB" dirty="0">
                              <a:solidFill>
                                <a:srgbClr val="C00000"/>
                              </a:solidFill>
                            </a:rPr>
                            <a:t>F</a:t>
                          </a:r>
                          <a:r>
                            <a:rPr lang="en-GB" dirty="0"/>
                            <a:t>	F	 	T	</a:t>
                          </a:r>
                          <a:r>
                            <a:rPr lang="en-GB" dirty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</a:rPr>
                            <a:t>T</a:t>
                          </a:r>
                          <a:r>
                            <a:rPr lang="en-GB" dirty="0"/>
                            <a:t>	F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8622557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F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F</a:t>
                          </a:r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F</a:t>
                          </a:r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tabLst>
                              <a:tab pos="180975" algn="l"/>
                              <a:tab pos="447675" algn="l"/>
                              <a:tab pos="714375" algn="l"/>
                              <a:tab pos="990600" algn="l"/>
                              <a:tab pos="1257300" algn="l"/>
                              <a:tab pos="1619250" algn="l"/>
                              <a:tab pos="1885950" algn="l"/>
                              <a:tab pos="2152650" algn="l"/>
                            </a:tabLst>
                          </a:pPr>
                          <a:r>
                            <a:rPr lang="en-GB" dirty="0"/>
                            <a:t>	</a:t>
                          </a:r>
                          <a:r>
                            <a:rPr lang="en-GB" dirty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</a:rPr>
                            <a:t>T</a:t>
                          </a:r>
                          <a:r>
                            <a:rPr lang="en-GB" dirty="0"/>
                            <a:t>	 F	 </a:t>
                          </a:r>
                          <a:r>
                            <a:rPr lang="en-GB" dirty="0">
                              <a:solidFill>
                                <a:srgbClr val="C00000"/>
                              </a:solidFill>
                            </a:rPr>
                            <a:t>F</a:t>
                          </a:r>
                          <a:r>
                            <a:rPr lang="en-GB" dirty="0"/>
                            <a:t>	F	 	F	</a:t>
                          </a:r>
                          <a:r>
                            <a:rPr lang="en-GB" dirty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</a:rPr>
                            <a:t>F</a:t>
                          </a:r>
                          <a:r>
                            <a:rPr lang="en-GB" dirty="0"/>
                            <a:t>	F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23543729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63071466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077356F-9B0A-0671-7CC0-48FADE4F14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0965" y="3428999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1157AF6-39C2-8E1E-EE72-2BF0F28046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897481">
            <a:off x="-2267932" y="-2404694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F249219-1258-D5FD-7EDB-EBDC035B850B}"/>
              </a:ext>
            </a:extLst>
          </p:cNvPr>
          <p:cNvSpPr txBox="1"/>
          <p:nvPr/>
        </p:nvSpPr>
        <p:spPr>
          <a:xfrm>
            <a:off x="1180728" y="640349"/>
            <a:ext cx="95033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An extra atom…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9" name="Table 3">
                <a:extLst>
                  <a:ext uri="{FF2B5EF4-FFF2-40B4-BE49-F238E27FC236}">
                    <a16:creationId xmlns:a16="http://schemas.microsoft.com/office/drawing/2014/main" id="{8B7A178B-0A76-61CC-F8F3-904AD22902F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37586407"/>
                  </p:ext>
                </p:extLst>
              </p:nvPr>
            </p:nvGraphicFramePr>
            <p:xfrm>
              <a:off x="3329331" y="1760219"/>
              <a:ext cx="5533336" cy="33375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921919">
                      <a:extLst>
                        <a:ext uri="{9D8B030D-6E8A-4147-A177-3AD203B41FA5}">
                          <a16:colId xmlns:a16="http://schemas.microsoft.com/office/drawing/2014/main" val="1342853191"/>
                        </a:ext>
                      </a:extLst>
                    </a:gridCol>
                    <a:gridCol w="921919">
                      <a:extLst>
                        <a:ext uri="{9D8B030D-6E8A-4147-A177-3AD203B41FA5}">
                          <a16:colId xmlns:a16="http://schemas.microsoft.com/office/drawing/2014/main" val="3272050641"/>
                        </a:ext>
                      </a:extLst>
                    </a:gridCol>
                    <a:gridCol w="921919">
                      <a:extLst>
                        <a:ext uri="{9D8B030D-6E8A-4147-A177-3AD203B41FA5}">
                          <a16:colId xmlns:a16="http://schemas.microsoft.com/office/drawing/2014/main" val="3562423262"/>
                        </a:ext>
                      </a:extLst>
                    </a:gridCol>
                    <a:gridCol w="2767579">
                      <a:extLst>
                        <a:ext uri="{9D8B030D-6E8A-4147-A177-3AD203B41FA5}">
                          <a16:colId xmlns:a16="http://schemas.microsoft.com/office/drawing/2014/main" val="810791777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oMath>
                            </m:oMathPara>
                          </a14:m>
                          <a:endParaRPr lang="en-GB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𝑌</m:t>
                                </m:r>
                              </m:oMath>
                            </m:oMathPara>
                          </a14:m>
                          <a:endParaRPr lang="en-GB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𝑍</m:t>
                                </m:r>
                              </m:oMath>
                            </m:oMathPara>
                          </a14:m>
                          <a:endParaRPr lang="en-GB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¬ </m:t>
                                </m:r>
                                <m:d>
                                  <m:dPr>
                                    <m:ctrlPr>
                                      <a:rPr lang="en-GB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GB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  <m:r>
                                      <a:rPr lang="en-GB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 ∧ </m:t>
                                    </m:r>
                                    <m:r>
                                      <a:rPr lang="en-GB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𝑌</m:t>
                                    </m:r>
                                  </m:e>
                                </m:d>
                                <m:r>
                                  <a:rPr lang="en-GB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→(</m:t>
                                </m:r>
                                <m:r>
                                  <a:rPr lang="en-GB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𝑍</m:t>
                                </m:r>
                                <m:r>
                                  <a:rPr lang="en-GB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 ∨ </m:t>
                                </m:r>
                                <m:r>
                                  <a:rPr lang="en-GB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  <m:r>
                                  <a:rPr lang="en-GB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GB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3245893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T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T</a:t>
                          </a:r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T</a:t>
                          </a:r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tabLst>
                              <a:tab pos="180975" algn="l"/>
                              <a:tab pos="447675" algn="l"/>
                              <a:tab pos="714375" algn="l"/>
                              <a:tab pos="990600" algn="l"/>
                              <a:tab pos="1257300" algn="l"/>
                              <a:tab pos="1619250" algn="l"/>
                              <a:tab pos="1885950" algn="l"/>
                              <a:tab pos="2152650" algn="l"/>
                            </a:tabLst>
                          </a:pPr>
                          <a:r>
                            <a:rPr lang="en-GB" dirty="0"/>
                            <a:t>	</a:t>
                          </a:r>
                          <a:r>
                            <a:rPr lang="en-GB" dirty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</a:rPr>
                            <a:t>F</a:t>
                          </a:r>
                          <a:r>
                            <a:rPr lang="en-GB" dirty="0"/>
                            <a:t>	 T	 </a:t>
                          </a:r>
                          <a:r>
                            <a:rPr lang="en-GB" dirty="0">
                              <a:solidFill>
                                <a:srgbClr val="C00000"/>
                              </a:solidFill>
                            </a:rPr>
                            <a:t>T</a:t>
                          </a:r>
                          <a:r>
                            <a:rPr lang="en-GB" dirty="0"/>
                            <a:t>	T	 </a:t>
                          </a:r>
                          <a:r>
                            <a:rPr lang="en-GB" b="1" dirty="0">
                              <a:solidFill>
                                <a:srgbClr val="7030A0"/>
                              </a:solidFill>
                            </a:rPr>
                            <a:t>T</a:t>
                          </a:r>
                          <a:r>
                            <a:rPr lang="en-GB" dirty="0"/>
                            <a:t>	T	</a:t>
                          </a:r>
                          <a:r>
                            <a:rPr lang="en-GB" dirty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</a:rPr>
                            <a:t>T</a:t>
                          </a:r>
                          <a:r>
                            <a:rPr lang="en-GB" dirty="0"/>
                            <a:t>	T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9440208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T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T</a:t>
                          </a:r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F</a:t>
                          </a:r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tabLst>
                              <a:tab pos="180975" algn="l"/>
                              <a:tab pos="447675" algn="l"/>
                              <a:tab pos="714375" algn="l"/>
                              <a:tab pos="990600" algn="l"/>
                              <a:tab pos="1257300" algn="l"/>
                              <a:tab pos="1619250" algn="l"/>
                              <a:tab pos="1885950" algn="l"/>
                              <a:tab pos="2152650" algn="l"/>
                            </a:tabLst>
                          </a:pPr>
                          <a:r>
                            <a:rPr lang="en-GB" dirty="0"/>
                            <a:t>	</a:t>
                          </a:r>
                          <a:r>
                            <a:rPr lang="en-GB" dirty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</a:rPr>
                            <a:t>F</a:t>
                          </a:r>
                          <a:r>
                            <a:rPr lang="en-GB" dirty="0"/>
                            <a:t>	 T	 </a:t>
                          </a:r>
                          <a:r>
                            <a:rPr lang="en-GB" dirty="0">
                              <a:solidFill>
                                <a:srgbClr val="C00000"/>
                              </a:solidFill>
                            </a:rPr>
                            <a:t>T</a:t>
                          </a:r>
                          <a:r>
                            <a:rPr lang="en-GB" dirty="0"/>
                            <a:t>	T	 </a:t>
                          </a:r>
                          <a:r>
                            <a:rPr lang="en-GB" b="1" dirty="0">
                              <a:solidFill>
                                <a:srgbClr val="7030A0"/>
                              </a:solidFill>
                            </a:rPr>
                            <a:t>T</a:t>
                          </a:r>
                          <a:r>
                            <a:rPr lang="en-GB" dirty="0"/>
                            <a:t>	F	</a:t>
                          </a:r>
                          <a:r>
                            <a:rPr lang="en-GB" dirty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</a:rPr>
                            <a:t>T</a:t>
                          </a:r>
                          <a:r>
                            <a:rPr lang="en-GB" dirty="0"/>
                            <a:t>	T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7124944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T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F</a:t>
                          </a:r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T</a:t>
                          </a:r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tabLst>
                              <a:tab pos="180975" algn="l"/>
                              <a:tab pos="447675" algn="l"/>
                              <a:tab pos="714375" algn="l"/>
                              <a:tab pos="990600" algn="l"/>
                              <a:tab pos="1257300" algn="l"/>
                              <a:tab pos="1619250" algn="l"/>
                              <a:tab pos="1885950" algn="l"/>
                              <a:tab pos="2152650" algn="l"/>
                            </a:tabLst>
                          </a:pPr>
                          <a:r>
                            <a:rPr lang="en-GB" dirty="0"/>
                            <a:t>	</a:t>
                          </a:r>
                          <a:r>
                            <a:rPr lang="en-GB" dirty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</a:rPr>
                            <a:t>T</a:t>
                          </a:r>
                          <a:r>
                            <a:rPr lang="en-GB" dirty="0"/>
                            <a:t>	 T	 </a:t>
                          </a:r>
                          <a:r>
                            <a:rPr lang="en-GB" dirty="0">
                              <a:solidFill>
                                <a:srgbClr val="C00000"/>
                              </a:solidFill>
                            </a:rPr>
                            <a:t>F</a:t>
                          </a:r>
                          <a:r>
                            <a:rPr lang="en-GB" dirty="0"/>
                            <a:t>	F	 </a:t>
                          </a:r>
                          <a:r>
                            <a:rPr lang="en-GB" b="1" dirty="0">
                              <a:solidFill>
                                <a:srgbClr val="7030A0"/>
                              </a:solidFill>
                            </a:rPr>
                            <a:t>T</a:t>
                          </a:r>
                          <a:r>
                            <a:rPr lang="en-GB" dirty="0"/>
                            <a:t>	T	</a:t>
                          </a:r>
                          <a:r>
                            <a:rPr lang="en-GB" dirty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</a:rPr>
                            <a:t>T</a:t>
                          </a:r>
                          <a:r>
                            <a:rPr lang="en-GB" dirty="0"/>
                            <a:t>	T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9256583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T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F</a:t>
                          </a:r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F</a:t>
                          </a:r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tabLst>
                              <a:tab pos="180975" algn="l"/>
                              <a:tab pos="447675" algn="l"/>
                              <a:tab pos="714375" algn="l"/>
                              <a:tab pos="990600" algn="l"/>
                              <a:tab pos="1257300" algn="l"/>
                              <a:tab pos="1619250" algn="l"/>
                              <a:tab pos="1885950" algn="l"/>
                              <a:tab pos="2152650" algn="l"/>
                            </a:tabLst>
                          </a:pPr>
                          <a:r>
                            <a:rPr lang="en-GB" dirty="0"/>
                            <a:t>	</a:t>
                          </a:r>
                          <a:r>
                            <a:rPr lang="en-GB" dirty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</a:rPr>
                            <a:t>T</a:t>
                          </a:r>
                          <a:r>
                            <a:rPr lang="en-GB" dirty="0"/>
                            <a:t>	 T	 </a:t>
                          </a:r>
                          <a:r>
                            <a:rPr lang="en-GB" dirty="0">
                              <a:solidFill>
                                <a:srgbClr val="C00000"/>
                              </a:solidFill>
                            </a:rPr>
                            <a:t>F</a:t>
                          </a:r>
                          <a:r>
                            <a:rPr lang="en-GB" dirty="0"/>
                            <a:t>	F	 </a:t>
                          </a:r>
                          <a:r>
                            <a:rPr lang="en-GB" b="1" dirty="0">
                              <a:solidFill>
                                <a:srgbClr val="7030A0"/>
                              </a:solidFill>
                            </a:rPr>
                            <a:t>T</a:t>
                          </a:r>
                          <a:r>
                            <a:rPr lang="en-GB" dirty="0"/>
                            <a:t>	F	</a:t>
                          </a:r>
                          <a:r>
                            <a:rPr lang="en-GB" dirty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</a:rPr>
                            <a:t>T</a:t>
                          </a:r>
                          <a:r>
                            <a:rPr lang="en-GB" dirty="0"/>
                            <a:t>	T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9092154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F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T</a:t>
                          </a:r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T</a:t>
                          </a:r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tabLst>
                              <a:tab pos="180975" algn="l"/>
                              <a:tab pos="447675" algn="l"/>
                              <a:tab pos="714375" algn="l"/>
                              <a:tab pos="990600" algn="l"/>
                              <a:tab pos="1257300" algn="l"/>
                              <a:tab pos="1619250" algn="l"/>
                              <a:tab pos="1885950" algn="l"/>
                              <a:tab pos="2152650" algn="l"/>
                            </a:tabLst>
                          </a:pPr>
                          <a:r>
                            <a:rPr lang="en-GB" dirty="0"/>
                            <a:t>	</a:t>
                          </a:r>
                          <a:r>
                            <a:rPr lang="en-GB" dirty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</a:rPr>
                            <a:t>T</a:t>
                          </a:r>
                          <a:r>
                            <a:rPr lang="en-GB" dirty="0"/>
                            <a:t>	 F	 </a:t>
                          </a:r>
                          <a:r>
                            <a:rPr lang="en-GB" dirty="0">
                              <a:solidFill>
                                <a:srgbClr val="C00000"/>
                              </a:solidFill>
                            </a:rPr>
                            <a:t>F</a:t>
                          </a:r>
                          <a:r>
                            <a:rPr lang="en-GB" dirty="0"/>
                            <a:t>	T	 </a:t>
                          </a:r>
                          <a:r>
                            <a:rPr lang="en-GB" b="1" dirty="0">
                              <a:solidFill>
                                <a:srgbClr val="7030A0"/>
                              </a:solidFill>
                            </a:rPr>
                            <a:t>T</a:t>
                          </a:r>
                          <a:r>
                            <a:rPr lang="en-GB" dirty="0"/>
                            <a:t>	T	</a:t>
                          </a:r>
                          <a:r>
                            <a:rPr lang="en-GB" dirty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</a:rPr>
                            <a:t>T</a:t>
                          </a:r>
                          <a:r>
                            <a:rPr lang="en-GB" dirty="0"/>
                            <a:t>	F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8499751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F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T</a:t>
                          </a:r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F</a:t>
                          </a:r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tabLst>
                              <a:tab pos="180975" algn="l"/>
                              <a:tab pos="447675" algn="l"/>
                              <a:tab pos="714375" algn="l"/>
                              <a:tab pos="990600" algn="l"/>
                              <a:tab pos="1257300" algn="l"/>
                              <a:tab pos="1619250" algn="l"/>
                              <a:tab pos="1885950" algn="l"/>
                              <a:tab pos="2152650" algn="l"/>
                            </a:tabLst>
                          </a:pPr>
                          <a:r>
                            <a:rPr lang="en-GB" dirty="0"/>
                            <a:t>	</a:t>
                          </a:r>
                          <a:r>
                            <a:rPr lang="en-GB" dirty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</a:rPr>
                            <a:t>T</a:t>
                          </a:r>
                          <a:r>
                            <a:rPr lang="en-GB" dirty="0"/>
                            <a:t>	 F	 </a:t>
                          </a:r>
                          <a:r>
                            <a:rPr lang="en-GB" dirty="0">
                              <a:solidFill>
                                <a:srgbClr val="C00000"/>
                              </a:solidFill>
                            </a:rPr>
                            <a:t>F</a:t>
                          </a:r>
                          <a:r>
                            <a:rPr lang="en-GB" dirty="0"/>
                            <a:t>	T	 </a:t>
                          </a:r>
                          <a:r>
                            <a:rPr lang="en-GB" b="1" dirty="0">
                              <a:solidFill>
                                <a:srgbClr val="7030A0"/>
                              </a:solidFill>
                            </a:rPr>
                            <a:t>F</a:t>
                          </a:r>
                          <a:r>
                            <a:rPr lang="en-GB" dirty="0"/>
                            <a:t>	F	</a:t>
                          </a:r>
                          <a:r>
                            <a:rPr lang="en-GB" dirty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</a:rPr>
                            <a:t>F</a:t>
                          </a:r>
                          <a:r>
                            <a:rPr lang="en-GB" dirty="0"/>
                            <a:t>	F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6261072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F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F</a:t>
                          </a:r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T</a:t>
                          </a:r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tabLst>
                              <a:tab pos="180975" algn="l"/>
                              <a:tab pos="447675" algn="l"/>
                              <a:tab pos="714375" algn="l"/>
                              <a:tab pos="990600" algn="l"/>
                              <a:tab pos="1257300" algn="l"/>
                              <a:tab pos="1619250" algn="l"/>
                              <a:tab pos="1885950" algn="l"/>
                              <a:tab pos="2152650" algn="l"/>
                            </a:tabLst>
                          </a:pPr>
                          <a:r>
                            <a:rPr lang="en-GB" dirty="0"/>
                            <a:t>	</a:t>
                          </a:r>
                          <a:r>
                            <a:rPr lang="en-GB" dirty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</a:rPr>
                            <a:t>T</a:t>
                          </a:r>
                          <a:r>
                            <a:rPr lang="en-GB" dirty="0"/>
                            <a:t>	 F	 </a:t>
                          </a:r>
                          <a:r>
                            <a:rPr lang="en-GB" dirty="0">
                              <a:solidFill>
                                <a:srgbClr val="C00000"/>
                              </a:solidFill>
                            </a:rPr>
                            <a:t>F</a:t>
                          </a:r>
                          <a:r>
                            <a:rPr lang="en-GB" dirty="0"/>
                            <a:t>	F	 </a:t>
                          </a:r>
                          <a:r>
                            <a:rPr lang="en-GB" b="1" dirty="0">
                              <a:solidFill>
                                <a:srgbClr val="7030A0"/>
                              </a:solidFill>
                            </a:rPr>
                            <a:t>T</a:t>
                          </a:r>
                          <a:r>
                            <a:rPr lang="en-GB" dirty="0"/>
                            <a:t>	T	</a:t>
                          </a:r>
                          <a:r>
                            <a:rPr lang="en-GB" dirty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</a:rPr>
                            <a:t>T</a:t>
                          </a:r>
                          <a:r>
                            <a:rPr lang="en-GB" dirty="0"/>
                            <a:t>	F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8622557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F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F</a:t>
                          </a:r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F</a:t>
                          </a:r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tabLst>
                              <a:tab pos="180975" algn="l"/>
                              <a:tab pos="447675" algn="l"/>
                              <a:tab pos="714375" algn="l"/>
                              <a:tab pos="990600" algn="l"/>
                              <a:tab pos="1257300" algn="l"/>
                              <a:tab pos="1619250" algn="l"/>
                              <a:tab pos="1885950" algn="l"/>
                              <a:tab pos="2152650" algn="l"/>
                            </a:tabLst>
                          </a:pPr>
                          <a:r>
                            <a:rPr lang="en-GB" dirty="0"/>
                            <a:t>	</a:t>
                          </a:r>
                          <a:r>
                            <a:rPr lang="en-GB" dirty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</a:rPr>
                            <a:t>T</a:t>
                          </a:r>
                          <a:r>
                            <a:rPr lang="en-GB" dirty="0"/>
                            <a:t>	 F	 </a:t>
                          </a:r>
                          <a:r>
                            <a:rPr lang="en-GB" dirty="0">
                              <a:solidFill>
                                <a:srgbClr val="C00000"/>
                              </a:solidFill>
                            </a:rPr>
                            <a:t>F</a:t>
                          </a:r>
                          <a:r>
                            <a:rPr lang="en-GB" dirty="0"/>
                            <a:t>	F	 </a:t>
                          </a:r>
                          <a:r>
                            <a:rPr lang="en-GB" b="1" dirty="0">
                              <a:solidFill>
                                <a:srgbClr val="7030A0"/>
                              </a:solidFill>
                            </a:rPr>
                            <a:t>F</a:t>
                          </a:r>
                          <a:r>
                            <a:rPr lang="en-GB" dirty="0"/>
                            <a:t>	F	</a:t>
                          </a:r>
                          <a:r>
                            <a:rPr lang="en-GB" dirty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</a:rPr>
                            <a:t>F</a:t>
                          </a:r>
                          <a:r>
                            <a:rPr lang="en-GB" dirty="0"/>
                            <a:t>	F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2354372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9" name="Table 3">
                <a:extLst>
                  <a:ext uri="{FF2B5EF4-FFF2-40B4-BE49-F238E27FC236}">
                    <a16:creationId xmlns:a16="http://schemas.microsoft.com/office/drawing/2014/main" id="{8B7A178B-0A76-61CC-F8F3-904AD22902F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37586407"/>
                  </p:ext>
                </p:extLst>
              </p:nvPr>
            </p:nvGraphicFramePr>
            <p:xfrm>
              <a:off x="3329331" y="1760219"/>
              <a:ext cx="5533336" cy="33375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921919">
                      <a:extLst>
                        <a:ext uri="{9D8B030D-6E8A-4147-A177-3AD203B41FA5}">
                          <a16:colId xmlns:a16="http://schemas.microsoft.com/office/drawing/2014/main" val="1342853191"/>
                        </a:ext>
                      </a:extLst>
                    </a:gridCol>
                    <a:gridCol w="921919">
                      <a:extLst>
                        <a:ext uri="{9D8B030D-6E8A-4147-A177-3AD203B41FA5}">
                          <a16:colId xmlns:a16="http://schemas.microsoft.com/office/drawing/2014/main" val="3272050641"/>
                        </a:ext>
                      </a:extLst>
                    </a:gridCol>
                    <a:gridCol w="921919">
                      <a:extLst>
                        <a:ext uri="{9D8B030D-6E8A-4147-A177-3AD203B41FA5}">
                          <a16:colId xmlns:a16="http://schemas.microsoft.com/office/drawing/2014/main" val="3562423262"/>
                        </a:ext>
                      </a:extLst>
                    </a:gridCol>
                    <a:gridCol w="2767579">
                      <a:extLst>
                        <a:ext uri="{9D8B030D-6E8A-4147-A177-3AD203B41FA5}">
                          <a16:colId xmlns:a16="http://schemas.microsoft.com/office/drawing/2014/main" val="810791777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325" t="-1639" r="-503311" b="-8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00658" t="-1639" r="-400000" b="-8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01987" t="-1639" r="-302649" b="-8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00441" t="-1639" r="-661" b="-82295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3245893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T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T</a:t>
                          </a:r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T</a:t>
                          </a:r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tabLst>
                              <a:tab pos="180975" algn="l"/>
                              <a:tab pos="447675" algn="l"/>
                              <a:tab pos="714375" algn="l"/>
                              <a:tab pos="990600" algn="l"/>
                              <a:tab pos="1257300" algn="l"/>
                              <a:tab pos="1619250" algn="l"/>
                              <a:tab pos="1885950" algn="l"/>
                              <a:tab pos="2152650" algn="l"/>
                            </a:tabLst>
                          </a:pPr>
                          <a:r>
                            <a:rPr lang="en-GB" dirty="0"/>
                            <a:t>	</a:t>
                          </a:r>
                          <a:r>
                            <a:rPr lang="en-GB" dirty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</a:rPr>
                            <a:t>F</a:t>
                          </a:r>
                          <a:r>
                            <a:rPr lang="en-GB" dirty="0"/>
                            <a:t>	 T	 </a:t>
                          </a:r>
                          <a:r>
                            <a:rPr lang="en-GB" dirty="0">
                              <a:solidFill>
                                <a:srgbClr val="C00000"/>
                              </a:solidFill>
                            </a:rPr>
                            <a:t>T</a:t>
                          </a:r>
                          <a:r>
                            <a:rPr lang="en-GB" dirty="0"/>
                            <a:t>	T	 </a:t>
                          </a:r>
                          <a:r>
                            <a:rPr lang="en-GB" b="1" dirty="0">
                              <a:solidFill>
                                <a:srgbClr val="7030A0"/>
                              </a:solidFill>
                            </a:rPr>
                            <a:t>T</a:t>
                          </a:r>
                          <a:r>
                            <a:rPr lang="en-GB" dirty="0"/>
                            <a:t>	T	</a:t>
                          </a:r>
                          <a:r>
                            <a:rPr lang="en-GB" dirty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</a:rPr>
                            <a:t>T</a:t>
                          </a:r>
                          <a:r>
                            <a:rPr lang="en-GB" dirty="0"/>
                            <a:t>	T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9440208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T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T</a:t>
                          </a:r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F</a:t>
                          </a:r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tabLst>
                              <a:tab pos="180975" algn="l"/>
                              <a:tab pos="447675" algn="l"/>
                              <a:tab pos="714375" algn="l"/>
                              <a:tab pos="990600" algn="l"/>
                              <a:tab pos="1257300" algn="l"/>
                              <a:tab pos="1619250" algn="l"/>
                              <a:tab pos="1885950" algn="l"/>
                              <a:tab pos="2152650" algn="l"/>
                            </a:tabLst>
                          </a:pPr>
                          <a:r>
                            <a:rPr lang="en-GB" dirty="0"/>
                            <a:t>	</a:t>
                          </a:r>
                          <a:r>
                            <a:rPr lang="en-GB" dirty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</a:rPr>
                            <a:t>F</a:t>
                          </a:r>
                          <a:r>
                            <a:rPr lang="en-GB" dirty="0"/>
                            <a:t>	 T	 </a:t>
                          </a:r>
                          <a:r>
                            <a:rPr lang="en-GB" dirty="0">
                              <a:solidFill>
                                <a:srgbClr val="C00000"/>
                              </a:solidFill>
                            </a:rPr>
                            <a:t>T</a:t>
                          </a:r>
                          <a:r>
                            <a:rPr lang="en-GB" dirty="0"/>
                            <a:t>	T	 </a:t>
                          </a:r>
                          <a:r>
                            <a:rPr lang="en-GB" b="1" dirty="0">
                              <a:solidFill>
                                <a:srgbClr val="7030A0"/>
                              </a:solidFill>
                            </a:rPr>
                            <a:t>T</a:t>
                          </a:r>
                          <a:r>
                            <a:rPr lang="en-GB" dirty="0"/>
                            <a:t>	F	</a:t>
                          </a:r>
                          <a:r>
                            <a:rPr lang="en-GB" dirty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</a:rPr>
                            <a:t>T</a:t>
                          </a:r>
                          <a:r>
                            <a:rPr lang="en-GB" dirty="0"/>
                            <a:t>	T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7124944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T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F</a:t>
                          </a:r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T</a:t>
                          </a:r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tabLst>
                              <a:tab pos="180975" algn="l"/>
                              <a:tab pos="447675" algn="l"/>
                              <a:tab pos="714375" algn="l"/>
                              <a:tab pos="990600" algn="l"/>
                              <a:tab pos="1257300" algn="l"/>
                              <a:tab pos="1619250" algn="l"/>
                              <a:tab pos="1885950" algn="l"/>
                              <a:tab pos="2152650" algn="l"/>
                            </a:tabLst>
                          </a:pPr>
                          <a:r>
                            <a:rPr lang="en-GB" dirty="0"/>
                            <a:t>	</a:t>
                          </a:r>
                          <a:r>
                            <a:rPr lang="en-GB" dirty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</a:rPr>
                            <a:t>T</a:t>
                          </a:r>
                          <a:r>
                            <a:rPr lang="en-GB" dirty="0"/>
                            <a:t>	 T	 </a:t>
                          </a:r>
                          <a:r>
                            <a:rPr lang="en-GB" dirty="0">
                              <a:solidFill>
                                <a:srgbClr val="C00000"/>
                              </a:solidFill>
                            </a:rPr>
                            <a:t>F</a:t>
                          </a:r>
                          <a:r>
                            <a:rPr lang="en-GB" dirty="0"/>
                            <a:t>	F	 </a:t>
                          </a:r>
                          <a:r>
                            <a:rPr lang="en-GB" b="1" dirty="0">
                              <a:solidFill>
                                <a:srgbClr val="7030A0"/>
                              </a:solidFill>
                            </a:rPr>
                            <a:t>T</a:t>
                          </a:r>
                          <a:r>
                            <a:rPr lang="en-GB" dirty="0"/>
                            <a:t>	T	</a:t>
                          </a:r>
                          <a:r>
                            <a:rPr lang="en-GB" dirty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</a:rPr>
                            <a:t>T</a:t>
                          </a:r>
                          <a:r>
                            <a:rPr lang="en-GB" dirty="0"/>
                            <a:t>	T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9256583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T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F</a:t>
                          </a:r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F</a:t>
                          </a:r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tabLst>
                              <a:tab pos="180975" algn="l"/>
                              <a:tab pos="447675" algn="l"/>
                              <a:tab pos="714375" algn="l"/>
                              <a:tab pos="990600" algn="l"/>
                              <a:tab pos="1257300" algn="l"/>
                              <a:tab pos="1619250" algn="l"/>
                              <a:tab pos="1885950" algn="l"/>
                              <a:tab pos="2152650" algn="l"/>
                            </a:tabLst>
                          </a:pPr>
                          <a:r>
                            <a:rPr lang="en-GB" dirty="0"/>
                            <a:t>	</a:t>
                          </a:r>
                          <a:r>
                            <a:rPr lang="en-GB" dirty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</a:rPr>
                            <a:t>T</a:t>
                          </a:r>
                          <a:r>
                            <a:rPr lang="en-GB" dirty="0"/>
                            <a:t>	 T	 </a:t>
                          </a:r>
                          <a:r>
                            <a:rPr lang="en-GB" dirty="0">
                              <a:solidFill>
                                <a:srgbClr val="C00000"/>
                              </a:solidFill>
                            </a:rPr>
                            <a:t>F</a:t>
                          </a:r>
                          <a:r>
                            <a:rPr lang="en-GB" dirty="0"/>
                            <a:t>	F	 </a:t>
                          </a:r>
                          <a:r>
                            <a:rPr lang="en-GB" b="1" dirty="0">
                              <a:solidFill>
                                <a:srgbClr val="7030A0"/>
                              </a:solidFill>
                            </a:rPr>
                            <a:t>T</a:t>
                          </a:r>
                          <a:r>
                            <a:rPr lang="en-GB" dirty="0"/>
                            <a:t>	F	</a:t>
                          </a:r>
                          <a:r>
                            <a:rPr lang="en-GB" dirty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</a:rPr>
                            <a:t>T</a:t>
                          </a:r>
                          <a:r>
                            <a:rPr lang="en-GB" dirty="0"/>
                            <a:t>	T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9092154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F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T</a:t>
                          </a:r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T</a:t>
                          </a:r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tabLst>
                              <a:tab pos="180975" algn="l"/>
                              <a:tab pos="447675" algn="l"/>
                              <a:tab pos="714375" algn="l"/>
                              <a:tab pos="990600" algn="l"/>
                              <a:tab pos="1257300" algn="l"/>
                              <a:tab pos="1619250" algn="l"/>
                              <a:tab pos="1885950" algn="l"/>
                              <a:tab pos="2152650" algn="l"/>
                            </a:tabLst>
                          </a:pPr>
                          <a:r>
                            <a:rPr lang="en-GB" dirty="0"/>
                            <a:t>	</a:t>
                          </a:r>
                          <a:r>
                            <a:rPr lang="en-GB" dirty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</a:rPr>
                            <a:t>T</a:t>
                          </a:r>
                          <a:r>
                            <a:rPr lang="en-GB" dirty="0"/>
                            <a:t>	 F	 </a:t>
                          </a:r>
                          <a:r>
                            <a:rPr lang="en-GB" dirty="0">
                              <a:solidFill>
                                <a:srgbClr val="C00000"/>
                              </a:solidFill>
                            </a:rPr>
                            <a:t>F</a:t>
                          </a:r>
                          <a:r>
                            <a:rPr lang="en-GB" dirty="0"/>
                            <a:t>	T	 </a:t>
                          </a:r>
                          <a:r>
                            <a:rPr lang="en-GB" b="1" dirty="0">
                              <a:solidFill>
                                <a:srgbClr val="7030A0"/>
                              </a:solidFill>
                            </a:rPr>
                            <a:t>T</a:t>
                          </a:r>
                          <a:r>
                            <a:rPr lang="en-GB" dirty="0"/>
                            <a:t>	T	</a:t>
                          </a:r>
                          <a:r>
                            <a:rPr lang="en-GB" dirty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</a:rPr>
                            <a:t>T</a:t>
                          </a:r>
                          <a:r>
                            <a:rPr lang="en-GB" dirty="0"/>
                            <a:t>	F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8499751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F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T</a:t>
                          </a:r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F</a:t>
                          </a:r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tabLst>
                              <a:tab pos="180975" algn="l"/>
                              <a:tab pos="447675" algn="l"/>
                              <a:tab pos="714375" algn="l"/>
                              <a:tab pos="990600" algn="l"/>
                              <a:tab pos="1257300" algn="l"/>
                              <a:tab pos="1619250" algn="l"/>
                              <a:tab pos="1885950" algn="l"/>
                              <a:tab pos="2152650" algn="l"/>
                            </a:tabLst>
                          </a:pPr>
                          <a:r>
                            <a:rPr lang="en-GB" dirty="0"/>
                            <a:t>	</a:t>
                          </a:r>
                          <a:r>
                            <a:rPr lang="en-GB" dirty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</a:rPr>
                            <a:t>T</a:t>
                          </a:r>
                          <a:r>
                            <a:rPr lang="en-GB" dirty="0"/>
                            <a:t>	 F	 </a:t>
                          </a:r>
                          <a:r>
                            <a:rPr lang="en-GB" dirty="0">
                              <a:solidFill>
                                <a:srgbClr val="C00000"/>
                              </a:solidFill>
                            </a:rPr>
                            <a:t>F</a:t>
                          </a:r>
                          <a:r>
                            <a:rPr lang="en-GB" dirty="0"/>
                            <a:t>	T	 </a:t>
                          </a:r>
                          <a:r>
                            <a:rPr lang="en-GB" b="1" dirty="0">
                              <a:solidFill>
                                <a:srgbClr val="7030A0"/>
                              </a:solidFill>
                            </a:rPr>
                            <a:t>F</a:t>
                          </a:r>
                          <a:r>
                            <a:rPr lang="en-GB" dirty="0"/>
                            <a:t>	F	</a:t>
                          </a:r>
                          <a:r>
                            <a:rPr lang="en-GB" dirty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</a:rPr>
                            <a:t>F</a:t>
                          </a:r>
                          <a:r>
                            <a:rPr lang="en-GB" dirty="0"/>
                            <a:t>	F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6261072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F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F</a:t>
                          </a:r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T</a:t>
                          </a:r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tabLst>
                              <a:tab pos="180975" algn="l"/>
                              <a:tab pos="447675" algn="l"/>
                              <a:tab pos="714375" algn="l"/>
                              <a:tab pos="990600" algn="l"/>
                              <a:tab pos="1257300" algn="l"/>
                              <a:tab pos="1619250" algn="l"/>
                              <a:tab pos="1885950" algn="l"/>
                              <a:tab pos="2152650" algn="l"/>
                            </a:tabLst>
                          </a:pPr>
                          <a:r>
                            <a:rPr lang="en-GB" dirty="0"/>
                            <a:t>	</a:t>
                          </a:r>
                          <a:r>
                            <a:rPr lang="en-GB" dirty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</a:rPr>
                            <a:t>T</a:t>
                          </a:r>
                          <a:r>
                            <a:rPr lang="en-GB" dirty="0"/>
                            <a:t>	 F	 </a:t>
                          </a:r>
                          <a:r>
                            <a:rPr lang="en-GB" dirty="0">
                              <a:solidFill>
                                <a:srgbClr val="C00000"/>
                              </a:solidFill>
                            </a:rPr>
                            <a:t>F</a:t>
                          </a:r>
                          <a:r>
                            <a:rPr lang="en-GB" dirty="0"/>
                            <a:t>	F	 </a:t>
                          </a:r>
                          <a:r>
                            <a:rPr lang="en-GB" b="1" dirty="0">
                              <a:solidFill>
                                <a:srgbClr val="7030A0"/>
                              </a:solidFill>
                            </a:rPr>
                            <a:t>T</a:t>
                          </a:r>
                          <a:r>
                            <a:rPr lang="en-GB" dirty="0"/>
                            <a:t>	T	</a:t>
                          </a:r>
                          <a:r>
                            <a:rPr lang="en-GB" dirty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</a:rPr>
                            <a:t>T</a:t>
                          </a:r>
                          <a:r>
                            <a:rPr lang="en-GB" dirty="0"/>
                            <a:t>	F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8622557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F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F</a:t>
                          </a:r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F</a:t>
                          </a:r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tabLst>
                              <a:tab pos="180975" algn="l"/>
                              <a:tab pos="447675" algn="l"/>
                              <a:tab pos="714375" algn="l"/>
                              <a:tab pos="990600" algn="l"/>
                              <a:tab pos="1257300" algn="l"/>
                              <a:tab pos="1619250" algn="l"/>
                              <a:tab pos="1885950" algn="l"/>
                              <a:tab pos="2152650" algn="l"/>
                            </a:tabLst>
                          </a:pPr>
                          <a:r>
                            <a:rPr lang="en-GB" dirty="0"/>
                            <a:t>	</a:t>
                          </a:r>
                          <a:r>
                            <a:rPr lang="en-GB" dirty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</a:rPr>
                            <a:t>T</a:t>
                          </a:r>
                          <a:r>
                            <a:rPr lang="en-GB" dirty="0"/>
                            <a:t>	 F	 </a:t>
                          </a:r>
                          <a:r>
                            <a:rPr lang="en-GB" dirty="0">
                              <a:solidFill>
                                <a:srgbClr val="C00000"/>
                              </a:solidFill>
                            </a:rPr>
                            <a:t>F</a:t>
                          </a:r>
                          <a:r>
                            <a:rPr lang="en-GB" dirty="0"/>
                            <a:t>	F	 </a:t>
                          </a:r>
                          <a:r>
                            <a:rPr lang="en-GB" b="1" dirty="0">
                              <a:solidFill>
                                <a:srgbClr val="7030A0"/>
                              </a:solidFill>
                            </a:rPr>
                            <a:t>F</a:t>
                          </a:r>
                          <a:r>
                            <a:rPr lang="en-GB" dirty="0"/>
                            <a:t>	F	</a:t>
                          </a:r>
                          <a:r>
                            <a:rPr lang="en-GB" dirty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</a:rPr>
                            <a:t>F</a:t>
                          </a:r>
                          <a:r>
                            <a:rPr lang="en-GB" dirty="0"/>
                            <a:t>	F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23543729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DE660D6-010F-DAC6-81C1-9B810969D601}"/>
                  </a:ext>
                </a:extLst>
              </p:cNvPr>
              <p:cNvSpPr txBox="1"/>
              <p:nvPr/>
            </p:nvSpPr>
            <p:spPr>
              <a:xfrm>
                <a:off x="1344343" y="5488165"/>
                <a:ext cx="9503313" cy="861774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marL="342900" indent="-342900">
                  <a:spcAft>
                    <a:spcPts val="2000"/>
                  </a:spcAft>
                  <a:buFont typeface="Arial" panose="020B0604020202020204" pitchFamily="34" charset="0"/>
                  <a:buChar char="•"/>
                </a:pP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The conditional is the </a:t>
                </a:r>
                <a:r>
                  <a:rPr lang="en-GB" sz="2500" b="1" dirty="0">
                    <a:solidFill>
                      <a:srgbClr val="7030A0"/>
                    </a:solidFill>
                  </a:rPr>
                  <a:t>main logical operator</a:t>
                </a: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, and so the truth-values under ‘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’ are the truth-values of the whole sentence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DE660D6-010F-DAC6-81C1-9B810969D6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4343" y="5488165"/>
                <a:ext cx="9503313" cy="861774"/>
              </a:xfrm>
              <a:prstGeom prst="rect">
                <a:avLst/>
              </a:prstGeom>
              <a:blipFill>
                <a:blip r:embed="rId4"/>
                <a:stretch>
                  <a:fillRect l="-963" t="-4930" b="-1619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35652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077356F-9B0A-0671-7CC0-48FADE4F14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0965" y="3428999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1157AF6-39C2-8E1E-EE72-2BF0F28046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897481">
            <a:off x="-2267932" y="-2404694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F249219-1258-D5FD-7EDB-EBDC035B850B}"/>
              </a:ext>
            </a:extLst>
          </p:cNvPr>
          <p:cNvSpPr txBox="1"/>
          <p:nvPr/>
        </p:nvSpPr>
        <p:spPr>
          <a:xfrm>
            <a:off x="1180728" y="640349"/>
            <a:ext cx="95033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The truth-table for negation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e 3">
                <a:extLst>
                  <a:ext uri="{FF2B5EF4-FFF2-40B4-BE49-F238E27FC236}">
                    <a16:creationId xmlns:a16="http://schemas.microsoft.com/office/drawing/2014/main" id="{F64FEB66-87A2-2D22-63B1-CF66D9E9429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92627176"/>
                  </p:ext>
                </p:extLst>
              </p:nvPr>
            </p:nvGraphicFramePr>
            <p:xfrm>
              <a:off x="4132158" y="2872739"/>
              <a:ext cx="3600452" cy="11125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800226">
                      <a:extLst>
                        <a:ext uri="{9D8B030D-6E8A-4147-A177-3AD203B41FA5}">
                          <a16:colId xmlns:a16="http://schemas.microsoft.com/office/drawing/2014/main" val="1342853191"/>
                        </a:ext>
                      </a:extLst>
                    </a:gridCol>
                    <a:gridCol w="1800226">
                      <a:extLst>
                        <a:ext uri="{9D8B030D-6E8A-4147-A177-3AD203B41FA5}">
                          <a16:colId xmlns:a16="http://schemas.microsoft.com/office/drawing/2014/main" val="810791777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𝑨</m:t>
                                </m:r>
                              </m:oMath>
                            </m:oMathPara>
                          </a14:m>
                          <a:endParaRPr lang="en-GB" b="1" dirty="0"/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¬</m:t>
                                </m:r>
                                <m:r>
                                  <a:rPr lang="en-GB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𝑨</m:t>
                                </m:r>
                              </m:oMath>
                            </m:oMathPara>
                          </a14:m>
                          <a:endParaRPr lang="en-GB" b="0" dirty="0"/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3245893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T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tabLst>
                              <a:tab pos="625475" algn="l"/>
                            </a:tabLst>
                          </a:pPr>
                          <a:r>
                            <a:rPr lang="en-GB" dirty="0"/>
                            <a:t>	 F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9440208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F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tabLst>
                              <a:tab pos="625475" algn="l"/>
                            </a:tabLst>
                          </a:pPr>
                          <a:r>
                            <a:rPr lang="en-GB" dirty="0"/>
                            <a:t>	 T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7124944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e 3">
                <a:extLst>
                  <a:ext uri="{FF2B5EF4-FFF2-40B4-BE49-F238E27FC236}">
                    <a16:creationId xmlns:a16="http://schemas.microsoft.com/office/drawing/2014/main" id="{F64FEB66-87A2-2D22-63B1-CF66D9E9429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92627176"/>
                  </p:ext>
                </p:extLst>
              </p:nvPr>
            </p:nvGraphicFramePr>
            <p:xfrm>
              <a:off x="4132158" y="2872739"/>
              <a:ext cx="3600452" cy="11125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800226">
                      <a:extLst>
                        <a:ext uri="{9D8B030D-6E8A-4147-A177-3AD203B41FA5}">
                          <a16:colId xmlns:a16="http://schemas.microsoft.com/office/drawing/2014/main" val="1342853191"/>
                        </a:ext>
                      </a:extLst>
                    </a:gridCol>
                    <a:gridCol w="1800226">
                      <a:extLst>
                        <a:ext uri="{9D8B030D-6E8A-4147-A177-3AD203B41FA5}">
                          <a16:colId xmlns:a16="http://schemas.microsoft.com/office/drawing/2014/main" val="810791777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338" t="-3279" r="-101014" b="-2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00338" t="-3279" r="-1014" b="-22459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3245893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T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tabLst>
                              <a:tab pos="625475" algn="l"/>
                            </a:tabLst>
                          </a:pPr>
                          <a:r>
                            <a:rPr lang="en-GB" dirty="0"/>
                            <a:t>	 F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9440208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F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tabLst>
                              <a:tab pos="625475" algn="l"/>
                            </a:tabLst>
                          </a:pPr>
                          <a:r>
                            <a:rPr lang="en-GB" dirty="0"/>
                            <a:t>	 T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71249446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09824480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077356F-9B0A-0671-7CC0-48FADE4F14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0965" y="3428999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29D3D3C-54A6-5EDF-0F09-4AB2E7D2A710}"/>
                  </a:ext>
                </a:extLst>
              </p:cNvPr>
              <p:cNvSpPr txBox="1"/>
              <p:nvPr/>
            </p:nvSpPr>
            <p:spPr>
              <a:xfrm>
                <a:off x="1344343" y="1458488"/>
                <a:ext cx="9503313" cy="5093702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marL="342900" indent="-342900">
                  <a:spcAft>
                    <a:spcPts val="1000"/>
                  </a:spcAft>
                  <a:buFont typeface="Arial" panose="020B0604020202020204" pitchFamily="34" charset="0"/>
                  <a:buChar char="•"/>
                </a:pP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If your compound sentence is built out of 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GB" sz="2500" dirty="0"/>
                  <a:t> atoms, then you need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5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5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GB" sz="25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GB" sz="2500" dirty="0"/>
                  <a:t> rows</a:t>
                </a:r>
              </a:p>
              <a:p>
                <a:pPr marL="800100" lvl="1" indent="-342900">
                  <a:spcAft>
                    <a:spcPts val="2000"/>
                  </a:spcAft>
                  <a:buFont typeface="Calibri" panose="020F0502020204030204" pitchFamily="34" charset="0"/>
                  <a:buChar char="‒"/>
                </a:pPr>
                <a:r>
                  <a:rPr lang="en-GB" sz="2500" dirty="0">
                    <a:solidFill>
                      <a:srgbClr val="C00000"/>
                    </a:solidFill>
                  </a:rPr>
                  <a:t>1 atom, 2 rows</a:t>
                </a:r>
                <a:r>
                  <a:rPr lang="en-GB" sz="2500" dirty="0"/>
                  <a:t>; </a:t>
                </a:r>
                <a:r>
                  <a:rPr lang="en-GB" sz="2500" dirty="0">
                    <a:solidFill>
                      <a:srgbClr val="7030A0"/>
                    </a:solidFill>
                  </a:rPr>
                  <a:t>2 atoms, 4 rows</a:t>
                </a:r>
                <a:r>
                  <a:rPr lang="en-GB" sz="2500" dirty="0"/>
                  <a:t>; </a:t>
                </a:r>
                <a:r>
                  <a:rPr lang="en-GB" sz="2500" dirty="0">
                    <a:solidFill>
                      <a:schemeClr val="accent5">
                        <a:lumMod val="50000"/>
                      </a:schemeClr>
                    </a:solidFill>
                  </a:rPr>
                  <a:t>3 atoms, 8 rows</a:t>
                </a:r>
                <a:r>
                  <a:rPr lang="en-GB" sz="2500" dirty="0"/>
                  <a:t>; </a:t>
                </a:r>
                <a:r>
                  <a:rPr lang="en-GB" sz="2500" dirty="0">
                    <a:solidFill>
                      <a:schemeClr val="accent6">
                        <a:lumMod val="50000"/>
                      </a:schemeClr>
                    </a:solidFill>
                  </a:rPr>
                  <a:t>4 atoms, 16 rows</a:t>
                </a:r>
                <a:r>
                  <a:rPr lang="en-GB" sz="2500" dirty="0"/>
                  <a:t>…</a:t>
                </a:r>
              </a:p>
              <a:p>
                <a:pPr marL="342900" indent="-342900">
                  <a:spcAft>
                    <a:spcPts val="2000"/>
                  </a:spcAft>
                  <a:buFont typeface="Arial" panose="020B0604020202020204" pitchFamily="34" charset="0"/>
                  <a:buChar char="•"/>
                </a:pPr>
                <a:r>
                  <a:rPr lang="en-GB" sz="2500" dirty="0"/>
                  <a:t>On the rightmost column, alternate ‘T’s and ‘F’s from line to line</a:t>
                </a:r>
              </a:p>
              <a:p>
                <a:pPr marL="342900" indent="-342900">
                  <a:spcAft>
                    <a:spcPts val="2000"/>
                  </a:spcAft>
                  <a:buFont typeface="Arial" panose="020B0604020202020204" pitchFamily="34" charset="0"/>
                  <a:buChar char="•"/>
                </a:pPr>
                <a:r>
                  <a:rPr lang="en-GB" sz="2500" dirty="0"/>
                  <a:t>On the second-rightmost column, write two rows of ‘T’s, then two rows of ‘F’s, and so on</a:t>
                </a:r>
              </a:p>
              <a:p>
                <a:pPr marL="342900" indent="-342900">
                  <a:spcAft>
                    <a:spcPts val="2000"/>
                  </a:spcAft>
                  <a:buFont typeface="Arial" panose="020B0604020202020204" pitchFamily="34" charset="0"/>
                  <a:buChar char="•"/>
                </a:pPr>
                <a:r>
                  <a:rPr lang="en-GB" sz="2500" dirty="0"/>
                  <a:t>On the third-rightmost column, write four rows of ‘T’s, then four rows of ‘Fs’, and so on</a:t>
                </a:r>
              </a:p>
              <a:p>
                <a:pPr marL="342900" indent="-342900">
                  <a:spcAft>
                    <a:spcPts val="2000"/>
                  </a:spcAft>
                  <a:buFont typeface="Arial" panose="020B0604020202020204" pitchFamily="34" charset="0"/>
                  <a:buChar char="•"/>
                </a:pPr>
                <a:r>
                  <a:rPr lang="en-GB" sz="2500" dirty="0"/>
                  <a:t>Repeat until you have gone through all your atoms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29D3D3C-54A6-5EDF-0F09-4AB2E7D2A7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4343" y="1458488"/>
                <a:ext cx="9503313" cy="5093702"/>
              </a:xfrm>
              <a:prstGeom prst="rect">
                <a:avLst/>
              </a:prstGeom>
              <a:blipFill>
                <a:blip r:embed="rId3"/>
                <a:stretch>
                  <a:fillRect l="-963" t="-359" r="-1669" b="-239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>
            <a:extLst>
              <a:ext uri="{FF2B5EF4-FFF2-40B4-BE49-F238E27FC236}">
                <a16:creationId xmlns:a16="http://schemas.microsoft.com/office/drawing/2014/main" id="{11157AF6-39C2-8E1E-EE72-2BF0F28046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897481">
            <a:off x="-2267932" y="-2404694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F249219-1258-D5FD-7EDB-EBDC035B850B}"/>
              </a:ext>
            </a:extLst>
          </p:cNvPr>
          <p:cNvSpPr txBox="1"/>
          <p:nvPr/>
        </p:nvSpPr>
        <p:spPr>
          <a:xfrm>
            <a:off x="1180728" y="640349"/>
            <a:ext cx="95033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How to draw a truth-table</a:t>
            </a:r>
          </a:p>
        </p:txBody>
      </p:sp>
    </p:spTree>
    <p:extLst>
      <p:ext uri="{BB962C8B-B14F-4D97-AF65-F5344CB8AC3E}">
        <p14:creationId xmlns:p14="http://schemas.microsoft.com/office/powerpoint/2010/main" val="3746193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978E276-1815-CE72-344E-AB49414CB5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0965" y="3428999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697FBE0-5CA3-E02C-2CA1-55ADFAC236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897481">
            <a:off x="-2267932" y="-2404694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AABBCCE-2676-A988-D790-9F1F0FEEE446}"/>
              </a:ext>
            </a:extLst>
          </p:cNvPr>
          <p:cNvSpPr txBox="1"/>
          <p:nvPr/>
        </p:nvSpPr>
        <p:spPr>
          <a:xfrm>
            <a:off x="1159707" y="569795"/>
            <a:ext cx="851553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Reason and Argument</a:t>
            </a:r>
          </a:p>
          <a:p>
            <a:r>
              <a:rPr lang="en-GB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Lecture 5: Truth-Tables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31CB597-D19E-5C7C-2974-3E5262715FCB}"/>
              </a:ext>
            </a:extLst>
          </p:cNvPr>
          <p:cNvSpPr txBox="1"/>
          <p:nvPr/>
        </p:nvSpPr>
        <p:spPr>
          <a:xfrm>
            <a:off x="1159707" y="2775640"/>
            <a:ext cx="10155865" cy="290079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514350" indent="-514350">
              <a:spcAft>
                <a:spcPts val="2500"/>
              </a:spcAft>
              <a:buFont typeface="+mj-lt"/>
              <a:buAutoNum type="arabicPeriod"/>
            </a:pPr>
            <a:r>
              <a:rPr lang="en-GB" sz="3000" dirty="0">
                <a:solidFill>
                  <a:schemeClr val="bg2">
                    <a:lumMod val="75000"/>
                  </a:schemeClr>
                </a:solidFill>
              </a:rPr>
              <a:t>Characteristic Truth-Tables</a:t>
            </a:r>
          </a:p>
          <a:p>
            <a:pPr marL="514350" indent="-514350">
              <a:spcAft>
                <a:spcPts val="2500"/>
              </a:spcAft>
              <a:buFont typeface="+mj-lt"/>
              <a:buAutoNum type="arabicPeriod"/>
            </a:pPr>
            <a:r>
              <a:rPr lang="en-GB" sz="3000" dirty="0">
                <a:solidFill>
                  <a:schemeClr val="bg2">
                    <a:lumMod val="75000"/>
                  </a:schemeClr>
                </a:solidFill>
              </a:rPr>
              <a:t>Compound Truth-Tables</a:t>
            </a:r>
          </a:p>
          <a:p>
            <a:pPr marL="514350" indent="-514350">
              <a:spcAft>
                <a:spcPts val="2500"/>
              </a:spcAft>
              <a:buFont typeface="+mj-lt"/>
              <a:buAutoNum type="arabicPeriod"/>
            </a:pPr>
            <a:r>
              <a:rPr lang="en-GB" sz="3000" dirty="0"/>
              <a:t>DIY Truth-Tables</a:t>
            </a:r>
          </a:p>
          <a:p>
            <a:pPr marL="514350" indent="-514350">
              <a:spcAft>
                <a:spcPts val="2500"/>
              </a:spcAft>
              <a:buFont typeface="+mj-lt"/>
              <a:buAutoNum type="arabicPeriod"/>
            </a:pPr>
            <a:r>
              <a:rPr lang="en-GB" sz="3000" dirty="0">
                <a:solidFill>
                  <a:schemeClr val="bg2">
                    <a:lumMod val="75000"/>
                  </a:schemeClr>
                </a:solidFill>
              </a:rPr>
              <a:t>Valuations</a:t>
            </a:r>
          </a:p>
        </p:txBody>
      </p:sp>
    </p:spTree>
    <p:extLst>
      <p:ext uri="{BB962C8B-B14F-4D97-AF65-F5344CB8AC3E}">
        <p14:creationId xmlns:p14="http://schemas.microsoft.com/office/powerpoint/2010/main" val="352165204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077356F-9B0A-0671-7CC0-48FADE4F14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0965" y="3428999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29D3D3C-54A6-5EDF-0F09-4AB2E7D2A710}"/>
                  </a:ext>
                </a:extLst>
              </p:cNvPr>
              <p:cNvSpPr txBox="1"/>
              <p:nvPr/>
            </p:nvSpPr>
            <p:spPr>
              <a:xfrm>
                <a:off x="1344343" y="2972622"/>
                <a:ext cx="9503313" cy="2065437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>
                  <a:spcAft>
                    <a:spcPts val="1000"/>
                  </a:spcAft>
                </a:pPr>
                <a:r>
                  <a:rPr lang="en-GB" sz="2500" dirty="0"/>
                  <a:t>Draw truth-tables for these sentences</a:t>
                </a:r>
              </a:p>
              <a:p>
                <a:pPr lvl="1">
                  <a:spcAft>
                    <a:spcPts val="1000"/>
                  </a:spcAft>
                </a:pPr>
                <a:r>
                  <a:rPr lang="en-GB" sz="2500" dirty="0"/>
                  <a:t>1.	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¬</m:t>
                    </m:r>
                    <m:d>
                      <m:dPr>
                        <m:ctrlPr>
                          <a:rPr lang="en-GB" sz="25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5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GB" sz="2500" b="0" i="1" smtClean="0">
                            <a:latin typeface="Cambria Math" panose="02040503050406030204" pitchFamily="18" charset="0"/>
                          </a:rPr>
                          <m:t>↔</m:t>
                        </m:r>
                        <m:r>
                          <a:rPr lang="en-GB" sz="25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</m:oMath>
                </a14:m>
                <a:endParaRPr lang="en-GB" sz="2500" dirty="0"/>
              </a:p>
              <a:p>
                <a:pPr lvl="1">
                  <a:spcAft>
                    <a:spcPts val="1000"/>
                  </a:spcAft>
                </a:pPr>
                <a:r>
                  <a:rPr lang="en-GB" sz="2500" dirty="0"/>
                  <a:t>2.	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25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5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  <m:r>
                          <a:rPr lang="en-GB" sz="2500" b="0" i="1" smtClean="0"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a:rPr lang="en-GB" sz="25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</m:d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→¬</m:t>
                    </m:r>
                    <m:d>
                      <m:dPr>
                        <m:ctrlPr>
                          <a:rPr lang="en-GB" sz="25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5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  <m:r>
                          <a:rPr lang="en-GB" sz="2500" b="0" i="1" smtClean="0"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GB" sz="25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</m:d>
                  </m:oMath>
                </a14:m>
                <a:endParaRPr lang="en-GB" sz="2500" b="0" dirty="0"/>
              </a:p>
              <a:p>
                <a:pPr lvl="1">
                  <a:spcAft>
                    <a:spcPts val="1000"/>
                  </a:spcAft>
                </a:pPr>
                <a:r>
                  <a:rPr lang="en-GB" sz="2500" dirty="0"/>
                  <a:t>3.	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∨</m:t>
                    </m:r>
                    <m:d>
                      <m:dPr>
                        <m:ctrlPr>
                          <a:rPr lang="en-GB" sz="25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GB" sz="25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2500" b="0" i="1" smtClean="0">
                                <a:latin typeface="Cambria Math" panose="02040503050406030204" pitchFamily="18" charset="0"/>
                              </a:rPr>
                              <m:t>𝐻</m:t>
                            </m:r>
                            <m:r>
                              <a:rPr lang="en-GB" sz="2500" b="0" i="1" smtClean="0">
                                <a:latin typeface="Cambria Math" panose="02040503050406030204" pitchFamily="18" charset="0"/>
                              </a:rPr>
                              <m:t>∨</m:t>
                            </m:r>
                            <m:r>
                              <a:rPr lang="en-GB" sz="2500" b="0" i="1" smtClean="0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</m:d>
                        <m:r>
                          <a:rPr lang="en-GB" sz="2500" b="0" i="1" smtClean="0">
                            <a:latin typeface="Cambria Math" panose="02040503050406030204" pitchFamily="18" charset="0"/>
                          </a:rPr>
                          <m:t>∧</m:t>
                        </m:r>
                        <m:d>
                          <m:dPr>
                            <m:ctrlPr>
                              <a:rPr lang="en-GB" sz="25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2500" b="0" i="1" smtClean="0">
                                <a:latin typeface="Cambria Math" panose="02040503050406030204" pitchFamily="18" charset="0"/>
                              </a:rPr>
                              <m:t>¬</m:t>
                            </m:r>
                            <m:r>
                              <a:rPr lang="en-GB" sz="2500" b="0" i="1" smtClean="0">
                                <a:latin typeface="Cambria Math" panose="02040503050406030204" pitchFamily="18" charset="0"/>
                              </a:rPr>
                              <m:t>𝐻</m:t>
                            </m:r>
                            <m:r>
                              <a:rPr lang="en-GB" sz="2500" b="0" i="1" smtClean="0">
                                <a:latin typeface="Cambria Math" panose="02040503050406030204" pitchFamily="18" charset="0"/>
                              </a:rPr>
                              <m:t>∧¬</m:t>
                            </m:r>
                            <m:r>
                              <a:rPr lang="en-GB" sz="2500" b="0" i="1" smtClean="0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</m:d>
                      </m:e>
                    </m:d>
                  </m:oMath>
                </a14:m>
                <a:endParaRPr lang="en-GB" sz="25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29D3D3C-54A6-5EDF-0F09-4AB2E7D2A7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4343" y="2972622"/>
                <a:ext cx="9503313" cy="2065437"/>
              </a:xfrm>
              <a:prstGeom prst="rect">
                <a:avLst/>
              </a:prstGeom>
              <a:blipFill>
                <a:blip r:embed="rId3"/>
                <a:stretch>
                  <a:fillRect l="-1091" t="-1775" b="-591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>
            <a:extLst>
              <a:ext uri="{FF2B5EF4-FFF2-40B4-BE49-F238E27FC236}">
                <a16:creationId xmlns:a16="http://schemas.microsoft.com/office/drawing/2014/main" id="{11157AF6-39C2-8E1E-EE72-2BF0F28046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897481">
            <a:off x="-2267932" y="-2404694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F249219-1258-D5FD-7EDB-EBDC035B850B}"/>
              </a:ext>
            </a:extLst>
          </p:cNvPr>
          <p:cNvSpPr txBox="1"/>
          <p:nvPr/>
        </p:nvSpPr>
        <p:spPr>
          <a:xfrm>
            <a:off x="1180728" y="640349"/>
            <a:ext cx="95033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DIY truth-tables</a:t>
            </a:r>
          </a:p>
        </p:txBody>
      </p:sp>
    </p:spTree>
    <p:extLst>
      <p:ext uri="{BB962C8B-B14F-4D97-AF65-F5344CB8AC3E}">
        <p14:creationId xmlns:p14="http://schemas.microsoft.com/office/powerpoint/2010/main" val="427765513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077356F-9B0A-0671-7CC0-48FADE4F14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0965" y="3428999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1157AF6-39C2-8E1E-EE72-2BF0F28046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897481">
            <a:off x="-2267932" y="-2404694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F249219-1258-D5FD-7EDB-EBDC035B850B}"/>
              </a:ext>
            </a:extLst>
          </p:cNvPr>
          <p:cNvSpPr txBox="1"/>
          <p:nvPr/>
        </p:nvSpPr>
        <p:spPr>
          <a:xfrm>
            <a:off x="1180728" y="640349"/>
            <a:ext cx="95033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DIY truth-tables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9" name="Table 3">
                <a:extLst>
                  <a:ext uri="{FF2B5EF4-FFF2-40B4-BE49-F238E27FC236}">
                    <a16:creationId xmlns:a16="http://schemas.microsoft.com/office/drawing/2014/main" id="{8B7A178B-0A76-61CC-F8F3-904AD22902F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2159589"/>
                  </p:ext>
                </p:extLst>
              </p:nvPr>
            </p:nvGraphicFramePr>
            <p:xfrm>
              <a:off x="4107654" y="2501899"/>
              <a:ext cx="3976689" cy="18542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00151">
                      <a:extLst>
                        <a:ext uri="{9D8B030D-6E8A-4147-A177-3AD203B41FA5}">
                          <a16:colId xmlns:a16="http://schemas.microsoft.com/office/drawing/2014/main" val="1342853191"/>
                        </a:ext>
                      </a:extLst>
                    </a:gridCol>
                    <a:gridCol w="1200151">
                      <a:extLst>
                        <a:ext uri="{9D8B030D-6E8A-4147-A177-3AD203B41FA5}">
                          <a16:colId xmlns:a16="http://schemas.microsoft.com/office/drawing/2014/main" val="3272050641"/>
                        </a:ext>
                      </a:extLst>
                    </a:gridCol>
                    <a:gridCol w="1576387">
                      <a:extLst>
                        <a:ext uri="{9D8B030D-6E8A-4147-A177-3AD203B41FA5}">
                          <a16:colId xmlns:a16="http://schemas.microsoft.com/office/drawing/2014/main" val="810791777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oMath>
                            </m:oMathPara>
                          </a14:m>
                          <a:endParaRPr lang="en-GB" b="0" dirty="0"/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oMath>
                            </m:oMathPara>
                          </a14:m>
                          <a:endParaRPr lang="en-GB" b="0" dirty="0"/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¬ (</m:t>
                                </m:r>
                                <m:r>
                                  <a:rPr lang="en-GB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  <m:r>
                                  <a:rPr lang="en-GB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↔</m:t>
                                </m:r>
                                <m:r>
                                  <a:rPr lang="en-GB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  <m:r>
                                  <a:rPr lang="en-GB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GB" b="0" dirty="0"/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3245893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T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T</a:t>
                          </a:r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tabLst>
                              <a:tab pos="180975" algn="l"/>
                              <a:tab pos="447675" algn="l"/>
                              <a:tab pos="714375" algn="l"/>
                              <a:tab pos="990600" algn="l"/>
                            </a:tabLst>
                          </a:pPr>
                          <a:r>
                            <a:rPr lang="en-GB" dirty="0"/>
                            <a:t>		T		T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9440208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T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F</a:t>
                          </a:r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tabLst>
                              <a:tab pos="180975" algn="l"/>
                              <a:tab pos="447675" algn="l"/>
                              <a:tab pos="714375" algn="l"/>
                              <a:tab pos="990600" algn="l"/>
                            </a:tabLst>
                          </a:pPr>
                          <a:r>
                            <a:rPr lang="en-GB" dirty="0"/>
                            <a:t>		T		F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7124944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F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T</a:t>
                          </a:r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tabLst>
                              <a:tab pos="180975" algn="l"/>
                              <a:tab pos="447675" algn="l"/>
                              <a:tab pos="714375" algn="l"/>
                              <a:tab pos="990600" algn="l"/>
                            </a:tabLst>
                          </a:pPr>
                          <a:r>
                            <a:rPr lang="en-GB" dirty="0"/>
                            <a:t>		F		T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9256583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F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F</a:t>
                          </a:r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tabLst>
                              <a:tab pos="180975" algn="l"/>
                              <a:tab pos="447675" algn="l"/>
                              <a:tab pos="714375" algn="l"/>
                              <a:tab pos="990600" algn="l"/>
                            </a:tabLst>
                          </a:pPr>
                          <a:r>
                            <a:rPr lang="en-GB" dirty="0"/>
                            <a:t>		F		F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9092154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9" name="Table 3">
                <a:extLst>
                  <a:ext uri="{FF2B5EF4-FFF2-40B4-BE49-F238E27FC236}">
                    <a16:creationId xmlns:a16="http://schemas.microsoft.com/office/drawing/2014/main" id="{8B7A178B-0A76-61CC-F8F3-904AD22902F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2159589"/>
                  </p:ext>
                </p:extLst>
              </p:nvPr>
            </p:nvGraphicFramePr>
            <p:xfrm>
              <a:off x="4107654" y="2501899"/>
              <a:ext cx="3976689" cy="18542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00151">
                      <a:extLst>
                        <a:ext uri="{9D8B030D-6E8A-4147-A177-3AD203B41FA5}">
                          <a16:colId xmlns:a16="http://schemas.microsoft.com/office/drawing/2014/main" val="1342853191"/>
                        </a:ext>
                      </a:extLst>
                    </a:gridCol>
                    <a:gridCol w="1200151">
                      <a:extLst>
                        <a:ext uri="{9D8B030D-6E8A-4147-A177-3AD203B41FA5}">
                          <a16:colId xmlns:a16="http://schemas.microsoft.com/office/drawing/2014/main" val="3272050641"/>
                        </a:ext>
                      </a:extLst>
                    </a:gridCol>
                    <a:gridCol w="1576387">
                      <a:extLst>
                        <a:ext uri="{9D8B030D-6E8A-4147-A177-3AD203B41FA5}">
                          <a16:colId xmlns:a16="http://schemas.microsoft.com/office/drawing/2014/main" val="810791777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508" t="-3279" r="-233503" b="-4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00000" t="-3279" r="-132323" b="-4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52896" t="-3279" r="-1158" b="-42459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3245893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T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T</a:t>
                          </a:r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tabLst>
                              <a:tab pos="180975" algn="l"/>
                              <a:tab pos="447675" algn="l"/>
                              <a:tab pos="714375" algn="l"/>
                              <a:tab pos="990600" algn="l"/>
                            </a:tabLst>
                          </a:pPr>
                          <a:r>
                            <a:rPr lang="en-GB" dirty="0"/>
                            <a:t>		T		T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9440208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T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F</a:t>
                          </a:r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tabLst>
                              <a:tab pos="180975" algn="l"/>
                              <a:tab pos="447675" algn="l"/>
                              <a:tab pos="714375" algn="l"/>
                              <a:tab pos="990600" algn="l"/>
                            </a:tabLst>
                          </a:pPr>
                          <a:r>
                            <a:rPr lang="en-GB" dirty="0"/>
                            <a:t>		T		F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7124944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F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T</a:t>
                          </a:r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tabLst>
                              <a:tab pos="180975" algn="l"/>
                              <a:tab pos="447675" algn="l"/>
                              <a:tab pos="714375" algn="l"/>
                              <a:tab pos="990600" algn="l"/>
                            </a:tabLst>
                          </a:pPr>
                          <a:r>
                            <a:rPr lang="en-GB" dirty="0"/>
                            <a:t>		F		T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9256583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F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F</a:t>
                          </a:r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tabLst>
                              <a:tab pos="180975" algn="l"/>
                              <a:tab pos="447675" algn="l"/>
                              <a:tab pos="714375" algn="l"/>
                              <a:tab pos="990600" algn="l"/>
                            </a:tabLst>
                          </a:pPr>
                          <a:r>
                            <a:rPr lang="en-GB" dirty="0"/>
                            <a:t>		F		F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90921540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C1936A5-8167-FF33-8EE9-D75D4E8E4846}"/>
                  </a:ext>
                </a:extLst>
              </p:cNvPr>
              <p:cNvSpPr txBox="1"/>
              <p:nvPr/>
            </p:nvSpPr>
            <p:spPr>
              <a:xfrm>
                <a:off x="1344343" y="1423662"/>
                <a:ext cx="9503313" cy="477054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defTabSz="714375">
                  <a:spcAft>
                    <a:spcPts val="1000"/>
                  </a:spcAft>
                  <a:tabLst>
                    <a:tab pos="447675" algn="l"/>
                  </a:tabLst>
                </a:pPr>
                <a:r>
                  <a:rPr lang="en-GB" sz="2500" dirty="0"/>
                  <a:t>1.	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¬</m:t>
                    </m:r>
                    <m:d>
                      <m:dPr>
                        <m:ctrlPr>
                          <a:rPr lang="en-GB" sz="25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5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GB" sz="2500" b="0" i="1" smtClean="0">
                            <a:latin typeface="Cambria Math" panose="02040503050406030204" pitchFamily="18" charset="0"/>
                          </a:rPr>
                          <m:t>↔</m:t>
                        </m:r>
                        <m:r>
                          <a:rPr lang="en-GB" sz="25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</m:oMath>
                </a14:m>
                <a:endParaRPr lang="en-GB" sz="25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C1936A5-8167-FF33-8EE9-D75D4E8E48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4343" y="1423662"/>
                <a:ext cx="9503313" cy="477054"/>
              </a:xfrm>
              <a:prstGeom prst="rect">
                <a:avLst/>
              </a:prstGeom>
              <a:blipFill>
                <a:blip r:embed="rId4"/>
                <a:stretch>
                  <a:fillRect l="-1091" t="-10256" b="-3076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1121889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077356F-9B0A-0671-7CC0-48FADE4F14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0965" y="3428999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1157AF6-39C2-8E1E-EE72-2BF0F28046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897481">
            <a:off x="-2267932" y="-2404694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F249219-1258-D5FD-7EDB-EBDC035B850B}"/>
              </a:ext>
            </a:extLst>
          </p:cNvPr>
          <p:cNvSpPr txBox="1"/>
          <p:nvPr/>
        </p:nvSpPr>
        <p:spPr>
          <a:xfrm>
            <a:off x="1180728" y="640349"/>
            <a:ext cx="95033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DIY truth-tables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9" name="Table 3">
                <a:extLst>
                  <a:ext uri="{FF2B5EF4-FFF2-40B4-BE49-F238E27FC236}">
                    <a16:creationId xmlns:a16="http://schemas.microsoft.com/office/drawing/2014/main" id="{8B7A178B-0A76-61CC-F8F3-904AD22902F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00354199"/>
                  </p:ext>
                </p:extLst>
              </p:nvPr>
            </p:nvGraphicFramePr>
            <p:xfrm>
              <a:off x="4107654" y="2501899"/>
              <a:ext cx="3976689" cy="18542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00151">
                      <a:extLst>
                        <a:ext uri="{9D8B030D-6E8A-4147-A177-3AD203B41FA5}">
                          <a16:colId xmlns:a16="http://schemas.microsoft.com/office/drawing/2014/main" val="1342853191"/>
                        </a:ext>
                      </a:extLst>
                    </a:gridCol>
                    <a:gridCol w="1200151">
                      <a:extLst>
                        <a:ext uri="{9D8B030D-6E8A-4147-A177-3AD203B41FA5}">
                          <a16:colId xmlns:a16="http://schemas.microsoft.com/office/drawing/2014/main" val="3272050641"/>
                        </a:ext>
                      </a:extLst>
                    </a:gridCol>
                    <a:gridCol w="1576387">
                      <a:extLst>
                        <a:ext uri="{9D8B030D-6E8A-4147-A177-3AD203B41FA5}">
                          <a16:colId xmlns:a16="http://schemas.microsoft.com/office/drawing/2014/main" val="810791777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oMath>
                            </m:oMathPara>
                          </a14:m>
                          <a:endParaRPr lang="en-GB" b="0" dirty="0"/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oMath>
                            </m:oMathPara>
                          </a14:m>
                          <a:endParaRPr lang="en-GB" b="0" dirty="0"/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¬ (</m:t>
                                </m:r>
                                <m:r>
                                  <a:rPr lang="en-GB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  <m:r>
                                  <a:rPr lang="en-GB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↔</m:t>
                                </m:r>
                                <m:r>
                                  <a:rPr lang="en-GB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  <m:r>
                                  <a:rPr lang="en-GB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GB" b="0" dirty="0"/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3245893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T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T</a:t>
                          </a:r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tabLst>
                              <a:tab pos="180975" algn="l"/>
                              <a:tab pos="447675" algn="l"/>
                              <a:tab pos="714375" algn="l"/>
                              <a:tab pos="990600" algn="l"/>
                            </a:tabLst>
                          </a:pPr>
                          <a:r>
                            <a:rPr lang="en-GB" dirty="0"/>
                            <a:t>		T	</a:t>
                          </a:r>
                          <a:r>
                            <a:rPr lang="en-GB" dirty="0">
                              <a:solidFill>
                                <a:srgbClr val="C00000"/>
                              </a:solidFill>
                            </a:rPr>
                            <a:t>T</a:t>
                          </a:r>
                          <a:r>
                            <a:rPr lang="en-GB" dirty="0"/>
                            <a:t>	T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9440208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T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F</a:t>
                          </a:r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tabLst>
                              <a:tab pos="180975" algn="l"/>
                              <a:tab pos="447675" algn="l"/>
                              <a:tab pos="714375" algn="l"/>
                              <a:tab pos="990600" algn="l"/>
                            </a:tabLst>
                          </a:pPr>
                          <a:r>
                            <a:rPr lang="en-GB" dirty="0"/>
                            <a:t>		T	</a:t>
                          </a:r>
                          <a:r>
                            <a:rPr lang="en-GB" dirty="0">
                              <a:solidFill>
                                <a:srgbClr val="C00000"/>
                              </a:solidFill>
                            </a:rPr>
                            <a:t>F</a:t>
                          </a:r>
                          <a:r>
                            <a:rPr lang="en-GB" dirty="0"/>
                            <a:t>	F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7124944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F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T</a:t>
                          </a:r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tabLst>
                              <a:tab pos="180975" algn="l"/>
                              <a:tab pos="447675" algn="l"/>
                              <a:tab pos="714375" algn="l"/>
                              <a:tab pos="990600" algn="l"/>
                            </a:tabLst>
                          </a:pPr>
                          <a:r>
                            <a:rPr lang="en-GB" dirty="0"/>
                            <a:t>		F	</a:t>
                          </a:r>
                          <a:r>
                            <a:rPr lang="en-GB" dirty="0">
                              <a:solidFill>
                                <a:srgbClr val="C00000"/>
                              </a:solidFill>
                            </a:rPr>
                            <a:t>F</a:t>
                          </a:r>
                          <a:r>
                            <a:rPr lang="en-GB" dirty="0"/>
                            <a:t>	T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9256583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F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F</a:t>
                          </a:r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tabLst>
                              <a:tab pos="180975" algn="l"/>
                              <a:tab pos="447675" algn="l"/>
                              <a:tab pos="714375" algn="l"/>
                              <a:tab pos="990600" algn="l"/>
                            </a:tabLst>
                          </a:pPr>
                          <a:r>
                            <a:rPr lang="en-GB" dirty="0"/>
                            <a:t>		F	</a:t>
                          </a:r>
                          <a:r>
                            <a:rPr lang="en-GB" dirty="0">
                              <a:solidFill>
                                <a:srgbClr val="C00000"/>
                              </a:solidFill>
                            </a:rPr>
                            <a:t>T</a:t>
                          </a:r>
                          <a:r>
                            <a:rPr lang="en-GB" dirty="0"/>
                            <a:t>	F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9092154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9" name="Table 3">
                <a:extLst>
                  <a:ext uri="{FF2B5EF4-FFF2-40B4-BE49-F238E27FC236}">
                    <a16:creationId xmlns:a16="http://schemas.microsoft.com/office/drawing/2014/main" id="{8B7A178B-0A76-61CC-F8F3-904AD22902F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00354199"/>
                  </p:ext>
                </p:extLst>
              </p:nvPr>
            </p:nvGraphicFramePr>
            <p:xfrm>
              <a:off x="4107654" y="2501899"/>
              <a:ext cx="3976689" cy="18542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00151">
                      <a:extLst>
                        <a:ext uri="{9D8B030D-6E8A-4147-A177-3AD203B41FA5}">
                          <a16:colId xmlns:a16="http://schemas.microsoft.com/office/drawing/2014/main" val="1342853191"/>
                        </a:ext>
                      </a:extLst>
                    </a:gridCol>
                    <a:gridCol w="1200151">
                      <a:extLst>
                        <a:ext uri="{9D8B030D-6E8A-4147-A177-3AD203B41FA5}">
                          <a16:colId xmlns:a16="http://schemas.microsoft.com/office/drawing/2014/main" val="3272050641"/>
                        </a:ext>
                      </a:extLst>
                    </a:gridCol>
                    <a:gridCol w="1576387">
                      <a:extLst>
                        <a:ext uri="{9D8B030D-6E8A-4147-A177-3AD203B41FA5}">
                          <a16:colId xmlns:a16="http://schemas.microsoft.com/office/drawing/2014/main" val="810791777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508" t="-3279" r="-233503" b="-4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00000" t="-3279" r="-132323" b="-4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52896" t="-3279" r="-1158" b="-42459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3245893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T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T</a:t>
                          </a:r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tabLst>
                              <a:tab pos="180975" algn="l"/>
                              <a:tab pos="447675" algn="l"/>
                              <a:tab pos="714375" algn="l"/>
                              <a:tab pos="990600" algn="l"/>
                            </a:tabLst>
                          </a:pPr>
                          <a:r>
                            <a:rPr lang="en-GB" dirty="0"/>
                            <a:t>		T	</a:t>
                          </a:r>
                          <a:r>
                            <a:rPr lang="en-GB" dirty="0">
                              <a:solidFill>
                                <a:srgbClr val="C00000"/>
                              </a:solidFill>
                            </a:rPr>
                            <a:t>T</a:t>
                          </a:r>
                          <a:r>
                            <a:rPr lang="en-GB" dirty="0"/>
                            <a:t>	T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9440208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T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F</a:t>
                          </a:r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tabLst>
                              <a:tab pos="180975" algn="l"/>
                              <a:tab pos="447675" algn="l"/>
                              <a:tab pos="714375" algn="l"/>
                              <a:tab pos="990600" algn="l"/>
                            </a:tabLst>
                          </a:pPr>
                          <a:r>
                            <a:rPr lang="en-GB" dirty="0"/>
                            <a:t>		T	</a:t>
                          </a:r>
                          <a:r>
                            <a:rPr lang="en-GB" dirty="0">
                              <a:solidFill>
                                <a:srgbClr val="C00000"/>
                              </a:solidFill>
                            </a:rPr>
                            <a:t>F</a:t>
                          </a:r>
                          <a:r>
                            <a:rPr lang="en-GB" dirty="0"/>
                            <a:t>	F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7124944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F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T</a:t>
                          </a:r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tabLst>
                              <a:tab pos="180975" algn="l"/>
                              <a:tab pos="447675" algn="l"/>
                              <a:tab pos="714375" algn="l"/>
                              <a:tab pos="990600" algn="l"/>
                            </a:tabLst>
                          </a:pPr>
                          <a:r>
                            <a:rPr lang="en-GB" dirty="0"/>
                            <a:t>		F	</a:t>
                          </a:r>
                          <a:r>
                            <a:rPr lang="en-GB" dirty="0">
                              <a:solidFill>
                                <a:srgbClr val="C00000"/>
                              </a:solidFill>
                            </a:rPr>
                            <a:t>F</a:t>
                          </a:r>
                          <a:r>
                            <a:rPr lang="en-GB" dirty="0"/>
                            <a:t>	T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9256583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F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F</a:t>
                          </a:r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tabLst>
                              <a:tab pos="180975" algn="l"/>
                              <a:tab pos="447675" algn="l"/>
                              <a:tab pos="714375" algn="l"/>
                              <a:tab pos="990600" algn="l"/>
                            </a:tabLst>
                          </a:pPr>
                          <a:r>
                            <a:rPr lang="en-GB" dirty="0"/>
                            <a:t>		F	</a:t>
                          </a:r>
                          <a:r>
                            <a:rPr lang="en-GB" dirty="0">
                              <a:solidFill>
                                <a:srgbClr val="C00000"/>
                              </a:solidFill>
                            </a:rPr>
                            <a:t>T</a:t>
                          </a:r>
                          <a:r>
                            <a:rPr lang="en-GB" dirty="0"/>
                            <a:t>	F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90921540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C1936A5-8167-FF33-8EE9-D75D4E8E4846}"/>
                  </a:ext>
                </a:extLst>
              </p:cNvPr>
              <p:cNvSpPr txBox="1"/>
              <p:nvPr/>
            </p:nvSpPr>
            <p:spPr>
              <a:xfrm>
                <a:off x="1344343" y="1423662"/>
                <a:ext cx="9503313" cy="477054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defTabSz="714375">
                  <a:spcAft>
                    <a:spcPts val="1000"/>
                  </a:spcAft>
                  <a:tabLst>
                    <a:tab pos="447675" algn="l"/>
                  </a:tabLst>
                </a:pPr>
                <a:r>
                  <a:rPr lang="en-GB" sz="2500" dirty="0"/>
                  <a:t>1.	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¬</m:t>
                    </m:r>
                    <m:d>
                      <m:dPr>
                        <m:ctrlPr>
                          <a:rPr lang="en-GB" sz="25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5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GB" sz="2500" b="0" i="1" smtClean="0">
                            <a:latin typeface="Cambria Math" panose="02040503050406030204" pitchFamily="18" charset="0"/>
                          </a:rPr>
                          <m:t>↔</m:t>
                        </m:r>
                        <m:r>
                          <a:rPr lang="en-GB" sz="25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</m:oMath>
                </a14:m>
                <a:endParaRPr lang="en-GB" sz="25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C1936A5-8167-FF33-8EE9-D75D4E8E48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4343" y="1423662"/>
                <a:ext cx="9503313" cy="477054"/>
              </a:xfrm>
              <a:prstGeom prst="rect">
                <a:avLst/>
              </a:prstGeom>
              <a:blipFill>
                <a:blip r:embed="rId4"/>
                <a:stretch>
                  <a:fillRect l="-1091" t="-10256" b="-3076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4919300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077356F-9B0A-0671-7CC0-48FADE4F14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0965" y="3428999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1157AF6-39C2-8E1E-EE72-2BF0F28046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897481">
            <a:off x="-2267932" y="-2404694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F249219-1258-D5FD-7EDB-EBDC035B850B}"/>
              </a:ext>
            </a:extLst>
          </p:cNvPr>
          <p:cNvSpPr txBox="1"/>
          <p:nvPr/>
        </p:nvSpPr>
        <p:spPr>
          <a:xfrm>
            <a:off x="1180728" y="640349"/>
            <a:ext cx="95033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DIY truth-tables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9" name="Table 3">
                <a:extLst>
                  <a:ext uri="{FF2B5EF4-FFF2-40B4-BE49-F238E27FC236}">
                    <a16:creationId xmlns:a16="http://schemas.microsoft.com/office/drawing/2014/main" id="{8B7A178B-0A76-61CC-F8F3-904AD22902F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78200471"/>
                  </p:ext>
                </p:extLst>
              </p:nvPr>
            </p:nvGraphicFramePr>
            <p:xfrm>
              <a:off x="4107654" y="2501899"/>
              <a:ext cx="3976689" cy="18542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00151">
                      <a:extLst>
                        <a:ext uri="{9D8B030D-6E8A-4147-A177-3AD203B41FA5}">
                          <a16:colId xmlns:a16="http://schemas.microsoft.com/office/drawing/2014/main" val="1342853191"/>
                        </a:ext>
                      </a:extLst>
                    </a:gridCol>
                    <a:gridCol w="1200151">
                      <a:extLst>
                        <a:ext uri="{9D8B030D-6E8A-4147-A177-3AD203B41FA5}">
                          <a16:colId xmlns:a16="http://schemas.microsoft.com/office/drawing/2014/main" val="3272050641"/>
                        </a:ext>
                      </a:extLst>
                    </a:gridCol>
                    <a:gridCol w="1576387">
                      <a:extLst>
                        <a:ext uri="{9D8B030D-6E8A-4147-A177-3AD203B41FA5}">
                          <a16:colId xmlns:a16="http://schemas.microsoft.com/office/drawing/2014/main" val="810791777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oMath>
                            </m:oMathPara>
                          </a14:m>
                          <a:endParaRPr lang="en-GB" b="0" dirty="0"/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oMath>
                            </m:oMathPara>
                          </a14:m>
                          <a:endParaRPr lang="en-GB" b="0" dirty="0"/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¬ (</m:t>
                                </m:r>
                                <m:r>
                                  <a:rPr lang="en-GB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  <m:r>
                                  <a:rPr lang="en-GB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↔</m:t>
                                </m:r>
                                <m:r>
                                  <a:rPr lang="en-GB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  <m:r>
                                  <a:rPr lang="en-GB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GB" b="0" dirty="0"/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3245893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T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T</a:t>
                          </a:r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tabLst>
                              <a:tab pos="180975" algn="l"/>
                              <a:tab pos="447675" algn="l"/>
                              <a:tab pos="714375" algn="l"/>
                              <a:tab pos="990600" algn="l"/>
                            </a:tabLst>
                          </a:pPr>
                          <a:r>
                            <a:rPr lang="en-GB" dirty="0"/>
                            <a:t>	</a:t>
                          </a:r>
                          <a:r>
                            <a:rPr lang="en-GB" b="1" dirty="0">
                              <a:solidFill>
                                <a:srgbClr val="7030A0"/>
                              </a:solidFill>
                            </a:rPr>
                            <a:t>F</a:t>
                          </a:r>
                          <a:r>
                            <a:rPr lang="en-GB" dirty="0"/>
                            <a:t>	T	</a:t>
                          </a:r>
                          <a:r>
                            <a:rPr lang="en-GB" dirty="0">
                              <a:solidFill>
                                <a:srgbClr val="C00000"/>
                              </a:solidFill>
                            </a:rPr>
                            <a:t>T</a:t>
                          </a:r>
                          <a:r>
                            <a:rPr lang="en-GB" dirty="0"/>
                            <a:t>	T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9440208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T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F</a:t>
                          </a:r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tabLst>
                              <a:tab pos="180975" algn="l"/>
                              <a:tab pos="447675" algn="l"/>
                              <a:tab pos="714375" algn="l"/>
                              <a:tab pos="990600" algn="l"/>
                            </a:tabLst>
                          </a:pPr>
                          <a:r>
                            <a:rPr lang="en-GB" dirty="0"/>
                            <a:t>	</a:t>
                          </a:r>
                          <a:r>
                            <a:rPr lang="en-GB" b="1" dirty="0">
                              <a:solidFill>
                                <a:srgbClr val="7030A0"/>
                              </a:solidFill>
                            </a:rPr>
                            <a:t>T</a:t>
                          </a:r>
                          <a:r>
                            <a:rPr lang="en-GB" dirty="0"/>
                            <a:t>	T	</a:t>
                          </a:r>
                          <a:r>
                            <a:rPr lang="en-GB" dirty="0">
                              <a:solidFill>
                                <a:srgbClr val="C00000"/>
                              </a:solidFill>
                            </a:rPr>
                            <a:t>F</a:t>
                          </a:r>
                          <a:r>
                            <a:rPr lang="en-GB" dirty="0"/>
                            <a:t>	F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7124944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F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T</a:t>
                          </a:r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tabLst>
                              <a:tab pos="180975" algn="l"/>
                              <a:tab pos="447675" algn="l"/>
                              <a:tab pos="714375" algn="l"/>
                              <a:tab pos="990600" algn="l"/>
                            </a:tabLst>
                          </a:pPr>
                          <a:r>
                            <a:rPr lang="en-GB" dirty="0"/>
                            <a:t>	</a:t>
                          </a:r>
                          <a:r>
                            <a:rPr lang="en-GB" b="1" dirty="0">
                              <a:solidFill>
                                <a:srgbClr val="7030A0"/>
                              </a:solidFill>
                            </a:rPr>
                            <a:t>T</a:t>
                          </a:r>
                          <a:r>
                            <a:rPr lang="en-GB" dirty="0"/>
                            <a:t>	F	</a:t>
                          </a:r>
                          <a:r>
                            <a:rPr lang="en-GB" dirty="0">
                              <a:solidFill>
                                <a:srgbClr val="C00000"/>
                              </a:solidFill>
                            </a:rPr>
                            <a:t>F</a:t>
                          </a:r>
                          <a:r>
                            <a:rPr lang="en-GB" dirty="0"/>
                            <a:t>	T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9256583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F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F</a:t>
                          </a:r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tabLst>
                              <a:tab pos="180975" algn="l"/>
                              <a:tab pos="447675" algn="l"/>
                              <a:tab pos="714375" algn="l"/>
                              <a:tab pos="990600" algn="l"/>
                            </a:tabLst>
                          </a:pPr>
                          <a:r>
                            <a:rPr lang="en-GB" dirty="0"/>
                            <a:t>	</a:t>
                          </a:r>
                          <a:r>
                            <a:rPr lang="en-GB" b="1" dirty="0">
                              <a:solidFill>
                                <a:srgbClr val="7030A0"/>
                              </a:solidFill>
                            </a:rPr>
                            <a:t>F</a:t>
                          </a:r>
                          <a:r>
                            <a:rPr lang="en-GB" dirty="0"/>
                            <a:t>	F	</a:t>
                          </a:r>
                          <a:r>
                            <a:rPr lang="en-GB" dirty="0">
                              <a:solidFill>
                                <a:srgbClr val="C00000"/>
                              </a:solidFill>
                            </a:rPr>
                            <a:t>T</a:t>
                          </a:r>
                          <a:r>
                            <a:rPr lang="en-GB" dirty="0"/>
                            <a:t>	F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9092154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9" name="Table 3">
                <a:extLst>
                  <a:ext uri="{FF2B5EF4-FFF2-40B4-BE49-F238E27FC236}">
                    <a16:creationId xmlns:a16="http://schemas.microsoft.com/office/drawing/2014/main" id="{8B7A178B-0A76-61CC-F8F3-904AD22902F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78200471"/>
                  </p:ext>
                </p:extLst>
              </p:nvPr>
            </p:nvGraphicFramePr>
            <p:xfrm>
              <a:off x="4107654" y="2501899"/>
              <a:ext cx="3976689" cy="18542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00151">
                      <a:extLst>
                        <a:ext uri="{9D8B030D-6E8A-4147-A177-3AD203B41FA5}">
                          <a16:colId xmlns:a16="http://schemas.microsoft.com/office/drawing/2014/main" val="1342853191"/>
                        </a:ext>
                      </a:extLst>
                    </a:gridCol>
                    <a:gridCol w="1200151">
                      <a:extLst>
                        <a:ext uri="{9D8B030D-6E8A-4147-A177-3AD203B41FA5}">
                          <a16:colId xmlns:a16="http://schemas.microsoft.com/office/drawing/2014/main" val="3272050641"/>
                        </a:ext>
                      </a:extLst>
                    </a:gridCol>
                    <a:gridCol w="1576387">
                      <a:extLst>
                        <a:ext uri="{9D8B030D-6E8A-4147-A177-3AD203B41FA5}">
                          <a16:colId xmlns:a16="http://schemas.microsoft.com/office/drawing/2014/main" val="810791777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508" t="-3279" r="-233503" b="-4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00000" t="-3279" r="-132323" b="-4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52896" t="-3279" r="-1158" b="-42459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3245893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T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T</a:t>
                          </a:r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tabLst>
                              <a:tab pos="180975" algn="l"/>
                              <a:tab pos="447675" algn="l"/>
                              <a:tab pos="714375" algn="l"/>
                              <a:tab pos="990600" algn="l"/>
                            </a:tabLst>
                          </a:pPr>
                          <a:r>
                            <a:rPr lang="en-GB" dirty="0"/>
                            <a:t>	</a:t>
                          </a:r>
                          <a:r>
                            <a:rPr lang="en-GB" b="1" dirty="0">
                              <a:solidFill>
                                <a:srgbClr val="7030A0"/>
                              </a:solidFill>
                            </a:rPr>
                            <a:t>F</a:t>
                          </a:r>
                          <a:r>
                            <a:rPr lang="en-GB" dirty="0"/>
                            <a:t>	T	</a:t>
                          </a:r>
                          <a:r>
                            <a:rPr lang="en-GB" dirty="0">
                              <a:solidFill>
                                <a:srgbClr val="C00000"/>
                              </a:solidFill>
                            </a:rPr>
                            <a:t>T</a:t>
                          </a:r>
                          <a:r>
                            <a:rPr lang="en-GB" dirty="0"/>
                            <a:t>	T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9440208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T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F</a:t>
                          </a:r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tabLst>
                              <a:tab pos="180975" algn="l"/>
                              <a:tab pos="447675" algn="l"/>
                              <a:tab pos="714375" algn="l"/>
                              <a:tab pos="990600" algn="l"/>
                            </a:tabLst>
                          </a:pPr>
                          <a:r>
                            <a:rPr lang="en-GB" dirty="0"/>
                            <a:t>	</a:t>
                          </a:r>
                          <a:r>
                            <a:rPr lang="en-GB" b="1" dirty="0">
                              <a:solidFill>
                                <a:srgbClr val="7030A0"/>
                              </a:solidFill>
                            </a:rPr>
                            <a:t>T</a:t>
                          </a:r>
                          <a:r>
                            <a:rPr lang="en-GB" dirty="0"/>
                            <a:t>	T	</a:t>
                          </a:r>
                          <a:r>
                            <a:rPr lang="en-GB" dirty="0">
                              <a:solidFill>
                                <a:srgbClr val="C00000"/>
                              </a:solidFill>
                            </a:rPr>
                            <a:t>F</a:t>
                          </a:r>
                          <a:r>
                            <a:rPr lang="en-GB" dirty="0"/>
                            <a:t>	F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7124944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F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T</a:t>
                          </a:r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tabLst>
                              <a:tab pos="180975" algn="l"/>
                              <a:tab pos="447675" algn="l"/>
                              <a:tab pos="714375" algn="l"/>
                              <a:tab pos="990600" algn="l"/>
                            </a:tabLst>
                          </a:pPr>
                          <a:r>
                            <a:rPr lang="en-GB" dirty="0"/>
                            <a:t>	</a:t>
                          </a:r>
                          <a:r>
                            <a:rPr lang="en-GB" b="1" dirty="0">
                              <a:solidFill>
                                <a:srgbClr val="7030A0"/>
                              </a:solidFill>
                            </a:rPr>
                            <a:t>T</a:t>
                          </a:r>
                          <a:r>
                            <a:rPr lang="en-GB" dirty="0"/>
                            <a:t>	F	</a:t>
                          </a:r>
                          <a:r>
                            <a:rPr lang="en-GB" dirty="0">
                              <a:solidFill>
                                <a:srgbClr val="C00000"/>
                              </a:solidFill>
                            </a:rPr>
                            <a:t>F</a:t>
                          </a:r>
                          <a:r>
                            <a:rPr lang="en-GB" dirty="0"/>
                            <a:t>	T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9256583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F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F</a:t>
                          </a:r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tabLst>
                              <a:tab pos="180975" algn="l"/>
                              <a:tab pos="447675" algn="l"/>
                              <a:tab pos="714375" algn="l"/>
                              <a:tab pos="990600" algn="l"/>
                            </a:tabLst>
                          </a:pPr>
                          <a:r>
                            <a:rPr lang="en-GB" dirty="0"/>
                            <a:t>	</a:t>
                          </a:r>
                          <a:r>
                            <a:rPr lang="en-GB" b="1" dirty="0">
                              <a:solidFill>
                                <a:srgbClr val="7030A0"/>
                              </a:solidFill>
                            </a:rPr>
                            <a:t>F</a:t>
                          </a:r>
                          <a:r>
                            <a:rPr lang="en-GB" dirty="0"/>
                            <a:t>	F	</a:t>
                          </a:r>
                          <a:r>
                            <a:rPr lang="en-GB" dirty="0">
                              <a:solidFill>
                                <a:srgbClr val="C00000"/>
                              </a:solidFill>
                            </a:rPr>
                            <a:t>T</a:t>
                          </a:r>
                          <a:r>
                            <a:rPr lang="en-GB" dirty="0"/>
                            <a:t>	F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90921540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600E5A0-D7D0-4134-74B5-68926ED8A782}"/>
                  </a:ext>
                </a:extLst>
              </p:cNvPr>
              <p:cNvSpPr txBox="1"/>
              <p:nvPr/>
            </p:nvSpPr>
            <p:spPr>
              <a:xfrm>
                <a:off x="1344343" y="5176162"/>
                <a:ext cx="9503313" cy="861774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marL="342900" indent="-342900">
                  <a:spcAft>
                    <a:spcPts val="2000"/>
                  </a:spcAft>
                  <a:buFont typeface="Arial" panose="020B0604020202020204" pitchFamily="34" charset="0"/>
                  <a:buChar char="•"/>
                </a:pP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The negation is the </a:t>
                </a:r>
                <a:r>
                  <a:rPr lang="en-GB" sz="2500" b="1" dirty="0">
                    <a:solidFill>
                      <a:srgbClr val="7030A0"/>
                    </a:solidFill>
                  </a:rPr>
                  <a:t>main logical operator</a:t>
                </a: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, and so the truth-values under ‘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¬</m:t>
                    </m:r>
                  </m:oMath>
                </a14:m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’ are the truth-values of the whole sentence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600E5A0-D7D0-4134-74B5-68926ED8A7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4343" y="5176162"/>
                <a:ext cx="9503313" cy="861774"/>
              </a:xfrm>
              <a:prstGeom prst="rect">
                <a:avLst/>
              </a:prstGeom>
              <a:blipFill>
                <a:blip r:embed="rId4"/>
                <a:stretch>
                  <a:fillRect l="-963" t="-4965" b="-1702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C1936A5-8167-FF33-8EE9-D75D4E8E4846}"/>
                  </a:ext>
                </a:extLst>
              </p:cNvPr>
              <p:cNvSpPr txBox="1"/>
              <p:nvPr/>
            </p:nvSpPr>
            <p:spPr>
              <a:xfrm>
                <a:off x="1344343" y="1423662"/>
                <a:ext cx="9503313" cy="477054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defTabSz="714375">
                  <a:spcAft>
                    <a:spcPts val="1000"/>
                  </a:spcAft>
                  <a:tabLst>
                    <a:tab pos="447675" algn="l"/>
                  </a:tabLst>
                </a:pPr>
                <a:r>
                  <a:rPr lang="en-GB" sz="2500" dirty="0"/>
                  <a:t>1.	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¬</m:t>
                    </m:r>
                    <m:d>
                      <m:dPr>
                        <m:ctrlPr>
                          <a:rPr lang="en-GB" sz="25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5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GB" sz="2500" b="0" i="1" smtClean="0">
                            <a:latin typeface="Cambria Math" panose="02040503050406030204" pitchFamily="18" charset="0"/>
                          </a:rPr>
                          <m:t>↔</m:t>
                        </m:r>
                        <m:r>
                          <a:rPr lang="en-GB" sz="25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</m:oMath>
                </a14:m>
                <a:endParaRPr lang="en-GB" sz="25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C1936A5-8167-FF33-8EE9-D75D4E8E48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4343" y="1423662"/>
                <a:ext cx="9503313" cy="477054"/>
              </a:xfrm>
              <a:prstGeom prst="rect">
                <a:avLst/>
              </a:prstGeom>
              <a:blipFill>
                <a:blip r:embed="rId5"/>
                <a:stretch>
                  <a:fillRect l="-1091" t="-10256" b="-3076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0178039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077356F-9B0A-0671-7CC0-48FADE4F14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0965" y="3428999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1157AF6-39C2-8E1E-EE72-2BF0F28046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897481">
            <a:off x="-2267932" y="-2404694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F249219-1258-D5FD-7EDB-EBDC035B850B}"/>
              </a:ext>
            </a:extLst>
          </p:cNvPr>
          <p:cNvSpPr txBox="1"/>
          <p:nvPr/>
        </p:nvSpPr>
        <p:spPr>
          <a:xfrm>
            <a:off x="1180728" y="640349"/>
            <a:ext cx="95033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DIY truth-tables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9" name="Table 3">
                <a:extLst>
                  <a:ext uri="{FF2B5EF4-FFF2-40B4-BE49-F238E27FC236}">
                    <a16:creationId xmlns:a16="http://schemas.microsoft.com/office/drawing/2014/main" id="{8B7A178B-0A76-61CC-F8F3-904AD22902F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062803082"/>
                  </p:ext>
                </p:extLst>
              </p:nvPr>
            </p:nvGraphicFramePr>
            <p:xfrm>
              <a:off x="3592113" y="2501899"/>
              <a:ext cx="5007771" cy="18542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00151">
                      <a:extLst>
                        <a:ext uri="{9D8B030D-6E8A-4147-A177-3AD203B41FA5}">
                          <a16:colId xmlns:a16="http://schemas.microsoft.com/office/drawing/2014/main" val="1342853191"/>
                        </a:ext>
                      </a:extLst>
                    </a:gridCol>
                    <a:gridCol w="1200151">
                      <a:extLst>
                        <a:ext uri="{9D8B030D-6E8A-4147-A177-3AD203B41FA5}">
                          <a16:colId xmlns:a16="http://schemas.microsoft.com/office/drawing/2014/main" val="3272050641"/>
                        </a:ext>
                      </a:extLst>
                    </a:gridCol>
                    <a:gridCol w="2607469">
                      <a:extLst>
                        <a:ext uri="{9D8B030D-6E8A-4147-A177-3AD203B41FA5}">
                          <a16:colId xmlns:a16="http://schemas.microsoft.com/office/drawing/2014/main" val="810791777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𝐿</m:t>
                                </m:r>
                              </m:oMath>
                            </m:oMathPara>
                          </a14:m>
                          <a:endParaRPr lang="en-GB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</m:oMath>
                            </m:oMathPara>
                          </a14:m>
                          <a:endParaRPr lang="en-GB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en-GB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GB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𝐿</m:t>
                                    </m:r>
                                    <m:r>
                                      <a:rPr lang="en-GB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 ∧ </m:t>
                                    </m:r>
                                    <m:r>
                                      <a:rPr lang="en-GB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𝑀</m:t>
                                    </m:r>
                                  </m:e>
                                </m:d>
                                <m:r>
                                  <a:rPr lang="en-GB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→¬ </m:t>
                                </m:r>
                                <m:d>
                                  <m:dPr>
                                    <m:ctrlPr>
                                      <a:rPr lang="en-GB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GB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𝑀</m:t>
                                    </m:r>
                                    <m:r>
                                      <a:rPr lang="en-GB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→</m:t>
                                    </m:r>
                                    <m:r>
                                      <a:rPr lang="en-GB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𝐿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GB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3245893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solidFill>
                                <a:schemeClr val="tx1"/>
                              </a:solidFill>
                            </a:rPr>
                            <a:t>T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solidFill>
                                <a:schemeClr val="tx1"/>
                              </a:solidFill>
                            </a:rPr>
                            <a:t>T</a:t>
                          </a:r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tabLst>
                              <a:tab pos="180975" algn="l"/>
                              <a:tab pos="361950" algn="l"/>
                              <a:tab pos="628650" algn="l"/>
                              <a:tab pos="990600" algn="l"/>
                              <a:tab pos="1257300" algn="l"/>
                              <a:tab pos="1619250" algn="l"/>
                              <a:tab pos="1790700" algn="l"/>
                              <a:tab pos="2066925" algn="l"/>
                            </a:tabLst>
                          </a:pPr>
                          <a:r>
                            <a:rPr lang="en-GB" b="0" dirty="0">
                              <a:solidFill>
                                <a:schemeClr val="tx1"/>
                              </a:solidFill>
                            </a:rPr>
                            <a:t>	T	 	 T		 	T	 	T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9440208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solidFill>
                                <a:schemeClr val="tx1"/>
                              </a:solidFill>
                            </a:rPr>
                            <a:t>T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solidFill>
                                <a:schemeClr val="tx1"/>
                              </a:solidFill>
                            </a:rPr>
                            <a:t>F</a:t>
                          </a:r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tabLst>
                              <a:tab pos="180975" algn="l"/>
                              <a:tab pos="361950" algn="l"/>
                              <a:tab pos="628650" algn="l"/>
                              <a:tab pos="990600" algn="l"/>
                              <a:tab pos="1257300" algn="l"/>
                              <a:tab pos="1619250" algn="l"/>
                              <a:tab pos="1790700" algn="l"/>
                              <a:tab pos="2066925" algn="l"/>
                            </a:tabLst>
                          </a:pPr>
                          <a:r>
                            <a:rPr lang="en-GB" b="0" dirty="0">
                              <a:solidFill>
                                <a:schemeClr val="tx1"/>
                              </a:solidFill>
                            </a:rPr>
                            <a:t>	T	 	 F		 	F	 	T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7124944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solidFill>
                                <a:schemeClr val="tx1"/>
                              </a:solidFill>
                            </a:rPr>
                            <a:t>F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solidFill>
                                <a:schemeClr val="tx1"/>
                              </a:solidFill>
                            </a:rPr>
                            <a:t>T</a:t>
                          </a:r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tabLst>
                              <a:tab pos="180975" algn="l"/>
                              <a:tab pos="361950" algn="l"/>
                              <a:tab pos="628650" algn="l"/>
                              <a:tab pos="990600" algn="l"/>
                              <a:tab pos="1257300" algn="l"/>
                              <a:tab pos="1619250" algn="l"/>
                              <a:tab pos="1790700" algn="l"/>
                              <a:tab pos="2066925" algn="l"/>
                            </a:tabLst>
                          </a:pPr>
                          <a:r>
                            <a:rPr lang="en-GB" b="0" dirty="0">
                              <a:solidFill>
                                <a:schemeClr val="tx1"/>
                              </a:solidFill>
                            </a:rPr>
                            <a:t>	F	 	 T		 	T	 	F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9256583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solidFill>
                                <a:schemeClr val="tx1"/>
                              </a:solidFill>
                            </a:rPr>
                            <a:t>F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solidFill>
                                <a:schemeClr val="tx1"/>
                              </a:solidFill>
                            </a:rPr>
                            <a:t>F</a:t>
                          </a:r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tabLst>
                              <a:tab pos="180975" algn="l"/>
                              <a:tab pos="361950" algn="l"/>
                              <a:tab pos="628650" algn="l"/>
                              <a:tab pos="990600" algn="l"/>
                              <a:tab pos="1257300" algn="l"/>
                              <a:tab pos="1619250" algn="l"/>
                              <a:tab pos="1790700" algn="l"/>
                              <a:tab pos="2066925" algn="l"/>
                            </a:tabLst>
                          </a:pPr>
                          <a:r>
                            <a:rPr lang="en-GB" b="0" dirty="0">
                              <a:solidFill>
                                <a:schemeClr val="tx1"/>
                              </a:solidFill>
                            </a:rPr>
                            <a:t>	F	 	 F		 	F	 	F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9092154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9" name="Table 3">
                <a:extLst>
                  <a:ext uri="{FF2B5EF4-FFF2-40B4-BE49-F238E27FC236}">
                    <a16:creationId xmlns:a16="http://schemas.microsoft.com/office/drawing/2014/main" id="{8B7A178B-0A76-61CC-F8F3-904AD22902F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062803082"/>
                  </p:ext>
                </p:extLst>
              </p:nvPr>
            </p:nvGraphicFramePr>
            <p:xfrm>
              <a:off x="3592113" y="2501899"/>
              <a:ext cx="5007771" cy="18542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00151">
                      <a:extLst>
                        <a:ext uri="{9D8B030D-6E8A-4147-A177-3AD203B41FA5}">
                          <a16:colId xmlns:a16="http://schemas.microsoft.com/office/drawing/2014/main" val="1342853191"/>
                        </a:ext>
                      </a:extLst>
                    </a:gridCol>
                    <a:gridCol w="1200151">
                      <a:extLst>
                        <a:ext uri="{9D8B030D-6E8A-4147-A177-3AD203B41FA5}">
                          <a16:colId xmlns:a16="http://schemas.microsoft.com/office/drawing/2014/main" val="3272050641"/>
                        </a:ext>
                      </a:extLst>
                    </a:gridCol>
                    <a:gridCol w="2607469">
                      <a:extLst>
                        <a:ext uri="{9D8B030D-6E8A-4147-A177-3AD203B41FA5}">
                          <a16:colId xmlns:a16="http://schemas.microsoft.com/office/drawing/2014/main" val="810791777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015" t="-3279" r="-318782" b="-4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01015" t="-3279" r="-218782" b="-4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92523" t="-3279" r="-701" b="-42459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3245893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solidFill>
                                <a:schemeClr val="tx1"/>
                              </a:solidFill>
                            </a:rPr>
                            <a:t>T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solidFill>
                                <a:schemeClr val="tx1"/>
                              </a:solidFill>
                            </a:rPr>
                            <a:t>T</a:t>
                          </a:r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tabLst>
                              <a:tab pos="180975" algn="l"/>
                              <a:tab pos="361950" algn="l"/>
                              <a:tab pos="628650" algn="l"/>
                              <a:tab pos="990600" algn="l"/>
                              <a:tab pos="1257300" algn="l"/>
                              <a:tab pos="1619250" algn="l"/>
                              <a:tab pos="1790700" algn="l"/>
                              <a:tab pos="2066925" algn="l"/>
                            </a:tabLst>
                          </a:pPr>
                          <a:r>
                            <a:rPr lang="en-GB" b="0" dirty="0">
                              <a:solidFill>
                                <a:schemeClr val="tx1"/>
                              </a:solidFill>
                            </a:rPr>
                            <a:t>	T	 	 T		 	T	 	T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9440208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solidFill>
                                <a:schemeClr val="tx1"/>
                              </a:solidFill>
                            </a:rPr>
                            <a:t>T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solidFill>
                                <a:schemeClr val="tx1"/>
                              </a:solidFill>
                            </a:rPr>
                            <a:t>F</a:t>
                          </a:r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tabLst>
                              <a:tab pos="180975" algn="l"/>
                              <a:tab pos="361950" algn="l"/>
                              <a:tab pos="628650" algn="l"/>
                              <a:tab pos="990600" algn="l"/>
                              <a:tab pos="1257300" algn="l"/>
                              <a:tab pos="1619250" algn="l"/>
                              <a:tab pos="1790700" algn="l"/>
                              <a:tab pos="2066925" algn="l"/>
                            </a:tabLst>
                          </a:pPr>
                          <a:r>
                            <a:rPr lang="en-GB" b="0" dirty="0">
                              <a:solidFill>
                                <a:schemeClr val="tx1"/>
                              </a:solidFill>
                            </a:rPr>
                            <a:t>	T	 	 F		 	F	 	T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7124944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solidFill>
                                <a:schemeClr val="tx1"/>
                              </a:solidFill>
                            </a:rPr>
                            <a:t>F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solidFill>
                                <a:schemeClr val="tx1"/>
                              </a:solidFill>
                            </a:rPr>
                            <a:t>T</a:t>
                          </a:r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tabLst>
                              <a:tab pos="180975" algn="l"/>
                              <a:tab pos="361950" algn="l"/>
                              <a:tab pos="628650" algn="l"/>
                              <a:tab pos="990600" algn="l"/>
                              <a:tab pos="1257300" algn="l"/>
                              <a:tab pos="1619250" algn="l"/>
                              <a:tab pos="1790700" algn="l"/>
                              <a:tab pos="2066925" algn="l"/>
                            </a:tabLst>
                          </a:pPr>
                          <a:r>
                            <a:rPr lang="en-GB" b="0" dirty="0">
                              <a:solidFill>
                                <a:schemeClr val="tx1"/>
                              </a:solidFill>
                            </a:rPr>
                            <a:t>	F	 	 T		 	T	 	F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9256583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solidFill>
                                <a:schemeClr val="tx1"/>
                              </a:solidFill>
                            </a:rPr>
                            <a:t>F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solidFill>
                                <a:schemeClr val="tx1"/>
                              </a:solidFill>
                            </a:rPr>
                            <a:t>F</a:t>
                          </a:r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tabLst>
                              <a:tab pos="180975" algn="l"/>
                              <a:tab pos="361950" algn="l"/>
                              <a:tab pos="628650" algn="l"/>
                              <a:tab pos="990600" algn="l"/>
                              <a:tab pos="1257300" algn="l"/>
                              <a:tab pos="1619250" algn="l"/>
                              <a:tab pos="1790700" algn="l"/>
                              <a:tab pos="2066925" algn="l"/>
                            </a:tabLst>
                          </a:pPr>
                          <a:r>
                            <a:rPr lang="en-GB" b="0" dirty="0">
                              <a:solidFill>
                                <a:schemeClr val="tx1"/>
                              </a:solidFill>
                            </a:rPr>
                            <a:t>	F	 	 F		 	F	 	F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90921540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C1936A5-8167-FF33-8EE9-D75D4E8E4846}"/>
                  </a:ext>
                </a:extLst>
              </p:cNvPr>
              <p:cNvSpPr txBox="1"/>
              <p:nvPr/>
            </p:nvSpPr>
            <p:spPr>
              <a:xfrm>
                <a:off x="1344343" y="1423662"/>
                <a:ext cx="9503313" cy="477054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defTabSz="714375">
                  <a:spcAft>
                    <a:spcPts val="1000"/>
                  </a:spcAft>
                  <a:tabLst>
                    <a:tab pos="447675" algn="l"/>
                  </a:tabLst>
                </a:pPr>
                <a:r>
                  <a:rPr lang="en-GB" sz="2500" dirty="0"/>
                  <a:t>2.	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25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5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  <m:r>
                          <a:rPr lang="en-GB" sz="2500" b="0" i="1" smtClean="0"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a:rPr lang="en-GB" sz="25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</m:d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→¬</m:t>
                    </m:r>
                    <m:d>
                      <m:dPr>
                        <m:ctrlPr>
                          <a:rPr lang="en-GB" sz="25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5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  <m:r>
                          <a:rPr lang="en-GB" sz="2500" b="0" i="1" smtClean="0"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GB" sz="25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</m:d>
                  </m:oMath>
                </a14:m>
                <a:endParaRPr lang="en-GB" sz="25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C1936A5-8167-FF33-8EE9-D75D4E8E48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4343" y="1423662"/>
                <a:ext cx="9503313" cy="477054"/>
              </a:xfrm>
              <a:prstGeom prst="rect">
                <a:avLst/>
              </a:prstGeom>
              <a:blipFill>
                <a:blip r:embed="rId4"/>
                <a:stretch>
                  <a:fillRect l="-1091" t="-10256" b="-3076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1381728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077356F-9B0A-0671-7CC0-48FADE4F14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0965" y="3428999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1157AF6-39C2-8E1E-EE72-2BF0F28046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897481">
            <a:off x="-2267932" y="-2404694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F249219-1258-D5FD-7EDB-EBDC035B850B}"/>
              </a:ext>
            </a:extLst>
          </p:cNvPr>
          <p:cNvSpPr txBox="1"/>
          <p:nvPr/>
        </p:nvSpPr>
        <p:spPr>
          <a:xfrm>
            <a:off x="1180728" y="640349"/>
            <a:ext cx="95033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DIY truth-tables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9" name="Table 3">
                <a:extLst>
                  <a:ext uri="{FF2B5EF4-FFF2-40B4-BE49-F238E27FC236}">
                    <a16:creationId xmlns:a16="http://schemas.microsoft.com/office/drawing/2014/main" id="{8B7A178B-0A76-61CC-F8F3-904AD22902F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04228321"/>
                  </p:ext>
                </p:extLst>
              </p:nvPr>
            </p:nvGraphicFramePr>
            <p:xfrm>
              <a:off x="3592113" y="2501899"/>
              <a:ext cx="5007771" cy="18542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00151">
                      <a:extLst>
                        <a:ext uri="{9D8B030D-6E8A-4147-A177-3AD203B41FA5}">
                          <a16:colId xmlns:a16="http://schemas.microsoft.com/office/drawing/2014/main" val="1342853191"/>
                        </a:ext>
                      </a:extLst>
                    </a:gridCol>
                    <a:gridCol w="1200151">
                      <a:extLst>
                        <a:ext uri="{9D8B030D-6E8A-4147-A177-3AD203B41FA5}">
                          <a16:colId xmlns:a16="http://schemas.microsoft.com/office/drawing/2014/main" val="3272050641"/>
                        </a:ext>
                      </a:extLst>
                    </a:gridCol>
                    <a:gridCol w="2607469">
                      <a:extLst>
                        <a:ext uri="{9D8B030D-6E8A-4147-A177-3AD203B41FA5}">
                          <a16:colId xmlns:a16="http://schemas.microsoft.com/office/drawing/2014/main" val="810791777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𝐿</m:t>
                                </m:r>
                              </m:oMath>
                            </m:oMathPara>
                          </a14:m>
                          <a:endParaRPr lang="en-GB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</m:oMath>
                            </m:oMathPara>
                          </a14:m>
                          <a:endParaRPr lang="en-GB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en-GB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GB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𝐿</m:t>
                                    </m:r>
                                    <m:r>
                                      <a:rPr lang="en-GB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 ∧ </m:t>
                                    </m:r>
                                    <m:r>
                                      <a:rPr lang="en-GB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𝑀</m:t>
                                    </m:r>
                                  </m:e>
                                </m:d>
                                <m:r>
                                  <a:rPr lang="en-GB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→¬ </m:t>
                                </m:r>
                                <m:d>
                                  <m:dPr>
                                    <m:ctrlPr>
                                      <a:rPr lang="en-GB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GB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𝑀</m:t>
                                    </m:r>
                                    <m:r>
                                      <a:rPr lang="en-GB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→</m:t>
                                    </m:r>
                                    <m:r>
                                      <a:rPr lang="en-GB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𝐿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GB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3245893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solidFill>
                                <a:schemeClr val="tx1"/>
                              </a:solidFill>
                            </a:rPr>
                            <a:t>T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solidFill>
                                <a:schemeClr val="tx1"/>
                              </a:solidFill>
                            </a:rPr>
                            <a:t>T</a:t>
                          </a:r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tabLst>
                              <a:tab pos="180975" algn="l"/>
                              <a:tab pos="361950" algn="l"/>
                              <a:tab pos="628650" algn="l"/>
                              <a:tab pos="990600" algn="l"/>
                              <a:tab pos="1257300" algn="l"/>
                              <a:tab pos="1619250" algn="l"/>
                              <a:tab pos="1790700" algn="l"/>
                              <a:tab pos="2066925" algn="l"/>
                            </a:tabLst>
                          </a:pPr>
                          <a:r>
                            <a:rPr lang="en-GB" b="0" dirty="0">
                              <a:solidFill>
                                <a:schemeClr val="tx1"/>
                              </a:solidFill>
                            </a:rPr>
                            <a:t>	T	 </a:t>
                          </a:r>
                          <a:r>
                            <a:rPr lang="en-GB" b="0" dirty="0">
                              <a:solidFill>
                                <a:srgbClr val="C00000"/>
                              </a:solidFill>
                            </a:rPr>
                            <a:t>T</a:t>
                          </a:r>
                          <a:r>
                            <a:rPr lang="en-GB" b="0" dirty="0">
                              <a:solidFill>
                                <a:schemeClr val="tx1"/>
                              </a:solidFill>
                            </a:rPr>
                            <a:t>	 T		 	T	 	T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9440208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solidFill>
                                <a:schemeClr val="tx1"/>
                              </a:solidFill>
                            </a:rPr>
                            <a:t>T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solidFill>
                                <a:schemeClr val="tx1"/>
                              </a:solidFill>
                            </a:rPr>
                            <a:t>F</a:t>
                          </a:r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tabLst>
                              <a:tab pos="180975" algn="l"/>
                              <a:tab pos="361950" algn="l"/>
                              <a:tab pos="628650" algn="l"/>
                              <a:tab pos="990600" algn="l"/>
                              <a:tab pos="1257300" algn="l"/>
                              <a:tab pos="1619250" algn="l"/>
                              <a:tab pos="1790700" algn="l"/>
                              <a:tab pos="2066925" algn="l"/>
                            </a:tabLst>
                          </a:pPr>
                          <a:r>
                            <a:rPr lang="en-GB" b="0" dirty="0">
                              <a:solidFill>
                                <a:schemeClr val="tx1"/>
                              </a:solidFill>
                            </a:rPr>
                            <a:t>	T	 </a:t>
                          </a:r>
                          <a:r>
                            <a:rPr lang="en-GB" b="0" dirty="0">
                              <a:solidFill>
                                <a:srgbClr val="C00000"/>
                              </a:solidFill>
                            </a:rPr>
                            <a:t>F</a:t>
                          </a:r>
                          <a:r>
                            <a:rPr lang="en-GB" b="0" dirty="0">
                              <a:solidFill>
                                <a:schemeClr val="tx1"/>
                              </a:solidFill>
                            </a:rPr>
                            <a:t>	 F		 	F	 	T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7124944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solidFill>
                                <a:schemeClr val="tx1"/>
                              </a:solidFill>
                            </a:rPr>
                            <a:t>F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solidFill>
                                <a:schemeClr val="tx1"/>
                              </a:solidFill>
                            </a:rPr>
                            <a:t>T</a:t>
                          </a:r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tabLst>
                              <a:tab pos="180975" algn="l"/>
                              <a:tab pos="361950" algn="l"/>
                              <a:tab pos="628650" algn="l"/>
                              <a:tab pos="990600" algn="l"/>
                              <a:tab pos="1257300" algn="l"/>
                              <a:tab pos="1619250" algn="l"/>
                              <a:tab pos="1790700" algn="l"/>
                              <a:tab pos="2066925" algn="l"/>
                            </a:tabLst>
                          </a:pPr>
                          <a:r>
                            <a:rPr lang="en-GB" b="0" dirty="0">
                              <a:solidFill>
                                <a:schemeClr val="tx1"/>
                              </a:solidFill>
                            </a:rPr>
                            <a:t>	F	 </a:t>
                          </a:r>
                          <a:r>
                            <a:rPr lang="en-GB" b="0" dirty="0">
                              <a:solidFill>
                                <a:srgbClr val="C00000"/>
                              </a:solidFill>
                            </a:rPr>
                            <a:t>F</a:t>
                          </a:r>
                          <a:r>
                            <a:rPr lang="en-GB" b="0" dirty="0">
                              <a:solidFill>
                                <a:schemeClr val="tx1"/>
                              </a:solidFill>
                            </a:rPr>
                            <a:t>	 T		 	T	 	F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9256583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solidFill>
                                <a:schemeClr val="tx1"/>
                              </a:solidFill>
                            </a:rPr>
                            <a:t>F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solidFill>
                                <a:schemeClr val="tx1"/>
                              </a:solidFill>
                            </a:rPr>
                            <a:t>F</a:t>
                          </a:r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tabLst>
                              <a:tab pos="180975" algn="l"/>
                              <a:tab pos="361950" algn="l"/>
                              <a:tab pos="628650" algn="l"/>
                              <a:tab pos="990600" algn="l"/>
                              <a:tab pos="1257300" algn="l"/>
                              <a:tab pos="1619250" algn="l"/>
                              <a:tab pos="1790700" algn="l"/>
                              <a:tab pos="2066925" algn="l"/>
                            </a:tabLst>
                          </a:pPr>
                          <a:r>
                            <a:rPr lang="en-GB" b="0" dirty="0">
                              <a:solidFill>
                                <a:schemeClr val="tx1"/>
                              </a:solidFill>
                            </a:rPr>
                            <a:t>	F	 </a:t>
                          </a:r>
                          <a:r>
                            <a:rPr lang="en-GB" b="0" dirty="0">
                              <a:solidFill>
                                <a:srgbClr val="C00000"/>
                              </a:solidFill>
                            </a:rPr>
                            <a:t>F</a:t>
                          </a:r>
                          <a:r>
                            <a:rPr lang="en-GB" b="0" dirty="0">
                              <a:solidFill>
                                <a:schemeClr val="tx1"/>
                              </a:solidFill>
                            </a:rPr>
                            <a:t>	 F		 	F	 	F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9092154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9" name="Table 3">
                <a:extLst>
                  <a:ext uri="{FF2B5EF4-FFF2-40B4-BE49-F238E27FC236}">
                    <a16:creationId xmlns:a16="http://schemas.microsoft.com/office/drawing/2014/main" id="{8B7A178B-0A76-61CC-F8F3-904AD22902F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04228321"/>
                  </p:ext>
                </p:extLst>
              </p:nvPr>
            </p:nvGraphicFramePr>
            <p:xfrm>
              <a:off x="3592113" y="2501899"/>
              <a:ext cx="5007771" cy="18542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00151">
                      <a:extLst>
                        <a:ext uri="{9D8B030D-6E8A-4147-A177-3AD203B41FA5}">
                          <a16:colId xmlns:a16="http://schemas.microsoft.com/office/drawing/2014/main" val="1342853191"/>
                        </a:ext>
                      </a:extLst>
                    </a:gridCol>
                    <a:gridCol w="1200151">
                      <a:extLst>
                        <a:ext uri="{9D8B030D-6E8A-4147-A177-3AD203B41FA5}">
                          <a16:colId xmlns:a16="http://schemas.microsoft.com/office/drawing/2014/main" val="3272050641"/>
                        </a:ext>
                      </a:extLst>
                    </a:gridCol>
                    <a:gridCol w="2607469">
                      <a:extLst>
                        <a:ext uri="{9D8B030D-6E8A-4147-A177-3AD203B41FA5}">
                          <a16:colId xmlns:a16="http://schemas.microsoft.com/office/drawing/2014/main" val="810791777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015" t="-3279" r="-318782" b="-4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01015" t="-3279" r="-218782" b="-4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92523" t="-3279" r="-701" b="-42459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3245893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solidFill>
                                <a:schemeClr val="tx1"/>
                              </a:solidFill>
                            </a:rPr>
                            <a:t>T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solidFill>
                                <a:schemeClr val="tx1"/>
                              </a:solidFill>
                            </a:rPr>
                            <a:t>T</a:t>
                          </a:r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tabLst>
                              <a:tab pos="180975" algn="l"/>
                              <a:tab pos="361950" algn="l"/>
                              <a:tab pos="628650" algn="l"/>
                              <a:tab pos="990600" algn="l"/>
                              <a:tab pos="1257300" algn="l"/>
                              <a:tab pos="1619250" algn="l"/>
                              <a:tab pos="1790700" algn="l"/>
                              <a:tab pos="2066925" algn="l"/>
                            </a:tabLst>
                          </a:pPr>
                          <a:r>
                            <a:rPr lang="en-GB" b="0" dirty="0">
                              <a:solidFill>
                                <a:schemeClr val="tx1"/>
                              </a:solidFill>
                            </a:rPr>
                            <a:t>	T	 </a:t>
                          </a:r>
                          <a:r>
                            <a:rPr lang="en-GB" b="0" dirty="0">
                              <a:solidFill>
                                <a:srgbClr val="C00000"/>
                              </a:solidFill>
                            </a:rPr>
                            <a:t>T</a:t>
                          </a:r>
                          <a:r>
                            <a:rPr lang="en-GB" b="0" dirty="0">
                              <a:solidFill>
                                <a:schemeClr val="tx1"/>
                              </a:solidFill>
                            </a:rPr>
                            <a:t>	 T		 	T	 	T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9440208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solidFill>
                                <a:schemeClr val="tx1"/>
                              </a:solidFill>
                            </a:rPr>
                            <a:t>T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solidFill>
                                <a:schemeClr val="tx1"/>
                              </a:solidFill>
                            </a:rPr>
                            <a:t>F</a:t>
                          </a:r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tabLst>
                              <a:tab pos="180975" algn="l"/>
                              <a:tab pos="361950" algn="l"/>
                              <a:tab pos="628650" algn="l"/>
                              <a:tab pos="990600" algn="l"/>
                              <a:tab pos="1257300" algn="l"/>
                              <a:tab pos="1619250" algn="l"/>
                              <a:tab pos="1790700" algn="l"/>
                              <a:tab pos="2066925" algn="l"/>
                            </a:tabLst>
                          </a:pPr>
                          <a:r>
                            <a:rPr lang="en-GB" b="0" dirty="0">
                              <a:solidFill>
                                <a:schemeClr val="tx1"/>
                              </a:solidFill>
                            </a:rPr>
                            <a:t>	T	 </a:t>
                          </a:r>
                          <a:r>
                            <a:rPr lang="en-GB" b="0" dirty="0">
                              <a:solidFill>
                                <a:srgbClr val="C00000"/>
                              </a:solidFill>
                            </a:rPr>
                            <a:t>F</a:t>
                          </a:r>
                          <a:r>
                            <a:rPr lang="en-GB" b="0" dirty="0">
                              <a:solidFill>
                                <a:schemeClr val="tx1"/>
                              </a:solidFill>
                            </a:rPr>
                            <a:t>	 F		 	F	 	T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7124944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solidFill>
                                <a:schemeClr val="tx1"/>
                              </a:solidFill>
                            </a:rPr>
                            <a:t>F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solidFill>
                                <a:schemeClr val="tx1"/>
                              </a:solidFill>
                            </a:rPr>
                            <a:t>T</a:t>
                          </a:r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tabLst>
                              <a:tab pos="180975" algn="l"/>
                              <a:tab pos="361950" algn="l"/>
                              <a:tab pos="628650" algn="l"/>
                              <a:tab pos="990600" algn="l"/>
                              <a:tab pos="1257300" algn="l"/>
                              <a:tab pos="1619250" algn="l"/>
                              <a:tab pos="1790700" algn="l"/>
                              <a:tab pos="2066925" algn="l"/>
                            </a:tabLst>
                          </a:pPr>
                          <a:r>
                            <a:rPr lang="en-GB" b="0" dirty="0">
                              <a:solidFill>
                                <a:schemeClr val="tx1"/>
                              </a:solidFill>
                            </a:rPr>
                            <a:t>	F	 </a:t>
                          </a:r>
                          <a:r>
                            <a:rPr lang="en-GB" b="0" dirty="0">
                              <a:solidFill>
                                <a:srgbClr val="C00000"/>
                              </a:solidFill>
                            </a:rPr>
                            <a:t>F</a:t>
                          </a:r>
                          <a:r>
                            <a:rPr lang="en-GB" b="0" dirty="0">
                              <a:solidFill>
                                <a:schemeClr val="tx1"/>
                              </a:solidFill>
                            </a:rPr>
                            <a:t>	 T		 	T	 	F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9256583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solidFill>
                                <a:schemeClr val="tx1"/>
                              </a:solidFill>
                            </a:rPr>
                            <a:t>F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solidFill>
                                <a:schemeClr val="tx1"/>
                              </a:solidFill>
                            </a:rPr>
                            <a:t>F</a:t>
                          </a:r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tabLst>
                              <a:tab pos="180975" algn="l"/>
                              <a:tab pos="361950" algn="l"/>
                              <a:tab pos="628650" algn="l"/>
                              <a:tab pos="990600" algn="l"/>
                              <a:tab pos="1257300" algn="l"/>
                              <a:tab pos="1619250" algn="l"/>
                              <a:tab pos="1790700" algn="l"/>
                              <a:tab pos="2066925" algn="l"/>
                            </a:tabLst>
                          </a:pPr>
                          <a:r>
                            <a:rPr lang="en-GB" b="0" dirty="0">
                              <a:solidFill>
                                <a:schemeClr val="tx1"/>
                              </a:solidFill>
                            </a:rPr>
                            <a:t>	F	 </a:t>
                          </a:r>
                          <a:r>
                            <a:rPr lang="en-GB" b="0" dirty="0">
                              <a:solidFill>
                                <a:srgbClr val="C00000"/>
                              </a:solidFill>
                            </a:rPr>
                            <a:t>F</a:t>
                          </a:r>
                          <a:r>
                            <a:rPr lang="en-GB" b="0" dirty="0">
                              <a:solidFill>
                                <a:schemeClr val="tx1"/>
                              </a:solidFill>
                            </a:rPr>
                            <a:t>	 F		 	F	 	F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90921540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C1936A5-8167-FF33-8EE9-D75D4E8E4846}"/>
                  </a:ext>
                </a:extLst>
              </p:cNvPr>
              <p:cNvSpPr txBox="1"/>
              <p:nvPr/>
            </p:nvSpPr>
            <p:spPr>
              <a:xfrm>
                <a:off x="1344343" y="1423662"/>
                <a:ext cx="9503313" cy="477054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defTabSz="714375">
                  <a:spcAft>
                    <a:spcPts val="1000"/>
                  </a:spcAft>
                  <a:tabLst>
                    <a:tab pos="447675" algn="l"/>
                  </a:tabLst>
                </a:pPr>
                <a:r>
                  <a:rPr lang="en-GB" sz="2500" dirty="0"/>
                  <a:t>2.	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25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5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  <m:r>
                          <a:rPr lang="en-GB" sz="2500" b="0" i="1" smtClean="0"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a:rPr lang="en-GB" sz="25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</m:d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→¬</m:t>
                    </m:r>
                    <m:d>
                      <m:dPr>
                        <m:ctrlPr>
                          <a:rPr lang="en-GB" sz="25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5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  <m:r>
                          <a:rPr lang="en-GB" sz="2500" b="0" i="1" smtClean="0"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GB" sz="25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</m:d>
                  </m:oMath>
                </a14:m>
                <a:endParaRPr lang="en-GB" sz="25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C1936A5-8167-FF33-8EE9-D75D4E8E48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4343" y="1423662"/>
                <a:ext cx="9503313" cy="477054"/>
              </a:xfrm>
              <a:prstGeom prst="rect">
                <a:avLst/>
              </a:prstGeom>
              <a:blipFill>
                <a:blip r:embed="rId4"/>
                <a:stretch>
                  <a:fillRect l="-1091" t="-10256" b="-3076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597826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077356F-9B0A-0671-7CC0-48FADE4F14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0965" y="3428999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1157AF6-39C2-8E1E-EE72-2BF0F28046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897481">
            <a:off x="-2267932" y="-2404694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F249219-1258-D5FD-7EDB-EBDC035B850B}"/>
              </a:ext>
            </a:extLst>
          </p:cNvPr>
          <p:cNvSpPr txBox="1"/>
          <p:nvPr/>
        </p:nvSpPr>
        <p:spPr>
          <a:xfrm>
            <a:off x="1180728" y="640349"/>
            <a:ext cx="95033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DIY truth-tables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9" name="Table 3">
                <a:extLst>
                  <a:ext uri="{FF2B5EF4-FFF2-40B4-BE49-F238E27FC236}">
                    <a16:creationId xmlns:a16="http://schemas.microsoft.com/office/drawing/2014/main" id="{8B7A178B-0A76-61CC-F8F3-904AD22902F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047848920"/>
                  </p:ext>
                </p:extLst>
              </p:nvPr>
            </p:nvGraphicFramePr>
            <p:xfrm>
              <a:off x="3592113" y="2501899"/>
              <a:ext cx="5007771" cy="18542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00151">
                      <a:extLst>
                        <a:ext uri="{9D8B030D-6E8A-4147-A177-3AD203B41FA5}">
                          <a16:colId xmlns:a16="http://schemas.microsoft.com/office/drawing/2014/main" val="1342853191"/>
                        </a:ext>
                      </a:extLst>
                    </a:gridCol>
                    <a:gridCol w="1200151">
                      <a:extLst>
                        <a:ext uri="{9D8B030D-6E8A-4147-A177-3AD203B41FA5}">
                          <a16:colId xmlns:a16="http://schemas.microsoft.com/office/drawing/2014/main" val="3272050641"/>
                        </a:ext>
                      </a:extLst>
                    </a:gridCol>
                    <a:gridCol w="2607469">
                      <a:extLst>
                        <a:ext uri="{9D8B030D-6E8A-4147-A177-3AD203B41FA5}">
                          <a16:colId xmlns:a16="http://schemas.microsoft.com/office/drawing/2014/main" val="810791777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𝐿</m:t>
                                </m:r>
                              </m:oMath>
                            </m:oMathPara>
                          </a14:m>
                          <a:endParaRPr lang="en-GB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</m:oMath>
                            </m:oMathPara>
                          </a14:m>
                          <a:endParaRPr lang="en-GB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en-GB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GB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𝐿</m:t>
                                    </m:r>
                                    <m:r>
                                      <a:rPr lang="en-GB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 ∧ </m:t>
                                    </m:r>
                                    <m:r>
                                      <a:rPr lang="en-GB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𝑀</m:t>
                                    </m:r>
                                  </m:e>
                                </m:d>
                                <m:r>
                                  <a:rPr lang="en-GB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→¬ </m:t>
                                </m:r>
                                <m:d>
                                  <m:dPr>
                                    <m:ctrlPr>
                                      <a:rPr lang="en-GB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GB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𝑀</m:t>
                                    </m:r>
                                    <m:r>
                                      <a:rPr lang="en-GB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→</m:t>
                                    </m:r>
                                    <m:r>
                                      <a:rPr lang="en-GB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𝐿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GB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3245893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solidFill>
                                <a:schemeClr val="tx1"/>
                              </a:solidFill>
                            </a:rPr>
                            <a:t>T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solidFill>
                                <a:schemeClr val="tx1"/>
                              </a:solidFill>
                            </a:rPr>
                            <a:t>T</a:t>
                          </a:r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tabLst>
                              <a:tab pos="180975" algn="l"/>
                              <a:tab pos="361950" algn="l"/>
                              <a:tab pos="628650" algn="l"/>
                              <a:tab pos="990600" algn="l"/>
                              <a:tab pos="1257300" algn="l"/>
                              <a:tab pos="1619250" algn="l"/>
                              <a:tab pos="1790700" algn="l"/>
                              <a:tab pos="2066925" algn="l"/>
                            </a:tabLst>
                          </a:pPr>
                          <a:r>
                            <a:rPr lang="en-GB" b="0" dirty="0">
                              <a:solidFill>
                                <a:schemeClr val="tx1"/>
                              </a:solidFill>
                            </a:rPr>
                            <a:t>	T	 </a:t>
                          </a:r>
                          <a:r>
                            <a:rPr lang="en-GB" b="0" dirty="0">
                              <a:solidFill>
                                <a:srgbClr val="C00000"/>
                              </a:solidFill>
                            </a:rPr>
                            <a:t>T</a:t>
                          </a:r>
                          <a:r>
                            <a:rPr lang="en-GB" b="0" dirty="0">
                              <a:solidFill>
                                <a:schemeClr val="tx1"/>
                              </a:solidFill>
                            </a:rPr>
                            <a:t>	 T		 	T	 </a:t>
                          </a:r>
                          <a:r>
                            <a:rPr lang="en-GB" b="0" dirty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</a:rPr>
                            <a:t>T</a:t>
                          </a:r>
                          <a:r>
                            <a:rPr lang="en-GB" b="0" dirty="0">
                              <a:solidFill>
                                <a:schemeClr val="tx1"/>
                              </a:solidFill>
                            </a:rPr>
                            <a:t>	T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9440208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solidFill>
                                <a:schemeClr val="tx1"/>
                              </a:solidFill>
                            </a:rPr>
                            <a:t>T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solidFill>
                                <a:schemeClr val="tx1"/>
                              </a:solidFill>
                            </a:rPr>
                            <a:t>F</a:t>
                          </a:r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tabLst>
                              <a:tab pos="180975" algn="l"/>
                              <a:tab pos="361950" algn="l"/>
                              <a:tab pos="628650" algn="l"/>
                              <a:tab pos="990600" algn="l"/>
                              <a:tab pos="1257300" algn="l"/>
                              <a:tab pos="1619250" algn="l"/>
                              <a:tab pos="1790700" algn="l"/>
                              <a:tab pos="2066925" algn="l"/>
                            </a:tabLst>
                          </a:pPr>
                          <a:r>
                            <a:rPr lang="en-GB" b="0" dirty="0">
                              <a:solidFill>
                                <a:schemeClr val="tx1"/>
                              </a:solidFill>
                            </a:rPr>
                            <a:t>	T	 </a:t>
                          </a:r>
                          <a:r>
                            <a:rPr lang="en-GB" b="0" dirty="0">
                              <a:solidFill>
                                <a:srgbClr val="C00000"/>
                              </a:solidFill>
                            </a:rPr>
                            <a:t>F</a:t>
                          </a:r>
                          <a:r>
                            <a:rPr lang="en-GB" b="0" dirty="0">
                              <a:solidFill>
                                <a:schemeClr val="tx1"/>
                              </a:solidFill>
                            </a:rPr>
                            <a:t>	 F		 	F	 </a:t>
                          </a:r>
                          <a:r>
                            <a:rPr lang="en-GB" b="0" dirty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</a:rPr>
                            <a:t>T</a:t>
                          </a:r>
                          <a:r>
                            <a:rPr lang="en-GB" b="0" dirty="0">
                              <a:solidFill>
                                <a:schemeClr val="tx1"/>
                              </a:solidFill>
                            </a:rPr>
                            <a:t>	T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7124944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solidFill>
                                <a:schemeClr val="tx1"/>
                              </a:solidFill>
                            </a:rPr>
                            <a:t>F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solidFill>
                                <a:schemeClr val="tx1"/>
                              </a:solidFill>
                            </a:rPr>
                            <a:t>T</a:t>
                          </a:r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tabLst>
                              <a:tab pos="180975" algn="l"/>
                              <a:tab pos="361950" algn="l"/>
                              <a:tab pos="628650" algn="l"/>
                              <a:tab pos="990600" algn="l"/>
                              <a:tab pos="1257300" algn="l"/>
                              <a:tab pos="1619250" algn="l"/>
                              <a:tab pos="1790700" algn="l"/>
                              <a:tab pos="2066925" algn="l"/>
                            </a:tabLst>
                          </a:pPr>
                          <a:r>
                            <a:rPr lang="en-GB" b="0" dirty="0">
                              <a:solidFill>
                                <a:schemeClr val="tx1"/>
                              </a:solidFill>
                            </a:rPr>
                            <a:t>	F	 </a:t>
                          </a:r>
                          <a:r>
                            <a:rPr lang="en-GB" b="0" dirty="0">
                              <a:solidFill>
                                <a:srgbClr val="C00000"/>
                              </a:solidFill>
                            </a:rPr>
                            <a:t>F</a:t>
                          </a:r>
                          <a:r>
                            <a:rPr lang="en-GB" b="0" dirty="0">
                              <a:solidFill>
                                <a:schemeClr val="tx1"/>
                              </a:solidFill>
                            </a:rPr>
                            <a:t>	 T		 	T	 </a:t>
                          </a:r>
                          <a:r>
                            <a:rPr lang="en-GB" b="0" dirty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</a:rPr>
                            <a:t>F</a:t>
                          </a:r>
                          <a:r>
                            <a:rPr lang="en-GB" b="0" dirty="0">
                              <a:solidFill>
                                <a:schemeClr val="tx1"/>
                              </a:solidFill>
                            </a:rPr>
                            <a:t>	F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9256583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solidFill>
                                <a:schemeClr val="tx1"/>
                              </a:solidFill>
                            </a:rPr>
                            <a:t>F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solidFill>
                                <a:schemeClr val="tx1"/>
                              </a:solidFill>
                            </a:rPr>
                            <a:t>F</a:t>
                          </a:r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tabLst>
                              <a:tab pos="180975" algn="l"/>
                              <a:tab pos="361950" algn="l"/>
                              <a:tab pos="628650" algn="l"/>
                              <a:tab pos="990600" algn="l"/>
                              <a:tab pos="1257300" algn="l"/>
                              <a:tab pos="1619250" algn="l"/>
                              <a:tab pos="1790700" algn="l"/>
                              <a:tab pos="2066925" algn="l"/>
                            </a:tabLst>
                          </a:pPr>
                          <a:r>
                            <a:rPr lang="en-GB" b="0" dirty="0">
                              <a:solidFill>
                                <a:schemeClr val="tx1"/>
                              </a:solidFill>
                            </a:rPr>
                            <a:t>	F	 </a:t>
                          </a:r>
                          <a:r>
                            <a:rPr lang="en-GB" b="0" dirty="0">
                              <a:solidFill>
                                <a:srgbClr val="C00000"/>
                              </a:solidFill>
                            </a:rPr>
                            <a:t>F</a:t>
                          </a:r>
                          <a:r>
                            <a:rPr lang="en-GB" b="0" dirty="0">
                              <a:solidFill>
                                <a:schemeClr val="tx1"/>
                              </a:solidFill>
                            </a:rPr>
                            <a:t>	 F		 	F	 </a:t>
                          </a:r>
                          <a:r>
                            <a:rPr lang="en-GB" b="0" dirty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</a:rPr>
                            <a:t>T</a:t>
                          </a:r>
                          <a:r>
                            <a:rPr lang="en-GB" b="0" dirty="0">
                              <a:solidFill>
                                <a:schemeClr val="tx1"/>
                              </a:solidFill>
                            </a:rPr>
                            <a:t>	F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9092154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9" name="Table 3">
                <a:extLst>
                  <a:ext uri="{FF2B5EF4-FFF2-40B4-BE49-F238E27FC236}">
                    <a16:creationId xmlns:a16="http://schemas.microsoft.com/office/drawing/2014/main" id="{8B7A178B-0A76-61CC-F8F3-904AD22902F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047848920"/>
                  </p:ext>
                </p:extLst>
              </p:nvPr>
            </p:nvGraphicFramePr>
            <p:xfrm>
              <a:off x="3592113" y="2501899"/>
              <a:ext cx="5007771" cy="18542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00151">
                      <a:extLst>
                        <a:ext uri="{9D8B030D-6E8A-4147-A177-3AD203B41FA5}">
                          <a16:colId xmlns:a16="http://schemas.microsoft.com/office/drawing/2014/main" val="1342853191"/>
                        </a:ext>
                      </a:extLst>
                    </a:gridCol>
                    <a:gridCol w="1200151">
                      <a:extLst>
                        <a:ext uri="{9D8B030D-6E8A-4147-A177-3AD203B41FA5}">
                          <a16:colId xmlns:a16="http://schemas.microsoft.com/office/drawing/2014/main" val="3272050641"/>
                        </a:ext>
                      </a:extLst>
                    </a:gridCol>
                    <a:gridCol w="2607469">
                      <a:extLst>
                        <a:ext uri="{9D8B030D-6E8A-4147-A177-3AD203B41FA5}">
                          <a16:colId xmlns:a16="http://schemas.microsoft.com/office/drawing/2014/main" val="810791777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015" t="-3279" r="-318782" b="-4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01015" t="-3279" r="-218782" b="-4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92523" t="-3279" r="-701" b="-42459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3245893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solidFill>
                                <a:schemeClr val="tx1"/>
                              </a:solidFill>
                            </a:rPr>
                            <a:t>T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solidFill>
                                <a:schemeClr val="tx1"/>
                              </a:solidFill>
                            </a:rPr>
                            <a:t>T</a:t>
                          </a:r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tabLst>
                              <a:tab pos="180975" algn="l"/>
                              <a:tab pos="361950" algn="l"/>
                              <a:tab pos="628650" algn="l"/>
                              <a:tab pos="990600" algn="l"/>
                              <a:tab pos="1257300" algn="l"/>
                              <a:tab pos="1619250" algn="l"/>
                              <a:tab pos="1790700" algn="l"/>
                              <a:tab pos="2066925" algn="l"/>
                            </a:tabLst>
                          </a:pPr>
                          <a:r>
                            <a:rPr lang="en-GB" b="0" dirty="0">
                              <a:solidFill>
                                <a:schemeClr val="tx1"/>
                              </a:solidFill>
                            </a:rPr>
                            <a:t>	T	 </a:t>
                          </a:r>
                          <a:r>
                            <a:rPr lang="en-GB" b="0" dirty="0">
                              <a:solidFill>
                                <a:srgbClr val="C00000"/>
                              </a:solidFill>
                            </a:rPr>
                            <a:t>T</a:t>
                          </a:r>
                          <a:r>
                            <a:rPr lang="en-GB" b="0" dirty="0">
                              <a:solidFill>
                                <a:schemeClr val="tx1"/>
                              </a:solidFill>
                            </a:rPr>
                            <a:t>	 T		 	T	 </a:t>
                          </a:r>
                          <a:r>
                            <a:rPr lang="en-GB" b="0" dirty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</a:rPr>
                            <a:t>T</a:t>
                          </a:r>
                          <a:r>
                            <a:rPr lang="en-GB" b="0" dirty="0">
                              <a:solidFill>
                                <a:schemeClr val="tx1"/>
                              </a:solidFill>
                            </a:rPr>
                            <a:t>	T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9440208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solidFill>
                                <a:schemeClr val="tx1"/>
                              </a:solidFill>
                            </a:rPr>
                            <a:t>T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solidFill>
                                <a:schemeClr val="tx1"/>
                              </a:solidFill>
                            </a:rPr>
                            <a:t>F</a:t>
                          </a:r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tabLst>
                              <a:tab pos="180975" algn="l"/>
                              <a:tab pos="361950" algn="l"/>
                              <a:tab pos="628650" algn="l"/>
                              <a:tab pos="990600" algn="l"/>
                              <a:tab pos="1257300" algn="l"/>
                              <a:tab pos="1619250" algn="l"/>
                              <a:tab pos="1790700" algn="l"/>
                              <a:tab pos="2066925" algn="l"/>
                            </a:tabLst>
                          </a:pPr>
                          <a:r>
                            <a:rPr lang="en-GB" b="0" dirty="0">
                              <a:solidFill>
                                <a:schemeClr val="tx1"/>
                              </a:solidFill>
                            </a:rPr>
                            <a:t>	T	 </a:t>
                          </a:r>
                          <a:r>
                            <a:rPr lang="en-GB" b="0" dirty="0">
                              <a:solidFill>
                                <a:srgbClr val="C00000"/>
                              </a:solidFill>
                            </a:rPr>
                            <a:t>F</a:t>
                          </a:r>
                          <a:r>
                            <a:rPr lang="en-GB" b="0" dirty="0">
                              <a:solidFill>
                                <a:schemeClr val="tx1"/>
                              </a:solidFill>
                            </a:rPr>
                            <a:t>	 F		 	F	 </a:t>
                          </a:r>
                          <a:r>
                            <a:rPr lang="en-GB" b="0" dirty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</a:rPr>
                            <a:t>T</a:t>
                          </a:r>
                          <a:r>
                            <a:rPr lang="en-GB" b="0" dirty="0">
                              <a:solidFill>
                                <a:schemeClr val="tx1"/>
                              </a:solidFill>
                            </a:rPr>
                            <a:t>	T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7124944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solidFill>
                                <a:schemeClr val="tx1"/>
                              </a:solidFill>
                            </a:rPr>
                            <a:t>F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solidFill>
                                <a:schemeClr val="tx1"/>
                              </a:solidFill>
                            </a:rPr>
                            <a:t>T</a:t>
                          </a:r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tabLst>
                              <a:tab pos="180975" algn="l"/>
                              <a:tab pos="361950" algn="l"/>
                              <a:tab pos="628650" algn="l"/>
                              <a:tab pos="990600" algn="l"/>
                              <a:tab pos="1257300" algn="l"/>
                              <a:tab pos="1619250" algn="l"/>
                              <a:tab pos="1790700" algn="l"/>
                              <a:tab pos="2066925" algn="l"/>
                            </a:tabLst>
                          </a:pPr>
                          <a:r>
                            <a:rPr lang="en-GB" b="0" dirty="0">
                              <a:solidFill>
                                <a:schemeClr val="tx1"/>
                              </a:solidFill>
                            </a:rPr>
                            <a:t>	F	 </a:t>
                          </a:r>
                          <a:r>
                            <a:rPr lang="en-GB" b="0" dirty="0">
                              <a:solidFill>
                                <a:srgbClr val="C00000"/>
                              </a:solidFill>
                            </a:rPr>
                            <a:t>F</a:t>
                          </a:r>
                          <a:r>
                            <a:rPr lang="en-GB" b="0" dirty="0">
                              <a:solidFill>
                                <a:schemeClr val="tx1"/>
                              </a:solidFill>
                            </a:rPr>
                            <a:t>	 T		 	T	 </a:t>
                          </a:r>
                          <a:r>
                            <a:rPr lang="en-GB" b="0" dirty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</a:rPr>
                            <a:t>F</a:t>
                          </a:r>
                          <a:r>
                            <a:rPr lang="en-GB" b="0" dirty="0">
                              <a:solidFill>
                                <a:schemeClr val="tx1"/>
                              </a:solidFill>
                            </a:rPr>
                            <a:t>	F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9256583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solidFill>
                                <a:schemeClr val="tx1"/>
                              </a:solidFill>
                            </a:rPr>
                            <a:t>F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solidFill>
                                <a:schemeClr val="tx1"/>
                              </a:solidFill>
                            </a:rPr>
                            <a:t>F</a:t>
                          </a:r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tabLst>
                              <a:tab pos="180975" algn="l"/>
                              <a:tab pos="361950" algn="l"/>
                              <a:tab pos="628650" algn="l"/>
                              <a:tab pos="990600" algn="l"/>
                              <a:tab pos="1257300" algn="l"/>
                              <a:tab pos="1619250" algn="l"/>
                              <a:tab pos="1790700" algn="l"/>
                              <a:tab pos="2066925" algn="l"/>
                            </a:tabLst>
                          </a:pPr>
                          <a:r>
                            <a:rPr lang="en-GB" b="0" dirty="0">
                              <a:solidFill>
                                <a:schemeClr val="tx1"/>
                              </a:solidFill>
                            </a:rPr>
                            <a:t>	F	 </a:t>
                          </a:r>
                          <a:r>
                            <a:rPr lang="en-GB" b="0" dirty="0">
                              <a:solidFill>
                                <a:srgbClr val="C00000"/>
                              </a:solidFill>
                            </a:rPr>
                            <a:t>F</a:t>
                          </a:r>
                          <a:r>
                            <a:rPr lang="en-GB" b="0" dirty="0">
                              <a:solidFill>
                                <a:schemeClr val="tx1"/>
                              </a:solidFill>
                            </a:rPr>
                            <a:t>	 F		 	F	 </a:t>
                          </a:r>
                          <a:r>
                            <a:rPr lang="en-GB" b="0" dirty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</a:rPr>
                            <a:t>T</a:t>
                          </a:r>
                          <a:r>
                            <a:rPr lang="en-GB" b="0" dirty="0">
                              <a:solidFill>
                                <a:schemeClr val="tx1"/>
                              </a:solidFill>
                            </a:rPr>
                            <a:t>	F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90921540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C1936A5-8167-FF33-8EE9-D75D4E8E4846}"/>
                  </a:ext>
                </a:extLst>
              </p:cNvPr>
              <p:cNvSpPr txBox="1"/>
              <p:nvPr/>
            </p:nvSpPr>
            <p:spPr>
              <a:xfrm>
                <a:off x="1344343" y="1423662"/>
                <a:ext cx="9503313" cy="477054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defTabSz="714375">
                  <a:spcAft>
                    <a:spcPts val="1000"/>
                  </a:spcAft>
                  <a:tabLst>
                    <a:tab pos="447675" algn="l"/>
                  </a:tabLst>
                </a:pPr>
                <a:r>
                  <a:rPr lang="en-GB" sz="2500" dirty="0"/>
                  <a:t>2.	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25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5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  <m:r>
                          <a:rPr lang="en-GB" sz="2500" b="0" i="1" smtClean="0"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a:rPr lang="en-GB" sz="25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</m:d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→¬</m:t>
                    </m:r>
                    <m:d>
                      <m:dPr>
                        <m:ctrlPr>
                          <a:rPr lang="en-GB" sz="25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5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  <m:r>
                          <a:rPr lang="en-GB" sz="2500" b="0" i="1" smtClean="0"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GB" sz="25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</m:d>
                  </m:oMath>
                </a14:m>
                <a:endParaRPr lang="en-GB" sz="25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C1936A5-8167-FF33-8EE9-D75D4E8E48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4343" y="1423662"/>
                <a:ext cx="9503313" cy="477054"/>
              </a:xfrm>
              <a:prstGeom prst="rect">
                <a:avLst/>
              </a:prstGeom>
              <a:blipFill>
                <a:blip r:embed="rId4"/>
                <a:stretch>
                  <a:fillRect l="-1091" t="-10256" b="-3076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0036742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077356F-9B0A-0671-7CC0-48FADE4F14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0965" y="3428999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1157AF6-39C2-8E1E-EE72-2BF0F28046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897481">
            <a:off x="-2267932" y="-2404694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F249219-1258-D5FD-7EDB-EBDC035B850B}"/>
              </a:ext>
            </a:extLst>
          </p:cNvPr>
          <p:cNvSpPr txBox="1"/>
          <p:nvPr/>
        </p:nvSpPr>
        <p:spPr>
          <a:xfrm>
            <a:off x="1180728" y="640349"/>
            <a:ext cx="95033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DIY truth-tables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9" name="Table 3">
                <a:extLst>
                  <a:ext uri="{FF2B5EF4-FFF2-40B4-BE49-F238E27FC236}">
                    <a16:creationId xmlns:a16="http://schemas.microsoft.com/office/drawing/2014/main" id="{8B7A178B-0A76-61CC-F8F3-904AD22902F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98957606"/>
                  </p:ext>
                </p:extLst>
              </p:nvPr>
            </p:nvGraphicFramePr>
            <p:xfrm>
              <a:off x="3592113" y="2501899"/>
              <a:ext cx="5007771" cy="18542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00151">
                      <a:extLst>
                        <a:ext uri="{9D8B030D-6E8A-4147-A177-3AD203B41FA5}">
                          <a16:colId xmlns:a16="http://schemas.microsoft.com/office/drawing/2014/main" val="1342853191"/>
                        </a:ext>
                      </a:extLst>
                    </a:gridCol>
                    <a:gridCol w="1200151">
                      <a:extLst>
                        <a:ext uri="{9D8B030D-6E8A-4147-A177-3AD203B41FA5}">
                          <a16:colId xmlns:a16="http://schemas.microsoft.com/office/drawing/2014/main" val="3272050641"/>
                        </a:ext>
                      </a:extLst>
                    </a:gridCol>
                    <a:gridCol w="2607469">
                      <a:extLst>
                        <a:ext uri="{9D8B030D-6E8A-4147-A177-3AD203B41FA5}">
                          <a16:colId xmlns:a16="http://schemas.microsoft.com/office/drawing/2014/main" val="810791777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𝐿</m:t>
                                </m:r>
                              </m:oMath>
                            </m:oMathPara>
                          </a14:m>
                          <a:endParaRPr lang="en-GB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</m:oMath>
                            </m:oMathPara>
                          </a14:m>
                          <a:endParaRPr lang="en-GB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en-GB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GB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𝐿</m:t>
                                    </m:r>
                                    <m:r>
                                      <a:rPr lang="en-GB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 ∧ </m:t>
                                    </m:r>
                                    <m:r>
                                      <a:rPr lang="en-GB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𝑀</m:t>
                                    </m:r>
                                  </m:e>
                                </m:d>
                                <m:r>
                                  <a:rPr lang="en-GB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→¬ </m:t>
                                </m:r>
                                <m:d>
                                  <m:dPr>
                                    <m:ctrlPr>
                                      <a:rPr lang="en-GB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GB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𝑀</m:t>
                                    </m:r>
                                    <m:r>
                                      <a:rPr lang="en-GB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→</m:t>
                                    </m:r>
                                    <m:r>
                                      <a:rPr lang="en-GB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𝐿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GB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3245893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solidFill>
                                <a:schemeClr val="tx1"/>
                              </a:solidFill>
                            </a:rPr>
                            <a:t>T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solidFill>
                                <a:schemeClr val="tx1"/>
                              </a:solidFill>
                            </a:rPr>
                            <a:t>T</a:t>
                          </a:r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tabLst>
                              <a:tab pos="180975" algn="l"/>
                              <a:tab pos="361950" algn="l"/>
                              <a:tab pos="628650" algn="l"/>
                              <a:tab pos="990600" algn="l"/>
                              <a:tab pos="1257300" algn="l"/>
                              <a:tab pos="1619250" algn="l"/>
                              <a:tab pos="1790700" algn="l"/>
                              <a:tab pos="2066925" algn="l"/>
                            </a:tabLst>
                          </a:pPr>
                          <a:r>
                            <a:rPr lang="en-GB" b="0" dirty="0">
                              <a:solidFill>
                                <a:schemeClr val="tx1"/>
                              </a:solidFill>
                            </a:rPr>
                            <a:t>	T	 </a:t>
                          </a:r>
                          <a:r>
                            <a:rPr lang="en-GB" b="0" dirty="0">
                              <a:solidFill>
                                <a:srgbClr val="C00000"/>
                              </a:solidFill>
                            </a:rPr>
                            <a:t>T</a:t>
                          </a:r>
                          <a:r>
                            <a:rPr lang="en-GB" b="0" dirty="0">
                              <a:solidFill>
                                <a:schemeClr val="tx1"/>
                              </a:solidFill>
                            </a:rPr>
                            <a:t>	 T		 </a:t>
                          </a:r>
                          <a:r>
                            <a:rPr lang="en-GB" b="0" dirty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</a:rPr>
                            <a:t>F</a:t>
                          </a:r>
                          <a:r>
                            <a:rPr lang="en-GB" b="0" dirty="0">
                              <a:solidFill>
                                <a:schemeClr val="tx1"/>
                              </a:solidFill>
                            </a:rPr>
                            <a:t>	T	 </a:t>
                          </a:r>
                          <a:r>
                            <a:rPr lang="en-GB" b="0" dirty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</a:rPr>
                            <a:t>T</a:t>
                          </a:r>
                          <a:r>
                            <a:rPr lang="en-GB" b="0" dirty="0">
                              <a:solidFill>
                                <a:schemeClr val="tx1"/>
                              </a:solidFill>
                            </a:rPr>
                            <a:t>	T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9440208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solidFill>
                                <a:schemeClr val="tx1"/>
                              </a:solidFill>
                            </a:rPr>
                            <a:t>T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solidFill>
                                <a:schemeClr val="tx1"/>
                              </a:solidFill>
                            </a:rPr>
                            <a:t>F</a:t>
                          </a:r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tabLst>
                              <a:tab pos="180975" algn="l"/>
                              <a:tab pos="361950" algn="l"/>
                              <a:tab pos="628650" algn="l"/>
                              <a:tab pos="990600" algn="l"/>
                              <a:tab pos="1257300" algn="l"/>
                              <a:tab pos="1619250" algn="l"/>
                              <a:tab pos="1790700" algn="l"/>
                              <a:tab pos="2066925" algn="l"/>
                            </a:tabLst>
                          </a:pPr>
                          <a:r>
                            <a:rPr lang="en-GB" b="0" dirty="0">
                              <a:solidFill>
                                <a:schemeClr val="tx1"/>
                              </a:solidFill>
                            </a:rPr>
                            <a:t>	T	 </a:t>
                          </a:r>
                          <a:r>
                            <a:rPr lang="en-GB" b="0" dirty="0">
                              <a:solidFill>
                                <a:srgbClr val="C00000"/>
                              </a:solidFill>
                            </a:rPr>
                            <a:t>F</a:t>
                          </a:r>
                          <a:r>
                            <a:rPr lang="en-GB" b="0" dirty="0">
                              <a:solidFill>
                                <a:schemeClr val="tx1"/>
                              </a:solidFill>
                            </a:rPr>
                            <a:t>	 F		 </a:t>
                          </a:r>
                          <a:r>
                            <a:rPr lang="en-GB" b="0" dirty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</a:rPr>
                            <a:t>F</a:t>
                          </a:r>
                          <a:r>
                            <a:rPr lang="en-GB" b="0" dirty="0">
                              <a:solidFill>
                                <a:schemeClr val="tx1"/>
                              </a:solidFill>
                            </a:rPr>
                            <a:t>	F	 </a:t>
                          </a:r>
                          <a:r>
                            <a:rPr lang="en-GB" b="0" dirty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</a:rPr>
                            <a:t>T</a:t>
                          </a:r>
                          <a:r>
                            <a:rPr lang="en-GB" b="0" dirty="0">
                              <a:solidFill>
                                <a:schemeClr val="tx1"/>
                              </a:solidFill>
                            </a:rPr>
                            <a:t>	T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7124944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solidFill>
                                <a:schemeClr val="tx1"/>
                              </a:solidFill>
                            </a:rPr>
                            <a:t>F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solidFill>
                                <a:schemeClr val="tx1"/>
                              </a:solidFill>
                            </a:rPr>
                            <a:t>T</a:t>
                          </a:r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tabLst>
                              <a:tab pos="180975" algn="l"/>
                              <a:tab pos="361950" algn="l"/>
                              <a:tab pos="628650" algn="l"/>
                              <a:tab pos="990600" algn="l"/>
                              <a:tab pos="1257300" algn="l"/>
                              <a:tab pos="1619250" algn="l"/>
                              <a:tab pos="1790700" algn="l"/>
                              <a:tab pos="2066925" algn="l"/>
                            </a:tabLst>
                          </a:pPr>
                          <a:r>
                            <a:rPr lang="en-GB" b="0" dirty="0">
                              <a:solidFill>
                                <a:schemeClr val="tx1"/>
                              </a:solidFill>
                            </a:rPr>
                            <a:t>	F	 </a:t>
                          </a:r>
                          <a:r>
                            <a:rPr lang="en-GB" b="0" dirty="0">
                              <a:solidFill>
                                <a:srgbClr val="C00000"/>
                              </a:solidFill>
                            </a:rPr>
                            <a:t>F</a:t>
                          </a:r>
                          <a:r>
                            <a:rPr lang="en-GB" b="0" dirty="0">
                              <a:solidFill>
                                <a:schemeClr val="tx1"/>
                              </a:solidFill>
                            </a:rPr>
                            <a:t>	 T		 </a:t>
                          </a:r>
                          <a:r>
                            <a:rPr lang="en-GB" b="0" dirty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</a:rPr>
                            <a:t>T</a:t>
                          </a:r>
                          <a:r>
                            <a:rPr lang="en-GB" b="0" dirty="0">
                              <a:solidFill>
                                <a:schemeClr val="tx1"/>
                              </a:solidFill>
                            </a:rPr>
                            <a:t>	T	 </a:t>
                          </a:r>
                          <a:r>
                            <a:rPr lang="en-GB" b="0" dirty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</a:rPr>
                            <a:t>F</a:t>
                          </a:r>
                          <a:r>
                            <a:rPr lang="en-GB" b="0" dirty="0">
                              <a:solidFill>
                                <a:schemeClr val="tx1"/>
                              </a:solidFill>
                            </a:rPr>
                            <a:t>	F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9256583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solidFill>
                                <a:schemeClr val="tx1"/>
                              </a:solidFill>
                            </a:rPr>
                            <a:t>F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solidFill>
                                <a:schemeClr val="tx1"/>
                              </a:solidFill>
                            </a:rPr>
                            <a:t>F</a:t>
                          </a:r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tabLst>
                              <a:tab pos="180975" algn="l"/>
                              <a:tab pos="361950" algn="l"/>
                              <a:tab pos="628650" algn="l"/>
                              <a:tab pos="990600" algn="l"/>
                              <a:tab pos="1257300" algn="l"/>
                              <a:tab pos="1619250" algn="l"/>
                              <a:tab pos="1790700" algn="l"/>
                              <a:tab pos="2066925" algn="l"/>
                            </a:tabLst>
                          </a:pPr>
                          <a:r>
                            <a:rPr lang="en-GB" b="0" dirty="0">
                              <a:solidFill>
                                <a:schemeClr val="tx1"/>
                              </a:solidFill>
                            </a:rPr>
                            <a:t>	F	 </a:t>
                          </a:r>
                          <a:r>
                            <a:rPr lang="en-GB" b="0" dirty="0">
                              <a:solidFill>
                                <a:srgbClr val="C00000"/>
                              </a:solidFill>
                            </a:rPr>
                            <a:t>F</a:t>
                          </a:r>
                          <a:r>
                            <a:rPr lang="en-GB" b="0" dirty="0">
                              <a:solidFill>
                                <a:schemeClr val="tx1"/>
                              </a:solidFill>
                            </a:rPr>
                            <a:t>	 F		 </a:t>
                          </a:r>
                          <a:r>
                            <a:rPr lang="en-GB" b="0" dirty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</a:rPr>
                            <a:t>F</a:t>
                          </a:r>
                          <a:r>
                            <a:rPr lang="en-GB" b="0" dirty="0">
                              <a:solidFill>
                                <a:schemeClr val="tx1"/>
                              </a:solidFill>
                            </a:rPr>
                            <a:t>	F	 </a:t>
                          </a:r>
                          <a:r>
                            <a:rPr lang="en-GB" b="0" dirty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</a:rPr>
                            <a:t>T</a:t>
                          </a:r>
                          <a:r>
                            <a:rPr lang="en-GB" b="0" dirty="0">
                              <a:solidFill>
                                <a:schemeClr val="tx1"/>
                              </a:solidFill>
                            </a:rPr>
                            <a:t>	F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9092154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9" name="Table 3">
                <a:extLst>
                  <a:ext uri="{FF2B5EF4-FFF2-40B4-BE49-F238E27FC236}">
                    <a16:creationId xmlns:a16="http://schemas.microsoft.com/office/drawing/2014/main" id="{8B7A178B-0A76-61CC-F8F3-904AD22902F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98957606"/>
                  </p:ext>
                </p:extLst>
              </p:nvPr>
            </p:nvGraphicFramePr>
            <p:xfrm>
              <a:off x="3592113" y="2501899"/>
              <a:ext cx="5007771" cy="18542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00151">
                      <a:extLst>
                        <a:ext uri="{9D8B030D-6E8A-4147-A177-3AD203B41FA5}">
                          <a16:colId xmlns:a16="http://schemas.microsoft.com/office/drawing/2014/main" val="1342853191"/>
                        </a:ext>
                      </a:extLst>
                    </a:gridCol>
                    <a:gridCol w="1200151">
                      <a:extLst>
                        <a:ext uri="{9D8B030D-6E8A-4147-A177-3AD203B41FA5}">
                          <a16:colId xmlns:a16="http://schemas.microsoft.com/office/drawing/2014/main" val="3272050641"/>
                        </a:ext>
                      </a:extLst>
                    </a:gridCol>
                    <a:gridCol w="2607469">
                      <a:extLst>
                        <a:ext uri="{9D8B030D-6E8A-4147-A177-3AD203B41FA5}">
                          <a16:colId xmlns:a16="http://schemas.microsoft.com/office/drawing/2014/main" val="810791777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015" t="-3279" r="-318782" b="-4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01015" t="-3279" r="-218782" b="-4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92523" t="-3279" r="-701" b="-42459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3245893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solidFill>
                                <a:schemeClr val="tx1"/>
                              </a:solidFill>
                            </a:rPr>
                            <a:t>T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solidFill>
                                <a:schemeClr val="tx1"/>
                              </a:solidFill>
                            </a:rPr>
                            <a:t>T</a:t>
                          </a:r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tabLst>
                              <a:tab pos="180975" algn="l"/>
                              <a:tab pos="361950" algn="l"/>
                              <a:tab pos="628650" algn="l"/>
                              <a:tab pos="990600" algn="l"/>
                              <a:tab pos="1257300" algn="l"/>
                              <a:tab pos="1619250" algn="l"/>
                              <a:tab pos="1790700" algn="l"/>
                              <a:tab pos="2066925" algn="l"/>
                            </a:tabLst>
                          </a:pPr>
                          <a:r>
                            <a:rPr lang="en-GB" b="0" dirty="0">
                              <a:solidFill>
                                <a:schemeClr val="tx1"/>
                              </a:solidFill>
                            </a:rPr>
                            <a:t>	T	 </a:t>
                          </a:r>
                          <a:r>
                            <a:rPr lang="en-GB" b="0" dirty="0">
                              <a:solidFill>
                                <a:srgbClr val="C00000"/>
                              </a:solidFill>
                            </a:rPr>
                            <a:t>T</a:t>
                          </a:r>
                          <a:r>
                            <a:rPr lang="en-GB" b="0" dirty="0">
                              <a:solidFill>
                                <a:schemeClr val="tx1"/>
                              </a:solidFill>
                            </a:rPr>
                            <a:t>	 T		 </a:t>
                          </a:r>
                          <a:r>
                            <a:rPr lang="en-GB" b="0" dirty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</a:rPr>
                            <a:t>F</a:t>
                          </a:r>
                          <a:r>
                            <a:rPr lang="en-GB" b="0" dirty="0">
                              <a:solidFill>
                                <a:schemeClr val="tx1"/>
                              </a:solidFill>
                            </a:rPr>
                            <a:t>	T	 </a:t>
                          </a:r>
                          <a:r>
                            <a:rPr lang="en-GB" b="0" dirty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</a:rPr>
                            <a:t>T</a:t>
                          </a:r>
                          <a:r>
                            <a:rPr lang="en-GB" b="0" dirty="0">
                              <a:solidFill>
                                <a:schemeClr val="tx1"/>
                              </a:solidFill>
                            </a:rPr>
                            <a:t>	T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9440208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solidFill>
                                <a:schemeClr val="tx1"/>
                              </a:solidFill>
                            </a:rPr>
                            <a:t>T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solidFill>
                                <a:schemeClr val="tx1"/>
                              </a:solidFill>
                            </a:rPr>
                            <a:t>F</a:t>
                          </a:r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tabLst>
                              <a:tab pos="180975" algn="l"/>
                              <a:tab pos="361950" algn="l"/>
                              <a:tab pos="628650" algn="l"/>
                              <a:tab pos="990600" algn="l"/>
                              <a:tab pos="1257300" algn="l"/>
                              <a:tab pos="1619250" algn="l"/>
                              <a:tab pos="1790700" algn="l"/>
                              <a:tab pos="2066925" algn="l"/>
                            </a:tabLst>
                          </a:pPr>
                          <a:r>
                            <a:rPr lang="en-GB" b="0" dirty="0">
                              <a:solidFill>
                                <a:schemeClr val="tx1"/>
                              </a:solidFill>
                            </a:rPr>
                            <a:t>	T	 </a:t>
                          </a:r>
                          <a:r>
                            <a:rPr lang="en-GB" b="0" dirty="0">
                              <a:solidFill>
                                <a:srgbClr val="C00000"/>
                              </a:solidFill>
                            </a:rPr>
                            <a:t>F</a:t>
                          </a:r>
                          <a:r>
                            <a:rPr lang="en-GB" b="0" dirty="0">
                              <a:solidFill>
                                <a:schemeClr val="tx1"/>
                              </a:solidFill>
                            </a:rPr>
                            <a:t>	 F		 </a:t>
                          </a:r>
                          <a:r>
                            <a:rPr lang="en-GB" b="0" dirty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</a:rPr>
                            <a:t>F</a:t>
                          </a:r>
                          <a:r>
                            <a:rPr lang="en-GB" b="0" dirty="0">
                              <a:solidFill>
                                <a:schemeClr val="tx1"/>
                              </a:solidFill>
                            </a:rPr>
                            <a:t>	F	 </a:t>
                          </a:r>
                          <a:r>
                            <a:rPr lang="en-GB" b="0" dirty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</a:rPr>
                            <a:t>T</a:t>
                          </a:r>
                          <a:r>
                            <a:rPr lang="en-GB" b="0" dirty="0">
                              <a:solidFill>
                                <a:schemeClr val="tx1"/>
                              </a:solidFill>
                            </a:rPr>
                            <a:t>	T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7124944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solidFill>
                                <a:schemeClr val="tx1"/>
                              </a:solidFill>
                            </a:rPr>
                            <a:t>F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solidFill>
                                <a:schemeClr val="tx1"/>
                              </a:solidFill>
                            </a:rPr>
                            <a:t>T</a:t>
                          </a:r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tabLst>
                              <a:tab pos="180975" algn="l"/>
                              <a:tab pos="361950" algn="l"/>
                              <a:tab pos="628650" algn="l"/>
                              <a:tab pos="990600" algn="l"/>
                              <a:tab pos="1257300" algn="l"/>
                              <a:tab pos="1619250" algn="l"/>
                              <a:tab pos="1790700" algn="l"/>
                              <a:tab pos="2066925" algn="l"/>
                            </a:tabLst>
                          </a:pPr>
                          <a:r>
                            <a:rPr lang="en-GB" b="0" dirty="0">
                              <a:solidFill>
                                <a:schemeClr val="tx1"/>
                              </a:solidFill>
                            </a:rPr>
                            <a:t>	F	 </a:t>
                          </a:r>
                          <a:r>
                            <a:rPr lang="en-GB" b="0" dirty="0">
                              <a:solidFill>
                                <a:srgbClr val="C00000"/>
                              </a:solidFill>
                            </a:rPr>
                            <a:t>F</a:t>
                          </a:r>
                          <a:r>
                            <a:rPr lang="en-GB" b="0" dirty="0">
                              <a:solidFill>
                                <a:schemeClr val="tx1"/>
                              </a:solidFill>
                            </a:rPr>
                            <a:t>	 T		 </a:t>
                          </a:r>
                          <a:r>
                            <a:rPr lang="en-GB" b="0" dirty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</a:rPr>
                            <a:t>T</a:t>
                          </a:r>
                          <a:r>
                            <a:rPr lang="en-GB" b="0" dirty="0">
                              <a:solidFill>
                                <a:schemeClr val="tx1"/>
                              </a:solidFill>
                            </a:rPr>
                            <a:t>	T	 </a:t>
                          </a:r>
                          <a:r>
                            <a:rPr lang="en-GB" b="0" dirty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</a:rPr>
                            <a:t>F</a:t>
                          </a:r>
                          <a:r>
                            <a:rPr lang="en-GB" b="0" dirty="0">
                              <a:solidFill>
                                <a:schemeClr val="tx1"/>
                              </a:solidFill>
                            </a:rPr>
                            <a:t>	F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9256583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solidFill>
                                <a:schemeClr val="tx1"/>
                              </a:solidFill>
                            </a:rPr>
                            <a:t>F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solidFill>
                                <a:schemeClr val="tx1"/>
                              </a:solidFill>
                            </a:rPr>
                            <a:t>F</a:t>
                          </a:r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tabLst>
                              <a:tab pos="180975" algn="l"/>
                              <a:tab pos="361950" algn="l"/>
                              <a:tab pos="628650" algn="l"/>
                              <a:tab pos="990600" algn="l"/>
                              <a:tab pos="1257300" algn="l"/>
                              <a:tab pos="1619250" algn="l"/>
                              <a:tab pos="1790700" algn="l"/>
                              <a:tab pos="2066925" algn="l"/>
                            </a:tabLst>
                          </a:pPr>
                          <a:r>
                            <a:rPr lang="en-GB" b="0" dirty="0">
                              <a:solidFill>
                                <a:schemeClr val="tx1"/>
                              </a:solidFill>
                            </a:rPr>
                            <a:t>	F	 </a:t>
                          </a:r>
                          <a:r>
                            <a:rPr lang="en-GB" b="0" dirty="0">
                              <a:solidFill>
                                <a:srgbClr val="C00000"/>
                              </a:solidFill>
                            </a:rPr>
                            <a:t>F</a:t>
                          </a:r>
                          <a:r>
                            <a:rPr lang="en-GB" b="0" dirty="0">
                              <a:solidFill>
                                <a:schemeClr val="tx1"/>
                              </a:solidFill>
                            </a:rPr>
                            <a:t>	 F		 </a:t>
                          </a:r>
                          <a:r>
                            <a:rPr lang="en-GB" b="0" dirty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</a:rPr>
                            <a:t>F</a:t>
                          </a:r>
                          <a:r>
                            <a:rPr lang="en-GB" b="0" dirty="0">
                              <a:solidFill>
                                <a:schemeClr val="tx1"/>
                              </a:solidFill>
                            </a:rPr>
                            <a:t>	F	 </a:t>
                          </a:r>
                          <a:r>
                            <a:rPr lang="en-GB" b="0" dirty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</a:rPr>
                            <a:t>T</a:t>
                          </a:r>
                          <a:r>
                            <a:rPr lang="en-GB" b="0" dirty="0">
                              <a:solidFill>
                                <a:schemeClr val="tx1"/>
                              </a:solidFill>
                            </a:rPr>
                            <a:t>	F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90921540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C1936A5-8167-FF33-8EE9-D75D4E8E4846}"/>
                  </a:ext>
                </a:extLst>
              </p:cNvPr>
              <p:cNvSpPr txBox="1"/>
              <p:nvPr/>
            </p:nvSpPr>
            <p:spPr>
              <a:xfrm>
                <a:off x="1344343" y="1423662"/>
                <a:ext cx="9503313" cy="477054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defTabSz="714375">
                  <a:spcAft>
                    <a:spcPts val="1000"/>
                  </a:spcAft>
                  <a:tabLst>
                    <a:tab pos="447675" algn="l"/>
                  </a:tabLst>
                </a:pPr>
                <a:r>
                  <a:rPr lang="en-GB" sz="2500" dirty="0"/>
                  <a:t>2.	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25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5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  <m:r>
                          <a:rPr lang="en-GB" sz="2500" b="0" i="1" smtClean="0"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a:rPr lang="en-GB" sz="25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</m:d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→¬</m:t>
                    </m:r>
                    <m:d>
                      <m:dPr>
                        <m:ctrlPr>
                          <a:rPr lang="en-GB" sz="25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5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  <m:r>
                          <a:rPr lang="en-GB" sz="2500" b="0" i="1" smtClean="0"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GB" sz="25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</m:d>
                  </m:oMath>
                </a14:m>
                <a:endParaRPr lang="en-GB" sz="25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C1936A5-8167-FF33-8EE9-D75D4E8E48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4343" y="1423662"/>
                <a:ext cx="9503313" cy="477054"/>
              </a:xfrm>
              <a:prstGeom prst="rect">
                <a:avLst/>
              </a:prstGeom>
              <a:blipFill>
                <a:blip r:embed="rId4"/>
                <a:stretch>
                  <a:fillRect l="-1091" t="-10256" b="-3076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586855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077356F-9B0A-0671-7CC0-48FADE4F14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0965" y="3428999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29D3D3C-54A6-5EDF-0F09-4AB2E7D2A710}"/>
              </a:ext>
            </a:extLst>
          </p:cNvPr>
          <p:cNvSpPr txBox="1"/>
          <p:nvPr/>
        </p:nvSpPr>
        <p:spPr>
          <a:xfrm>
            <a:off x="1344343" y="2191687"/>
            <a:ext cx="9503313" cy="31700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342900" indent="-342900">
              <a:spcAft>
                <a:spcPts val="2000"/>
              </a:spcAft>
              <a:buFont typeface="Arial" panose="020B0604020202020204" pitchFamily="34" charset="0"/>
              <a:buChar char="•"/>
            </a:pPr>
            <a:r>
              <a:rPr lang="en-GB" sz="25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Every connective in TFL is </a:t>
            </a:r>
            <a:r>
              <a:rPr lang="en-GB" sz="2500" b="1" dirty="0">
                <a:solidFill>
                  <a:srgbClr val="C00000"/>
                </a:solidFill>
              </a:rPr>
              <a:t>truth-functional</a:t>
            </a:r>
          </a:p>
          <a:p>
            <a:pPr marL="342900" indent="-342900">
              <a:spcAft>
                <a:spcPts val="2000"/>
              </a:spcAft>
              <a:buFont typeface="Arial" panose="020B0604020202020204" pitchFamily="34" charset="0"/>
              <a:buChar char="•"/>
            </a:pPr>
            <a:r>
              <a:rPr lang="en-GB" sz="2500" dirty="0"/>
              <a:t>The truth-value of a complex sentence is always determined by the truth-values of its constituent sentences</a:t>
            </a:r>
          </a:p>
          <a:p>
            <a:pPr marL="342900" indent="-342900">
              <a:spcAft>
                <a:spcPts val="2000"/>
              </a:spcAft>
              <a:buFont typeface="Arial" panose="020B0604020202020204" pitchFamily="34" charset="0"/>
              <a:buChar char="•"/>
            </a:pPr>
            <a:r>
              <a:rPr lang="en-GB" sz="2500" dirty="0"/>
              <a:t>Different connectives determine those truth-values in different ways</a:t>
            </a:r>
          </a:p>
          <a:p>
            <a:pPr marL="342900" indent="-342900">
              <a:spcAft>
                <a:spcPts val="2000"/>
              </a:spcAft>
              <a:buFont typeface="Arial" panose="020B0604020202020204" pitchFamily="34" charset="0"/>
              <a:buChar char="•"/>
            </a:pPr>
            <a:r>
              <a:rPr lang="en-GB" sz="2500" dirty="0"/>
              <a:t>We can show how the connectives determine those truth-values with some more truth-tables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1157AF6-39C2-8E1E-EE72-2BF0F28046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897481">
            <a:off x="-2267932" y="-2404694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F249219-1258-D5FD-7EDB-EBDC035B850B}"/>
              </a:ext>
            </a:extLst>
          </p:cNvPr>
          <p:cNvSpPr txBox="1"/>
          <p:nvPr/>
        </p:nvSpPr>
        <p:spPr>
          <a:xfrm>
            <a:off x="1180728" y="640349"/>
            <a:ext cx="95033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How TFL got its name</a:t>
            </a:r>
          </a:p>
        </p:txBody>
      </p:sp>
    </p:spTree>
    <p:extLst>
      <p:ext uri="{BB962C8B-B14F-4D97-AF65-F5344CB8AC3E}">
        <p14:creationId xmlns:p14="http://schemas.microsoft.com/office/powerpoint/2010/main" val="1597475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077356F-9B0A-0671-7CC0-48FADE4F14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0965" y="3428999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1157AF6-39C2-8E1E-EE72-2BF0F28046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897481">
            <a:off x="-2267932" y="-2404694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F249219-1258-D5FD-7EDB-EBDC035B850B}"/>
              </a:ext>
            </a:extLst>
          </p:cNvPr>
          <p:cNvSpPr txBox="1"/>
          <p:nvPr/>
        </p:nvSpPr>
        <p:spPr>
          <a:xfrm>
            <a:off x="1180728" y="640349"/>
            <a:ext cx="95033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DIY truth-tables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9" name="Table 3">
                <a:extLst>
                  <a:ext uri="{FF2B5EF4-FFF2-40B4-BE49-F238E27FC236}">
                    <a16:creationId xmlns:a16="http://schemas.microsoft.com/office/drawing/2014/main" id="{8B7A178B-0A76-61CC-F8F3-904AD22902F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56648101"/>
                  </p:ext>
                </p:extLst>
              </p:nvPr>
            </p:nvGraphicFramePr>
            <p:xfrm>
              <a:off x="3592113" y="2501899"/>
              <a:ext cx="5007771" cy="18542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00151">
                      <a:extLst>
                        <a:ext uri="{9D8B030D-6E8A-4147-A177-3AD203B41FA5}">
                          <a16:colId xmlns:a16="http://schemas.microsoft.com/office/drawing/2014/main" val="1342853191"/>
                        </a:ext>
                      </a:extLst>
                    </a:gridCol>
                    <a:gridCol w="1200151">
                      <a:extLst>
                        <a:ext uri="{9D8B030D-6E8A-4147-A177-3AD203B41FA5}">
                          <a16:colId xmlns:a16="http://schemas.microsoft.com/office/drawing/2014/main" val="3272050641"/>
                        </a:ext>
                      </a:extLst>
                    </a:gridCol>
                    <a:gridCol w="2607469">
                      <a:extLst>
                        <a:ext uri="{9D8B030D-6E8A-4147-A177-3AD203B41FA5}">
                          <a16:colId xmlns:a16="http://schemas.microsoft.com/office/drawing/2014/main" val="810791777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𝐿</m:t>
                                </m:r>
                              </m:oMath>
                            </m:oMathPara>
                          </a14:m>
                          <a:endParaRPr lang="en-GB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</m:oMath>
                            </m:oMathPara>
                          </a14:m>
                          <a:endParaRPr lang="en-GB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en-GB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GB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𝐿</m:t>
                                    </m:r>
                                    <m:r>
                                      <a:rPr lang="en-GB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 ∧ </m:t>
                                    </m:r>
                                    <m:r>
                                      <a:rPr lang="en-GB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𝑀</m:t>
                                    </m:r>
                                  </m:e>
                                </m:d>
                                <m:r>
                                  <a:rPr lang="en-GB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→¬ </m:t>
                                </m:r>
                                <m:d>
                                  <m:dPr>
                                    <m:ctrlPr>
                                      <a:rPr lang="en-GB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GB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𝑀</m:t>
                                    </m:r>
                                    <m:r>
                                      <a:rPr lang="en-GB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→</m:t>
                                    </m:r>
                                    <m:r>
                                      <a:rPr lang="en-GB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𝐿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GB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3245893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>
                              <a:solidFill>
                                <a:schemeClr val="tx1"/>
                              </a:solidFill>
                            </a:rPr>
                            <a:t>T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>
                              <a:solidFill>
                                <a:schemeClr val="tx1"/>
                              </a:solidFill>
                            </a:rPr>
                            <a:t>T</a:t>
                          </a:r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tabLst>
                              <a:tab pos="180975" algn="l"/>
                              <a:tab pos="361950" algn="l"/>
                              <a:tab pos="628650" algn="l"/>
                              <a:tab pos="990600" algn="l"/>
                              <a:tab pos="1257300" algn="l"/>
                              <a:tab pos="1619250" algn="l"/>
                              <a:tab pos="1790700" algn="l"/>
                              <a:tab pos="2066925" algn="l"/>
                            </a:tabLst>
                          </a:pPr>
                          <a:r>
                            <a:rPr lang="en-GB" dirty="0">
                              <a:solidFill>
                                <a:schemeClr val="tx1"/>
                              </a:solidFill>
                            </a:rPr>
                            <a:t>	T	 </a:t>
                          </a:r>
                          <a:r>
                            <a:rPr lang="en-GB" dirty="0">
                              <a:solidFill>
                                <a:srgbClr val="C00000"/>
                              </a:solidFill>
                            </a:rPr>
                            <a:t>T</a:t>
                          </a:r>
                          <a:r>
                            <a:rPr lang="en-GB" dirty="0">
                              <a:solidFill>
                                <a:schemeClr val="tx1"/>
                              </a:solidFill>
                            </a:rPr>
                            <a:t>	 T	</a:t>
                          </a:r>
                          <a:r>
                            <a:rPr lang="en-GB" b="1" dirty="0">
                              <a:solidFill>
                                <a:srgbClr val="7030A0"/>
                              </a:solidFill>
                            </a:rPr>
                            <a:t>F</a:t>
                          </a:r>
                          <a:r>
                            <a:rPr lang="en-GB" dirty="0">
                              <a:solidFill>
                                <a:schemeClr val="tx1"/>
                              </a:solidFill>
                            </a:rPr>
                            <a:t>	 </a:t>
                          </a:r>
                          <a:r>
                            <a:rPr lang="en-GB" dirty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</a:rPr>
                            <a:t>F</a:t>
                          </a:r>
                          <a:r>
                            <a:rPr lang="en-GB" dirty="0">
                              <a:solidFill>
                                <a:schemeClr val="tx1"/>
                              </a:solidFill>
                            </a:rPr>
                            <a:t>	T	 </a:t>
                          </a:r>
                          <a:r>
                            <a:rPr lang="en-GB" dirty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</a:rPr>
                            <a:t>T</a:t>
                          </a:r>
                          <a:r>
                            <a:rPr lang="en-GB" dirty="0">
                              <a:solidFill>
                                <a:schemeClr val="tx1"/>
                              </a:solidFill>
                            </a:rPr>
                            <a:t>	T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9440208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>
                              <a:solidFill>
                                <a:schemeClr val="tx1"/>
                              </a:solidFill>
                            </a:rPr>
                            <a:t>T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>
                              <a:solidFill>
                                <a:schemeClr val="tx1"/>
                              </a:solidFill>
                            </a:rPr>
                            <a:t>F</a:t>
                          </a:r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tabLst>
                              <a:tab pos="180975" algn="l"/>
                              <a:tab pos="361950" algn="l"/>
                              <a:tab pos="628650" algn="l"/>
                              <a:tab pos="990600" algn="l"/>
                              <a:tab pos="1257300" algn="l"/>
                              <a:tab pos="1619250" algn="l"/>
                              <a:tab pos="1790700" algn="l"/>
                              <a:tab pos="2066925" algn="l"/>
                            </a:tabLst>
                          </a:pPr>
                          <a:r>
                            <a:rPr lang="en-GB" dirty="0">
                              <a:solidFill>
                                <a:schemeClr val="tx1"/>
                              </a:solidFill>
                            </a:rPr>
                            <a:t>	T	 </a:t>
                          </a:r>
                          <a:r>
                            <a:rPr lang="en-GB" dirty="0">
                              <a:solidFill>
                                <a:srgbClr val="C00000"/>
                              </a:solidFill>
                            </a:rPr>
                            <a:t>F</a:t>
                          </a:r>
                          <a:r>
                            <a:rPr lang="en-GB" dirty="0">
                              <a:solidFill>
                                <a:schemeClr val="tx1"/>
                              </a:solidFill>
                            </a:rPr>
                            <a:t>	 F	</a:t>
                          </a:r>
                          <a:r>
                            <a:rPr lang="en-GB" b="1" dirty="0">
                              <a:solidFill>
                                <a:srgbClr val="7030A0"/>
                              </a:solidFill>
                            </a:rPr>
                            <a:t>T</a:t>
                          </a:r>
                          <a:r>
                            <a:rPr lang="en-GB" dirty="0">
                              <a:solidFill>
                                <a:schemeClr val="tx1"/>
                              </a:solidFill>
                            </a:rPr>
                            <a:t>	 </a:t>
                          </a:r>
                          <a:r>
                            <a:rPr lang="en-GB" dirty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</a:rPr>
                            <a:t>F</a:t>
                          </a:r>
                          <a:r>
                            <a:rPr lang="en-GB" dirty="0">
                              <a:solidFill>
                                <a:schemeClr val="tx1"/>
                              </a:solidFill>
                            </a:rPr>
                            <a:t>	F	 </a:t>
                          </a:r>
                          <a:r>
                            <a:rPr lang="en-GB" dirty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</a:rPr>
                            <a:t>T</a:t>
                          </a:r>
                          <a:r>
                            <a:rPr lang="en-GB" dirty="0">
                              <a:solidFill>
                                <a:schemeClr val="tx1"/>
                              </a:solidFill>
                            </a:rPr>
                            <a:t>	T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7124944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>
                              <a:solidFill>
                                <a:schemeClr val="tx1"/>
                              </a:solidFill>
                            </a:rPr>
                            <a:t>F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>
                              <a:solidFill>
                                <a:schemeClr val="tx1"/>
                              </a:solidFill>
                            </a:rPr>
                            <a:t>T</a:t>
                          </a:r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tabLst>
                              <a:tab pos="180975" algn="l"/>
                              <a:tab pos="361950" algn="l"/>
                              <a:tab pos="628650" algn="l"/>
                              <a:tab pos="990600" algn="l"/>
                              <a:tab pos="1257300" algn="l"/>
                              <a:tab pos="1619250" algn="l"/>
                              <a:tab pos="1790700" algn="l"/>
                              <a:tab pos="2066925" algn="l"/>
                            </a:tabLst>
                          </a:pPr>
                          <a:r>
                            <a:rPr lang="en-GB" dirty="0">
                              <a:solidFill>
                                <a:schemeClr val="tx1"/>
                              </a:solidFill>
                            </a:rPr>
                            <a:t>	F	 </a:t>
                          </a:r>
                          <a:r>
                            <a:rPr lang="en-GB" dirty="0">
                              <a:solidFill>
                                <a:srgbClr val="C00000"/>
                              </a:solidFill>
                            </a:rPr>
                            <a:t>F</a:t>
                          </a:r>
                          <a:r>
                            <a:rPr lang="en-GB" dirty="0">
                              <a:solidFill>
                                <a:schemeClr val="tx1"/>
                              </a:solidFill>
                            </a:rPr>
                            <a:t>	 T	</a:t>
                          </a:r>
                          <a:r>
                            <a:rPr lang="en-GB" b="1" dirty="0">
                              <a:solidFill>
                                <a:srgbClr val="7030A0"/>
                              </a:solidFill>
                            </a:rPr>
                            <a:t>T</a:t>
                          </a:r>
                          <a:r>
                            <a:rPr lang="en-GB" dirty="0">
                              <a:solidFill>
                                <a:schemeClr val="tx1"/>
                              </a:solidFill>
                            </a:rPr>
                            <a:t>	 </a:t>
                          </a:r>
                          <a:r>
                            <a:rPr lang="en-GB" dirty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</a:rPr>
                            <a:t>T</a:t>
                          </a:r>
                          <a:r>
                            <a:rPr lang="en-GB" dirty="0">
                              <a:solidFill>
                                <a:schemeClr val="tx1"/>
                              </a:solidFill>
                            </a:rPr>
                            <a:t>	T	 </a:t>
                          </a:r>
                          <a:r>
                            <a:rPr lang="en-GB" dirty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</a:rPr>
                            <a:t>F</a:t>
                          </a:r>
                          <a:r>
                            <a:rPr lang="en-GB" dirty="0">
                              <a:solidFill>
                                <a:schemeClr val="tx1"/>
                              </a:solidFill>
                            </a:rPr>
                            <a:t>	F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9256583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>
                              <a:solidFill>
                                <a:schemeClr val="tx1"/>
                              </a:solidFill>
                            </a:rPr>
                            <a:t>F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>
                              <a:solidFill>
                                <a:schemeClr val="tx1"/>
                              </a:solidFill>
                            </a:rPr>
                            <a:t>F</a:t>
                          </a:r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tabLst>
                              <a:tab pos="180975" algn="l"/>
                              <a:tab pos="361950" algn="l"/>
                              <a:tab pos="628650" algn="l"/>
                              <a:tab pos="990600" algn="l"/>
                              <a:tab pos="1257300" algn="l"/>
                              <a:tab pos="1619250" algn="l"/>
                              <a:tab pos="1790700" algn="l"/>
                              <a:tab pos="2066925" algn="l"/>
                            </a:tabLst>
                          </a:pPr>
                          <a:r>
                            <a:rPr lang="en-GB" dirty="0">
                              <a:solidFill>
                                <a:schemeClr val="tx1"/>
                              </a:solidFill>
                            </a:rPr>
                            <a:t>	F	 </a:t>
                          </a:r>
                          <a:r>
                            <a:rPr lang="en-GB" dirty="0">
                              <a:solidFill>
                                <a:srgbClr val="C00000"/>
                              </a:solidFill>
                            </a:rPr>
                            <a:t>F</a:t>
                          </a:r>
                          <a:r>
                            <a:rPr lang="en-GB" dirty="0">
                              <a:solidFill>
                                <a:schemeClr val="tx1"/>
                              </a:solidFill>
                            </a:rPr>
                            <a:t>	 F	</a:t>
                          </a:r>
                          <a:r>
                            <a:rPr lang="en-GB" b="1" dirty="0">
                              <a:solidFill>
                                <a:srgbClr val="7030A0"/>
                              </a:solidFill>
                            </a:rPr>
                            <a:t>T</a:t>
                          </a:r>
                          <a:r>
                            <a:rPr lang="en-GB" dirty="0">
                              <a:solidFill>
                                <a:schemeClr val="tx1"/>
                              </a:solidFill>
                            </a:rPr>
                            <a:t>	 </a:t>
                          </a:r>
                          <a:r>
                            <a:rPr lang="en-GB" dirty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</a:rPr>
                            <a:t>F</a:t>
                          </a:r>
                          <a:r>
                            <a:rPr lang="en-GB" dirty="0">
                              <a:solidFill>
                                <a:schemeClr val="tx1"/>
                              </a:solidFill>
                            </a:rPr>
                            <a:t>	F	 </a:t>
                          </a:r>
                          <a:r>
                            <a:rPr lang="en-GB" dirty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</a:rPr>
                            <a:t>T</a:t>
                          </a:r>
                          <a:r>
                            <a:rPr lang="en-GB" dirty="0">
                              <a:solidFill>
                                <a:schemeClr val="tx1"/>
                              </a:solidFill>
                            </a:rPr>
                            <a:t>	F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9092154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9" name="Table 3">
                <a:extLst>
                  <a:ext uri="{FF2B5EF4-FFF2-40B4-BE49-F238E27FC236}">
                    <a16:creationId xmlns:a16="http://schemas.microsoft.com/office/drawing/2014/main" id="{8B7A178B-0A76-61CC-F8F3-904AD22902F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56648101"/>
                  </p:ext>
                </p:extLst>
              </p:nvPr>
            </p:nvGraphicFramePr>
            <p:xfrm>
              <a:off x="3592113" y="2501899"/>
              <a:ext cx="5007771" cy="18542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00151">
                      <a:extLst>
                        <a:ext uri="{9D8B030D-6E8A-4147-A177-3AD203B41FA5}">
                          <a16:colId xmlns:a16="http://schemas.microsoft.com/office/drawing/2014/main" val="1342853191"/>
                        </a:ext>
                      </a:extLst>
                    </a:gridCol>
                    <a:gridCol w="1200151">
                      <a:extLst>
                        <a:ext uri="{9D8B030D-6E8A-4147-A177-3AD203B41FA5}">
                          <a16:colId xmlns:a16="http://schemas.microsoft.com/office/drawing/2014/main" val="3272050641"/>
                        </a:ext>
                      </a:extLst>
                    </a:gridCol>
                    <a:gridCol w="2607469">
                      <a:extLst>
                        <a:ext uri="{9D8B030D-6E8A-4147-A177-3AD203B41FA5}">
                          <a16:colId xmlns:a16="http://schemas.microsoft.com/office/drawing/2014/main" val="810791777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015" t="-3279" r="-318782" b="-4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01015" t="-3279" r="-218782" b="-4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92523" t="-3279" r="-701" b="-42459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3245893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>
                              <a:solidFill>
                                <a:schemeClr val="tx1"/>
                              </a:solidFill>
                            </a:rPr>
                            <a:t>T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>
                              <a:solidFill>
                                <a:schemeClr val="tx1"/>
                              </a:solidFill>
                            </a:rPr>
                            <a:t>T</a:t>
                          </a:r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tabLst>
                              <a:tab pos="180975" algn="l"/>
                              <a:tab pos="361950" algn="l"/>
                              <a:tab pos="628650" algn="l"/>
                              <a:tab pos="990600" algn="l"/>
                              <a:tab pos="1257300" algn="l"/>
                              <a:tab pos="1619250" algn="l"/>
                              <a:tab pos="1790700" algn="l"/>
                              <a:tab pos="2066925" algn="l"/>
                            </a:tabLst>
                          </a:pPr>
                          <a:r>
                            <a:rPr lang="en-GB" dirty="0">
                              <a:solidFill>
                                <a:schemeClr val="tx1"/>
                              </a:solidFill>
                            </a:rPr>
                            <a:t>	T	 </a:t>
                          </a:r>
                          <a:r>
                            <a:rPr lang="en-GB" dirty="0">
                              <a:solidFill>
                                <a:srgbClr val="C00000"/>
                              </a:solidFill>
                            </a:rPr>
                            <a:t>T</a:t>
                          </a:r>
                          <a:r>
                            <a:rPr lang="en-GB" dirty="0">
                              <a:solidFill>
                                <a:schemeClr val="tx1"/>
                              </a:solidFill>
                            </a:rPr>
                            <a:t>	 T	</a:t>
                          </a:r>
                          <a:r>
                            <a:rPr lang="en-GB" b="1" dirty="0">
                              <a:solidFill>
                                <a:srgbClr val="7030A0"/>
                              </a:solidFill>
                            </a:rPr>
                            <a:t>F</a:t>
                          </a:r>
                          <a:r>
                            <a:rPr lang="en-GB" dirty="0">
                              <a:solidFill>
                                <a:schemeClr val="tx1"/>
                              </a:solidFill>
                            </a:rPr>
                            <a:t>	 </a:t>
                          </a:r>
                          <a:r>
                            <a:rPr lang="en-GB" dirty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</a:rPr>
                            <a:t>F</a:t>
                          </a:r>
                          <a:r>
                            <a:rPr lang="en-GB" dirty="0">
                              <a:solidFill>
                                <a:schemeClr val="tx1"/>
                              </a:solidFill>
                            </a:rPr>
                            <a:t>	T	 </a:t>
                          </a:r>
                          <a:r>
                            <a:rPr lang="en-GB" dirty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</a:rPr>
                            <a:t>T</a:t>
                          </a:r>
                          <a:r>
                            <a:rPr lang="en-GB" dirty="0">
                              <a:solidFill>
                                <a:schemeClr val="tx1"/>
                              </a:solidFill>
                            </a:rPr>
                            <a:t>	T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9440208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>
                              <a:solidFill>
                                <a:schemeClr val="tx1"/>
                              </a:solidFill>
                            </a:rPr>
                            <a:t>T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>
                              <a:solidFill>
                                <a:schemeClr val="tx1"/>
                              </a:solidFill>
                            </a:rPr>
                            <a:t>F</a:t>
                          </a:r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tabLst>
                              <a:tab pos="180975" algn="l"/>
                              <a:tab pos="361950" algn="l"/>
                              <a:tab pos="628650" algn="l"/>
                              <a:tab pos="990600" algn="l"/>
                              <a:tab pos="1257300" algn="l"/>
                              <a:tab pos="1619250" algn="l"/>
                              <a:tab pos="1790700" algn="l"/>
                              <a:tab pos="2066925" algn="l"/>
                            </a:tabLst>
                          </a:pPr>
                          <a:r>
                            <a:rPr lang="en-GB" dirty="0">
                              <a:solidFill>
                                <a:schemeClr val="tx1"/>
                              </a:solidFill>
                            </a:rPr>
                            <a:t>	T	 </a:t>
                          </a:r>
                          <a:r>
                            <a:rPr lang="en-GB" dirty="0">
                              <a:solidFill>
                                <a:srgbClr val="C00000"/>
                              </a:solidFill>
                            </a:rPr>
                            <a:t>F</a:t>
                          </a:r>
                          <a:r>
                            <a:rPr lang="en-GB" dirty="0">
                              <a:solidFill>
                                <a:schemeClr val="tx1"/>
                              </a:solidFill>
                            </a:rPr>
                            <a:t>	 F	</a:t>
                          </a:r>
                          <a:r>
                            <a:rPr lang="en-GB" b="1" dirty="0">
                              <a:solidFill>
                                <a:srgbClr val="7030A0"/>
                              </a:solidFill>
                            </a:rPr>
                            <a:t>T</a:t>
                          </a:r>
                          <a:r>
                            <a:rPr lang="en-GB" dirty="0">
                              <a:solidFill>
                                <a:schemeClr val="tx1"/>
                              </a:solidFill>
                            </a:rPr>
                            <a:t>	 </a:t>
                          </a:r>
                          <a:r>
                            <a:rPr lang="en-GB" dirty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</a:rPr>
                            <a:t>F</a:t>
                          </a:r>
                          <a:r>
                            <a:rPr lang="en-GB" dirty="0">
                              <a:solidFill>
                                <a:schemeClr val="tx1"/>
                              </a:solidFill>
                            </a:rPr>
                            <a:t>	F	 </a:t>
                          </a:r>
                          <a:r>
                            <a:rPr lang="en-GB" dirty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</a:rPr>
                            <a:t>T</a:t>
                          </a:r>
                          <a:r>
                            <a:rPr lang="en-GB" dirty="0">
                              <a:solidFill>
                                <a:schemeClr val="tx1"/>
                              </a:solidFill>
                            </a:rPr>
                            <a:t>	T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7124944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>
                              <a:solidFill>
                                <a:schemeClr val="tx1"/>
                              </a:solidFill>
                            </a:rPr>
                            <a:t>F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>
                              <a:solidFill>
                                <a:schemeClr val="tx1"/>
                              </a:solidFill>
                            </a:rPr>
                            <a:t>T</a:t>
                          </a:r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tabLst>
                              <a:tab pos="180975" algn="l"/>
                              <a:tab pos="361950" algn="l"/>
                              <a:tab pos="628650" algn="l"/>
                              <a:tab pos="990600" algn="l"/>
                              <a:tab pos="1257300" algn="l"/>
                              <a:tab pos="1619250" algn="l"/>
                              <a:tab pos="1790700" algn="l"/>
                              <a:tab pos="2066925" algn="l"/>
                            </a:tabLst>
                          </a:pPr>
                          <a:r>
                            <a:rPr lang="en-GB" dirty="0">
                              <a:solidFill>
                                <a:schemeClr val="tx1"/>
                              </a:solidFill>
                            </a:rPr>
                            <a:t>	F	 </a:t>
                          </a:r>
                          <a:r>
                            <a:rPr lang="en-GB" dirty="0">
                              <a:solidFill>
                                <a:srgbClr val="C00000"/>
                              </a:solidFill>
                            </a:rPr>
                            <a:t>F</a:t>
                          </a:r>
                          <a:r>
                            <a:rPr lang="en-GB" dirty="0">
                              <a:solidFill>
                                <a:schemeClr val="tx1"/>
                              </a:solidFill>
                            </a:rPr>
                            <a:t>	 T	</a:t>
                          </a:r>
                          <a:r>
                            <a:rPr lang="en-GB" b="1" dirty="0">
                              <a:solidFill>
                                <a:srgbClr val="7030A0"/>
                              </a:solidFill>
                            </a:rPr>
                            <a:t>T</a:t>
                          </a:r>
                          <a:r>
                            <a:rPr lang="en-GB" dirty="0">
                              <a:solidFill>
                                <a:schemeClr val="tx1"/>
                              </a:solidFill>
                            </a:rPr>
                            <a:t>	 </a:t>
                          </a:r>
                          <a:r>
                            <a:rPr lang="en-GB" dirty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</a:rPr>
                            <a:t>T</a:t>
                          </a:r>
                          <a:r>
                            <a:rPr lang="en-GB" dirty="0">
                              <a:solidFill>
                                <a:schemeClr val="tx1"/>
                              </a:solidFill>
                            </a:rPr>
                            <a:t>	T	 </a:t>
                          </a:r>
                          <a:r>
                            <a:rPr lang="en-GB" dirty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</a:rPr>
                            <a:t>F</a:t>
                          </a:r>
                          <a:r>
                            <a:rPr lang="en-GB" dirty="0">
                              <a:solidFill>
                                <a:schemeClr val="tx1"/>
                              </a:solidFill>
                            </a:rPr>
                            <a:t>	F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9256583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>
                              <a:solidFill>
                                <a:schemeClr val="tx1"/>
                              </a:solidFill>
                            </a:rPr>
                            <a:t>F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>
                              <a:solidFill>
                                <a:schemeClr val="tx1"/>
                              </a:solidFill>
                            </a:rPr>
                            <a:t>F</a:t>
                          </a:r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tabLst>
                              <a:tab pos="180975" algn="l"/>
                              <a:tab pos="361950" algn="l"/>
                              <a:tab pos="628650" algn="l"/>
                              <a:tab pos="990600" algn="l"/>
                              <a:tab pos="1257300" algn="l"/>
                              <a:tab pos="1619250" algn="l"/>
                              <a:tab pos="1790700" algn="l"/>
                              <a:tab pos="2066925" algn="l"/>
                            </a:tabLst>
                          </a:pPr>
                          <a:r>
                            <a:rPr lang="en-GB" dirty="0">
                              <a:solidFill>
                                <a:schemeClr val="tx1"/>
                              </a:solidFill>
                            </a:rPr>
                            <a:t>	F	 </a:t>
                          </a:r>
                          <a:r>
                            <a:rPr lang="en-GB" dirty="0">
                              <a:solidFill>
                                <a:srgbClr val="C00000"/>
                              </a:solidFill>
                            </a:rPr>
                            <a:t>F</a:t>
                          </a:r>
                          <a:r>
                            <a:rPr lang="en-GB" dirty="0">
                              <a:solidFill>
                                <a:schemeClr val="tx1"/>
                              </a:solidFill>
                            </a:rPr>
                            <a:t>	 F	</a:t>
                          </a:r>
                          <a:r>
                            <a:rPr lang="en-GB" b="1" dirty="0">
                              <a:solidFill>
                                <a:srgbClr val="7030A0"/>
                              </a:solidFill>
                            </a:rPr>
                            <a:t>T</a:t>
                          </a:r>
                          <a:r>
                            <a:rPr lang="en-GB" dirty="0">
                              <a:solidFill>
                                <a:schemeClr val="tx1"/>
                              </a:solidFill>
                            </a:rPr>
                            <a:t>	 </a:t>
                          </a:r>
                          <a:r>
                            <a:rPr lang="en-GB" dirty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</a:rPr>
                            <a:t>F</a:t>
                          </a:r>
                          <a:r>
                            <a:rPr lang="en-GB" dirty="0">
                              <a:solidFill>
                                <a:schemeClr val="tx1"/>
                              </a:solidFill>
                            </a:rPr>
                            <a:t>	F	 </a:t>
                          </a:r>
                          <a:r>
                            <a:rPr lang="en-GB" dirty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</a:rPr>
                            <a:t>T</a:t>
                          </a:r>
                          <a:r>
                            <a:rPr lang="en-GB" dirty="0">
                              <a:solidFill>
                                <a:schemeClr val="tx1"/>
                              </a:solidFill>
                            </a:rPr>
                            <a:t>	F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90921540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600E5A0-D7D0-4134-74B5-68926ED8A782}"/>
                  </a:ext>
                </a:extLst>
              </p:cNvPr>
              <p:cNvSpPr txBox="1"/>
              <p:nvPr/>
            </p:nvSpPr>
            <p:spPr>
              <a:xfrm>
                <a:off x="1344343" y="5176162"/>
                <a:ext cx="9503313" cy="861774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marL="342900" indent="-342900">
                  <a:spcAft>
                    <a:spcPts val="2000"/>
                  </a:spcAft>
                  <a:buFont typeface="Arial" panose="020B0604020202020204" pitchFamily="34" charset="0"/>
                  <a:buChar char="•"/>
                </a:pP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The first conditional is the </a:t>
                </a:r>
                <a:r>
                  <a:rPr lang="en-GB" sz="2500" b="1" dirty="0">
                    <a:solidFill>
                      <a:srgbClr val="7030A0"/>
                    </a:solidFill>
                  </a:rPr>
                  <a:t>main logical operator</a:t>
                </a: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, and so the truth-values under that ‘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’ are the truth-values of the whole sentence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600E5A0-D7D0-4134-74B5-68926ED8A7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4343" y="5176162"/>
                <a:ext cx="9503313" cy="861774"/>
              </a:xfrm>
              <a:prstGeom prst="rect">
                <a:avLst/>
              </a:prstGeom>
              <a:blipFill>
                <a:blip r:embed="rId4"/>
                <a:stretch>
                  <a:fillRect l="-963" t="-4965" b="-1702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C1936A5-8167-FF33-8EE9-D75D4E8E4846}"/>
                  </a:ext>
                </a:extLst>
              </p:cNvPr>
              <p:cNvSpPr txBox="1"/>
              <p:nvPr/>
            </p:nvSpPr>
            <p:spPr>
              <a:xfrm>
                <a:off x="1344343" y="1423662"/>
                <a:ext cx="9503313" cy="477054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defTabSz="714375">
                  <a:spcAft>
                    <a:spcPts val="1000"/>
                  </a:spcAft>
                  <a:tabLst>
                    <a:tab pos="447675" algn="l"/>
                  </a:tabLst>
                </a:pPr>
                <a:r>
                  <a:rPr lang="en-GB" sz="2500" dirty="0"/>
                  <a:t>2.	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25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5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  <m:r>
                          <a:rPr lang="en-GB" sz="2500" b="0" i="1" smtClean="0"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a:rPr lang="en-GB" sz="25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</m:d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→¬</m:t>
                    </m:r>
                    <m:d>
                      <m:dPr>
                        <m:ctrlPr>
                          <a:rPr lang="en-GB" sz="25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5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  <m:r>
                          <a:rPr lang="en-GB" sz="2500" b="0" i="1" smtClean="0"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GB" sz="25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</m:d>
                  </m:oMath>
                </a14:m>
                <a:endParaRPr lang="en-GB" sz="25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C1936A5-8167-FF33-8EE9-D75D4E8E48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4343" y="1423662"/>
                <a:ext cx="9503313" cy="477054"/>
              </a:xfrm>
              <a:prstGeom prst="rect">
                <a:avLst/>
              </a:prstGeom>
              <a:blipFill>
                <a:blip r:embed="rId5"/>
                <a:stretch>
                  <a:fillRect l="-1091" t="-10256" b="-3076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3421355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077356F-9B0A-0671-7CC0-48FADE4F14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0965" y="3428999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1157AF6-39C2-8E1E-EE72-2BF0F28046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897481">
            <a:off x="-2267932" y="-2404694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F249219-1258-D5FD-7EDB-EBDC035B850B}"/>
              </a:ext>
            </a:extLst>
          </p:cNvPr>
          <p:cNvSpPr txBox="1"/>
          <p:nvPr/>
        </p:nvSpPr>
        <p:spPr>
          <a:xfrm>
            <a:off x="1180728" y="640349"/>
            <a:ext cx="95033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DIY truth-tables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C1936A5-8167-FF33-8EE9-D75D4E8E4846}"/>
                  </a:ext>
                </a:extLst>
              </p:cNvPr>
              <p:cNvSpPr txBox="1"/>
              <p:nvPr/>
            </p:nvSpPr>
            <p:spPr>
              <a:xfrm>
                <a:off x="1344343" y="1398912"/>
                <a:ext cx="9503313" cy="526554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defTabSz="714375">
                  <a:spcAft>
                    <a:spcPts val="1000"/>
                  </a:spcAft>
                  <a:tabLst>
                    <a:tab pos="447675" algn="l"/>
                  </a:tabLst>
                </a:pPr>
                <a:r>
                  <a:rPr lang="en-GB" sz="2500" dirty="0"/>
                  <a:t>3.	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∨</m:t>
                    </m:r>
                    <m:d>
                      <m:dPr>
                        <m:ctrlPr>
                          <a:rPr lang="en-GB" sz="25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GB" sz="25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2500" b="0" i="1" smtClean="0">
                                <a:latin typeface="Cambria Math" panose="02040503050406030204" pitchFamily="18" charset="0"/>
                              </a:rPr>
                              <m:t>𝐻</m:t>
                            </m:r>
                            <m:r>
                              <a:rPr lang="en-GB" sz="2500" b="0" i="1" smtClean="0">
                                <a:latin typeface="Cambria Math" panose="02040503050406030204" pitchFamily="18" charset="0"/>
                              </a:rPr>
                              <m:t>∨</m:t>
                            </m:r>
                            <m:r>
                              <a:rPr lang="en-GB" sz="2500" b="0" i="1" smtClean="0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</m:d>
                        <m:r>
                          <a:rPr lang="en-GB" sz="2500" b="0" i="1" smtClean="0">
                            <a:latin typeface="Cambria Math" panose="02040503050406030204" pitchFamily="18" charset="0"/>
                          </a:rPr>
                          <m:t>∧</m:t>
                        </m:r>
                        <m:d>
                          <m:dPr>
                            <m:ctrlPr>
                              <a:rPr lang="en-GB" sz="25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2500" b="0" i="1" smtClean="0">
                                <a:latin typeface="Cambria Math" panose="02040503050406030204" pitchFamily="18" charset="0"/>
                              </a:rPr>
                              <m:t>¬</m:t>
                            </m:r>
                            <m:r>
                              <a:rPr lang="en-GB" sz="2500" b="0" i="1" smtClean="0">
                                <a:latin typeface="Cambria Math" panose="02040503050406030204" pitchFamily="18" charset="0"/>
                              </a:rPr>
                              <m:t>𝐻</m:t>
                            </m:r>
                            <m:r>
                              <a:rPr lang="en-GB" sz="2500" b="0" i="1" smtClean="0">
                                <a:latin typeface="Cambria Math" panose="02040503050406030204" pitchFamily="18" charset="0"/>
                              </a:rPr>
                              <m:t>∧¬</m:t>
                            </m:r>
                            <m:r>
                              <a:rPr lang="en-GB" sz="2500" b="0" i="1" smtClean="0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</m:d>
                      </m:e>
                    </m:d>
                  </m:oMath>
                </a14:m>
                <a:endParaRPr lang="en-GB" sz="25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C1936A5-8167-FF33-8EE9-D75D4E8E48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4343" y="1398912"/>
                <a:ext cx="9503313" cy="526554"/>
              </a:xfrm>
              <a:prstGeom prst="rect">
                <a:avLst/>
              </a:prstGeom>
              <a:blipFill>
                <a:blip r:embed="rId3"/>
                <a:stretch>
                  <a:fillRect l="-1091" t="-2299" b="-2413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0" name="Table 3">
                <a:extLst>
                  <a:ext uri="{FF2B5EF4-FFF2-40B4-BE49-F238E27FC236}">
                    <a16:creationId xmlns:a16="http://schemas.microsoft.com/office/drawing/2014/main" id="{8879C677-077B-D790-1CD2-7DDD735735E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93614207"/>
                  </p:ext>
                </p:extLst>
              </p:nvPr>
            </p:nvGraphicFramePr>
            <p:xfrm>
              <a:off x="3004031" y="2205072"/>
              <a:ext cx="6183936" cy="336778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921919">
                      <a:extLst>
                        <a:ext uri="{9D8B030D-6E8A-4147-A177-3AD203B41FA5}">
                          <a16:colId xmlns:a16="http://schemas.microsoft.com/office/drawing/2014/main" val="1342853191"/>
                        </a:ext>
                      </a:extLst>
                    </a:gridCol>
                    <a:gridCol w="921919">
                      <a:extLst>
                        <a:ext uri="{9D8B030D-6E8A-4147-A177-3AD203B41FA5}">
                          <a16:colId xmlns:a16="http://schemas.microsoft.com/office/drawing/2014/main" val="3272050641"/>
                        </a:ext>
                      </a:extLst>
                    </a:gridCol>
                    <a:gridCol w="921919">
                      <a:extLst>
                        <a:ext uri="{9D8B030D-6E8A-4147-A177-3AD203B41FA5}">
                          <a16:colId xmlns:a16="http://schemas.microsoft.com/office/drawing/2014/main" val="3562423262"/>
                        </a:ext>
                      </a:extLst>
                    </a:gridCol>
                    <a:gridCol w="3418179">
                      <a:extLst>
                        <a:ext uri="{9D8B030D-6E8A-4147-A177-3AD203B41FA5}">
                          <a16:colId xmlns:a16="http://schemas.microsoft.com/office/drawing/2014/main" val="810791777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𝐺</m:t>
                                </m:r>
                              </m:oMath>
                            </m:oMathPara>
                          </a14:m>
                          <a:endParaRPr lang="en-GB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𝐻</m:t>
                                </m:r>
                              </m:oMath>
                            </m:oMathPara>
                          </a14:m>
                          <a:endParaRPr lang="en-GB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𝐼</m:t>
                                </m:r>
                              </m:oMath>
                            </m:oMathPara>
                          </a14:m>
                          <a:endParaRPr lang="en-GB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𝐺</m:t>
                                </m:r>
                                <m:r>
                                  <a:rPr lang="en-GB" sz="1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 ∨ </m:t>
                                </m:r>
                                <m:d>
                                  <m:dPr>
                                    <m:ctrlPr>
                                      <a:rPr lang="en-GB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d>
                                      <m:dPr>
                                        <m:ctrlPr>
                                          <a:rPr lang="en-GB" sz="18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GB" sz="18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𝐻</m:t>
                                        </m:r>
                                        <m:r>
                                          <a:rPr lang="en-GB" sz="18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 ∨ </m:t>
                                        </m:r>
                                        <m:r>
                                          <a:rPr lang="en-GB" sz="18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𝐼</m:t>
                                        </m:r>
                                      </m:e>
                                    </m:d>
                                    <m:r>
                                      <a:rPr lang="en-GB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∧</m:t>
                                    </m:r>
                                    <m:d>
                                      <m:dPr>
                                        <m:ctrlPr>
                                          <a:rPr lang="en-GB" sz="18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GB" sz="18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¬ </m:t>
                                        </m:r>
                                        <m:r>
                                          <a:rPr lang="en-GB" sz="18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𝐻</m:t>
                                        </m:r>
                                        <m:r>
                                          <a:rPr lang="en-GB" sz="18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 ∧ ¬ </m:t>
                                        </m:r>
                                        <m:r>
                                          <a:rPr lang="en-GB" sz="18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𝐼</m:t>
                                        </m:r>
                                      </m:e>
                                    </m:d>
                                  </m:e>
                                </m:d>
                              </m:oMath>
                            </m:oMathPara>
                          </a14:m>
                          <a:endParaRPr lang="en-GB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3245893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T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T</a:t>
                          </a:r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T</a:t>
                          </a:r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tabLst>
                              <a:tab pos="85725" algn="l"/>
                              <a:tab pos="361950" algn="l"/>
                              <a:tab pos="809625" algn="l"/>
                              <a:tab pos="1076325" algn="l"/>
                              <a:tab pos="1257300" algn="l"/>
                              <a:tab pos="1524000" algn="l"/>
                              <a:tab pos="1885950" algn="l"/>
                              <a:tab pos="2066925" algn="l"/>
                              <a:tab pos="2333625" algn="l"/>
                              <a:tab pos="2600325" algn="l"/>
                              <a:tab pos="2781300" algn="l"/>
                            </a:tabLst>
                          </a:pPr>
                          <a:r>
                            <a:rPr lang="en-GB" dirty="0"/>
                            <a:t>	 T		T		 T	 		T			T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9440208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T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T</a:t>
                          </a:r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F</a:t>
                          </a:r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tabLst>
                              <a:tab pos="85725" algn="l"/>
                              <a:tab pos="361950" algn="l"/>
                              <a:tab pos="809625" algn="l"/>
                              <a:tab pos="1076325" algn="l"/>
                              <a:tab pos="1257300" algn="l"/>
                              <a:tab pos="1524000" algn="l"/>
                              <a:tab pos="1885950" algn="l"/>
                              <a:tab pos="2066925" algn="l"/>
                              <a:tab pos="2333625" algn="l"/>
                              <a:tab pos="2600325" algn="l"/>
                              <a:tab pos="2781300" algn="l"/>
                            </a:tabLst>
                          </a:pPr>
                          <a:r>
                            <a:rPr lang="en-GB" dirty="0"/>
                            <a:t>	 T		T		 F	 		T			F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7124944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T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F</a:t>
                          </a:r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T</a:t>
                          </a:r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tabLst>
                              <a:tab pos="85725" algn="l"/>
                              <a:tab pos="361950" algn="l"/>
                              <a:tab pos="809625" algn="l"/>
                              <a:tab pos="1076325" algn="l"/>
                              <a:tab pos="1257300" algn="l"/>
                              <a:tab pos="1524000" algn="l"/>
                              <a:tab pos="1885950" algn="l"/>
                              <a:tab pos="2066925" algn="l"/>
                              <a:tab pos="2333625" algn="l"/>
                              <a:tab pos="2600325" algn="l"/>
                              <a:tab pos="2781300" algn="l"/>
                            </a:tabLst>
                          </a:pPr>
                          <a:r>
                            <a:rPr lang="en-GB" dirty="0"/>
                            <a:t>	 T		F		 T	 		F			T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9256583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T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F</a:t>
                          </a:r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F</a:t>
                          </a:r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tabLst>
                              <a:tab pos="85725" algn="l"/>
                              <a:tab pos="361950" algn="l"/>
                              <a:tab pos="809625" algn="l"/>
                              <a:tab pos="1076325" algn="l"/>
                              <a:tab pos="1257300" algn="l"/>
                              <a:tab pos="1524000" algn="l"/>
                              <a:tab pos="1885950" algn="l"/>
                              <a:tab pos="2066925" algn="l"/>
                              <a:tab pos="2333625" algn="l"/>
                              <a:tab pos="2600325" algn="l"/>
                              <a:tab pos="2781300" algn="l"/>
                            </a:tabLst>
                          </a:pPr>
                          <a:r>
                            <a:rPr lang="en-GB" dirty="0"/>
                            <a:t>	 T		F		 F	 		F			F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9092154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F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T</a:t>
                          </a:r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T</a:t>
                          </a:r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tabLst>
                              <a:tab pos="85725" algn="l"/>
                              <a:tab pos="361950" algn="l"/>
                              <a:tab pos="809625" algn="l"/>
                              <a:tab pos="1076325" algn="l"/>
                              <a:tab pos="1257300" algn="l"/>
                              <a:tab pos="1524000" algn="l"/>
                              <a:tab pos="1885950" algn="l"/>
                              <a:tab pos="2066925" algn="l"/>
                              <a:tab pos="2333625" algn="l"/>
                              <a:tab pos="2600325" algn="l"/>
                              <a:tab pos="2781300" algn="l"/>
                            </a:tabLst>
                          </a:pPr>
                          <a:r>
                            <a:rPr lang="en-GB" dirty="0"/>
                            <a:t>	 F		T		 T	 		T			T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8499751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F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T</a:t>
                          </a:r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F</a:t>
                          </a:r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tabLst>
                              <a:tab pos="85725" algn="l"/>
                              <a:tab pos="361950" algn="l"/>
                              <a:tab pos="809625" algn="l"/>
                              <a:tab pos="1076325" algn="l"/>
                              <a:tab pos="1257300" algn="l"/>
                              <a:tab pos="1524000" algn="l"/>
                              <a:tab pos="1885950" algn="l"/>
                              <a:tab pos="2066925" algn="l"/>
                              <a:tab pos="2333625" algn="l"/>
                              <a:tab pos="2600325" algn="l"/>
                              <a:tab pos="2781300" algn="l"/>
                            </a:tabLst>
                          </a:pPr>
                          <a:r>
                            <a:rPr lang="en-GB" dirty="0"/>
                            <a:t>	 F		T		 F	 		T			F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6261072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F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F</a:t>
                          </a:r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T</a:t>
                          </a:r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tabLst>
                              <a:tab pos="85725" algn="l"/>
                              <a:tab pos="361950" algn="l"/>
                              <a:tab pos="809625" algn="l"/>
                              <a:tab pos="1076325" algn="l"/>
                              <a:tab pos="1257300" algn="l"/>
                              <a:tab pos="1524000" algn="l"/>
                              <a:tab pos="1885950" algn="l"/>
                              <a:tab pos="2066925" algn="l"/>
                              <a:tab pos="2333625" algn="l"/>
                              <a:tab pos="2600325" algn="l"/>
                              <a:tab pos="2781300" algn="l"/>
                            </a:tabLst>
                          </a:pPr>
                          <a:r>
                            <a:rPr lang="en-GB" dirty="0"/>
                            <a:t>	 F		F		 T	 		F			T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8622557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F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F</a:t>
                          </a:r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F</a:t>
                          </a:r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tabLst>
                              <a:tab pos="85725" algn="l"/>
                              <a:tab pos="361950" algn="l"/>
                              <a:tab pos="809625" algn="l"/>
                              <a:tab pos="1076325" algn="l"/>
                              <a:tab pos="1257300" algn="l"/>
                              <a:tab pos="1524000" algn="l"/>
                              <a:tab pos="1885950" algn="l"/>
                              <a:tab pos="2066925" algn="l"/>
                              <a:tab pos="2333625" algn="l"/>
                              <a:tab pos="2600325" algn="l"/>
                              <a:tab pos="2781300" algn="l"/>
                            </a:tabLst>
                          </a:pPr>
                          <a:r>
                            <a:rPr lang="en-GB" dirty="0"/>
                            <a:t>	 F		F		 F	 		F			F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2354372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0" name="Table 3">
                <a:extLst>
                  <a:ext uri="{FF2B5EF4-FFF2-40B4-BE49-F238E27FC236}">
                    <a16:creationId xmlns:a16="http://schemas.microsoft.com/office/drawing/2014/main" id="{8879C677-077B-D790-1CD2-7DDD735735E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93614207"/>
                  </p:ext>
                </p:extLst>
              </p:nvPr>
            </p:nvGraphicFramePr>
            <p:xfrm>
              <a:off x="3004031" y="2205072"/>
              <a:ext cx="6183936" cy="336778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921919">
                      <a:extLst>
                        <a:ext uri="{9D8B030D-6E8A-4147-A177-3AD203B41FA5}">
                          <a16:colId xmlns:a16="http://schemas.microsoft.com/office/drawing/2014/main" val="1342853191"/>
                        </a:ext>
                      </a:extLst>
                    </a:gridCol>
                    <a:gridCol w="921919">
                      <a:extLst>
                        <a:ext uri="{9D8B030D-6E8A-4147-A177-3AD203B41FA5}">
                          <a16:colId xmlns:a16="http://schemas.microsoft.com/office/drawing/2014/main" val="3272050641"/>
                        </a:ext>
                      </a:extLst>
                    </a:gridCol>
                    <a:gridCol w="921919">
                      <a:extLst>
                        <a:ext uri="{9D8B030D-6E8A-4147-A177-3AD203B41FA5}">
                          <a16:colId xmlns:a16="http://schemas.microsoft.com/office/drawing/2014/main" val="3562423262"/>
                        </a:ext>
                      </a:extLst>
                    </a:gridCol>
                    <a:gridCol w="3418179">
                      <a:extLst>
                        <a:ext uri="{9D8B030D-6E8A-4147-A177-3AD203B41FA5}">
                          <a16:colId xmlns:a16="http://schemas.microsoft.com/office/drawing/2014/main" val="810791777"/>
                        </a:ext>
                      </a:extLst>
                    </a:gridCol>
                  </a:tblGrid>
                  <a:tr h="40106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662" t="-1515" r="-574834" b="-76060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00000" t="-1515" r="-471053" b="-76060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201325" t="-1515" r="-374172" b="-76060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80961" t="-1515" r="-534" b="-76060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3245893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T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T</a:t>
                          </a:r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T</a:t>
                          </a:r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tabLst>
                              <a:tab pos="85725" algn="l"/>
                              <a:tab pos="361950" algn="l"/>
                              <a:tab pos="809625" algn="l"/>
                              <a:tab pos="1076325" algn="l"/>
                              <a:tab pos="1257300" algn="l"/>
                              <a:tab pos="1524000" algn="l"/>
                              <a:tab pos="1885950" algn="l"/>
                              <a:tab pos="2066925" algn="l"/>
                              <a:tab pos="2333625" algn="l"/>
                              <a:tab pos="2600325" algn="l"/>
                              <a:tab pos="2781300" algn="l"/>
                            </a:tabLst>
                          </a:pPr>
                          <a:r>
                            <a:rPr lang="en-GB" dirty="0"/>
                            <a:t>	 T		T		 T	 		T			T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9440208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T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T</a:t>
                          </a:r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F</a:t>
                          </a:r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tabLst>
                              <a:tab pos="85725" algn="l"/>
                              <a:tab pos="361950" algn="l"/>
                              <a:tab pos="809625" algn="l"/>
                              <a:tab pos="1076325" algn="l"/>
                              <a:tab pos="1257300" algn="l"/>
                              <a:tab pos="1524000" algn="l"/>
                              <a:tab pos="1885950" algn="l"/>
                              <a:tab pos="2066925" algn="l"/>
                              <a:tab pos="2333625" algn="l"/>
                              <a:tab pos="2600325" algn="l"/>
                              <a:tab pos="2781300" algn="l"/>
                            </a:tabLst>
                          </a:pPr>
                          <a:r>
                            <a:rPr lang="en-GB" dirty="0"/>
                            <a:t>	 T		T		 F	 		T			F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7124944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T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F</a:t>
                          </a:r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T</a:t>
                          </a:r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tabLst>
                              <a:tab pos="85725" algn="l"/>
                              <a:tab pos="361950" algn="l"/>
                              <a:tab pos="809625" algn="l"/>
                              <a:tab pos="1076325" algn="l"/>
                              <a:tab pos="1257300" algn="l"/>
                              <a:tab pos="1524000" algn="l"/>
                              <a:tab pos="1885950" algn="l"/>
                              <a:tab pos="2066925" algn="l"/>
                              <a:tab pos="2333625" algn="l"/>
                              <a:tab pos="2600325" algn="l"/>
                              <a:tab pos="2781300" algn="l"/>
                            </a:tabLst>
                          </a:pPr>
                          <a:r>
                            <a:rPr lang="en-GB" dirty="0"/>
                            <a:t>	 T		F		 T	 		F			T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9256583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T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F</a:t>
                          </a:r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F</a:t>
                          </a:r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tabLst>
                              <a:tab pos="85725" algn="l"/>
                              <a:tab pos="361950" algn="l"/>
                              <a:tab pos="809625" algn="l"/>
                              <a:tab pos="1076325" algn="l"/>
                              <a:tab pos="1257300" algn="l"/>
                              <a:tab pos="1524000" algn="l"/>
                              <a:tab pos="1885950" algn="l"/>
                              <a:tab pos="2066925" algn="l"/>
                              <a:tab pos="2333625" algn="l"/>
                              <a:tab pos="2600325" algn="l"/>
                              <a:tab pos="2781300" algn="l"/>
                            </a:tabLst>
                          </a:pPr>
                          <a:r>
                            <a:rPr lang="en-GB" dirty="0"/>
                            <a:t>	 T		F		 F	 		F			F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9092154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F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T</a:t>
                          </a:r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T</a:t>
                          </a:r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tabLst>
                              <a:tab pos="85725" algn="l"/>
                              <a:tab pos="361950" algn="l"/>
                              <a:tab pos="809625" algn="l"/>
                              <a:tab pos="1076325" algn="l"/>
                              <a:tab pos="1257300" algn="l"/>
                              <a:tab pos="1524000" algn="l"/>
                              <a:tab pos="1885950" algn="l"/>
                              <a:tab pos="2066925" algn="l"/>
                              <a:tab pos="2333625" algn="l"/>
                              <a:tab pos="2600325" algn="l"/>
                              <a:tab pos="2781300" algn="l"/>
                            </a:tabLst>
                          </a:pPr>
                          <a:r>
                            <a:rPr lang="en-GB" dirty="0"/>
                            <a:t>	 F		T		 T	 		T			T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8499751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F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T</a:t>
                          </a:r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F</a:t>
                          </a:r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tabLst>
                              <a:tab pos="85725" algn="l"/>
                              <a:tab pos="361950" algn="l"/>
                              <a:tab pos="809625" algn="l"/>
                              <a:tab pos="1076325" algn="l"/>
                              <a:tab pos="1257300" algn="l"/>
                              <a:tab pos="1524000" algn="l"/>
                              <a:tab pos="1885950" algn="l"/>
                              <a:tab pos="2066925" algn="l"/>
                              <a:tab pos="2333625" algn="l"/>
                              <a:tab pos="2600325" algn="l"/>
                              <a:tab pos="2781300" algn="l"/>
                            </a:tabLst>
                          </a:pPr>
                          <a:r>
                            <a:rPr lang="en-GB" dirty="0"/>
                            <a:t>	 F		T		 F	 		T			F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6261072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F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F</a:t>
                          </a:r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T</a:t>
                          </a:r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tabLst>
                              <a:tab pos="85725" algn="l"/>
                              <a:tab pos="361950" algn="l"/>
                              <a:tab pos="809625" algn="l"/>
                              <a:tab pos="1076325" algn="l"/>
                              <a:tab pos="1257300" algn="l"/>
                              <a:tab pos="1524000" algn="l"/>
                              <a:tab pos="1885950" algn="l"/>
                              <a:tab pos="2066925" algn="l"/>
                              <a:tab pos="2333625" algn="l"/>
                              <a:tab pos="2600325" algn="l"/>
                              <a:tab pos="2781300" algn="l"/>
                            </a:tabLst>
                          </a:pPr>
                          <a:r>
                            <a:rPr lang="en-GB" dirty="0"/>
                            <a:t>	 F		F		 T	 		F			T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8622557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F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F</a:t>
                          </a:r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F</a:t>
                          </a:r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tabLst>
                              <a:tab pos="85725" algn="l"/>
                              <a:tab pos="361950" algn="l"/>
                              <a:tab pos="809625" algn="l"/>
                              <a:tab pos="1076325" algn="l"/>
                              <a:tab pos="1257300" algn="l"/>
                              <a:tab pos="1524000" algn="l"/>
                              <a:tab pos="1885950" algn="l"/>
                              <a:tab pos="2066925" algn="l"/>
                              <a:tab pos="2333625" algn="l"/>
                              <a:tab pos="2600325" algn="l"/>
                              <a:tab pos="2781300" algn="l"/>
                            </a:tabLst>
                          </a:pPr>
                          <a:r>
                            <a:rPr lang="en-GB" dirty="0"/>
                            <a:t>	 F		F		 F	 		F			F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23543729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42245431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077356F-9B0A-0671-7CC0-48FADE4F14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0965" y="3428999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1157AF6-39C2-8E1E-EE72-2BF0F28046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897481">
            <a:off x="-2267932" y="-2404694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F249219-1258-D5FD-7EDB-EBDC035B850B}"/>
              </a:ext>
            </a:extLst>
          </p:cNvPr>
          <p:cNvSpPr txBox="1"/>
          <p:nvPr/>
        </p:nvSpPr>
        <p:spPr>
          <a:xfrm>
            <a:off x="1180728" y="640349"/>
            <a:ext cx="95033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DIY truth-tables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C1936A5-8167-FF33-8EE9-D75D4E8E4846}"/>
                  </a:ext>
                </a:extLst>
              </p:cNvPr>
              <p:cNvSpPr txBox="1"/>
              <p:nvPr/>
            </p:nvSpPr>
            <p:spPr>
              <a:xfrm>
                <a:off x="1344343" y="1398912"/>
                <a:ext cx="9503313" cy="526554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defTabSz="714375">
                  <a:spcAft>
                    <a:spcPts val="1000"/>
                  </a:spcAft>
                  <a:tabLst>
                    <a:tab pos="447675" algn="l"/>
                  </a:tabLst>
                </a:pPr>
                <a:r>
                  <a:rPr lang="en-GB" sz="2500" dirty="0"/>
                  <a:t>3.	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∨</m:t>
                    </m:r>
                    <m:d>
                      <m:dPr>
                        <m:ctrlPr>
                          <a:rPr lang="en-GB" sz="25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GB" sz="25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2500" b="0" i="1" smtClean="0">
                                <a:latin typeface="Cambria Math" panose="02040503050406030204" pitchFamily="18" charset="0"/>
                              </a:rPr>
                              <m:t>𝐻</m:t>
                            </m:r>
                            <m:r>
                              <a:rPr lang="en-GB" sz="2500" b="0" i="1" smtClean="0">
                                <a:latin typeface="Cambria Math" panose="02040503050406030204" pitchFamily="18" charset="0"/>
                              </a:rPr>
                              <m:t>∨</m:t>
                            </m:r>
                            <m:r>
                              <a:rPr lang="en-GB" sz="2500" b="0" i="1" smtClean="0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</m:d>
                        <m:r>
                          <a:rPr lang="en-GB" sz="2500" b="0" i="1" smtClean="0">
                            <a:latin typeface="Cambria Math" panose="02040503050406030204" pitchFamily="18" charset="0"/>
                          </a:rPr>
                          <m:t>∧</m:t>
                        </m:r>
                        <m:d>
                          <m:dPr>
                            <m:ctrlPr>
                              <a:rPr lang="en-GB" sz="25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2500" b="0" i="1" smtClean="0">
                                <a:latin typeface="Cambria Math" panose="02040503050406030204" pitchFamily="18" charset="0"/>
                              </a:rPr>
                              <m:t>¬</m:t>
                            </m:r>
                            <m:r>
                              <a:rPr lang="en-GB" sz="2500" b="0" i="1" smtClean="0">
                                <a:latin typeface="Cambria Math" panose="02040503050406030204" pitchFamily="18" charset="0"/>
                              </a:rPr>
                              <m:t>𝐻</m:t>
                            </m:r>
                            <m:r>
                              <a:rPr lang="en-GB" sz="2500" b="0" i="1" smtClean="0">
                                <a:latin typeface="Cambria Math" panose="02040503050406030204" pitchFamily="18" charset="0"/>
                              </a:rPr>
                              <m:t>∧¬</m:t>
                            </m:r>
                            <m:r>
                              <a:rPr lang="en-GB" sz="2500" b="0" i="1" smtClean="0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</m:d>
                      </m:e>
                    </m:d>
                  </m:oMath>
                </a14:m>
                <a:endParaRPr lang="en-GB" sz="25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C1936A5-8167-FF33-8EE9-D75D4E8E48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4343" y="1398912"/>
                <a:ext cx="9503313" cy="526554"/>
              </a:xfrm>
              <a:prstGeom prst="rect">
                <a:avLst/>
              </a:prstGeom>
              <a:blipFill>
                <a:blip r:embed="rId3"/>
                <a:stretch>
                  <a:fillRect l="-1091" t="-2299" b="-2413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0" name="Table 3">
                <a:extLst>
                  <a:ext uri="{FF2B5EF4-FFF2-40B4-BE49-F238E27FC236}">
                    <a16:creationId xmlns:a16="http://schemas.microsoft.com/office/drawing/2014/main" id="{8879C677-077B-D790-1CD2-7DDD735735E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36249168"/>
                  </p:ext>
                </p:extLst>
              </p:nvPr>
            </p:nvGraphicFramePr>
            <p:xfrm>
              <a:off x="3004031" y="2205072"/>
              <a:ext cx="6183936" cy="336778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921919">
                      <a:extLst>
                        <a:ext uri="{9D8B030D-6E8A-4147-A177-3AD203B41FA5}">
                          <a16:colId xmlns:a16="http://schemas.microsoft.com/office/drawing/2014/main" val="1342853191"/>
                        </a:ext>
                      </a:extLst>
                    </a:gridCol>
                    <a:gridCol w="921919">
                      <a:extLst>
                        <a:ext uri="{9D8B030D-6E8A-4147-A177-3AD203B41FA5}">
                          <a16:colId xmlns:a16="http://schemas.microsoft.com/office/drawing/2014/main" val="3272050641"/>
                        </a:ext>
                      </a:extLst>
                    </a:gridCol>
                    <a:gridCol w="921919">
                      <a:extLst>
                        <a:ext uri="{9D8B030D-6E8A-4147-A177-3AD203B41FA5}">
                          <a16:colId xmlns:a16="http://schemas.microsoft.com/office/drawing/2014/main" val="3562423262"/>
                        </a:ext>
                      </a:extLst>
                    </a:gridCol>
                    <a:gridCol w="3418179">
                      <a:extLst>
                        <a:ext uri="{9D8B030D-6E8A-4147-A177-3AD203B41FA5}">
                          <a16:colId xmlns:a16="http://schemas.microsoft.com/office/drawing/2014/main" val="810791777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𝐺</m:t>
                                </m:r>
                              </m:oMath>
                            </m:oMathPara>
                          </a14:m>
                          <a:endParaRPr lang="en-GB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𝐻</m:t>
                                </m:r>
                              </m:oMath>
                            </m:oMathPara>
                          </a14:m>
                          <a:endParaRPr lang="en-GB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𝐼</m:t>
                                </m:r>
                              </m:oMath>
                            </m:oMathPara>
                          </a14:m>
                          <a:endParaRPr lang="en-GB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𝐺</m:t>
                                </m:r>
                                <m:r>
                                  <a:rPr lang="en-GB" sz="1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 ∨ </m:t>
                                </m:r>
                                <m:d>
                                  <m:dPr>
                                    <m:ctrlPr>
                                      <a:rPr lang="en-GB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d>
                                      <m:dPr>
                                        <m:ctrlPr>
                                          <a:rPr lang="en-GB" sz="18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GB" sz="18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𝐻</m:t>
                                        </m:r>
                                        <m:r>
                                          <a:rPr lang="en-GB" sz="18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 ∨ </m:t>
                                        </m:r>
                                        <m:r>
                                          <a:rPr lang="en-GB" sz="18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𝐼</m:t>
                                        </m:r>
                                      </m:e>
                                    </m:d>
                                    <m:r>
                                      <a:rPr lang="en-GB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∧</m:t>
                                    </m:r>
                                    <m:d>
                                      <m:dPr>
                                        <m:ctrlPr>
                                          <a:rPr lang="en-GB" sz="18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GB" sz="18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¬ </m:t>
                                        </m:r>
                                        <m:r>
                                          <a:rPr lang="en-GB" sz="18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𝐻</m:t>
                                        </m:r>
                                        <m:r>
                                          <a:rPr lang="en-GB" sz="18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 ∧ ¬ </m:t>
                                        </m:r>
                                        <m:r>
                                          <a:rPr lang="en-GB" sz="18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𝐼</m:t>
                                        </m:r>
                                      </m:e>
                                    </m:d>
                                  </m:e>
                                </m:d>
                              </m:oMath>
                            </m:oMathPara>
                          </a14:m>
                          <a:endParaRPr lang="en-GB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3245893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T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T</a:t>
                          </a:r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T</a:t>
                          </a:r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tabLst>
                              <a:tab pos="85725" algn="l"/>
                              <a:tab pos="361950" algn="l"/>
                              <a:tab pos="809625" algn="l"/>
                              <a:tab pos="1076325" algn="l"/>
                              <a:tab pos="1257300" algn="l"/>
                              <a:tab pos="1524000" algn="l"/>
                              <a:tab pos="1885950" algn="l"/>
                              <a:tab pos="2066925" algn="l"/>
                              <a:tab pos="2333625" algn="l"/>
                              <a:tab pos="2600325" algn="l"/>
                              <a:tab pos="2781300" algn="l"/>
                            </a:tabLst>
                          </a:pPr>
                          <a:r>
                            <a:rPr lang="en-GB" dirty="0"/>
                            <a:t>	 T		T	</a:t>
                          </a:r>
                          <a:r>
                            <a:rPr lang="en-GB" dirty="0">
                              <a:solidFill>
                                <a:srgbClr val="C00000"/>
                              </a:solidFill>
                            </a:rPr>
                            <a:t>T</a:t>
                          </a:r>
                          <a:r>
                            <a:rPr lang="en-GB" dirty="0"/>
                            <a:t>	 T	 		T			T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9440208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T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T</a:t>
                          </a:r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F</a:t>
                          </a:r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tabLst>
                              <a:tab pos="85725" algn="l"/>
                              <a:tab pos="361950" algn="l"/>
                              <a:tab pos="809625" algn="l"/>
                              <a:tab pos="1076325" algn="l"/>
                              <a:tab pos="1257300" algn="l"/>
                              <a:tab pos="1524000" algn="l"/>
                              <a:tab pos="1885950" algn="l"/>
                              <a:tab pos="2066925" algn="l"/>
                              <a:tab pos="2333625" algn="l"/>
                              <a:tab pos="2600325" algn="l"/>
                              <a:tab pos="2781300" algn="l"/>
                            </a:tabLst>
                          </a:pPr>
                          <a:r>
                            <a:rPr lang="en-GB" dirty="0"/>
                            <a:t>	 T		T	</a:t>
                          </a:r>
                          <a:r>
                            <a:rPr lang="en-GB" dirty="0">
                              <a:solidFill>
                                <a:srgbClr val="C00000"/>
                              </a:solidFill>
                            </a:rPr>
                            <a:t>T</a:t>
                          </a:r>
                          <a:r>
                            <a:rPr lang="en-GB" dirty="0"/>
                            <a:t>	 F	 		T			F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7124944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T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F</a:t>
                          </a:r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T</a:t>
                          </a:r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tabLst>
                              <a:tab pos="85725" algn="l"/>
                              <a:tab pos="361950" algn="l"/>
                              <a:tab pos="809625" algn="l"/>
                              <a:tab pos="1076325" algn="l"/>
                              <a:tab pos="1257300" algn="l"/>
                              <a:tab pos="1524000" algn="l"/>
                              <a:tab pos="1885950" algn="l"/>
                              <a:tab pos="2066925" algn="l"/>
                              <a:tab pos="2333625" algn="l"/>
                              <a:tab pos="2600325" algn="l"/>
                              <a:tab pos="2781300" algn="l"/>
                            </a:tabLst>
                          </a:pPr>
                          <a:r>
                            <a:rPr lang="en-GB" dirty="0"/>
                            <a:t>	 T		F	</a:t>
                          </a:r>
                          <a:r>
                            <a:rPr lang="en-GB" dirty="0">
                              <a:solidFill>
                                <a:srgbClr val="C00000"/>
                              </a:solidFill>
                            </a:rPr>
                            <a:t>T</a:t>
                          </a:r>
                          <a:r>
                            <a:rPr lang="en-GB" dirty="0"/>
                            <a:t>	 T	 		F			T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9256583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T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F</a:t>
                          </a:r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F</a:t>
                          </a:r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tabLst>
                              <a:tab pos="85725" algn="l"/>
                              <a:tab pos="361950" algn="l"/>
                              <a:tab pos="809625" algn="l"/>
                              <a:tab pos="1076325" algn="l"/>
                              <a:tab pos="1257300" algn="l"/>
                              <a:tab pos="1524000" algn="l"/>
                              <a:tab pos="1885950" algn="l"/>
                              <a:tab pos="2066925" algn="l"/>
                              <a:tab pos="2333625" algn="l"/>
                              <a:tab pos="2600325" algn="l"/>
                              <a:tab pos="2781300" algn="l"/>
                            </a:tabLst>
                          </a:pPr>
                          <a:r>
                            <a:rPr lang="en-GB" dirty="0"/>
                            <a:t>	 T		F	</a:t>
                          </a:r>
                          <a:r>
                            <a:rPr lang="en-GB" dirty="0">
                              <a:solidFill>
                                <a:srgbClr val="C00000"/>
                              </a:solidFill>
                            </a:rPr>
                            <a:t>F</a:t>
                          </a:r>
                          <a:r>
                            <a:rPr lang="en-GB" dirty="0"/>
                            <a:t>	 F	 		F			F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9092154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F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T</a:t>
                          </a:r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T</a:t>
                          </a:r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tabLst>
                              <a:tab pos="85725" algn="l"/>
                              <a:tab pos="361950" algn="l"/>
                              <a:tab pos="809625" algn="l"/>
                              <a:tab pos="1076325" algn="l"/>
                              <a:tab pos="1257300" algn="l"/>
                              <a:tab pos="1524000" algn="l"/>
                              <a:tab pos="1885950" algn="l"/>
                              <a:tab pos="2066925" algn="l"/>
                              <a:tab pos="2333625" algn="l"/>
                              <a:tab pos="2600325" algn="l"/>
                              <a:tab pos="2781300" algn="l"/>
                            </a:tabLst>
                          </a:pPr>
                          <a:r>
                            <a:rPr lang="en-GB" dirty="0"/>
                            <a:t>	 F		T	</a:t>
                          </a:r>
                          <a:r>
                            <a:rPr lang="en-GB" dirty="0">
                              <a:solidFill>
                                <a:srgbClr val="C00000"/>
                              </a:solidFill>
                            </a:rPr>
                            <a:t>T</a:t>
                          </a:r>
                          <a:r>
                            <a:rPr lang="en-GB" dirty="0"/>
                            <a:t>	 T	 		T			T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8499751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F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T</a:t>
                          </a:r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F</a:t>
                          </a:r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tabLst>
                              <a:tab pos="85725" algn="l"/>
                              <a:tab pos="361950" algn="l"/>
                              <a:tab pos="809625" algn="l"/>
                              <a:tab pos="1076325" algn="l"/>
                              <a:tab pos="1257300" algn="l"/>
                              <a:tab pos="1524000" algn="l"/>
                              <a:tab pos="1885950" algn="l"/>
                              <a:tab pos="2066925" algn="l"/>
                              <a:tab pos="2333625" algn="l"/>
                              <a:tab pos="2600325" algn="l"/>
                              <a:tab pos="2781300" algn="l"/>
                            </a:tabLst>
                          </a:pPr>
                          <a:r>
                            <a:rPr lang="en-GB" dirty="0"/>
                            <a:t>	 F		T	</a:t>
                          </a:r>
                          <a:r>
                            <a:rPr lang="en-GB" dirty="0">
                              <a:solidFill>
                                <a:srgbClr val="C00000"/>
                              </a:solidFill>
                            </a:rPr>
                            <a:t>T</a:t>
                          </a:r>
                          <a:r>
                            <a:rPr lang="en-GB" dirty="0"/>
                            <a:t>	 F	 		T			F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6261072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F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F</a:t>
                          </a:r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T</a:t>
                          </a:r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tabLst>
                              <a:tab pos="85725" algn="l"/>
                              <a:tab pos="361950" algn="l"/>
                              <a:tab pos="809625" algn="l"/>
                              <a:tab pos="1076325" algn="l"/>
                              <a:tab pos="1257300" algn="l"/>
                              <a:tab pos="1524000" algn="l"/>
                              <a:tab pos="1885950" algn="l"/>
                              <a:tab pos="2066925" algn="l"/>
                              <a:tab pos="2333625" algn="l"/>
                              <a:tab pos="2600325" algn="l"/>
                              <a:tab pos="2781300" algn="l"/>
                            </a:tabLst>
                          </a:pPr>
                          <a:r>
                            <a:rPr lang="en-GB" dirty="0"/>
                            <a:t>	 F		F	</a:t>
                          </a:r>
                          <a:r>
                            <a:rPr lang="en-GB" dirty="0">
                              <a:solidFill>
                                <a:srgbClr val="C00000"/>
                              </a:solidFill>
                            </a:rPr>
                            <a:t>T</a:t>
                          </a:r>
                          <a:r>
                            <a:rPr lang="en-GB" dirty="0"/>
                            <a:t>	 T	 		F			T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8622557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F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F</a:t>
                          </a:r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F</a:t>
                          </a:r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tabLst>
                              <a:tab pos="85725" algn="l"/>
                              <a:tab pos="361950" algn="l"/>
                              <a:tab pos="809625" algn="l"/>
                              <a:tab pos="1076325" algn="l"/>
                              <a:tab pos="1257300" algn="l"/>
                              <a:tab pos="1524000" algn="l"/>
                              <a:tab pos="1885950" algn="l"/>
                              <a:tab pos="2066925" algn="l"/>
                              <a:tab pos="2333625" algn="l"/>
                              <a:tab pos="2600325" algn="l"/>
                              <a:tab pos="2781300" algn="l"/>
                            </a:tabLst>
                          </a:pPr>
                          <a:r>
                            <a:rPr lang="en-GB" dirty="0"/>
                            <a:t>	 F		F	</a:t>
                          </a:r>
                          <a:r>
                            <a:rPr lang="en-GB" dirty="0">
                              <a:solidFill>
                                <a:srgbClr val="C00000"/>
                              </a:solidFill>
                            </a:rPr>
                            <a:t>F</a:t>
                          </a:r>
                          <a:r>
                            <a:rPr lang="en-GB" dirty="0"/>
                            <a:t>	 F	 		F			F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2354372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0" name="Table 3">
                <a:extLst>
                  <a:ext uri="{FF2B5EF4-FFF2-40B4-BE49-F238E27FC236}">
                    <a16:creationId xmlns:a16="http://schemas.microsoft.com/office/drawing/2014/main" id="{8879C677-077B-D790-1CD2-7DDD735735E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36249168"/>
                  </p:ext>
                </p:extLst>
              </p:nvPr>
            </p:nvGraphicFramePr>
            <p:xfrm>
              <a:off x="3004031" y="2205072"/>
              <a:ext cx="6183936" cy="336778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921919">
                      <a:extLst>
                        <a:ext uri="{9D8B030D-6E8A-4147-A177-3AD203B41FA5}">
                          <a16:colId xmlns:a16="http://schemas.microsoft.com/office/drawing/2014/main" val="1342853191"/>
                        </a:ext>
                      </a:extLst>
                    </a:gridCol>
                    <a:gridCol w="921919">
                      <a:extLst>
                        <a:ext uri="{9D8B030D-6E8A-4147-A177-3AD203B41FA5}">
                          <a16:colId xmlns:a16="http://schemas.microsoft.com/office/drawing/2014/main" val="3272050641"/>
                        </a:ext>
                      </a:extLst>
                    </a:gridCol>
                    <a:gridCol w="921919">
                      <a:extLst>
                        <a:ext uri="{9D8B030D-6E8A-4147-A177-3AD203B41FA5}">
                          <a16:colId xmlns:a16="http://schemas.microsoft.com/office/drawing/2014/main" val="3562423262"/>
                        </a:ext>
                      </a:extLst>
                    </a:gridCol>
                    <a:gridCol w="3418179">
                      <a:extLst>
                        <a:ext uri="{9D8B030D-6E8A-4147-A177-3AD203B41FA5}">
                          <a16:colId xmlns:a16="http://schemas.microsoft.com/office/drawing/2014/main" val="810791777"/>
                        </a:ext>
                      </a:extLst>
                    </a:gridCol>
                  </a:tblGrid>
                  <a:tr h="40106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662" t="-1515" r="-574834" b="-76060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00000" t="-1515" r="-471053" b="-76060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201325" t="-1515" r="-374172" b="-76060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80961" t="-1515" r="-534" b="-76060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3245893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T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T</a:t>
                          </a:r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T</a:t>
                          </a:r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tabLst>
                              <a:tab pos="85725" algn="l"/>
                              <a:tab pos="361950" algn="l"/>
                              <a:tab pos="809625" algn="l"/>
                              <a:tab pos="1076325" algn="l"/>
                              <a:tab pos="1257300" algn="l"/>
                              <a:tab pos="1524000" algn="l"/>
                              <a:tab pos="1885950" algn="l"/>
                              <a:tab pos="2066925" algn="l"/>
                              <a:tab pos="2333625" algn="l"/>
                              <a:tab pos="2600325" algn="l"/>
                              <a:tab pos="2781300" algn="l"/>
                            </a:tabLst>
                          </a:pPr>
                          <a:r>
                            <a:rPr lang="en-GB" dirty="0"/>
                            <a:t>	 T		T	</a:t>
                          </a:r>
                          <a:r>
                            <a:rPr lang="en-GB" dirty="0">
                              <a:solidFill>
                                <a:srgbClr val="C00000"/>
                              </a:solidFill>
                            </a:rPr>
                            <a:t>T</a:t>
                          </a:r>
                          <a:r>
                            <a:rPr lang="en-GB" dirty="0"/>
                            <a:t>	 T	 		T			T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9440208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T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T</a:t>
                          </a:r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F</a:t>
                          </a:r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tabLst>
                              <a:tab pos="85725" algn="l"/>
                              <a:tab pos="361950" algn="l"/>
                              <a:tab pos="809625" algn="l"/>
                              <a:tab pos="1076325" algn="l"/>
                              <a:tab pos="1257300" algn="l"/>
                              <a:tab pos="1524000" algn="l"/>
                              <a:tab pos="1885950" algn="l"/>
                              <a:tab pos="2066925" algn="l"/>
                              <a:tab pos="2333625" algn="l"/>
                              <a:tab pos="2600325" algn="l"/>
                              <a:tab pos="2781300" algn="l"/>
                            </a:tabLst>
                          </a:pPr>
                          <a:r>
                            <a:rPr lang="en-GB" dirty="0"/>
                            <a:t>	 T		T	</a:t>
                          </a:r>
                          <a:r>
                            <a:rPr lang="en-GB" dirty="0">
                              <a:solidFill>
                                <a:srgbClr val="C00000"/>
                              </a:solidFill>
                            </a:rPr>
                            <a:t>T</a:t>
                          </a:r>
                          <a:r>
                            <a:rPr lang="en-GB" dirty="0"/>
                            <a:t>	 F	 		T			F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7124944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T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F</a:t>
                          </a:r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T</a:t>
                          </a:r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tabLst>
                              <a:tab pos="85725" algn="l"/>
                              <a:tab pos="361950" algn="l"/>
                              <a:tab pos="809625" algn="l"/>
                              <a:tab pos="1076325" algn="l"/>
                              <a:tab pos="1257300" algn="l"/>
                              <a:tab pos="1524000" algn="l"/>
                              <a:tab pos="1885950" algn="l"/>
                              <a:tab pos="2066925" algn="l"/>
                              <a:tab pos="2333625" algn="l"/>
                              <a:tab pos="2600325" algn="l"/>
                              <a:tab pos="2781300" algn="l"/>
                            </a:tabLst>
                          </a:pPr>
                          <a:r>
                            <a:rPr lang="en-GB" dirty="0"/>
                            <a:t>	 T		F	</a:t>
                          </a:r>
                          <a:r>
                            <a:rPr lang="en-GB" dirty="0">
                              <a:solidFill>
                                <a:srgbClr val="C00000"/>
                              </a:solidFill>
                            </a:rPr>
                            <a:t>T</a:t>
                          </a:r>
                          <a:r>
                            <a:rPr lang="en-GB" dirty="0"/>
                            <a:t>	 T	 		F			T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9256583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T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F</a:t>
                          </a:r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F</a:t>
                          </a:r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tabLst>
                              <a:tab pos="85725" algn="l"/>
                              <a:tab pos="361950" algn="l"/>
                              <a:tab pos="809625" algn="l"/>
                              <a:tab pos="1076325" algn="l"/>
                              <a:tab pos="1257300" algn="l"/>
                              <a:tab pos="1524000" algn="l"/>
                              <a:tab pos="1885950" algn="l"/>
                              <a:tab pos="2066925" algn="l"/>
                              <a:tab pos="2333625" algn="l"/>
                              <a:tab pos="2600325" algn="l"/>
                              <a:tab pos="2781300" algn="l"/>
                            </a:tabLst>
                          </a:pPr>
                          <a:r>
                            <a:rPr lang="en-GB" dirty="0"/>
                            <a:t>	 T		F	</a:t>
                          </a:r>
                          <a:r>
                            <a:rPr lang="en-GB" dirty="0">
                              <a:solidFill>
                                <a:srgbClr val="C00000"/>
                              </a:solidFill>
                            </a:rPr>
                            <a:t>F</a:t>
                          </a:r>
                          <a:r>
                            <a:rPr lang="en-GB" dirty="0"/>
                            <a:t>	 F	 		F			F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9092154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F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T</a:t>
                          </a:r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T</a:t>
                          </a:r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tabLst>
                              <a:tab pos="85725" algn="l"/>
                              <a:tab pos="361950" algn="l"/>
                              <a:tab pos="809625" algn="l"/>
                              <a:tab pos="1076325" algn="l"/>
                              <a:tab pos="1257300" algn="l"/>
                              <a:tab pos="1524000" algn="l"/>
                              <a:tab pos="1885950" algn="l"/>
                              <a:tab pos="2066925" algn="l"/>
                              <a:tab pos="2333625" algn="l"/>
                              <a:tab pos="2600325" algn="l"/>
                              <a:tab pos="2781300" algn="l"/>
                            </a:tabLst>
                          </a:pPr>
                          <a:r>
                            <a:rPr lang="en-GB" dirty="0"/>
                            <a:t>	 F		T	</a:t>
                          </a:r>
                          <a:r>
                            <a:rPr lang="en-GB" dirty="0">
                              <a:solidFill>
                                <a:srgbClr val="C00000"/>
                              </a:solidFill>
                            </a:rPr>
                            <a:t>T</a:t>
                          </a:r>
                          <a:r>
                            <a:rPr lang="en-GB" dirty="0"/>
                            <a:t>	 T	 		T			T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8499751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F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T</a:t>
                          </a:r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F</a:t>
                          </a:r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tabLst>
                              <a:tab pos="85725" algn="l"/>
                              <a:tab pos="361950" algn="l"/>
                              <a:tab pos="809625" algn="l"/>
                              <a:tab pos="1076325" algn="l"/>
                              <a:tab pos="1257300" algn="l"/>
                              <a:tab pos="1524000" algn="l"/>
                              <a:tab pos="1885950" algn="l"/>
                              <a:tab pos="2066925" algn="l"/>
                              <a:tab pos="2333625" algn="l"/>
                              <a:tab pos="2600325" algn="l"/>
                              <a:tab pos="2781300" algn="l"/>
                            </a:tabLst>
                          </a:pPr>
                          <a:r>
                            <a:rPr lang="en-GB" dirty="0"/>
                            <a:t>	 F		T	</a:t>
                          </a:r>
                          <a:r>
                            <a:rPr lang="en-GB" dirty="0">
                              <a:solidFill>
                                <a:srgbClr val="C00000"/>
                              </a:solidFill>
                            </a:rPr>
                            <a:t>T</a:t>
                          </a:r>
                          <a:r>
                            <a:rPr lang="en-GB" dirty="0"/>
                            <a:t>	 F	 		T			F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6261072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F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F</a:t>
                          </a:r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T</a:t>
                          </a:r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tabLst>
                              <a:tab pos="85725" algn="l"/>
                              <a:tab pos="361950" algn="l"/>
                              <a:tab pos="809625" algn="l"/>
                              <a:tab pos="1076325" algn="l"/>
                              <a:tab pos="1257300" algn="l"/>
                              <a:tab pos="1524000" algn="l"/>
                              <a:tab pos="1885950" algn="l"/>
                              <a:tab pos="2066925" algn="l"/>
                              <a:tab pos="2333625" algn="l"/>
                              <a:tab pos="2600325" algn="l"/>
                              <a:tab pos="2781300" algn="l"/>
                            </a:tabLst>
                          </a:pPr>
                          <a:r>
                            <a:rPr lang="en-GB" dirty="0"/>
                            <a:t>	 F		F	</a:t>
                          </a:r>
                          <a:r>
                            <a:rPr lang="en-GB" dirty="0">
                              <a:solidFill>
                                <a:srgbClr val="C00000"/>
                              </a:solidFill>
                            </a:rPr>
                            <a:t>T</a:t>
                          </a:r>
                          <a:r>
                            <a:rPr lang="en-GB" dirty="0"/>
                            <a:t>	 T	 		F			T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8622557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F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F</a:t>
                          </a:r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F</a:t>
                          </a:r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tabLst>
                              <a:tab pos="85725" algn="l"/>
                              <a:tab pos="361950" algn="l"/>
                              <a:tab pos="809625" algn="l"/>
                              <a:tab pos="1076325" algn="l"/>
                              <a:tab pos="1257300" algn="l"/>
                              <a:tab pos="1524000" algn="l"/>
                              <a:tab pos="1885950" algn="l"/>
                              <a:tab pos="2066925" algn="l"/>
                              <a:tab pos="2333625" algn="l"/>
                              <a:tab pos="2600325" algn="l"/>
                              <a:tab pos="2781300" algn="l"/>
                            </a:tabLst>
                          </a:pPr>
                          <a:r>
                            <a:rPr lang="en-GB" dirty="0"/>
                            <a:t>	 F		F	</a:t>
                          </a:r>
                          <a:r>
                            <a:rPr lang="en-GB" dirty="0">
                              <a:solidFill>
                                <a:srgbClr val="C00000"/>
                              </a:solidFill>
                            </a:rPr>
                            <a:t>F</a:t>
                          </a:r>
                          <a:r>
                            <a:rPr lang="en-GB" dirty="0"/>
                            <a:t>	 F	 		F			F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23543729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38918122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077356F-9B0A-0671-7CC0-48FADE4F14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0965" y="3428999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1157AF6-39C2-8E1E-EE72-2BF0F28046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897481">
            <a:off x="-2267932" y="-2404694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F249219-1258-D5FD-7EDB-EBDC035B850B}"/>
              </a:ext>
            </a:extLst>
          </p:cNvPr>
          <p:cNvSpPr txBox="1"/>
          <p:nvPr/>
        </p:nvSpPr>
        <p:spPr>
          <a:xfrm>
            <a:off x="1180728" y="640349"/>
            <a:ext cx="95033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DIY truth-tables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C1936A5-8167-FF33-8EE9-D75D4E8E4846}"/>
                  </a:ext>
                </a:extLst>
              </p:cNvPr>
              <p:cNvSpPr txBox="1"/>
              <p:nvPr/>
            </p:nvSpPr>
            <p:spPr>
              <a:xfrm>
                <a:off x="1344343" y="1398912"/>
                <a:ext cx="9503313" cy="526554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defTabSz="714375">
                  <a:spcAft>
                    <a:spcPts val="1000"/>
                  </a:spcAft>
                  <a:tabLst>
                    <a:tab pos="447675" algn="l"/>
                  </a:tabLst>
                </a:pPr>
                <a:r>
                  <a:rPr lang="en-GB" sz="2500" dirty="0"/>
                  <a:t>3.	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∨</m:t>
                    </m:r>
                    <m:d>
                      <m:dPr>
                        <m:ctrlPr>
                          <a:rPr lang="en-GB" sz="25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GB" sz="25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2500" b="0" i="1" smtClean="0">
                                <a:latin typeface="Cambria Math" panose="02040503050406030204" pitchFamily="18" charset="0"/>
                              </a:rPr>
                              <m:t>𝐻</m:t>
                            </m:r>
                            <m:r>
                              <a:rPr lang="en-GB" sz="2500" b="0" i="1" smtClean="0">
                                <a:latin typeface="Cambria Math" panose="02040503050406030204" pitchFamily="18" charset="0"/>
                              </a:rPr>
                              <m:t>∨</m:t>
                            </m:r>
                            <m:r>
                              <a:rPr lang="en-GB" sz="2500" b="0" i="1" smtClean="0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</m:d>
                        <m:r>
                          <a:rPr lang="en-GB" sz="2500" b="0" i="1" smtClean="0">
                            <a:latin typeface="Cambria Math" panose="02040503050406030204" pitchFamily="18" charset="0"/>
                          </a:rPr>
                          <m:t>∧</m:t>
                        </m:r>
                        <m:d>
                          <m:dPr>
                            <m:ctrlPr>
                              <a:rPr lang="en-GB" sz="25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2500" b="0" i="1" smtClean="0">
                                <a:latin typeface="Cambria Math" panose="02040503050406030204" pitchFamily="18" charset="0"/>
                              </a:rPr>
                              <m:t>¬</m:t>
                            </m:r>
                            <m:r>
                              <a:rPr lang="en-GB" sz="2500" b="0" i="1" smtClean="0">
                                <a:latin typeface="Cambria Math" panose="02040503050406030204" pitchFamily="18" charset="0"/>
                              </a:rPr>
                              <m:t>𝐻</m:t>
                            </m:r>
                            <m:r>
                              <a:rPr lang="en-GB" sz="2500" b="0" i="1" smtClean="0">
                                <a:latin typeface="Cambria Math" panose="02040503050406030204" pitchFamily="18" charset="0"/>
                              </a:rPr>
                              <m:t>∧¬</m:t>
                            </m:r>
                            <m:r>
                              <a:rPr lang="en-GB" sz="2500" b="0" i="1" smtClean="0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</m:d>
                      </m:e>
                    </m:d>
                  </m:oMath>
                </a14:m>
                <a:endParaRPr lang="en-GB" sz="25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C1936A5-8167-FF33-8EE9-D75D4E8E48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4343" y="1398912"/>
                <a:ext cx="9503313" cy="526554"/>
              </a:xfrm>
              <a:prstGeom prst="rect">
                <a:avLst/>
              </a:prstGeom>
              <a:blipFill>
                <a:blip r:embed="rId3"/>
                <a:stretch>
                  <a:fillRect l="-1091" t="-2299" b="-2413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0" name="Table 3">
                <a:extLst>
                  <a:ext uri="{FF2B5EF4-FFF2-40B4-BE49-F238E27FC236}">
                    <a16:creationId xmlns:a16="http://schemas.microsoft.com/office/drawing/2014/main" id="{8879C677-077B-D790-1CD2-7DDD735735E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52135061"/>
                  </p:ext>
                </p:extLst>
              </p:nvPr>
            </p:nvGraphicFramePr>
            <p:xfrm>
              <a:off x="3004031" y="2205072"/>
              <a:ext cx="6183936" cy="336778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921919">
                      <a:extLst>
                        <a:ext uri="{9D8B030D-6E8A-4147-A177-3AD203B41FA5}">
                          <a16:colId xmlns:a16="http://schemas.microsoft.com/office/drawing/2014/main" val="1342853191"/>
                        </a:ext>
                      </a:extLst>
                    </a:gridCol>
                    <a:gridCol w="921919">
                      <a:extLst>
                        <a:ext uri="{9D8B030D-6E8A-4147-A177-3AD203B41FA5}">
                          <a16:colId xmlns:a16="http://schemas.microsoft.com/office/drawing/2014/main" val="3272050641"/>
                        </a:ext>
                      </a:extLst>
                    </a:gridCol>
                    <a:gridCol w="921919">
                      <a:extLst>
                        <a:ext uri="{9D8B030D-6E8A-4147-A177-3AD203B41FA5}">
                          <a16:colId xmlns:a16="http://schemas.microsoft.com/office/drawing/2014/main" val="3562423262"/>
                        </a:ext>
                      </a:extLst>
                    </a:gridCol>
                    <a:gridCol w="3418179">
                      <a:extLst>
                        <a:ext uri="{9D8B030D-6E8A-4147-A177-3AD203B41FA5}">
                          <a16:colId xmlns:a16="http://schemas.microsoft.com/office/drawing/2014/main" val="810791777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𝐺</m:t>
                                </m:r>
                              </m:oMath>
                            </m:oMathPara>
                          </a14:m>
                          <a:endParaRPr lang="en-GB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𝐻</m:t>
                                </m:r>
                              </m:oMath>
                            </m:oMathPara>
                          </a14:m>
                          <a:endParaRPr lang="en-GB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𝐼</m:t>
                                </m:r>
                              </m:oMath>
                            </m:oMathPara>
                          </a14:m>
                          <a:endParaRPr lang="en-GB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𝐺</m:t>
                                </m:r>
                                <m:r>
                                  <a:rPr lang="en-GB" sz="1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 ∨ </m:t>
                                </m:r>
                                <m:d>
                                  <m:dPr>
                                    <m:ctrlPr>
                                      <a:rPr lang="en-GB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d>
                                      <m:dPr>
                                        <m:ctrlPr>
                                          <a:rPr lang="en-GB" sz="18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GB" sz="18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𝐻</m:t>
                                        </m:r>
                                        <m:r>
                                          <a:rPr lang="en-GB" sz="18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 ∨ </m:t>
                                        </m:r>
                                        <m:r>
                                          <a:rPr lang="en-GB" sz="18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𝐼</m:t>
                                        </m:r>
                                      </m:e>
                                    </m:d>
                                    <m:r>
                                      <a:rPr lang="en-GB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∧</m:t>
                                    </m:r>
                                    <m:d>
                                      <m:dPr>
                                        <m:ctrlPr>
                                          <a:rPr lang="en-GB" sz="18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GB" sz="18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¬ </m:t>
                                        </m:r>
                                        <m:r>
                                          <a:rPr lang="en-GB" sz="18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𝐻</m:t>
                                        </m:r>
                                        <m:r>
                                          <a:rPr lang="en-GB" sz="18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 ∧ ¬ </m:t>
                                        </m:r>
                                        <m:r>
                                          <a:rPr lang="en-GB" sz="18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𝐼</m:t>
                                        </m:r>
                                      </m:e>
                                    </m:d>
                                  </m:e>
                                </m:d>
                              </m:oMath>
                            </m:oMathPara>
                          </a14:m>
                          <a:endParaRPr lang="en-GB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3245893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T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T</a:t>
                          </a:r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T</a:t>
                          </a:r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tabLst>
                              <a:tab pos="85725" algn="l"/>
                              <a:tab pos="361950" algn="l"/>
                              <a:tab pos="809625" algn="l"/>
                              <a:tab pos="1076325" algn="l"/>
                              <a:tab pos="1257300" algn="l"/>
                              <a:tab pos="1524000" algn="l"/>
                              <a:tab pos="1885950" algn="l"/>
                              <a:tab pos="2066925" algn="l"/>
                              <a:tab pos="2333625" algn="l"/>
                              <a:tab pos="2600325" algn="l"/>
                              <a:tab pos="2781300" algn="l"/>
                            </a:tabLst>
                          </a:pPr>
                          <a:r>
                            <a:rPr lang="en-GB" dirty="0"/>
                            <a:t>	 T		T	</a:t>
                          </a:r>
                          <a:r>
                            <a:rPr lang="en-GB" dirty="0">
                              <a:solidFill>
                                <a:srgbClr val="C00000"/>
                              </a:solidFill>
                            </a:rPr>
                            <a:t>T</a:t>
                          </a:r>
                          <a:r>
                            <a:rPr lang="en-GB" dirty="0"/>
                            <a:t>	 T	 	</a:t>
                          </a:r>
                          <a:r>
                            <a:rPr lang="en-GB" dirty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</a:rPr>
                            <a:t>F</a:t>
                          </a:r>
                          <a:r>
                            <a:rPr lang="en-GB" dirty="0"/>
                            <a:t>	T			T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9440208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T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T</a:t>
                          </a:r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F</a:t>
                          </a:r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tabLst>
                              <a:tab pos="85725" algn="l"/>
                              <a:tab pos="361950" algn="l"/>
                              <a:tab pos="809625" algn="l"/>
                              <a:tab pos="1076325" algn="l"/>
                              <a:tab pos="1257300" algn="l"/>
                              <a:tab pos="1524000" algn="l"/>
                              <a:tab pos="1885950" algn="l"/>
                              <a:tab pos="2066925" algn="l"/>
                              <a:tab pos="2333625" algn="l"/>
                              <a:tab pos="2600325" algn="l"/>
                              <a:tab pos="2781300" algn="l"/>
                            </a:tabLst>
                          </a:pPr>
                          <a:r>
                            <a:rPr lang="en-GB" dirty="0"/>
                            <a:t>	 T		T	</a:t>
                          </a:r>
                          <a:r>
                            <a:rPr lang="en-GB" dirty="0">
                              <a:solidFill>
                                <a:srgbClr val="C00000"/>
                              </a:solidFill>
                            </a:rPr>
                            <a:t>T</a:t>
                          </a:r>
                          <a:r>
                            <a:rPr lang="en-GB" dirty="0"/>
                            <a:t>	 F	 	</a:t>
                          </a:r>
                          <a:r>
                            <a:rPr lang="en-GB" dirty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</a:rPr>
                            <a:t>F</a:t>
                          </a:r>
                          <a:r>
                            <a:rPr lang="en-GB" dirty="0"/>
                            <a:t>	T			F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7124944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T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F</a:t>
                          </a:r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T</a:t>
                          </a:r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tabLst>
                              <a:tab pos="85725" algn="l"/>
                              <a:tab pos="361950" algn="l"/>
                              <a:tab pos="809625" algn="l"/>
                              <a:tab pos="1076325" algn="l"/>
                              <a:tab pos="1257300" algn="l"/>
                              <a:tab pos="1524000" algn="l"/>
                              <a:tab pos="1885950" algn="l"/>
                              <a:tab pos="2066925" algn="l"/>
                              <a:tab pos="2333625" algn="l"/>
                              <a:tab pos="2600325" algn="l"/>
                              <a:tab pos="2781300" algn="l"/>
                            </a:tabLst>
                          </a:pPr>
                          <a:r>
                            <a:rPr lang="en-GB" dirty="0"/>
                            <a:t>	 T		F	</a:t>
                          </a:r>
                          <a:r>
                            <a:rPr lang="en-GB" dirty="0">
                              <a:solidFill>
                                <a:srgbClr val="C00000"/>
                              </a:solidFill>
                            </a:rPr>
                            <a:t>T</a:t>
                          </a:r>
                          <a:r>
                            <a:rPr lang="en-GB" dirty="0"/>
                            <a:t>	 T	 	</a:t>
                          </a:r>
                          <a:r>
                            <a:rPr lang="en-GB" dirty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</a:rPr>
                            <a:t>T</a:t>
                          </a:r>
                          <a:r>
                            <a:rPr lang="en-GB" dirty="0"/>
                            <a:t>	F			T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9256583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T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F</a:t>
                          </a:r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F</a:t>
                          </a:r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tabLst>
                              <a:tab pos="85725" algn="l"/>
                              <a:tab pos="361950" algn="l"/>
                              <a:tab pos="809625" algn="l"/>
                              <a:tab pos="1076325" algn="l"/>
                              <a:tab pos="1257300" algn="l"/>
                              <a:tab pos="1524000" algn="l"/>
                              <a:tab pos="1885950" algn="l"/>
                              <a:tab pos="2066925" algn="l"/>
                              <a:tab pos="2333625" algn="l"/>
                              <a:tab pos="2600325" algn="l"/>
                              <a:tab pos="2781300" algn="l"/>
                            </a:tabLst>
                          </a:pPr>
                          <a:r>
                            <a:rPr lang="en-GB" dirty="0"/>
                            <a:t>	 T		F	</a:t>
                          </a:r>
                          <a:r>
                            <a:rPr lang="en-GB" dirty="0">
                              <a:solidFill>
                                <a:srgbClr val="C00000"/>
                              </a:solidFill>
                            </a:rPr>
                            <a:t>F</a:t>
                          </a:r>
                          <a:r>
                            <a:rPr lang="en-GB" dirty="0"/>
                            <a:t>	 F	 	</a:t>
                          </a:r>
                          <a:r>
                            <a:rPr lang="en-GB" dirty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</a:rPr>
                            <a:t>T</a:t>
                          </a:r>
                          <a:r>
                            <a:rPr lang="en-GB" dirty="0"/>
                            <a:t>	F			F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9092154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F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T</a:t>
                          </a:r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T</a:t>
                          </a:r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tabLst>
                              <a:tab pos="85725" algn="l"/>
                              <a:tab pos="361950" algn="l"/>
                              <a:tab pos="809625" algn="l"/>
                              <a:tab pos="1076325" algn="l"/>
                              <a:tab pos="1257300" algn="l"/>
                              <a:tab pos="1524000" algn="l"/>
                              <a:tab pos="1885950" algn="l"/>
                              <a:tab pos="2066925" algn="l"/>
                              <a:tab pos="2333625" algn="l"/>
                              <a:tab pos="2600325" algn="l"/>
                              <a:tab pos="2781300" algn="l"/>
                            </a:tabLst>
                          </a:pPr>
                          <a:r>
                            <a:rPr lang="en-GB" dirty="0"/>
                            <a:t>	 F		T	</a:t>
                          </a:r>
                          <a:r>
                            <a:rPr lang="en-GB" dirty="0">
                              <a:solidFill>
                                <a:srgbClr val="C00000"/>
                              </a:solidFill>
                            </a:rPr>
                            <a:t>T</a:t>
                          </a:r>
                          <a:r>
                            <a:rPr lang="en-GB" dirty="0"/>
                            <a:t>	 T	 	</a:t>
                          </a:r>
                          <a:r>
                            <a:rPr lang="en-GB" dirty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</a:rPr>
                            <a:t>F</a:t>
                          </a:r>
                          <a:r>
                            <a:rPr lang="en-GB" dirty="0"/>
                            <a:t>	T			T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8499751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F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T</a:t>
                          </a:r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F</a:t>
                          </a:r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tabLst>
                              <a:tab pos="85725" algn="l"/>
                              <a:tab pos="361950" algn="l"/>
                              <a:tab pos="809625" algn="l"/>
                              <a:tab pos="1076325" algn="l"/>
                              <a:tab pos="1257300" algn="l"/>
                              <a:tab pos="1524000" algn="l"/>
                              <a:tab pos="1885950" algn="l"/>
                              <a:tab pos="2066925" algn="l"/>
                              <a:tab pos="2333625" algn="l"/>
                              <a:tab pos="2600325" algn="l"/>
                              <a:tab pos="2781300" algn="l"/>
                            </a:tabLst>
                          </a:pPr>
                          <a:r>
                            <a:rPr lang="en-GB" dirty="0"/>
                            <a:t>	 F		T	</a:t>
                          </a:r>
                          <a:r>
                            <a:rPr lang="en-GB" dirty="0">
                              <a:solidFill>
                                <a:srgbClr val="C00000"/>
                              </a:solidFill>
                            </a:rPr>
                            <a:t>T</a:t>
                          </a:r>
                          <a:r>
                            <a:rPr lang="en-GB" dirty="0"/>
                            <a:t>	 F	 	</a:t>
                          </a:r>
                          <a:r>
                            <a:rPr lang="en-GB" dirty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</a:rPr>
                            <a:t>F</a:t>
                          </a:r>
                          <a:r>
                            <a:rPr lang="en-GB" dirty="0"/>
                            <a:t>	T			F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6261072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F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F</a:t>
                          </a:r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T</a:t>
                          </a:r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tabLst>
                              <a:tab pos="85725" algn="l"/>
                              <a:tab pos="361950" algn="l"/>
                              <a:tab pos="809625" algn="l"/>
                              <a:tab pos="1076325" algn="l"/>
                              <a:tab pos="1257300" algn="l"/>
                              <a:tab pos="1524000" algn="l"/>
                              <a:tab pos="1885950" algn="l"/>
                              <a:tab pos="2066925" algn="l"/>
                              <a:tab pos="2333625" algn="l"/>
                              <a:tab pos="2600325" algn="l"/>
                              <a:tab pos="2781300" algn="l"/>
                            </a:tabLst>
                          </a:pPr>
                          <a:r>
                            <a:rPr lang="en-GB" dirty="0"/>
                            <a:t>	 F		F	</a:t>
                          </a:r>
                          <a:r>
                            <a:rPr lang="en-GB" dirty="0">
                              <a:solidFill>
                                <a:srgbClr val="C00000"/>
                              </a:solidFill>
                            </a:rPr>
                            <a:t>T</a:t>
                          </a:r>
                          <a:r>
                            <a:rPr lang="en-GB" dirty="0"/>
                            <a:t>	 T	 	</a:t>
                          </a:r>
                          <a:r>
                            <a:rPr lang="en-GB" dirty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</a:rPr>
                            <a:t>T</a:t>
                          </a:r>
                          <a:r>
                            <a:rPr lang="en-GB" dirty="0"/>
                            <a:t>	F			T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8622557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F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F</a:t>
                          </a:r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F</a:t>
                          </a:r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tabLst>
                              <a:tab pos="85725" algn="l"/>
                              <a:tab pos="361950" algn="l"/>
                              <a:tab pos="809625" algn="l"/>
                              <a:tab pos="1076325" algn="l"/>
                              <a:tab pos="1257300" algn="l"/>
                              <a:tab pos="1524000" algn="l"/>
                              <a:tab pos="1885950" algn="l"/>
                              <a:tab pos="2066925" algn="l"/>
                              <a:tab pos="2333625" algn="l"/>
                              <a:tab pos="2600325" algn="l"/>
                              <a:tab pos="2781300" algn="l"/>
                            </a:tabLst>
                          </a:pPr>
                          <a:r>
                            <a:rPr lang="en-GB" dirty="0"/>
                            <a:t>	 F		F	</a:t>
                          </a:r>
                          <a:r>
                            <a:rPr lang="en-GB" dirty="0">
                              <a:solidFill>
                                <a:srgbClr val="C00000"/>
                              </a:solidFill>
                            </a:rPr>
                            <a:t>F</a:t>
                          </a:r>
                          <a:r>
                            <a:rPr lang="en-GB" dirty="0"/>
                            <a:t>	 F	 	</a:t>
                          </a:r>
                          <a:r>
                            <a:rPr lang="en-GB" dirty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</a:rPr>
                            <a:t>T</a:t>
                          </a:r>
                          <a:r>
                            <a:rPr lang="en-GB" dirty="0"/>
                            <a:t>	F			F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2354372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0" name="Table 3">
                <a:extLst>
                  <a:ext uri="{FF2B5EF4-FFF2-40B4-BE49-F238E27FC236}">
                    <a16:creationId xmlns:a16="http://schemas.microsoft.com/office/drawing/2014/main" id="{8879C677-077B-D790-1CD2-7DDD735735E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52135061"/>
                  </p:ext>
                </p:extLst>
              </p:nvPr>
            </p:nvGraphicFramePr>
            <p:xfrm>
              <a:off x="3004031" y="2205072"/>
              <a:ext cx="6183936" cy="336778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921919">
                      <a:extLst>
                        <a:ext uri="{9D8B030D-6E8A-4147-A177-3AD203B41FA5}">
                          <a16:colId xmlns:a16="http://schemas.microsoft.com/office/drawing/2014/main" val="1342853191"/>
                        </a:ext>
                      </a:extLst>
                    </a:gridCol>
                    <a:gridCol w="921919">
                      <a:extLst>
                        <a:ext uri="{9D8B030D-6E8A-4147-A177-3AD203B41FA5}">
                          <a16:colId xmlns:a16="http://schemas.microsoft.com/office/drawing/2014/main" val="3272050641"/>
                        </a:ext>
                      </a:extLst>
                    </a:gridCol>
                    <a:gridCol w="921919">
                      <a:extLst>
                        <a:ext uri="{9D8B030D-6E8A-4147-A177-3AD203B41FA5}">
                          <a16:colId xmlns:a16="http://schemas.microsoft.com/office/drawing/2014/main" val="3562423262"/>
                        </a:ext>
                      </a:extLst>
                    </a:gridCol>
                    <a:gridCol w="3418179">
                      <a:extLst>
                        <a:ext uri="{9D8B030D-6E8A-4147-A177-3AD203B41FA5}">
                          <a16:colId xmlns:a16="http://schemas.microsoft.com/office/drawing/2014/main" val="810791777"/>
                        </a:ext>
                      </a:extLst>
                    </a:gridCol>
                  </a:tblGrid>
                  <a:tr h="40106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662" t="-1515" r="-574834" b="-76060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00000" t="-1515" r="-471053" b="-76060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201325" t="-1515" r="-374172" b="-76060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80961" t="-1515" r="-534" b="-76060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3245893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T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T</a:t>
                          </a:r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T</a:t>
                          </a:r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tabLst>
                              <a:tab pos="85725" algn="l"/>
                              <a:tab pos="361950" algn="l"/>
                              <a:tab pos="809625" algn="l"/>
                              <a:tab pos="1076325" algn="l"/>
                              <a:tab pos="1257300" algn="l"/>
                              <a:tab pos="1524000" algn="l"/>
                              <a:tab pos="1885950" algn="l"/>
                              <a:tab pos="2066925" algn="l"/>
                              <a:tab pos="2333625" algn="l"/>
                              <a:tab pos="2600325" algn="l"/>
                              <a:tab pos="2781300" algn="l"/>
                            </a:tabLst>
                          </a:pPr>
                          <a:r>
                            <a:rPr lang="en-GB" dirty="0"/>
                            <a:t>	 T		T	</a:t>
                          </a:r>
                          <a:r>
                            <a:rPr lang="en-GB" dirty="0">
                              <a:solidFill>
                                <a:srgbClr val="C00000"/>
                              </a:solidFill>
                            </a:rPr>
                            <a:t>T</a:t>
                          </a:r>
                          <a:r>
                            <a:rPr lang="en-GB" dirty="0"/>
                            <a:t>	 T	 	</a:t>
                          </a:r>
                          <a:r>
                            <a:rPr lang="en-GB" dirty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</a:rPr>
                            <a:t>F</a:t>
                          </a:r>
                          <a:r>
                            <a:rPr lang="en-GB" dirty="0"/>
                            <a:t>	T			T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9440208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T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T</a:t>
                          </a:r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F</a:t>
                          </a:r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tabLst>
                              <a:tab pos="85725" algn="l"/>
                              <a:tab pos="361950" algn="l"/>
                              <a:tab pos="809625" algn="l"/>
                              <a:tab pos="1076325" algn="l"/>
                              <a:tab pos="1257300" algn="l"/>
                              <a:tab pos="1524000" algn="l"/>
                              <a:tab pos="1885950" algn="l"/>
                              <a:tab pos="2066925" algn="l"/>
                              <a:tab pos="2333625" algn="l"/>
                              <a:tab pos="2600325" algn="l"/>
                              <a:tab pos="2781300" algn="l"/>
                            </a:tabLst>
                          </a:pPr>
                          <a:r>
                            <a:rPr lang="en-GB" dirty="0"/>
                            <a:t>	 T		T	</a:t>
                          </a:r>
                          <a:r>
                            <a:rPr lang="en-GB" dirty="0">
                              <a:solidFill>
                                <a:srgbClr val="C00000"/>
                              </a:solidFill>
                            </a:rPr>
                            <a:t>T</a:t>
                          </a:r>
                          <a:r>
                            <a:rPr lang="en-GB" dirty="0"/>
                            <a:t>	 F	 	</a:t>
                          </a:r>
                          <a:r>
                            <a:rPr lang="en-GB" dirty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</a:rPr>
                            <a:t>F</a:t>
                          </a:r>
                          <a:r>
                            <a:rPr lang="en-GB" dirty="0"/>
                            <a:t>	T			F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7124944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T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F</a:t>
                          </a:r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T</a:t>
                          </a:r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tabLst>
                              <a:tab pos="85725" algn="l"/>
                              <a:tab pos="361950" algn="l"/>
                              <a:tab pos="809625" algn="l"/>
                              <a:tab pos="1076325" algn="l"/>
                              <a:tab pos="1257300" algn="l"/>
                              <a:tab pos="1524000" algn="l"/>
                              <a:tab pos="1885950" algn="l"/>
                              <a:tab pos="2066925" algn="l"/>
                              <a:tab pos="2333625" algn="l"/>
                              <a:tab pos="2600325" algn="l"/>
                              <a:tab pos="2781300" algn="l"/>
                            </a:tabLst>
                          </a:pPr>
                          <a:r>
                            <a:rPr lang="en-GB" dirty="0"/>
                            <a:t>	 T		F	</a:t>
                          </a:r>
                          <a:r>
                            <a:rPr lang="en-GB" dirty="0">
                              <a:solidFill>
                                <a:srgbClr val="C00000"/>
                              </a:solidFill>
                            </a:rPr>
                            <a:t>T</a:t>
                          </a:r>
                          <a:r>
                            <a:rPr lang="en-GB" dirty="0"/>
                            <a:t>	 T	 	</a:t>
                          </a:r>
                          <a:r>
                            <a:rPr lang="en-GB" dirty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</a:rPr>
                            <a:t>T</a:t>
                          </a:r>
                          <a:r>
                            <a:rPr lang="en-GB" dirty="0"/>
                            <a:t>	F			T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9256583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T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F</a:t>
                          </a:r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F</a:t>
                          </a:r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tabLst>
                              <a:tab pos="85725" algn="l"/>
                              <a:tab pos="361950" algn="l"/>
                              <a:tab pos="809625" algn="l"/>
                              <a:tab pos="1076325" algn="l"/>
                              <a:tab pos="1257300" algn="l"/>
                              <a:tab pos="1524000" algn="l"/>
                              <a:tab pos="1885950" algn="l"/>
                              <a:tab pos="2066925" algn="l"/>
                              <a:tab pos="2333625" algn="l"/>
                              <a:tab pos="2600325" algn="l"/>
                              <a:tab pos="2781300" algn="l"/>
                            </a:tabLst>
                          </a:pPr>
                          <a:r>
                            <a:rPr lang="en-GB" dirty="0"/>
                            <a:t>	 T		F	</a:t>
                          </a:r>
                          <a:r>
                            <a:rPr lang="en-GB" dirty="0">
                              <a:solidFill>
                                <a:srgbClr val="C00000"/>
                              </a:solidFill>
                            </a:rPr>
                            <a:t>F</a:t>
                          </a:r>
                          <a:r>
                            <a:rPr lang="en-GB" dirty="0"/>
                            <a:t>	 F	 	</a:t>
                          </a:r>
                          <a:r>
                            <a:rPr lang="en-GB" dirty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</a:rPr>
                            <a:t>T</a:t>
                          </a:r>
                          <a:r>
                            <a:rPr lang="en-GB" dirty="0"/>
                            <a:t>	F			F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9092154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F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T</a:t>
                          </a:r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T</a:t>
                          </a:r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tabLst>
                              <a:tab pos="85725" algn="l"/>
                              <a:tab pos="361950" algn="l"/>
                              <a:tab pos="809625" algn="l"/>
                              <a:tab pos="1076325" algn="l"/>
                              <a:tab pos="1257300" algn="l"/>
                              <a:tab pos="1524000" algn="l"/>
                              <a:tab pos="1885950" algn="l"/>
                              <a:tab pos="2066925" algn="l"/>
                              <a:tab pos="2333625" algn="l"/>
                              <a:tab pos="2600325" algn="l"/>
                              <a:tab pos="2781300" algn="l"/>
                            </a:tabLst>
                          </a:pPr>
                          <a:r>
                            <a:rPr lang="en-GB" dirty="0"/>
                            <a:t>	 F		T	</a:t>
                          </a:r>
                          <a:r>
                            <a:rPr lang="en-GB" dirty="0">
                              <a:solidFill>
                                <a:srgbClr val="C00000"/>
                              </a:solidFill>
                            </a:rPr>
                            <a:t>T</a:t>
                          </a:r>
                          <a:r>
                            <a:rPr lang="en-GB" dirty="0"/>
                            <a:t>	 T	 	</a:t>
                          </a:r>
                          <a:r>
                            <a:rPr lang="en-GB" dirty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</a:rPr>
                            <a:t>F</a:t>
                          </a:r>
                          <a:r>
                            <a:rPr lang="en-GB" dirty="0"/>
                            <a:t>	T			T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8499751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F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T</a:t>
                          </a:r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F</a:t>
                          </a:r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tabLst>
                              <a:tab pos="85725" algn="l"/>
                              <a:tab pos="361950" algn="l"/>
                              <a:tab pos="809625" algn="l"/>
                              <a:tab pos="1076325" algn="l"/>
                              <a:tab pos="1257300" algn="l"/>
                              <a:tab pos="1524000" algn="l"/>
                              <a:tab pos="1885950" algn="l"/>
                              <a:tab pos="2066925" algn="l"/>
                              <a:tab pos="2333625" algn="l"/>
                              <a:tab pos="2600325" algn="l"/>
                              <a:tab pos="2781300" algn="l"/>
                            </a:tabLst>
                          </a:pPr>
                          <a:r>
                            <a:rPr lang="en-GB" dirty="0"/>
                            <a:t>	 F		T	</a:t>
                          </a:r>
                          <a:r>
                            <a:rPr lang="en-GB" dirty="0">
                              <a:solidFill>
                                <a:srgbClr val="C00000"/>
                              </a:solidFill>
                            </a:rPr>
                            <a:t>T</a:t>
                          </a:r>
                          <a:r>
                            <a:rPr lang="en-GB" dirty="0"/>
                            <a:t>	 F	 	</a:t>
                          </a:r>
                          <a:r>
                            <a:rPr lang="en-GB" dirty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</a:rPr>
                            <a:t>F</a:t>
                          </a:r>
                          <a:r>
                            <a:rPr lang="en-GB" dirty="0"/>
                            <a:t>	T			F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6261072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F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F</a:t>
                          </a:r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T</a:t>
                          </a:r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tabLst>
                              <a:tab pos="85725" algn="l"/>
                              <a:tab pos="361950" algn="l"/>
                              <a:tab pos="809625" algn="l"/>
                              <a:tab pos="1076325" algn="l"/>
                              <a:tab pos="1257300" algn="l"/>
                              <a:tab pos="1524000" algn="l"/>
                              <a:tab pos="1885950" algn="l"/>
                              <a:tab pos="2066925" algn="l"/>
                              <a:tab pos="2333625" algn="l"/>
                              <a:tab pos="2600325" algn="l"/>
                              <a:tab pos="2781300" algn="l"/>
                            </a:tabLst>
                          </a:pPr>
                          <a:r>
                            <a:rPr lang="en-GB" dirty="0"/>
                            <a:t>	 F		F	</a:t>
                          </a:r>
                          <a:r>
                            <a:rPr lang="en-GB" dirty="0">
                              <a:solidFill>
                                <a:srgbClr val="C00000"/>
                              </a:solidFill>
                            </a:rPr>
                            <a:t>T</a:t>
                          </a:r>
                          <a:r>
                            <a:rPr lang="en-GB" dirty="0"/>
                            <a:t>	 T	 	</a:t>
                          </a:r>
                          <a:r>
                            <a:rPr lang="en-GB" dirty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</a:rPr>
                            <a:t>T</a:t>
                          </a:r>
                          <a:r>
                            <a:rPr lang="en-GB" dirty="0"/>
                            <a:t>	F			T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8622557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F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F</a:t>
                          </a:r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F</a:t>
                          </a:r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tabLst>
                              <a:tab pos="85725" algn="l"/>
                              <a:tab pos="361950" algn="l"/>
                              <a:tab pos="809625" algn="l"/>
                              <a:tab pos="1076325" algn="l"/>
                              <a:tab pos="1257300" algn="l"/>
                              <a:tab pos="1524000" algn="l"/>
                              <a:tab pos="1885950" algn="l"/>
                              <a:tab pos="2066925" algn="l"/>
                              <a:tab pos="2333625" algn="l"/>
                              <a:tab pos="2600325" algn="l"/>
                              <a:tab pos="2781300" algn="l"/>
                            </a:tabLst>
                          </a:pPr>
                          <a:r>
                            <a:rPr lang="en-GB" dirty="0"/>
                            <a:t>	 F		F	</a:t>
                          </a:r>
                          <a:r>
                            <a:rPr lang="en-GB" dirty="0">
                              <a:solidFill>
                                <a:srgbClr val="C00000"/>
                              </a:solidFill>
                            </a:rPr>
                            <a:t>F</a:t>
                          </a:r>
                          <a:r>
                            <a:rPr lang="en-GB" dirty="0"/>
                            <a:t>	 F	 	</a:t>
                          </a:r>
                          <a:r>
                            <a:rPr lang="en-GB" dirty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</a:rPr>
                            <a:t>T</a:t>
                          </a:r>
                          <a:r>
                            <a:rPr lang="en-GB" dirty="0"/>
                            <a:t>	F			F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23543729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51093584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077356F-9B0A-0671-7CC0-48FADE4F14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0965" y="3428999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1157AF6-39C2-8E1E-EE72-2BF0F28046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897481">
            <a:off x="-2267932" y="-2404694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F249219-1258-D5FD-7EDB-EBDC035B850B}"/>
              </a:ext>
            </a:extLst>
          </p:cNvPr>
          <p:cNvSpPr txBox="1"/>
          <p:nvPr/>
        </p:nvSpPr>
        <p:spPr>
          <a:xfrm>
            <a:off x="1180728" y="640349"/>
            <a:ext cx="95033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DIY truth-tables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C1936A5-8167-FF33-8EE9-D75D4E8E4846}"/>
                  </a:ext>
                </a:extLst>
              </p:cNvPr>
              <p:cNvSpPr txBox="1"/>
              <p:nvPr/>
            </p:nvSpPr>
            <p:spPr>
              <a:xfrm>
                <a:off x="1344343" y="1398912"/>
                <a:ext cx="9503313" cy="526554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defTabSz="714375">
                  <a:spcAft>
                    <a:spcPts val="1000"/>
                  </a:spcAft>
                  <a:tabLst>
                    <a:tab pos="447675" algn="l"/>
                  </a:tabLst>
                </a:pPr>
                <a:r>
                  <a:rPr lang="en-GB" sz="2500" dirty="0"/>
                  <a:t>3.	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∨</m:t>
                    </m:r>
                    <m:d>
                      <m:dPr>
                        <m:ctrlPr>
                          <a:rPr lang="en-GB" sz="25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GB" sz="25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2500" b="0" i="1" smtClean="0">
                                <a:latin typeface="Cambria Math" panose="02040503050406030204" pitchFamily="18" charset="0"/>
                              </a:rPr>
                              <m:t>𝐻</m:t>
                            </m:r>
                            <m:r>
                              <a:rPr lang="en-GB" sz="2500" b="0" i="1" smtClean="0">
                                <a:latin typeface="Cambria Math" panose="02040503050406030204" pitchFamily="18" charset="0"/>
                              </a:rPr>
                              <m:t>∨</m:t>
                            </m:r>
                            <m:r>
                              <a:rPr lang="en-GB" sz="2500" b="0" i="1" smtClean="0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</m:d>
                        <m:r>
                          <a:rPr lang="en-GB" sz="2500" b="0" i="1" smtClean="0">
                            <a:latin typeface="Cambria Math" panose="02040503050406030204" pitchFamily="18" charset="0"/>
                          </a:rPr>
                          <m:t>∧</m:t>
                        </m:r>
                        <m:d>
                          <m:dPr>
                            <m:ctrlPr>
                              <a:rPr lang="en-GB" sz="25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2500" b="0" i="1" smtClean="0">
                                <a:latin typeface="Cambria Math" panose="02040503050406030204" pitchFamily="18" charset="0"/>
                              </a:rPr>
                              <m:t>¬</m:t>
                            </m:r>
                            <m:r>
                              <a:rPr lang="en-GB" sz="2500" b="0" i="1" smtClean="0">
                                <a:latin typeface="Cambria Math" panose="02040503050406030204" pitchFamily="18" charset="0"/>
                              </a:rPr>
                              <m:t>𝐻</m:t>
                            </m:r>
                            <m:r>
                              <a:rPr lang="en-GB" sz="2500" b="0" i="1" smtClean="0">
                                <a:latin typeface="Cambria Math" panose="02040503050406030204" pitchFamily="18" charset="0"/>
                              </a:rPr>
                              <m:t>∧¬</m:t>
                            </m:r>
                            <m:r>
                              <a:rPr lang="en-GB" sz="2500" b="0" i="1" smtClean="0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</m:d>
                      </m:e>
                    </m:d>
                  </m:oMath>
                </a14:m>
                <a:endParaRPr lang="en-GB" sz="25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C1936A5-8167-FF33-8EE9-D75D4E8E48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4343" y="1398912"/>
                <a:ext cx="9503313" cy="526554"/>
              </a:xfrm>
              <a:prstGeom prst="rect">
                <a:avLst/>
              </a:prstGeom>
              <a:blipFill>
                <a:blip r:embed="rId3"/>
                <a:stretch>
                  <a:fillRect l="-1091" t="-2299" b="-2413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0" name="Table 3">
                <a:extLst>
                  <a:ext uri="{FF2B5EF4-FFF2-40B4-BE49-F238E27FC236}">
                    <a16:creationId xmlns:a16="http://schemas.microsoft.com/office/drawing/2014/main" id="{8879C677-077B-D790-1CD2-7DDD735735E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20346018"/>
                  </p:ext>
                </p:extLst>
              </p:nvPr>
            </p:nvGraphicFramePr>
            <p:xfrm>
              <a:off x="3004031" y="2205072"/>
              <a:ext cx="6183936" cy="336778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921919">
                      <a:extLst>
                        <a:ext uri="{9D8B030D-6E8A-4147-A177-3AD203B41FA5}">
                          <a16:colId xmlns:a16="http://schemas.microsoft.com/office/drawing/2014/main" val="1342853191"/>
                        </a:ext>
                      </a:extLst>
                    </a:gridCol>
                    <a:gridCol w="921919">
                      <a:extLst>
                        <a:ext uri="{9D8B030D-6E8A-4147-A177-3AD203B41FA5}">
                          <a16:colId xmlns:a16="http://schemas.microsoft.com/office/drawing/2014/main" val="3272050641"/>
                        </a:ext>
                      </a:extLst>
                    </a:gridCol>
                    <a:gridCol w="921919">
                      <a:extLst>
                        <a:ext uri="{9D8B030D-6E8A-4147-A177-3AD203B41FA5}">
                          <a16:colId xmlns:a16="http://schemas.microsoft.com/office/drawing/2014/main" val="3562423262"/>
                        </a:ext>
                      </a:extLst>
                    </a:gridCol>
                    <a:gridCol w="3418179">
                      <a:extLst>
                        <a:ext uri="{9D8B030D-6E8A-4147-A177-3AD203B41FA5}">
                          <a16:colId xmlns:a16="http://schemas.microsoft.com/office/drawing/2014/main" val="810791777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𝐺</m:t>
                                </m:r>
                              </m:oMath>
                            </m:oMathPara>
                          </a14:m>
                          <a:endParaRPr lang="en-GB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𝐻</m:t>
                                </m:r>
                              </m:oMath>
                            </m:oMathPara>
                          </a14:m>
                          <a:endParaRPr lang="en-GB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𝐼</m:t>
                                </m:r>
                              </m:oMath>
                            </m:oMathPara>
                          </a14:m>
                          <a:endParaRPr lang="en-GB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𝐺</m:t>
                                </m:r>
                                <m:r>
                                  <a:rPr lang="en-GB" sz="1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 ∨ </m:t>
                                </m:r>
                                <m:d>
                                  <m:dPr>
                                    <m:ctrlPr>
                                      <a:rPr lang="en-GB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d>
                                      <m:dPr>
                                        <m:ctrlPr>
                                          <a:rPr lang="en-GB" sz="18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GB" sz="18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𝐻</m:t>
                                        </m:r>
                                        <m:r>
                                          <a:rPr lang="en-GB" sz="18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 ∨ </m:t>
                                        </m:r>
                                        <m:r>
                                          <a:rPr lang="en-GB" sz="18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𝐼</m:t>
                                        </m:r>
                                      </m:e>
                                    </m:d>
                                    <m:r>
                                      <a:rPr lang="en-GB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∧</m:t>
                                    </m:r>
                                    <m:d>
                                      <m:dPr>
                                        <m:ctrlPr>
                                          <a:rPr lang="en-GB" sz="18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GB" sz="18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¬ </m:t>
                                        </m:r>
                                        <m:r>
                                          <a:rPr lang="en-GB" sz="18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𝐻</m:t>
                                        </m:r>
                                        <m:r>
                                          <a:rPr lang="en-GB" sz="18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 ∧ ¬ </m:t>
                                        </m:r>
                                        <m:r>
                                          <a:rPr lang="en-GB" sz="18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𝐼</m:t>
                                        </m:r>
                                      </m:e>
                                    </m:d>
                                  </m:e>
                                </m:d>
                              </m:oMath>
                            </m:oMathPara>
                          </a14:m>
                          <a:endParaRPr lang="en-GB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3245893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T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T</a:t>
                          </a:r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T</a:t>
                          </a:r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tabLst>
                              <a:tab pos="85725" algn="l"/>
                              <a:tab pos="361950" algn="l"/>
                              <a:tab pos="809625" algn="l"/>
                              <a:tab pos="1076325" algn="l"/>
                              <a:tab pos="1257300" algn="l"/>
                              <a:tab pos="1524000" algn="l"/>
                              <a:tab pos="1885950" algn="l"/>
                              <a:tab pos="2066925" algn="l"/>
                              <a:tab pos="2333625" algn="l"/>
                              <a:tab pos="2600325" algn="l"/>
                              <a:tab pos="2781300" algn="l"/>
                            </a:tabLst>
                          </a:pPr>
                          <a:r>
                            <a:rPr lang="en-GB" dirty="0"/>
                            <a:t>	 T		T	</a:t>
                          </a:r>
                          <a:r>
                            <a:rPr lang="en-GB" dirty="0">
                              <a:solidFill>
                                <a:srgbClr val="C00000"/>
                              </a:solidFill>
                            </a:rPr>
                            <a:t>T</a:t>
                          </a:r>
                          <a:r>
                            <a:rPr lang="en-GB" dirty="0"/>
                            <a:t>	 T	 	</a:t>
                          </a:r>
                          <a:r>
                            <a:rPr lang="en-GB" dirty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</a:rPr>
                            <a:t>F</a:t>
                          </a:r>
                          <a:r>
                            <a:rPr lang="en-GB" dirty="0"/>
                            <a:t>	T		</a:t>
                          </a:r>
                          <a:r>
                            <a:rPr lang="en-GB" dirty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</a:rPr>
                            <a:t>F</a:t>
                          </a:r>
                          <a:r>
                            <a:rPr lang="en-GB" dirty="0"/>
                            <a:t>	T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9440208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T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T</a:t>
                          </a:r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F</a:t>
                          </a:r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tabLst>
                              <a:tab pos="85725" algn="l"/>
                              <a:tab pos="361950" algn="l"/>
                              <a:tab pos="809625" algn="l"/>
                              <a:tab pos="1076325" algn="l"/>
                              <a:tab pos="1257300" algn="l"/>
                              <a:tab pos="1524000" algn="l"/>
                              <a:tab pos="1885950" algn="l"/>
                              <a:tab pos="2066925" algn="l"/>
                              <a:tab pos="2333625" algn="l"/>
                              <a:tab pos="2600325" algn="l"/>
                              <a:tab pos="2781300" algn="l"/>
                            </a:tabLst>
                          </a:pPr>
                          <a:r>
                            <a:rPr lang="en-GB" dirty="0"/>
                            <a:t>	 T		T	</a:t>
                          </a:r>
                          <a:r>
                            <a:rPr lang="en-GB" dirty="0">
                              <a:solidFill>
                                <a:srgbClr val="C00000"/>
                              </a:solidFill>
                            </a:rPr>
                            <a:t>T</a:t>
                          </a:r>
                          <a:r>
                            <a:rPr lang="en-GB" dirty="0"/>
                            <a:t>	 F	 	</a:t>
                          </a:r>
                          <a:r>
                            <a:rPr lang="en-GB" dirty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</a:rPr>
                            <a:t>F</a:t>
                          </a:r>
                          <a:r>
                            <a:rPr lang="en-GB" dirty="0"/>
                            <a:t>	T		</a:t>
                          </a:r>
                          <a:r>
                            <a:rPr lang="en-GB" dirty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</a:rPr>
                            <a:t>T</a:t>
                          </a:r>
                          <a:r>
                            <a:rPr lang="en-GB" dirty="0"/>
                            <a:t>	F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7124944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T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F</a:t>
                          </a:r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T</a:t>
                          </a:r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tabLst>
                              <a:tab pos="85725" algn="l"/>
                              <a:tab pos="361950" algn="l"/>
                              <a:tab pos="809625" algn="l"/>
                              <a:tab pos="1076325" algn="l"/>
                              <a:tab pos="1257300" algn="l"/>
                              <a:tab pos="1524000" algn="l"/>
                              <a:tab pos="1885950" algn="l"/>
                              <a:tab pos="2066925" algn="l"/>
                              <a:tab pos="2333625" algn="l"/>
                              <a:tab pos="2600325" algn="l"/>
                              <a:tab pos="2781300" algn="l"/>
                            </a:tabLst>
                          </a:pPr>
                          <a:r>
                            <a:rPr lang="en-GB" dirty="0"/>
                            <a:t>	 T		F	</a:t>
                          </a:r>
                          <a:r>
                            <a:rPr lang="en-GB" dirty="0">
                              <a:solidFill>
                                <a:srgbClr val="C00000"/>
                              </a:solidFill>
                            </a:rPr>
                            <a:t>T</a:t>
                          </a:r>
                          <a:r>
                            <a:rPr lang="en-GB" dirty="0"/>
                            <a:t>	 T	 	</a:t>
                          </a:r>
                          <a:r>
                            <a:rPr lang="en-GB" dirty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</a:rPr>
                            <a:t>T</a:t>
                          </a:r>
                          <a:r>
                            <a:rPr lang="en-GB" dirty="0"/>
                            <a:t>	F		</a:t>
                          </a:r>
                          <a:r>
                            <a:rPr lang="en-GB" dirty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</a:rPr>
                            <a:t>F</a:t>
                          </a:r>
                          <a:r>
                            <a:rPr lang="en-GB" dirty="0"/>
                            <a:t>	T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9256583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T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F</a:t>
                          </a:r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F</a:t>
                          </a:r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tabLst>
                              <a:tab pos="85725" algn="l"/>
                              <a:tab pos="361950" algn="l"/>
                              <a:tab pos="809625" algn="l"/>
                              <a:tab pos="1076325" algn="l"/>
                              <a:tab pos="1257300" algn="l"/>
                              <a:tab pos="1524000" algn="l"/>
                              <a:tab pos="1885950" algn="l"/>
                              <a:tab pos="2066925" algn="l"/>
                              <a:tab pos="2333625" algn="l"/>
                              <a:tab pos="2600325" algn="l"/>
                              <a:tab pos="2781300" algn="l"/>
                            </a:tabLst>
                          </a:pPr>
                          <a:r>
                            <a:rPr lang="en-GB" dirty="0"/>
                            <a:t>	 T		F	</a:t>
                          </a:r>
                          <a:r>
                            <a:rPr lang="en-GB" dirty="0">
                              <a:solidFill>
                                <a:srgbClr val="C00000"/>
                              </a:solidFill>
                            </a:rPr>
                            <a:t>F</a:t>
                          </a:r>
                          <a:r>
                            <a:rPr lang="en-GB" dirty="0"/>
                            <a:t>	 F	 	</a:t>
                          </a:r>
                          <a:r>
                            <a:rPr lang="en-GB" dirty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</a:rPr>
                            <a:t>T</a:t>
                          </a:r>
                          <a:r>
                            <a:rPr lang="en-GB" dirty="0"/>
                            <a:t>	F		</a:t>
                          </a:r>
                          <a:r>
                            <a:rPr lang="en-GB" dirty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</a:rPr>
                            <a:t>T</a:t>
                          </a:r>
                          <a:r>
                            <a:rPr lang="en-GB" dirty="0"/>
                            <a:t>	F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9092154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F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T</a:t>
                          </a:r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T</a:t>
                          </a:r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tabLst>
                              <a:tab pos="85725" algn="l"/>
                              <a:tab pos="361950" algn="l"/>
                              <a:tab pos="809625" algn="l"/>
                              <a:tab pos="1076325" algn="l"/>
                              <a:tab pos="1257300" algn="l"/>
                              <a:tab pos="1524000" algn="l"/>
                              <a:tab pos="1885950" algn="l"/>
                              <a:tab pos="2066925" algn="l"/>
                              <a:tab pos="2333625" algn="l"/>
                              <a:tab pos="2600325" algn="l"/>
                              <a:tab pos="2781300" algn="l"/>
                            </a:tabLst>
                          </a:pPr>
                          <a:r>
                            <a:rPr lang="en-GB" dirty="0"/>
                            <a:t>	 F		T	</a:t>
                          </a:r>
                          <a:r>
                            <a:rPr lang="en-GB" dirty="0">
                              <a:solidFill>
                                <a:srgbClr val="C00000"/>
                              </a:solidFill>
                            </a:rPr>
                            <a:t>T</a:t>
                          </a:r>
                          <a:r>
                            <a:rPr lang="en-GB" dirty="0"/>
                            <a:t>	 T	 	</a:t>
                          </a:r>
                          <a:r>
                            <a:rPr lang="en-GB" dirty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</a:rPr>
                            <a:t>F</a:t>
                          </a:r>
                          <a:r>
                            <a:rPr lang="en-GB" dirty="0"/>
                            <a:t>	T		</a:t>
                          </a:r>
                          <a:r>
                            <a:rPr lang="en-GB" dirty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</a:rPr>
                            <a:t>F</a:t>
                          </a:r>
                          <a:r>
                            <a:rPr lang="en-GB" dirty="0"/>
                            <a:t>	T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8499751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F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T</a:t>
                          </a:r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F</a:t>
                          </a:r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tabLst>
                              <a:tab pos="85725" algn="l"/>
                              <a:tab pos="361950" algn="l"/>
                              <a:tab pos="809625" algn="l"/>
                              <a:tab pos="1076325" algn="l"/>
                              <a:tab pos="1257300" algn="l"/>
                              <a:tab pos="1524000" algn="l"/>
                              <a:tab pos="1885950" algn="l"/>
                              <a:tab pos="2066925" algn="l"/>
                              <a:tab pos="2333625" algn="l"/>
                              <a:tab pos="2600325" algn="l"/>
                              <a:tab pos="2781300" algn="l"/>
                            </a:tabLst>
                          </a:pPr>
                          <a:r>
                            <a:rPr lang="en-GB" dirty="0"/>
                            <a:t>	 F		T	</a:t>
                          </a:r>
                          <a:r>
                            <a:rPr lang="en-GB" dirty="0">
                              <a:solidFill>
                                <a:srgbClr val="C00000"/>
                              </a:solidFill>
                            </a:rPr>
                            <a:t>T</a:t>
                          </a:r>
                          <a:r>
                            <a:rPr lang="en-GB" dirty="0"/>
                            <a:t>	 F	 	</a:t>
                          </a:r>
                          <a:r>
                            <a:rPr lang="en-GB" dirty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</a:rPr>
                            <a:t>F</a:t>
                          </a:r>
                          <a:r>
                            <a:rPr lang="en-GB" dirty="0"/>
                            <a:t>	T		</a:t>
                          </a:r>
                          <a:r>
                            <a:rPr lang="en-GB" dirty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</a:rPr>
                            <a:t>T</a:t>
                          </a:r>
                          <a:r>
                            <a:rPr lang="en-GB" dirty="0"/>
                            <a:t>	F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6261072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F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F</a:t>
                          </a:r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T</a:t>
                          </a:r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tabLst>
                              <a:tab pos="85725" algn="l"/>
                              <a:tab pos="361950" algn="l"/>
                              <a:tab pos="809625" algn="l"/>
                              <a:tab pos="1076325" algn="l"/>
                              <a:tab pos="1257300" algn="l"/>
                              <a:tab pos="1524000" algn="l"/>
                              <a:tab pos="1885950" algn="l"/>
                              <a:tab pos="2066925" algn="l"/>
                              <a:tab pos="2333625" algn="l"/>
                              <a:tab pos="2600325" algn="l"/>
                              <a:tab pos="2781300" algn="l"/>
                            </a:tabLst>
                          </a:pPr>
                          <a:r>
                            <a:rPr lang="en-GB" dirty="0"/>
                            <a:t>	 F		F	</a:t>
                          </a:r>
                          <a:r>
                            <a:rPr lang="en-GB" dirty="0">
                              <a:solidFill>
                                <a:srgbClr val="C00000"/>
                              </a:solidFill>
                            </a:rPr>
                            <a:t>T</a:t>
                          </a:r>
                          <a:r>
                            <a:rPr lang="en-GB" dirty="0"/>
                            <a:t>	 T	 	</a:t>
                          </a:r>
                          <a:r>
                            <a:rPr lang="en-GB" dirty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</a:rPr>
                            <a:t>T</a:t>
                          </a:r>
                          <a:r>
                            <a:rPr lang="en-GB" dirty="0"/>
                            <a:t>	F		</a:t>
                          </a:r>
                          <a:r>
                            <a:rPr lang="en-GB" dirty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</a:rPr>
                            <a:t>F</a:t>
                          </a:r>
                          <a:r>
                            <a:rPr lang="en-GB" dirty="0"/>
                            <a:t>	T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8622557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F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F</a:t>
                          </a:r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F</a:t>
                          </a:r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tabLst>
                              <a:tab pos="85725" algn="l"/>
                              <a:tab pos="361950" algn="l"/>
                              <a:tab pos="809625" algn="l"/>
                              <a:tab pos="1076325" algn="l"/>
                              <a:tab pos="1257300" algn="l"/>
                              <a:tab pos="1524000" algn="l"/>
                              <a:tab pos="1885950" algn="l"/>
                              <a:tab pos="2066925" algn="l"/>
                              <a:tab pos="2333625" algn="l"/>
                              <a:tab pos="2600325" algn="l"/>
                              <a:tab pos="2781300" algn="l"/>
                            </a:tabLst>
                          </a:pPr>
                          <a:r>
                            <a:rPr lang="en-GB" dirty="0"/>
                            <a:t>	 F		F	</a:t>
                          </a:r>
                          <a:r>
                            <a:rPr lang="en-GB" dirty="0">
                              <a:solidFill>
                                <a:srgbClr val="C00000"/>
                              </a:solidFill>
                            </a:rPr>
                            <a:t>F</a:t>
                          </a:r>
                          <a:r>
                            <a:rPr lang="en-GB" dirty="0"/>
                            <a:t>	 F	 	</a:t>
                          </a:r>
                          <a:r>
                            <a:rPr lang="en-GB" dirty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</a:rPr>
                            <a:t>T</a:t>
                          </a:r>
                          <a:r>
                            <a:rPr lang="en-GB" dirty="0"/>
                            <a:t>	F		</a:t>
                          </a:r>
                          <a:r>
                            <a:rPr lang="en-GB" dirty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</a:rPr>
                            <a:t>T</a:t>
                          </a:r>
                          <a:r>
                            <a:rPr lang="en-GB" dirty="0"/>
                            <a:t>	F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2354372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0" name="Table 3">
                <a:extLst>
                  <a:ext uri="{FF2B5EF4-FFF2-40B4-BE49-F238E27FC236}">
                    <a16:creationId xmlns:a16="http://schemas.microsoft.com/office/drawing/2014/main" id="{8879C677-077B-D790-1CD2-7DDD735735E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20346018"/>
                  </p:ext>
                </p:extLst>
              </p:nvPr>
            </p:nvGraphicFramePr>
            <p:xfrm>
              <a:off x="3004031" y="2205072"/>
              <a:ext cx="6183936" cy="336778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921919">
                      <a:extLst>
                        <a:ext uri="{9D8B030D-6E8A-4147-A177-3AD203B41FA5}">
                          <a16:colId xmlns:a16="http://schemas.microsoft.com/office/drawing/2014/main" val="1342853191"/>
                        </a:ext>
                      </a:extLst>
                    </a:gridCol>
                    <a:gridCol w="921919">
                      <a:extLst>
                        <a:ext uri="{9D8B030D-6E8A-4147-A177-3AD203B41FA5}">
                          <a16:colId xmlns:a16="http://schemas.microsoft.com/office/drawing/2014/main" val="3272050641"/>
                        </a:ext>
                      </a:extLst>
                    </a:gridCol>
                    <a:gridCol w="921919">
                      <a:extLst>
                        <a:ext uri="{9D8B030D-6E8A-4147-A177-3AD203B41FA5}">
                          <a16:colId xmlns:a16="http://schemas.microsoft.com/office/drawing/2014/main" val="3562423262"/>
                        </a:ext>
                      </a:extLst>
                    </a:gridCol>
                    <a:gridCol w="3418179">
                      <a:extLst>
                        <a:ext uri="{9D8B030D-6E8A-4147-A177-3AD203B41FA5}">
                          <a16:colId xmlns:a16="http://schemas.microsoft.com/office/drawing/2014/main" val="810791777"/>
                        </a:ext>
                      </a:extLst>
                    </a:gridCol>
                  </a:tblGrid>
                  <a:tr h="40106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662" t="-1515" r="-574834" b="-76060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00000" t="-1515" r="-471053" b="-76060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201325" t="-1515" r="-374172" b="-76060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80961" t="-1515" r="-534" b="-76060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3245893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T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T</a:t>
                          </a:r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T</a:t>
                          </a:r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tabLst>
                              <a:tab pos="85725" algn="l"/>
                              <a:tab pos="361950" algn="l"/>
                              <a:tab pos="809625" algn="l"/>
                              <a:tab pos="1076325" algn="l"/>
                              <a:tab pos="1257300" algn="l"/>
                              <a:tab pos="1524000" algn="l"/>
                              <a:tab pos="1885950" algn="l"/>
                              <a:tab pos="2066925" algn="l"/>
                              <a:tab pos="2333625" algn="l"/>
                              <a:tab pos="2600325" algn="l"/>
                              <a:tab pos="2781300" algn="l"/>
                            </a:tabLst>
                          </a:pPr>
                          <a:r>
                            <a:rPr lang="en-GB" dirty="0"/>
                            <a:t>	 T		T	</a:t>
                          </a:r>
                          <a:r>
                            <a:rPr lang="en-GB" dirty="0">
                              <a:solidFill>
                                <a:srgbClr val="C00000"/>
                              </a:solidFill>
                            </a:rPr>
                            <a:t>T</a:t>
                          </a:r>
                          <a:r>
                            <a:rPr lang="en-GB" dirty="0"/>
                            <a:t>	 T	 	</a:t>
                          </a:r>
                          <a:r>
                            <a:rPr lang="en-GB" dirty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</a:rPr>
                            <a:t>F</a:t>
                          </a:r>
                          <a:r>
                            <a:rPr lang="en-GB" dirty="0"/>
                            <a:t>	T		</a:t>
                          </a:r>
                          <a:r>
                            <a:rPr lang="en-GB" dirty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</a:rPr>
                            <a:t>F</a:t>
                          </a:r>
                          <a:r>
                            <a:rPr lang="en-GB" dirty="0"/>
                            <a:t>	T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9440208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T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T</a:t>
                          </a:r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F</a:t>
                          </a:r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tabLst>
                              <a:tab pos="85725" algn="l"/>
                              <a:tab pos="361950" algn="l"/>
                              <a:tab pos="809625" algn="l"/>
                              <a:tab pos="1076325" algn="l"/>
                              <a:tab pos="1257300" algn="l"/>
                              <a:tab pos="1524000" algn="l"/>
                              <a:tab pos="1885950" algn="l"/>
                              <a:tab pos="2066925" algn="l"/>
                              <a:tab pos="2333625" algn="l"/>
                              <a:tab pos="2600325" algn="l"/>
                              <a:tab pos="2781300" algn="l"/>
                            </a:tabLst>
                          </a:pPr>
                          <a:r>
                            <a:rPr lang="en-GB" dirty="0"/>
                            <a:t>	 T		T	</a:t>
                          </a:r>
                          <a:r>
                            <a:rPr lang="en-GB" dirty="0">
                              <a:solidFill>
                                <a:srgbClr val="C00000"/>
                              </a:solidFill>
                            </a:rPr>
                            <a:t>T</a:t>
                          </a:r>
                          <a:r>
                            <a:rPr lang="en-GB" dirty="0"/>
                            <a:t>	 F	 	</a:t>
                          </a:r>
                          <a:r>
                            <a:rPr lang="en-GB" dirty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</a:rPr>
                            <a:t>F</a:t>
                          </a:r>
                          <a:r>
                            <a:rPr lang="en-GB" dirty="0"/>
                            <a:t>	T		</a:t>
                          </a:r>
                          <a:r>
                            <a:rPr lang="en-GB" dirty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</a:rPr>
                            <a:t>T</a:t>
                          </a:r>
                          <a:r>
                            <a:rPr lang="en-GB" dirty="0"/>
                            <a:t>	F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7124944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T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F</a:t>
                          </a:r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T</a:t>
                          </a:r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tabLst>
                              <a:tab pos="85725" algn="l"/>
                              <a:tab pos="361950" algn="l"/>
                              <a:tab pos="809625" algn="l"/>
                              <a:tab pos="1076325" algn="l"/>
                              <a:tab pos="1257300" algn="l"/>
                              <a:tab pos="1524000" algn="l"/>
                              <a:tab pos="1885950" algn="l"/>
                              <a:tab pos="2066925" algn="l"/>
                              <a:tab pos="2333625" algn="l"/>
                              <a:tab pos="2600325" algn="l"/>
                              <a:tab pos="2781300" algn="l"/>
                            </a:tabLst>
                          </a:pPr>
                          <a:r>
                            <a:rPr lang="en-GB" dirty="0"/>
                            <a:t>	 T		F	</a:t>
                          </a:r>
                          <a:r>
                            <a:rPr lang="en-GB" dirty="0">
                              <a:solidFill>
                                <a:srgbClr val="C00000"/>
                              </a:solidFill>
                            </a:rPr>
                            <a:t>T</a:t>
                          </a:r>
                          <a:r>
                            <a:rPr lang="en-GB" dirty="0"/>
                            <a:t>	 T	 	</a:t>
                          </a:r>
                          <a:r>
                            <a:rPr lang="en-GB" dirty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</a:rPr>
                            <a:t>T</a:t>
                          </a:r>
                          <a:r>
                            <a:rPr lang="en-GB" dirty="0"/>
                            <a:t>	F		</a:t>
                          </a:r>
                          <a:r>
                            <a:rPr lang="en-GB" dirty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</a:rPr>
                            <a:t>F</a:t>
                          </a:r>
                          <a:r>
                            <a:rPr lang="en-GB" dirty="0"/>
                            <a:t>	T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9256583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T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F</a:t>
                          </a:r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F</a:t>
                          </a:r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tabLst>
                              <a:tab pos="85725" algn="l"/>
                              <a:tab pos="361950" algn="l"/>
                              <a:tab pos="809625" algn="l"/>
                              <a:tab pos="1076325" algn="l"/>
                              <a:tab pos="1257300" algn="l"/>
                              <a:tab pos="1524000" algn="l"/>
                              <a:tab pos="1885950" algn="l"/>
                              <a:tab pos="2066925" algn="l"/>
                              <a:tab pos="2333625" algn="l"/>
                              <a:tab pos="2600325" algn="l"/>
                              <a:tab pos="2781300" algn="l"/>
                            </a:tabLst>
                          </a:pPr>
                          <a:r>
                            <a:rPr lang="en-GB" dirty="0"/>
                            <a:t>	 T		F	</a:t>
                          </a:r>
                          <a:r>
                            <a:rPr lang="en-GB" dirty="0">
                              <a:solidFill>
                                <a:srgbClr val="C00000"/>
                              </a:solidFill>
                            </a:rPr>
                            <a:t>F</a:t>
                          </a:r>
                          <a:r>
                            <a:rPr lang="en-GB" dirty="0"/>
                            <a:t>	 F	 	</a:t>
                          </a:r>
                          <a:r>
                            <a:rPr lang="en-GB" dirty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</a:rPr>
                            <a:t>T</a:t>
                          </a:r>
                          <a:r>
                            <a:rPr lang="en-GB" dirty="0"/>
                            <a:t>	F		</a:t>
                          </a:r>
                          <a:r>
                            <a:rPr lang="en-GB" dirty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</a:rPr>
                            <a:t>T</a:t>
                          </a:r>
                          <a:r>
                            <a:rPr lang="en-GB" dirty="0"/>
                            <a:t>	F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9092154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F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T</a:t>
                          </a:r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T</a:t>
                          </a:r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tabLst>
                              <a:tab pos="85725" algn="l"/>
                              <a:tab pos="361950" algn="l"/>
                              <a:tab pos="809625" algn="l"/>
                              <a:tab pos="1076325" algn="l"/>
                              <a:tab pos="1257300" algn="l"/>
                              <a:tab pos="1524000" algn="l"/>
                              <a:tab pos="1885950" algn="l"/>
                              <a:tab pos="2066925" algn="l"/>
                              <a:tab pos="2333625" algn="l"/>
                              <a:tab pos="2600325" algn="l"/>
                              <a:tab pos="2781300" algn="l"/>
                            </a:tabLst>
                          </a:pPr>
                          <a:r>
                            <a:rPr lang="en-GB" dirty="0"/>
                            <a:t>	 F		T	</a:t>
                          </a:r>
                          <a:r>
                            <a:rPr lang="en-GB" dirty="0">
                              <a:solidFill>
                                <a:srgbClr val="C00000"/>
                              </a:solidFill>
                            </a:rPr>
                            <a:t>T</a:t>
                          </a:r>
                          <a:r>
                            <a:rPr lang="en-GB" dirty="0"/>
                            <a:t>	 T	 	</a:t>
                          </a:r>
                          <a:r>
                            <a:rPr lang="en-GB" dirty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</a:rPr>
                            <a:t>F</a:t>
                          </a:r>
                          <a:r>
                            <a:rPr lang="en-GB" dirty="0"/>
                            <a:t>	T		</a:t>
                          </a:r>
                          <a:r>
                            <a:rPr lang="en-GB" dirty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</a:rPr>
                            <a:t>F</a:t>
                          </a:r>
                          <a:r>
                            <a:rPr lang="en-GB" dirty="0"/>
                            <a:t>	T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8499751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F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T</a:t>
                          </a:r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F</a:t>
                          </a:r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tabLst>
                              <a:tab pos="85725" algn="l"/>
                              <a:tab pos="361950" algn="l"/>
                              <a:tab pos="809625" algn="l"/>
                              <a:tab pos="1076325" algn="l"/>
                              <a:tab pos="1257300" algn="l"/>
                              <a:tab pos="1524000" algn="l"/>
                              <a:tab pos="1885950" algn="l"/>
                              <a:tab pos="2066925" algn="l"/>
                              <a:tab pos="2333625" algn="l"/>
                              <a:tab pos="2600325" algn="l"/>
                              <a:tab pos="2781300" algn="l"/>
                            </a:tabLst>
                          </a:pPr>
                          <a:r>
                            <a:rPr lang="en-GB" dirty="0"/>
                            <a:t>	 F		T	</a:t>
                          </a:r>
                          <a:r>
                            <a:rPr lang="en-GB" dirty="0">
                              <a:solidFill>
                                <a:srgbClr val="C00000"/>
                              </a:solidFill>
                            </a:rPr>
                            <a:t>T</a:t>
                          </a:r>
                          <a:r>
                            <a:rPr lang="en-GB" dirty="0"/>
                            <a:t>	 F	 	</a:t>
                          </a:r>
                          <a:r>
                            <a:rPr lang="en-GB" dirty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</a:rPr>
                            <a:t>F</a:t>
                          </a:r>
                          <a:r>
                            <a:rPr lang="en-GB" dirty="0"/>
                            <a:t>	T		</a:t>
                          </a:r>
                          <a:r>
                            <a:rPr lang="en-GB" dirty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</a:rPr>
                            <a:t>T</a:t>
                          </a:r>
                          <a:r>
                            <a:rPr lang="en-GB" dirty="0"/>
                            <a:t>	F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6261072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F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F</a:t>
                          </a:r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T</a:t>
                          </a:r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tabLst>
                              <a:tab pos="85725" algn="l"/>
                              <a:tab pos="361950" algn="l"/>
                              <a:tab pos="809625" algn="l"/>
                              <a:tab pos="1076325" algn="l"/>
                              <a:tab pos="1257300" algn="l"/>
                              <a:tab pos="1524000" algn="l"/>
                              <a:tab pos="1885950" algn="l"/>
                              <a:tab pos="2066925" algn="l"/>
                              <a:tab pos="2333625" algn="l"/>
                              <a:tab pos="2600325" algn="l"/>
                              <a:tab pos="2781300" algn="l"/>
                            </a:tabLst>
                          </a:pPr>
                          <a:r>
                            <a:rPr lang="en-GB" dirty="0"/>
                            <a:t>	 F		F	</a:t>
                          </a:r>
                          <a:r>
                            <a:rPr lang="en-GB" dirty="0">
                              <a:solidFill>
                                <a:srgbClr val="C00000"/>
                              </a:solidFill>
                            </a:rPr>
                            <a:t>T</a:t>
                          </a:r>
                          <a:r>
                            <a:rPr lang="en-GB" dirty="0"/>
                            <a:t>	 T	 	</a:t>
                          </a:r>
                          <a:r>
                            <a:rPr lang="en-GB" dirty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</a:rPr>
                            <a:t>T</a:t>
                          </a:r>
                          <a:r>
                            <a:rPr lang="en-GB" dirty="0"/>
                            <a:t>	F		</a:t>
                          </a:r>
                          <a:r>
                            <a:rPr lang="en-GB" dirty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</a:rPr>
                            <a:t>F</a:t>
                          </a:r>
                          <a:r>
                            <a:rPr lang="en-GB" dirty="0"/>
                            <a:t>	T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8622557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F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F</a:t>
                          </a:r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F</a:t>
                          </a:r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tabLst>
                              <a:tab pos="85725" algn="l"/>
                              <a:tab pos="361950" algn="l"/>
                              <a:tab pos="809625" algn="l"/>
                              <a:tab pos="1076325" algn="l"/>
                              <a:tab pos="1257300" algn="l"/>
                              <a:tab pos="1524000" algn="l"/>
                              <a:tab pos="1885950" algn="l"/>
                              <a:tab pos="2066925" algn="l"/>
                              <a:tab pos="2333625" algn="l"/>
                              <a:tab pos="2600325" algn="l"/>
                              <a:tab pos="2781300" algn="l"/>
                            </a:tabLst>
                          </a:pPr>
                          <a:r>
                            <a:rPr lang="en-GB" dirty="0"/>
                            <a:t>	 F		F	</a:t>
                          </a:r>
                          <a:r>
                            <a:rPr lang="en-GB" dirty="0">
                              <a:solidFill>
                                <a:srgbClr val="C00000"/>
                              </a:solidFill>
                            </a:rPr>
                            <a:t>F</a:t>
                          </a:r>
                          <a:r>
                            <a:rPr lang="en-GB" dirty="0"/>
                            <a:t>	 F	 	</a:t>
                          </a:r>
                          <a:r>
                            <a:rPr lang="en-GB" dirty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</a:rPr>
                            <a:t>T</a:t>
                          </a:r>
                          <a:r>
                            <a:rPr lang="en-GB" dirty="0"/>
                            <a:t>	F		</a:t>
                          </a:r>
                          <a:r>
                            <a:rPr lang="en-GB" dirty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</a:rPr>
                            <a:t>T</a:t>
                          </a:r>
                          <a:r>
                            <a:rPr lang="en-GB" dirty="0"/>
                            <a:t>	F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23543729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77174306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077356F-9B0A-0671-7CC0-48FADE4F14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0965" y="3428999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1157AF6-39C2-8E1E-EE72-2BF0F28046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897481">
            <a:off x="-2267932" y="-2404694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F249219-1258-D5FD-7EDB-EBDC035B850B}"/>
              </a:ext>
            </a:extLst>
          </p:cNvPr>
          <p:cNvSpPr txBox="1"/>
          <p:nvPr/>
        </p:nvSpPr>
        <p:spPr>
          <a:xfrm>
            <a:off x="1180728" y="640349"/>
            <a:ext cx="95033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DIY truth-tables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C1936A5-8167-FF33-8EE9-D75D4E8E4846}"/>
                  </a:ext>
                </a:extLst>
              </p:cNvPr>
              <p:cNvSpPr txBox="1"/>
              <p:nvPr/>
            </p:nvSpPr>
            <p:spPr>
              <a:xfrm>
                <a:off x="1344343" y="1398912"/>
                <a:ext cx="9503313" cy="526554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defTabSz="714375">
                  <a:spcAft>
                    <a:spcPts val="1000"/>
                  </a:spcAft>
                  <a:tabLst>
                    <a:tab pos="447675" algn="l"/>
                  </a:tabLst>
                </a:pPr>
                <a:r>
                  <a:rPr lang="en-GB" sz="2500" dirty="0"/>
                  <a:t>3.	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∨</m:t>
                    </m:r>
                    <m:d>
                      <m:dPr>
                        <m:ctrlPr>
                          <a:rPr lang="en-GB" sz="25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GB" sz="25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2500" b="0" i="1" smtClean="0">
                                <a:latin typeface="Cambria Math" panose="02040503050406030204" pitchFamily="18" charset="0"/>
                              </a:rPr>
                              <m:t>𝐻</m:t>
                            </m:r>
                            <m:r>
                              <a:rPr lang="en-GB" sz="2500" b="0" i="1" smtClean="0">
                                <a:latin typeface="Cambria Math" panose="02040503050406030204" pitchFamily="18" charset="0"/>
                              </a:rPr>
                              <m:t>∨</m:t>
                            </m:r>
                            <m:r>
                              <a:rPr lang="en-GB" sz="2500" b="0" i="1" smtClean="0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</m:d>
                        <m:r>
                          <a:rPr lang="en-GB" sz="2500" b="0" i="1" smtClean="0">
                            <a:latin typeface="Cambria Math" panose="02040503050406030204" pitchFamily="18" charset="0"/>
                          </a:rPr>
                          <m:t>∧</m:t>
                        </m:r>
                        <m:d>
                          <m:dPr>
                            <m:ctrlPr>
                              <a:rPr lang="en-GB" sz="25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2500" b="0" i="1" smtClean="0">
                                <a:latin typeface="Cambria Math" panose="02040503050406030204" pitchFamily="18" charset="0"/>
                              </a:rPr>
                              <m:t>¬</m:t>
                            </m:r>
                            <m:r>
                              <a:rPr lang="en-GB" sz="2500" b="0" i="1" smtClean="0">
                                <a:latin typeface="Cambria Math" panose="02040503050406030204" pitchFamily="18" charset="0"/>
                              </a:rPr>
                              <m:t>𝐻</m:t>
                            </m:r>
                            <m:r>
                              <a:rPr lang="en-GB" sz="2500" b="0" i="1" smtClean="0">
                                <a:latin typeface="Cambria Math" panose="02040503050406030204" pitchFamily="18" charset="0"/>
                              </a:rPr>
                              <m:t>∧¬</m:t>
                            </m:r>
                            <m:r>
                              <a:rPr lang="en-GB" sz="2500" b="0" i="1" smtClean="0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</m:d>
                      </m:e>
                    </m:d>
                  </m:oMath>
                </a14:m>
                <a:endParaRPr lang="en-GB" sz="25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C1936A5-8167-FF33-8EE9-D75D4E8E48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4343" y="1398912"/>
                <a:ext cx="9503313" cy="526554"/>
              </a:xfrm>
              <a:prstGeom prst="rect">
                <a:avLst/>
              </a:prstGeom>
              <a:blipFill>
                <a:blip r:embed="rId3"/>
                <a:stretch>
                  <a:fillRect l="-1091" t="-2299" b="-2413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0" name="Table 3">
                <a:extLst>
                  <a:ext uri="{FF2B5EF4-FFF2-40B4-BE49-F238E27FC236}">
                    <a16:creationId xmlns:a16="http://schemas.microsoft.com/office/drawing/2014/main" id="{8879C677-077B-D790-1CD2-7DDD735735E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97675968"/>
                  </p:ext>
                </p:extLst>
              </p:nvPr>
            </p:nvGraphicFramePr>
            <p:xfrm>
              <a:off x="3004031" y="2205072"/>
              <a:ext cx="6183936" cy="336778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921919">
                      <a:extLst>
                        <a:ext uri="{9D8B030D-6E8A-4147-A177-3AD203B41FA5}">
                          <a16:colId xmlns:a16="http://schemas.microsoft.com/office/drawing/2014/main" val="1342853191"/>
                        </a:ext>
                      </a:extLst>
                    </a:gridCol>
                    <a:gridCol w="921919">
                      <a:extLst>
                        <a:ext uri="{9D8B030D-6E8A-4147-A177-3AD203B41FA5}">
                          <a16:colId xmlns:a16="http://schemas.microsoft.com/office/drawing/2014/main" val="3272050641"/>
                        </a:ext>
                      </a:extLst>
                    </a:gridCol>
                    <a:gridCol w="921919">
                      <a:extLst>
                        <a:ext uri="{9D8B030D-6E8A-4147-A177-3AD203B41FA5}">
                          <a16:colId xmlns:a16="http://schemas.microsoft.com/office/drawing/2014/main" val="3562423262"/>
                        </a:ext>
                      </a:extLst>
                    </a:gridCol>
                    <a:gridCol w="3418179">
                      <a:extLst>
                        <a:ext uri="{9D8B030D-6E8A-4147-A177-3AD203B41FA5}">
                          <a16:colId xmlns:a16="http://schemas.microsoft.com/office/drawing/2014/main" val="810791777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𝐺</m:t>
                                </m:r>
                              </m:oMath>
                            </m:oMathPara>
                          </a14:m>
                          <a:endParaRPr lang="en-GB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𝐻</m:t>
                                </m:r>
                              </m:oMath>
                            </m:oMathPara>
                          </a14:m>
                          <a:endParaRPr lang="en-GB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𝐼</m:t>
                                </m:r>
                              </m:oMath>
                            </m:oMathPara>
                          </a14:m>
                          <a:endParaRPr lang="en-GB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𝐺</m:t>
                                </m:r>
                                <m:r>
                                  <a:rPr lang="en-GB" sz="1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 ∨ </m:t>
                                </m:r>
                                <m:d>
                                  <m:dPr>
                                    <m:ctrlPr>
                                      <a:rPr lang="en-GB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d>
                                      <m:dPr>
                                        <m:ctrlPr>
                                          <a:rPr lang="en-GB" sz="18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GB" sz="18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𝐻</m:t>
                                        </m:r>
                                        <m:r>
                                          <a:rPr lang="en-GB" sz="18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 ∨ </m:t>
                                        </m:r>
                                        <m:r>
                                          <a:rPr lang="en-GB" sz="18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𝐼</m:t>
                                        </m:r>
                                      </m:e>
                                    </m:d>
                                    <m:r>
                                      <a:rPr lang="en-GB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∧</m:t>
                                    </m:r>
                                    <m:d>
                                      <m:dPr>
                                        <m:ctrlPr>
                                          <a:rPr lang="en-GB" sz="18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GB" sz="18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¬ </m:t>
                                        </m:r>
                                        <m:r>
                                          <a:rPr lang="en-GB" sz="18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𝐻</m:t>
                                        </m:r>
                                        <m:r>
                                          <a:rPr lang="en-GB" sz="18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 ∧ ¬ </m:t>
                                        </m:r>
                                        <m:r>
                                          <a:rPr lang="en-GB" sz="18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𝐼</m:t>
                                        </m:r>
                                      </m:e>
                                    </m:d>
                                  </m:e>
                                </m:d>
                              </m:oMath>
                            </m:oMathPara>
                          </a14:m>
                          <a:endParaRPr lang="en-GB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3245893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T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T</a:t>
                          </a:r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T</a:t>
                          </a:r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tabLst>
                              <a:tab pos="85725" algn="l"/>
                              <a:tab pos="361950" algn="l"/>
                              <a:tab pos="809625" algn="l"/>
                              <a:tab pos="1076325" algn="l"/>
                              <a:tab pos="1257300" algn="l"/>
                              <a:tab pos="1524000" algn="l"/>
                              <a:tab pos="1885950" algn="l"/>
                              <a:tab pos="2066925" algn="l"/>
                              <a:tab pos="2333625" algn="l"/>
                              <a:tab pos="2600325" algn="l"/>
                              <a:tab pos="2781300" algn="l"/>
                            </a:tabLst>
                          </a:pPr>
                          <a:r>
                            <a:rPr lang="en-GB" dirty="0"/>
                            <a:t>	 T		T	</a:t>
                          </a:r>
                          <a:r>
                            <a:rPr lang="en-GB" dirty="0">
                              <a:solidFill>
                                <a:srgbClr val="C00000"/>
                              </a:solidFill>
                            </a:rPr>
                            <a:t>T</a:t>
                          </a:r>
                          <a:r>
                            <a:rPr lang="en-GB" dirty="0"/>
                            <a:t>	 T	 	</a:t>
                          </a:r>
                          <a:r>
                            <a:rPr lang="en-GB" dirty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</a:rPr>
                            <a:t>F</a:t>
                          </a:r>
                          <a:r>
                            <a:rPr lang="en-GB" dirty="0"/>
                            <a:t>	T	</a:t>
                          </a:r>
                          <a:r>
                            <a:rPr lang="en-GB" dirty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</a:rPr>
                            <a:t>F</a:t>
                          </a:r>
                          <a:r>
                            <a:rPr lang="en-GB" dirty="0"/>
                            <a:t>	</a:t>
                          </a:r>
                          <a:r>
                            <a:rPr lang="en-GB" dirty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</a:rPr>
                            <a:t>F</a:t>
                          </a:r>
                          <a:r>
                            <a:rPr lang="en-GB" dirty="0"/>
                            <a:t>	T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9440208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T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T</a:t>
                          </a:r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F</a:t>
                          </a:r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tabLst>
                              <a:tab pos="85725" algn="l"/>
                              <a:tab pos="361950" algn="l"/>
                              <a:tab pos="809625" algn="l"/>
                              <a:tab pos="1076325" algn="l"/>
                              <a:tab pos="1257300" algn="l"/>
                              <a:tab pos="1524000" algn="l"/>
                              <a:tab pos="1885950" algn="l"/>
                              <a:tab pos="2066925" algn="l"/>
                              <a:tab pos="2333625" algn="l"/>
                              <a:tab pos="2600325" algn="l"/>
                              <a:tab pos="2781300" algn="l"/>
                            </a:tabLst>
                          </a:pPr>
                          <a:r>
                            <a:rPr lang="en-GB" dirty="0"/>
                            <a:t>	 T		T	</a:t>
                          </a:r>
                          <a:r>
                            <a:rPr lang="en-GB" dirty="0">
                              <a:solidFill>
                                <a:srgbClr val="C00000"/>
                              </a:solidFill>
                            </a:rPr>
                            <a:t>T</a:t>
                          </a:r>
                          <a:r>
                            <a:rPr lang="en-GB" dirty="0"/>
                            <a:t>	 F	 	</a:t>
                          </a:r>
                          <a:r>
                            <a:rPr lang="en-GB" dirty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</a:rPr>
                            <a:t>F</a:t>
                          </a:r>
                          <a:r>
                            <a:rPr lang="en-GB" dirty="0"/>
                            <a:t>	T	</a:t>
                          </a:r>
                          <a:r>
                            <a:rPr lang="en-GB" dirty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</a:rPr>
                            <a:t>F</a:t>
                          </a:r>
                          <a:r>
                            <a:rPr lang="en-GB" dirty="0"/>
                            <a:t>	</a:t>
                          </a:r>
                          <a:r>
                            <a:rPr lang="en-GB" dirty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</a:rPr>
                            <a:t>T</a:t>
                          </a:r>
                          <a:r>
                            <a:rPr lang="en-GB" dirty="0"/>
                            <a:t>	F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7124944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T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F</a:t>
                          </a:r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T</a:t>
                          </a:r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tabLst>
                              <a:tab pos="85725" algn="l"/>
                              <a:tab pos="361950" algn="l"/>
                              <a:tab pos="809625" algn="l"/>
                              <a:tab pos="1076325" algn="l"/>
                              <a:tab pos="1257300" algn="l"/>
                              <a:tab pos="1524000" algn="l"/>
                              <a:tab pos="1885950" algn="l"/>
                              <a:tab pos="2066925" algn="l"/>
                              <a:tab pos="2333625" algn="l"/>
                              <a:tab pos="2600325" algn="l"/>
                              <a:tab pos="2781300" algn="l"/>
                            </a:tabLst>
                          </a:pPr>
                          <a:r>
                            <a:rPr lang="en-GB" dirty="0"/>
                            <a:t>	 T		F	</a:t>
                          </a:r>
                          <a:r>
                            <a:rPr lang="en-GB" dirty="0">
                              <a:solidFill>
                                <a:srgbClr val="C00000"/>
                              </a:solidFill>
                            </a:rPr>
                            <a:t>T</a:t>
                          </a:r>
                          <a:r>
                            <a:rPr lang="en-GB" dirty="0"/>
                            <a:t>	 T	 	</a:t>
                          </a:r>
                          <a:r>
                            <a:rPr lang="en-GB" dirty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</a:rPr>
                            <a:t>T</a:t>
                          </a:r>
                          <a:r>
                            <a:rPr lang="en-GB" dirty="0"/>
                            <a:t>	F	</a:t>
                          </a:r>
                          <a:r>
                            <a:rPr lang="en-GB" dirty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</a:rPr>
                            <a:t>F</a:t>
                          </a:r>
                          <a:r>
                            <a:rPr lang="en-GB" dirty="0"/>
                            <a:t>	</a:t>
                          </a:r>
                          <a:r>
                            <a:rPr lang="en-GB" dirty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</a:rPr>
                            <a:t>F</a:t>
                          </a:r>
                          <a:r>
                            <a:rPr lang="en-GB" dirty="0"/>
                            <a:t>	T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9256583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T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F</a:t>
                          </a:r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F</a:t>
                          </a:r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tabLst>
                              <a:tab pos="85725" algn="l"/>
                              <a:tab pos="361950" algn="l"/>
                              <a:tab pos="809625" algn="l"/>
                              <a:tab pos="1076325" algn="l"/>
                              <a:tab pos="1257300" algn="l"/>
                              <a:tab pos="1524000" algn="l"/>
                              <a:tab pos="1885950" algn="l"/>
                              <a:tab pos="2066925" algn="l"/>
                              <a:tab pos="2333625" algn="l"/>
                              <a:tab pos="2600325" algn="l"/>
                              <a:tab pos="2781300" algn="l"/>
                            </a:tabLst>
                          </a:pPr>
                          <a:r>
                            <a:rPr lang="en-GB" dirty="0"/>
                            <a:t>	 T		F	</a:t>
                          </a:r>
                          <a:r>
                            <a:rPr lang="en-GB" dirty="0">
                              <a:solidFill>
                                <a:srgbClr val="C00000"/>
                              </a:solidFill>
                            </a:rPr>
                            <a:t>F</a:t>
                          </a:r>
                          <a:r>
                            <a:rPr lang="en-GB" dirty="0"/>
                            <a:t>	 F	 	</a:t>
                          </a:r>
                          <a:r>
                            <a:rPr lang="en-GB" dirty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</a:rPr>
                            <a:t>T</a:t>
                          </a:r>
                          <a:r>
                            <a:rPr lang="en-GB" dirty="0"/>
                            <a:t>	F	</a:t>
                          </a:r>
                          <a:r>
                            <a:rPr lang="en-GB" dirty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</a:rPr>
                            <a:t>T</a:t>
                          </a:r>
                          <a:r>
                            <a:rPr lang="en-GB" dirty="0"/>
                            <a:t>	</a:t>
                          </a:r>
                          <a:r>
                            <a:rPr lang="en-GB" dirty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</a:rPr>
                            <a:t>T</a:t>
                          </a:r>
                          <a:r>
                            <a:rPr lang="en-GB" dirty="0"/>
                            <a:t>	F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9092154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F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T</a:t>
                          </a:r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T</a:t>
                          </a:r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tabLst>
                              <a:tab pos="85725" algn="l"/>
                              <a:tab pos="361950" algn="l"/>
                              <a:tab pos="809625" algn="l"/>
                              <a:tab pos="1076325" algn="l"/>
                              <a:tab pos="1257300" algn="l"/>
                              <a:tab pos="1524000" algn="l"/>
                              <a:tab pos="1885950" algn="l"/>
                              <a:tab pos="2066925" algn="l"/>
                              <a:tab pos="2333625" algn="l"/>
                              <a:tab pos="2600325" algn="l"/>
                              <a:tab pos="2781300" algn="l"/>
                            </a:tabLst>
                          </a:pPr>
                          <a:r>
                            <a:rPr lang="en-GB" dirty="0"/>
                            <a:t>	 F		T	</a:t>
                          </a:r>
                          <a:r>
                            <a:rPr lang="en-GB" dirty="0">
                              <a:solidFill>
                                <a:srgbClr val="C00000"/>
                              </a:solidFill>
                            </a:rPr>
                            <a:t>T</a:t>
                          </a:r>
                          <a:r>
                            <a:rPr lang="en-GB" dirty="0"/>
                            <a:t>	 T	 	</a:t>
                          </a:r>
                          <a:r>
                            <a:rPr lang="en-GB" dirty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</a:rPr>
                            <a:t>F</a:t>
                          </a:r>
                          <a:r>
                            <a:rPr lang="en-GB" dirty="0"/>
                            <a:t>	T	</a:t>
                          </a:r>
                          <a:r>
                            <a:rPr lang="en-GB" dirty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</a:rPr>
                            <a:t>F</a:t>
                          </a:r>
                          <a:r>
                            <a:rPr lang="en-GB" dirty="0"/>
                            <a:t>	</a:t>
                          </a:r>
                          <a:r>
                            <a:rPr lang="en-GB" dirty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</a:rPr>
                            <a:t>F</a:t>
                          </a:r>
                          <a:r>
                            <a:rPr lang="en-GB" dirty="0"/>
                            <a:t>	T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8499751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F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T</a:t>
                          </a:r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F</a:t>
                          </a:r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tabLst>
                              <a:tab pos="85725" algn="l"/>
                              <a:tab pos="361950" algn="l"/>
                              <a:tab pos="809625" algn="l"/>
                              <a:tab pos="1076325" algn="l"/>
                              <a:tab pos="1257300" algn="l"/>
                              <a:tab pos="1524000" algn="l"/>
                              <a:tab pos="1885950" algn="l"/>
                              <a:tab pos="2066925" algn="l"/>
                              <a:tab pos="2333625" algn="l"/>
                              <a:tab pos="2600325" algn="l"/>
                              <a:tab pos="2781300" algn="l"/>
                            </a:tabLst>
                          </a:pPr>
                          <a:r>
                            <a:rPr lang="en-GB" dirty="0"/>
                            <a:t>	 F		T	</a:t>
                          </a:r>
                          <a:r>
                            <a:rPr lang="en-GB" dirty="0">
                              <a:solidFill>
                                <a:srgbClr val="C00000"/>
                              </a:solidFill>
                            </a:rPr>
                            <a:t>T</a:t>
                          </a:r>
                          <a:r>
                            <a:rPr lang="en-GB" dirty="0"/>
                            <a:t>	 F	 	</a:t>
                          </a:r>
                          <a:r>
                            <a:rPr lang="en-GB" dirty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</a:rPr>
                            <a:t>F</a:t>
                          </a:r>
                          <a:r>
                            <a:rPr lang="en-GB" dirty="0"/>
                            <a:t>	T	</a:t>
                          </a:r>
                          <a:r>
                            <a:rPr lang="en-GB" dirty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</a:rPr>
                            <a:t>F</a:t>
                          </a:r>
                          <a:r>
                            <a:rPr lang="en-GB" dirty="0"/>
                            <a:t>	</a:t>
                          </a:r>
                          <a:r>
                            <a:rPr lang="en-GB" dirty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</a:rPr>
                            <a:t>T</a:t>
                          </a:r>
                          <a:r>
                            <a:rPr lang="en-GB" dirty="0"/>
                            <a:t>	F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6261072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F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F</a:t>
                          </a:r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T</a:t>
                          </a:r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tabLst>
                              <a:tab pos="85725" algn="l"/>
                              <a:tab pos="361950" algn="l"/>
                              <a:tab pos="809625" algn="l"/>
                              <a:tab pos="1076325" algn="l"/>
                              <a:tab pos="1257300" algn="l"/>
                              <a:tab pos="1524000" algn="l"/>
                              <a:tab pos="1885950" algn="l"/>
                              <a:tab pos="2066925" algn="l"/>
                              <a:tab pos="2333625" algn="l"/>
                              <a:tab pos="2600325" algn="l"/>
                              <a:tab pos="2781300" algn="l"/>
                            </a:tabLst>
                          </a:pPr>
                          <a:r>
                            <a:rPr lang="en-GB" dirty="0"/>
                            <a:t>	 F		F	</a:t>
                          </a:r>
                          <a:r>
                            <a:rPr lang="en-GB" dirty="0">
                              <a:solidFill>
                                <a:srgbClr val="C00000"/>
                              </a:solidFill>
                            </a:rPr>
                            <a:t>T</a:t>
                          </a:r>
                          <a:r>
                            <a:rPr lang="en-GB" dirty="0"/>
                            <a:t>	 T	 	</a:t>
                          </a:r>
                          <a:r>
                            <a:rPr lang="en-GB" dirty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</a:rPr>
                            <a:t>T</a:t>
                          </a:r>
                          <a:r>
                            <a:rPr lang="en-GB" dirty="0"/>
                            <a:t>	F	</a:t>
                          </a:r>
                          <a:r>
                            <a:rPr lang="en-GB" dirty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</a:rPr>
                            <a:t>F</a:t>
                          </a:r>
                          <a:r>
                            <a:rPr lang="en-GB" dirty="0"/>
                            <a:t>	</a:t>
                          </a:r>
                          <a:r>
                            <a:rPr lang="en-GB" dirty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</a:rPr>
                            <a:t>F</a:t>
                          </a:r>
                          <a:r>
                            <a:rPr lang="en-GB" dirty="0"/>
                            <a:t>	T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8622557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F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F</a:t>
                          </a:r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F</a:t>
                          </a:r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tabLst>
                              <a:tab pos="85725" algn="l"/>
                              <a:tab pos="361950" algn="l"/>
                              <a:tab pos="809625" algn="l"/>
                              <a:tab pos="1076325" algn="l"/>
                              <a:tab pos="1257300" algn="l"/>
                              <a:tab pos="1524000" algn="l"/>
                              <a:tab pos="1885950" algn="l"/>
                              <a:tab pos="2066925" algn="l"/>
                              <a:tab pos="2333625" algn="l"/>
                              <a:tab pos="2600325" algn="l"/>
                              <a:tab pos="2781300" algn="l"/>
                            </a:tabLst>
                          </a:pPr>
                          <a:r>
                            <a:rPr lang="en-GB" dirty="0"/>
                            <a:t>	 F		F	</a:t>
                          </a:r>
                          <a:r>
                            <a:rPr lang="en-GB" dirty="0">
                              <a:solidFill>
                                <a:srgbClr val="C00000"/>
                              </a:solidFill>
                            </a:rPr>
                            <a:t>F</a:t>
                          </a:r>
                          <a:r>
                            <a:rPr lang="en-GB" dirty="0"/>
                            <a:t>	 F	 	</a:t>
                          </a:r>
                          <a:r>
                            <a:rPr lang="en-GB" dirty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</a:rPr>
                            <a:t>T</a:t>
                          </a:r>
                          <a:r>
                            <a:rPr lang="en-GB" dirty="0"/>
                            <a:t>	F	</a:t>
                          </a:r>
                          <a:r>
                            <a:rPr lang="en-GB" dirty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</a:rPr>
                            <a:t>T</a:t>
                          </a:r>
                          <a:r>
                            <a:rPr lang="en-GB" dirty="0"/>
                            <a:t>	</a:t>
                          </a:r>
                          <a:r>
                            <a:rPr lang="en-GB" dirty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</a:rPr>
                            <a:t>T</a:t>
                          </a:r>
                          <a:r>
                            <a:rPr lang="en-GB" dirty="0"/>
                            <a:t>	F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2354372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0" name="Table 3">
                <a:extLst>
                  <a:ext uri="{FF2B5EF4-FFF2-40B4-BE49-F238E27FC236}">
                    <a16:creationId xmlns:a16="http://schemas.microsoft.com/office/drawing/2014/main" id="{8879C677-077B-D790-1CD2-7DDD735735E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97675968"/>
                  </p:ext>
                </p:extLst>
              </p:nvPr>
            </p:nvGraphicFramePr>
            <p:xfrm>
              <a:off x="3004031" y="2205072"/>
              <a:ext cx="6183936" cy="336778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921919">
                      <a:extLst>
                        <a:ext uri="{9D8B030D-6E8A-4147-A177-3AD203B41FA5}">
                          <a16:colId xmlns:a16="http://schemas.microsoft.com/office/drawing/2014/main" val="1342853191"/>
                        </a:ext>
                      </a:extLst>
                    </a:gridCol>
                    <a:gridCol w="921919">
                      <a:extLst>
                        <a:ext uri="{9D8B030D-6E8A-4147-A177-3AD203B41FA5}">
                          <a16:colId xmlns:a16="http://schemas.microsoft.com/office/drawing/2014/main" val="3272050641"/>
                        </a:ext>
                      </a:extLst>
                    </a:gridCol>
                    <a:gridCol w="921919">
                      <a:extLst>
                        <a:ext uri="{9D8B030D-6E8A-4147-A177-3AD203B41FA5}">
                          <a16:colId xmlns:a16="http://schemas.microsoft.com/office/drawing/2014/main" val="3562423262"/>
                        </a:ext>
                      </a:extLst>
                    </a:gridCol>
                    <a:gridCol w="3418179">
                      <a:extLst>
                        <a:ext uri="{9D8B030D-6E8A-4147-A177-3AD203B41FA5}">
                          <a16:colId xmlns:a16="http://schemas.microsoft.com/office/drawing/2014/main" val="810791777"/>
                        </a:ext>
                      </a:extLst>
                    </a:gridCol>
                  </a:tblGrid>
                  <a:tr h="40106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662" t="-1515" r="-574834" b="-76060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00000" t="-1515" r="-471053" b="-76060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201325" t="-1515" r="-374172" b="-76060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80961" t="-1515" r="-534" b="-76060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3245893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T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T</a:t>
                          </a:r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T</a:t>
                          </a:r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tabLst>
                              <a:tab pos="85725" algn="l"/>
                              <a:tab pos="361950" algn="l"/>
                              <a:tab pos="809625" algn="l"/>
                              <a:tab pos="1076325" algn="l"/>
                              <a:tab pos="1257300" algn="l"/>
                              <a:tab pos="1524000" algn="l"/>
                              <a:tab pos="1885950" algn="l"/>
                              <a:tab pos="2066925" algn="l"/>
                              <a:tab pos="2333625" algn="l"/>
                              <a:tab pos="2600325" algn="l"/>
                              <a:tab pos="2781300" algn="l"/>
                            </a:tabLst>
                          </a:pPr>
                          <a:r>
                            <a:rPr lang="en-GB" dirty="0"/>
                            <a:t>	 T		T	</a:t>
                          </a:r>
                          <a:r>
                            <a:rPr lang="en-GB" dirty="0">
                              <a:solidFill>
                                <a:srgbClr val="C00000"/>
                              </a:solidFill>
                            </a:rPr>
                            <a:t>T</a:t>
                          </a:r>
                          <a:r>
                            <a:rPr lang="en-GB" dirty="0"/>
                            <a:t>	 T	 	</a:t>
                          </a:r>
                          <a:r>
                            <a:rPr lang="en-GB" dirty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</a:rPr>
                            <a:t>F</a:t>
                          </a:r>
                          <a:r>
                            <a:rPr lang="en-GB" dirty="0"/>
                            <a:t>	T	</a:t>
                          </a:r>
                          <a:r>
                            <a:rPr lang="en-GB" dirty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</a:rPr>
                            <a:t>F</a:t>
                          </a:r>
                          <a:r>
                            <a:rPr lang="en-GB" dirty="0"/>
                            <a:t>	</a:t>
                          </a:r>
                          <a:r>
                            <a:rPr lang="en-GB" dirty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</a:rPr>
                            <a:t>F</a:t>
                          </a:r>
                          <a:r>
                            <a:rPr lang="en-GB" dirty="0"/>
                            <a:t>	T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9440208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T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T</a:t>
                          </a:r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F</a:t>
                          </a:r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tabLst>
                              <a:tab pos="85725" algn="l"/>
                              <a:tab pos="361950" algn="l"/>
                              <a:tab pos="809625" algn="l"/>
                              <a:tab pos="1076325" algn="l"/>
                              <a:tab pos="1257300" algn="l"/>
                              <a:tab pos="1524000" algn="l"/>
                              <a:tab pos="1885950" algn="l"/>
                              <a:tab pos="2066925" algn="l"/>
                              <a:tab pos="2333625" algn="l"/>
                              <a:tab pos="2600325" algn="l"/>
                              <a:tab pos="2781300" algn="l"/>
                            </a:tabLst>
                          </a:pPr>
                          <a:r>
                            <a:rPr lang="en-GB" dirty="0"/>
                            <a:t>	 T		T	</a:t>
                          </a:r>
                          <a:r>
                            <a:rPr lang="en-GB" dirty="0">
                              <a:solidFill>
                                <a:srgbClr val="C00000"/>
                              </a:solidFill>
                            </a:rPr>
                            <a:t>T</a:t>
                          </a:r>
                          <a:r>
                            <a:rPr lang="en-GB" dirty="0"/>
                            <a:t>	 F	 	</a:t>
                          </a:r>
                          <a:r>
                            <a:rPr lang="en-GB" dirty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</a:rPr>
                            <a:t>F</a:t>
                          </a:r>
                          <a:r>
                            <a:rPr lang="en-GB" dirty="0"/>
                            <a:t>	T	</a:t>
                          </a:r>
                          <a:r>
                            <a:rPr lang="en-GB" dirty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</a:rPr>
                            <a:t>F</a:t>
                          </a:r>
                          <a:r>
                            <a:rPr lang="en-GB" dirty="0"/>
                            <a:t>	</a:t>
                          </a:r>
                          <a:r>
                            <a:rPr lang="en-GB" dirty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</a:rPr>
                            <a:t>T</a:t>
                          </a:r>
                          <a:r>
                            <a:rPr lang="en-GB" dirty="0"/>
                            <a:t>	F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7124944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T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F</a:t>
                          </a:r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T</a:t>
                          </a:r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tabLst>
                              <a:tab pos="85725" algn="l"/>
                              <a:tab pos="361950" algn="l"/>
                              <a:tab pos="809625" algn="l"/>
                              <a:tab pos="1076325" algn="l"/>
                              <a:tab pos="1257300" algn="l"/>
                              <a:tab pos="1524000" algn="l"/>
                              <a:tab pos="1885950" algn="l"/>
                              <a:tab pos="2066925" algn="l"/>
                              <a:tab pos="2333625" algn="l"/>
                              <a:tab pos="2600325" algn="l"/>
                              <a:tab pos="2781300" algn="l"/>
                            </a:tabLst>
                          </a:pPr>
                          <a:r>
                            <a:rPr lang="en-GB" dirty="0"/>
                            <a:t>	 T		F	</a:t>
                          </a:r>
                          <a:r>
                            <a:rPr lang="en-GB" dirty="0">
                              <a:solidFill>
                                <a:srgbClr val="C00000"/>
                              </a:solidFill>
                            </a:rPr>
                            <a:t>T</a:t>
                          </a:r>
                          <a:r>
                            <a:rPr lang="en-GB" dirty="0"/>
                            <a:t>	 T	 	</a:t>
                          </a:r>
                          <a:r>
                            <a:rPr lang="en-GB" dirty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</a:rPr>
                            <a:t>T</a:t>
                          </a:r>
                          <a:r>
                            <a:rPr lang="en-GB" dirty="0"/>
                            <a:t>	F	</a:t>
                          </a:r>
                          <a:r>
                            <a:rPr lang="en-GB" dirty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</a:rPr>
                            <a:t>F</a:t>
                          </a:r>
                          <a:r>
                            <a:rPr lang="en-GB" dirty="0"/>
                            <a:t>	</a:t>
                          </a:r>
                          <a:r>
                            <a:rPr lang="en-GB" dirty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</a:rPr>
                            <a:t>F</a:t>
                          </a:r>
                          <a:r>
                            <a:rPr lang="en-GB" dirty="0"/>
                            <a:t>	T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9256583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T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F</a:t>
                          </a:r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F</a:t>
                          </a:r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tabLst>
                              <a:tab pos="85725" algn="l"/>
                              <a:tab pos="361950" algn="l"/>
                              <a:tab pos="809625" algn="l"/>
                              <a:tab pos="1076325" algn="l"/>
                              <a:tab pos="1257300" algn="l"/>
                              <a:tab pos="1524000" algn="l"/>
                              <a:tab pos="1885950" algn="l"/>
                              <a:tab pos="2066925" algn="l"/>
                              <a:tab pos="2333625" algn="l"/>
                              <a:tab pos="2600325" algn="l"/>
                              <a:tab pos="2781300" algn="l"/>
                            </a:tabLst>
                          </a:pPr>
                          <a:r>
                            <a:rPr lang="en-GB" dirty="0"/>
                            <a:t>	 T		F	</a:t>
                          </a:r>
                          <a:r>
                            <a:rPr lang="en-GB" dirty="0">
                              <a:solidFill>
                                <a:srgbClr val="C00000"/>
                              </a:solidFill>
                            </a:rPr>
                            <a:t>F</a:t>
                          </a:r>
                          <a:r>
                            <a:rPr lang="en-GB" dirty="0"/>
                            <a:t>	 F	 	</a:t>
                          </a:r>
                          <a:r>
                            <a:rPr lang="en-GB" dirty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</a:rPr>
                            <a:t>T</a:t>
                          </a:r>
                          <a:r>
                            <a:rPr lang="en-GB" dirty="0"/>
                            <a:t>	F	</a:t>
                          </a:r>
                          <a:r>
                            <a:rPr lang="en-GB" dirty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</a:rPr>
                            <a:t>T</a:t>
                          </a:r>
                          <a:r>
                            <a:rPr lang="en-GB" dirty="0"/>
                            <a:t>	</a:t>
                          </a:r>
                          <a:r>
                            <a:rPr lang="en-GB" dirty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</a:rPr>
                            <a:t>T</a:t>
                          </a:r>
                          <a:r>
                            <a:rPr lang="en-GB" dirty="0"/>
                            <a:t>	F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9092154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F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T</a:t>
                          </a:r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T</a:t>
                          </a:r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tabLst>
                              <a:tab pos="85725" algn="l"/>
                              <a:tab pos="361950" algn="l"/>
                              <a:tab pos="809625" algn="l"/>
                              <a:tab pos="1076325" algn="l"/>
                              <a:tab pos="1257300" algn="l"/>
                              <a:tab pos="1524000" algn="l"/>
                              <a:tab pos="1885950" algn="l"/>
                              <a:tab pos="2066925" algn="l"/>
                              <a:tab pos="2333625" algn="l"/>
                              <a:tab pos="2600325" algn="l"/>
                              <a:tab pos="2781300" algn="l"/>
                            </a:tabLst>
                          </a:pPr>
                          <a:r>
                            <a:rPr lang="en-GB" dirty="0"/>
                            <a:t>	 F		T	</a:t>
                          </a:r>
                          <a:r>
                            <a:rPr lang="en-GB" dirty="0">
                              <a:solidFill>
                                <a:srgbClr val="C00000"/>
                              </a:solidFill>
                            </a:rPr>
                            <a:t>T</a:t>
                          </a:r>
                          <a:r>
                            <a:rPr lang="en-GB" dirty="0"/>
                            <a:t>	 T	 	</a:t>
                          </a:r>
                          <a:r>
                            <a:rPr lang="en-GB" dirty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</a:rPr>
                            <a:t>F</a:t>
                          </a:r>
                          <a:r>
                            <a:rPr lang="en-GB" dirty="0"/>
                            <a:t>	T	</a:t>
                          </a:r>
                          <a:r>
                            <a:rPr lang="en-GB" dirty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</a:rPr>
                            <a:t>F</a:t>
                          </a:r>
                          <a:r>
                            <a:rPr lang="en-GB" dirty="0"/>
                            <a:t>	</a:t>
                          </a:r>
                          <a:r>
                            <a:rPr lang="en-GB" dirty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</a:rPr>
                            <a:t>F</a:t>
                          </a:r>
                          <a:r>
                            <a:rPr lang="en-GB" dirty="0"/>
                            <a:t>	T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8499751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F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T</a:t>
                          </a:r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F</a:t>
                          </a:r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tabLst>
                              <a:tab pos="85725" algn="l"/>
                              <a:tab pos="361950" algn="l"/>
                              <a:tab pos="809625" algn="l"/>
                              <a:tab pos="1076325" algn="l"/>
                              <a:tab pos="1257300" algn="l"/>
                              <a:tab pos="1524000" algn="l"/>
                              <a:tab pos="1885950" algn="l"/>
                              <a:tab pos="2066925" algn="l"/>
                              <a:tab pos="2333625" algn="l"/>
                              <a:tab pos="2600325" algn="l"/>
                              <a:tab pos="2781300" algn="l"/>
                            </a:tabLst>
                          </a:pPr>
                          <a:r>
                            <a:rPr lang="en-GB" dirty="0"/>
                            <a:t>	 F		T	</a:t>
                          </a:r>
                          <a:r>
                            <a:rPr lang="en-GB" dirty="0">
                              <a:solidFill>
                                <a:srgbClr val="C00000"/>
                              </a:solidFill>
                            </a:rPr>
                            <a:t>T</a:t>
                          </a:r>
                          <a:r>
                            <a:rPr lang="en-GB" dirty="0"/>
                            <a:t>	 F	 	</a:t>
                          </a:r>
                          <a:r>
                            <a:rPr lang="en-GB" dirty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</a:rPr>
                            <a:t>F</a:t>
                          </a:r>
                          <a:r>
                            <a:rPr lang="en-GB" dirty="0"/>
                            <a:t>	T	</a:t>
                          </a:r>
                          <a:r>
                            <a:rPr lang="en-GB" dirty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</a:rPr>
                            <a:t>F</a:t>
                          </a:r>
                          <a:r>
                            <a:rPr lang="en-GB" dirty="0"/>
                            <a:t>	</a:t>
                          </a:r>
                          <a:r>
                            <a:rPr lang="en-GB" dirty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</a:rPr>
                            <a:t>T</a:t>
                          </a:r>
                          <a:r>
                            <a:rPr lang="en-GB" dirty="0"/>
                            <a:t>	F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6261072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F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F</a:t>
                          </a:r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T</a:t>
                          </a:r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tabLst>
                              <a:tab pos="85725" algn="l"/>
                              <a:tab pos="361950" algn="l"/>
                              <a:tab pos="809625" algn="l"/>
                              <a:tab pos="1076325" algn="l"/>
                              <a:tab pos="1257300" algn="l"/>
                              <a:tab pos="1524000" algn="l"/>
                              <a:tab pos="1885950" algn="l"/>
                              <a:tab pos="2066925" algn="l"/>
                              <a:tab pos="2333625" algn="l"/>
                              <a:tab pos="2600325" algn="l"/>
                              <a:tab pos="2781300" algn="l"/>
                            </a:tabLst>
                          </a:pPr>
                          <a:r>
                            <a:rPr lang="en-GB" dirty="0"/>
                            <a:t>	 F		F	</a:t>
                          </a:r>
                          <a:r>
                            <a:rPr lang="en-GB" dirty="0">
                              <a:solidFill>
                                <a:srgbClr val="C00000"/>
                              </a:solidFill>
                            </a:rPr>
                            <a:t>T</a:t>
                          </a:r>
                          <a:r>
                            <a:rPr lang="en-GB" dirty="0"/>
                            <a:t>	 T	 	</a:t>
                          </a:r>
                          <a:r>
                            <a:rPr lang="en-GB" dirty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</a:rPr>
                            <a:t>T</a:t>
                          </a:r>
                          <a:r>
                            <a:rPr lang="en-GB" dirty="0"/>
                            <a:t>	F	</a:t>
                          </a:r>
                          <a:r>
                            <a:rPr lang="en-GB" dirty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</a:rPr>
                            <a:t>F</a:t>
                          </a:r>
                          <a:r>
                            <a:rPr lang="en-GB" dirty="0"/>
                            <a:t>	</a:t>
                          </a:r>
                          <a:r>
                            <a:rPr lang="en-GB" dirty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</a:rPr>
                            <a:t>F</a:t>
                          </a:r>
                          <a:r>
                            <a:rPr lang="en-GB" dirty="0"/>
                            <a:t>	T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8622557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F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F</a:t>
                          </a:r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F</a:t>
                          </a:r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tabLst>
                              <a:tab pos="85725" algn="l"/>
                              <a:tab pos="361950" algn="l"/>
                              <a:tab pos="809625" algn="l"/>
                              <a:tab pos="1076325" algn="l"/>
                              <a:tab pos="1257300" algn="l"/>
                              <a:tab pos="1524000" algn="l"/>
                              <a:tab pos="1885950" algn="l"/>
                              <a:tab pos="2066925" algn="l"/>
                              <a:tab pos="2333625" algn="l"/>
                              <a:tab pos="2600325" algn="l"/>
                              <a:tab pos="2781300" algn="l"/>
                            </a:tabLst>
                          </a:pPr>
                          <a:r>
                            <a:rPr lang="en-GB" dirty="0"/>
                            <a:t>	 F		F	</a:t>
                          </a:r>
                          <a:r>
                            <a:rPr lang="en-GB" dirty="0">
                              <a:solidFill>
                                <a:srgbClr val="C00000"/>
                              </a:solidFill>
                            </a:rPr>
                            <a:t>F</a:t>
                          </a:r>
                          <a:r>
                            <a:rPr lang="en-GB" dirty="0"/>
                            <a:t>	 F	 	</a:t>
                          </a:r>
                          <a:r>
                            <a:rPr lang="en-GB" dirty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</a:rPr>
                            <a:t>T</a:t>
                          </a:r>
                          <a:r>
                            <a:rPr lang="en-GB" dirty="0"/>
                            <a:t>	F	</a:t>
                          </a:r>
                          <a:r>
                            <a:rPr lang="en-GB" dirty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</a:rPr>
                            <a:t>T</a:t>
                          </a:r>
                          <a:r>
                            <a:rPr lang="en-GB" dirty="0"/>
                            <a:t>	</a:t>
                          </a:r>
                          <a:r>
                            <a:rPr lang="en-GB" dirty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</a:rPr>
                            <a:t>T</a:t>
                          </a:r>
                          <a:r>
                            <a:rPr lang="en-GB" dirty="0"/>
                            <a:t>	F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23543729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01392298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077356F-9B0A-0671-7CC0-48FADE4F14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0965" y="3428999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1157AF6-39C2-8E1E-EE72-2BF0F28046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897481">
            <a:off x="-2267932" y="-2404694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F249219-1258-D5FD-7EDB-EBDC035B850B}"/>
              </a:ext>
            </a:extLst>
          </p:cNvPr>
          <p:cNvSpPr txBox="1"/>
          <p:nvPr/>
        </p:nvSpPr>
        <p:spPr>
          <a:xfrm>
            <a:off x="1180728" y="640349"/>
            <a:ext cx="95033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DIY truth-tables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C1936A5-8167-FF33-8EE9-D75D4E8E4846}"/>
                  </a:ext>
                </a:extLst>
              </p:cNvPr>
              <p:cNvSpPr txBox="1"/>
              <p:nvPr/>
            </p:nvSpPr>
            <p:spPr>
              <a:xfrm>
                <a:off x="1344343" y="1398912"/>
                <a:ext cx="9503313" cy="526554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defTabSz="714375">
                  <a:spcAft>
                    <a:spcPts val="1000"/>
                  </a:spcAft>
                  <a:tabLst>
                    <a:tab pos="447675" algn="l"/>
                  </a:tabLst>
                </a:pPr>
                <a:r>
                  <a:rPr lang="en-GB" sz="2500" dirty="0"/>
                  <a:t>3.	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∨</m:t>
                    </m:r>
                    <m:d>
                      <m:dPr>
                        <m:ctrlPr>
                          <a:rPr lang="en-GB" sz="25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GB" sz="25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2500" b="0" i="1" smtClean="0">
                                <a:latin typeface="Cambria Math" panose="02040503050406030204" pitchFamily="18" charset="0"/>
                              </a:rPr>
                              <m:t>𝐻</m:t>
                            </m:r>
                            <m:r>
                              <a:rPr lang="en-GB" sz="2500" b="0" i="1" smtClean="0">
                                <a:latin typeface="Cambria Math" panose="02040503050406030204" pitchFamily="18" charset="0"/>
                              </a:rPr>
                              <m:t>∨</m:t>
                            </m:r>
                            <m:r>
                              <a:rPr lang="en-GB" sz="2500" b="0" i="1" smtClean="0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</m:d>
                        <m:r>
                          <a:rPr lang="en-GB" sz="2500" b="0" i="1" smtClean="0">
                            <a:latin typeface="Cambria Math" panose="02040503050406030204" pitchFamily="18" charset="0"/>
                          </a:rPr>
                          <m:t>∧</m:t>
                        </m:r>
                        <m:d>
                          <m:dPr>
                            <m:ctrlPr>
                              <a:rPr lang="en-GB" sz="25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2500" b="0" i="1" smtClean="0">
                                <a:latin typeface="Cambria Math" panose="02040503050406030204" pitchFamily="18" charset="0"/>
                              </a:rPr>
                              <m:t>¬</m:t>
                            </m:r>
                            <m:r>
                              <a:rPr lang="en-GB" sz="2500" b="0" i="1" smtClean="0">
                                <a:latin typeface="Cambria Math" panose="02040503050406030204" pitchFamily="18" charset="0"/>
                              </a:rPr>
                              <m:t>𝐻</m:t>
                            </m:r>
                            <m:r>
                              <a:rPr lang="en-GB" sz="2500" b="0" i="1" smtClean="0">
                                <a:latin typeface="Cambria Math" panose="02040503050406030204" pitchFamily="18" charset="0"/>
                              </a:rPr>
                              <m:t>∧¬</m:t>
                            </m:r>
                            <m:r>
                              <a:rPr lang="en-GB" sz="2500" b="0" i="1" smtClean="0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</m:d>
                      </m:e>
                    </m:d>
                  </m:oMath>
                </a14:m>
                <a:endParaRPr lang="en-GB" sz="25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C1936A5-8167-FF33-8EE9-D75D4E8E48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4343" y="1398912"/>
                <a:ext cx="9503313" cy="526554"/>
              </a:xfrm>
              <a:prstGeom prst="rect">
                <a:avLst/>
              </a:prstGeom>
              <a:blipFill>
                <a:blip r:embed="rId3"/>
                <a:stretch>
                  <a:fillRect l="-1091" t="-2299" b="-2413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0" name="Table 3">
                <a:extLst>
                  <a:ext uri="{FF2B5EF4-FFF2-40B4-BE49-F238E27FC236}">
                    <a16:creationId xmlns:a16="http://schemas.microsoft.com/office/drawing/2014/main" id="{8879C677-077B-D790-1CD2-7DDD735735E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13804785"/>
                  </p:ext>
                </p:extLst>
              </p:nvPr>
            </p:nvGraphicFramePr>
            <p:xfrm>
              <a:off x="3004031" y="2205072"/>
              <a:ext cx="6183936" cy="336778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921919">
                      <a:extLst>
                        <a:ext uri="{9D8B030D-6E8A-4147-A177-3AD203B41FA5}">
                          <a16:colId xmlns:a16="http://schemas.microsoft.com/office/drawing/2014/main" val="1342853191"/>
                        </a:ext>
                      </a:extLst>
                    </a:gridCol>
                    <a:gridCol w="921919">
                      <a:extLst>
                        <a:ext uri="{9D8B030D-6E8A-4147-A177-3AD203B41FA5}">
                          <a16:colId xmlns:a16="http://schemas.microsoft.com/office/drawing/2014/main" val="3272050641"/>
                        </a:ext>
                      </a:extLst>
                    </a:gridCol>
                    <a:gridCol w="921919">
                      <a:extLst>
                        <a:ext uri="{9D8B030D-6E8A-4147-A177-3AD203B41FA5}">
                          <a16:colId xmlns:a16="http://schemas.microsoft.com/office/drawing/2014/main" val="3562423262"/>
                        </a:ext>
                      </a:extLst>
                    </a:gridCol>
                    <a:gridCol w="3418179">
                      <a:extLst>
                        <a:ext uri="{9D8B030D-6E8A-4147-A177-3AD203B41FA5}">
                          <a16:colId xmlns:a16="http://schemas.microsoft.com/office/drawing/2014/main" val="810791777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𝐺</m:t>
                                </m:r>
                              </m:oMath>
                            </m:oMathPara>
                          </a14:m>
                          <a:endParaRPr lang="en-GB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𝐻</m:t>
                                </m:r>
                              </m:oMath>
                            </m:oMathPara>
                          </a14:m>
                          <a:endParaRPr lang="en-GB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𝐼</m:t>
                                </m:r>
                              </m:oMath>
                            </m:oMathPara>
                          </a14:m>
                          <a:endParaRPr lang="en-GB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𝐺</m:t>
                                </m:r>
                                <m:r>
                                  <a:rPr lang="en-GB" sz="1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 ∨ </m:t>
                                </m:r>
                                <m:d>
                                  <m:dPr>
                                    <m:ctrlPr>
                                      <a:rPr lang="en-GB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d>
                                      <m:dPr>
                                        <m:ctrlPr>
                                          <a:rPr lang="en-GB" sz="18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GB" sz="18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𝐻</m:t>
                                        </m:r>
                                        <m:r>
                                          <a:rPr lang="en-GB" sz="18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 ∨ </m:t>
                                        </m:r>
                                        <m:r>
                                          <a:rPr lang="en-GB" sz="18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𝐼</m:t>
                                        </m:r>
                                      </m:e>
                                    </m:d>
                                    <m:r>
                                      <a:rPr lang="en-GB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∧</m:t>
                                    </m:r>
                                    <m:d>
                                      <m:dPr>
                                        <m:ctrlPr>
                                          <a:rPr lang="en-GB" sz="18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GB" sz="18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¬ </m:t>
                                        </m:r>
                                        <m:r>
                                          <a:rPr lang="en-GB" sz="18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𝐻</m:t>
                                        </m:r>
                                        <m:r>
                                          <a:rPr lang="en-GB" sz="18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 ∧ ¬ </m:t>
                                        </m:r>
                                        <m:r>
                                          <a:rPr lang="en-GB" sz="18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𝐼</m:t>
                                        </m:r>
                                      </m:e>
                                    </m:d>
                                  </m:e>
                                </m:d>
                              </m:oMath>
                            </m:oMathPara>
                          </a14:m>
                          <a:endParaRPr lang="en-GB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3245893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T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T</a:t>
                          </a:r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T</a:t>
                          </a:r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tabLst>
                              <a:tab pos="85725" algn="l"/>
                              <a:tab pos="361950" algn="l"/>
                              <a:tab pos="809625" algn="l"/>
                              <a:tab pos="1076325" algn="l"/>
                              <a:tab pos="1257300" algn="l"/>
                              <a:tab pos="1524000" algn="l"/>
                              <a:tab pos="1885950" algn="l"/>
                              <a:tab pos="2066925" algn="l"/>
                              <a:tab pos="2333625" algn="l"/>
                              <a:tab pos="2600325" algn="l"/>
                              <a:tab pos="2781300" algn="l"/>
                            </a:tabLst>
                          </a:pPr>
                          <a:r>
                            <a:rPr lang="en-GB" dirty="0"/>
                            <a:t>	 T		T	</a:t>
                          </a:r>
                          <a:r>
                            <a:rPr lang="en-GB" dirty="0">
                              <a:solidFill>
                                <a:srgbClr val="C00000"/>
                              </a:solidFill>
                            </a:rPr>
                            <a:t>T</a:t>
                          </a:r>
                          <a:r>
                            <a:rPr lang="en-GB" dirty="0"/>
                            <a:t>	 T	 </a:t>
                          </a:r>
                          <a:r>
                            <a:rPr lang="en-GB" dirty="0">
                              <a:solidFill>
                                <a:srgbClr val="00B0F0"/>
                              </a:solidFill>
                            </a:rPr>
                            <a:t>F</a:t>
                          </a:r>
                          <a:r>
                            <a:rPr lang="en-GB" dirty="0"/>
                            <a:t>	</a:t>
                          </a:r>
                          <a:r>
                            <a:rPr lang="en-GB" dirty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</a:rPr>
                            <a:t>F</a:t>
                          </a:r>
                          <a:r>
                            <a:rPr lang="en-GB" dirty="0"/>
                            <a:t>	T	</a:t>
                          </a:r>
                          <a:r>
                            <a:rPr lang="en-GB" dirty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</a:rPr>
                            <a:t>F</a:t>
                          </a:r>
                          <a:r>
                            <a:rPr lang="en-GB" dirty="0"/>
                            <a:t>	</a:t>
                          </a:r>
                          <a:r>
                            <a:rPr lang="en-GB" dirty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</a:rPr>
                            <a:t>F</a:t>
                          </a:r>
                          <a:r>
                            <a:rPr lang="en-GB" dirty="0"/>
                            <a:t>	T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9440208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T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T</a:t>
                          </a:r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F</a:t>
                          </a:r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tabLst>
                              <a:tab pos="85725" algn="l"/>
                              <a:tab pos="361950" algn="l"/>
                              <a:tab pos="809625" algn="l"/>
                              <a:tab pos="1076325" algn="l"/>
                              <a:tab pos="1257300" algn="l"/>
                              <a:tab pos="1524000" algn="l"/>
                              <a:tab pos="1885950" algn="l"/>
                              <a:tab pos="2066925" algn="l"/>
                              <a:tab pos="2333625" algn="l"/>
                              <a:tab pos="2600325" algn="l"/>
                              <a:tab pos="2781300" algn="l"/>
                            </a:tabLst>
                          </a:pPr>
                          <a:r>
                            <a:rPr lang="en-GB" dirty="0"/>
                            <a:t>	 T		T	</a:t>
                          </a:r>
                          <a:r>
                            <a:rPr lang="en-GB" dirty="0">
                              <a:solidFill>
                                <a:srgbClr val="C00000"/>
                              </a:solidFill>
                            </a:rPr>
                            <a:t>T</a:t>
                          </a:r>
                          <a:r>
                            <a:rPr lang="en-GB" dirty="0"/>
                            <a:t>	 F	 </a:t>
                          </a:r>
                          <a:r>
                            <a:rPr lang="en-GB" dirty="0">
                              <a:solidFill>
                                <a:srgbClr val="00B0F0"/>
                              </a:solidFill>
                            </a:rPr>
                            <a:t>F</a:t>
                          </a:r>
                          <a:r>
                            <a:rPr lang="en-GB" dirty="0"/>
                            <a:t>	</a:t>
                          </a:r>
                          <a:r>
                            <a:rPr lang="en-GB" dirty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</a:rPr>
                            <a:t>F</a:t>
                          </a:r>
                          <a:r>
                            <a:rPr lang="en-GB" dirty="0"/>
                            <a:t>	T	</a:t>
                          </a:r>
                          <a:r>
                            <a:rPr lang="en-GB" dirty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</a:rPr>
                            <a:t>F</a:t>
                          </a:r>
                          <a:r>
                            <a:rPr lang="en-GB" dirty="0"/>
                            <a:t>	</a:t>
                          </a:r>
                          <a:r>
                            <a:rPr lang="en-GB" dirty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</a:rPr>
                            <a:t>T</a:t>
                          </a:r>
                          <a:r>
                            <a:rPr lang="en-GB" dirty="0"/>
                            <a:t>	F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7124944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T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F</a:t>
                          </a:r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T</a:t>
                          </a:r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tabLst>
                              <a:tab pos="85725" algn="l"/>
                              <a:tab pos="361950" algn="l"/>
                              <a:tab pos="809625" algn="l"/>
                              <a:tab pos="1076325" algn="l"/>
                              <a:tab pos="1257300" algn="l"/>
                              <a:tab pos="1524000" algn="l"/>
                              <a:tab pos="1885950" algn="l"/>
                              <a:tab pos="2066925" algn="l"/>
                              <a:tab pos="2333625" algn="l"/>
                              <a:tab pos="2600325" algn="l"/>
                              <a:tab pos="2781300" algn="l"/>
                            </a:tabLst>
                          </a:pPr>
                          <a:r>
                            <a:rPr lang="en-GB" dirty="0"/>
                            <a:t>	 T		F	</a:t>
                          </a:r>
                          <a:r>
                            <a:rPr lang="en-GB" dirty="0">
                              <a:solidFill>
                                <a:srgbClr val="C00000"/>
                              </a:solidFill>
                            </a:rPr>
                            <a:t>T</a:t>
                          </a:r>
                          <a:r>
                            <a:rPr lang="en-GB" dirty="0"/>
                            <a:t>	 T	 </a:t>
                          </a:r>
                          <a:r>
                            <a:rPr lang="en-GB" dirty="0">
                              <a:solidFill>
                                <a:srgbClr val="00B0F0"/>
                              </a:solidFill>
                            </a:rPr>
                            <a:t>F</a:t>
                          </a:r>
                          <a:r>
                            <a:rPr lang="en-GB" dirty="0"/>
                            <a:t>	</a:t>
                          </a:r>
                          <a:r>
                            <a:rPr lang="en-GB" dirty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</a:rPr>
                            <a:t>T</a:t>
                          </a:r>
                          <a:r>
                            <a:rPr lang="en-GB" dirty="0"/>
                            <a:t>	F	</a:t>
                          </a:r>
                          <a:r>
                            <a:rPr lang="en-GB" dirty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</a:rPr>
                            <a:t>F</a:t>
                          </a:r>
                          <a:r>
                            <a:rPr lang="en-GB" dirty="0"/>
                            <a:t>	</a:t>
                          </a:r>
                          <a:r>
                            <a:rPr lang="en-GB" dirty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</a:rPr>
                            <a:t>F</a:t>
                          </a:r>
                          <a:r>
                            <a:rPr lang="en-GB" dirty="0"/>
                            <a:t>	T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9256583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T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F</a:t>
                          </a:r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F</a:t>
                          </a:r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tabLst>
                              <a:tab pos="85725" algn="l"/>
                              <a:tab pos="361950" algn="l"/>
                              <a:tab pos="809625" algn="l"/>
                              <a:tab pos="1076325" algn="l"/>
                              <a:tab pos="1257300" algn="l"/>
                              <a:tab pos="1524000" algn="l"/>
                              <a:tab pos="1885950" algn="l"/>
                              <a:tab pos="2066925" algn="l"/>
                              <a:tab pos="2333625" algn="l"/>
                              <a:tab pos="2600325" algn="l"/>
                              <a:tab pos="2781300" algn="l"/>
                            </a:tabLst>
                          </a:pPr>
                          <a:r>
                            <a:rPr lang="en-GB" dirty="0"/>
                            <a:t>	 T		F	</a:t>
                          </a:r>
                          <a:r>
                            <a:rPr lang="en-GB" dirty="0">
                              <a:solidFill>
                                <a:srgbClr val="C00000"/>
                              </a:solidFill>
                            </a:rPr>
                            <a:t>F</a:t>
                          </a:r>
                          <a:r>
                            <a:rPr lang="en-GB" dirty="0"/>
                            <a:t>	 F	 </a:t>
                          </a:r>
                          <a:r>
                            <a:rPr lang="en-GB" dirty="0">
                              <a:solidFill>
                                <a:srgbClr val="00B0F0"/>
                              </a:solidFill>
                            </a:rPr>
                            <a:t>F</a:t>
                          </a:r>
                          <a:r>
                            <a:rPr lang="en-GB" dirty="0"/>
                            <a:t>	</a:t>
                          </a:r>
                          <a:r>
                            <a:rPr lang="en-GB" dirty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</a:rPr>
                            <a:t>T</a:t>
                          </a:r>
                          <a:r>
                            <a:rPr lang="en-GB" dirty="0"/>
                            <a:t>	F	</a:t>
                          </a:r>
                          <a:r>
                            <a:rPr lang="en-GB" dirty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</a:rPr>
                            <a:t>T</a:t>
                          </a:r>
                          <a:r>
                            <a:rPr lang="en-GB" dirty="0"/>
                            <a:t>	</a:t>
                          </a:r>
                          <a:r>
                            <a:rPr lang="en-GB" dirty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</a:rPr>
                            <a:t>T</a:t>
                          </a:r>
                          <a:r>
                            <a:rPr lang="en-GB" dirty="0"/>
                            <a:t>	F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9092154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F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T</a:t>
                          </a:r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T</a:t>
                          </a:r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tabLst>
                              <a:tab pos="85725" algn="l"/>
                              <a:tab pos="361950" algn="l"/>
                              <a:tab pos="809625" algn="l"/>
                              <a:tab pos="1076325" algn="l"/>
                              <a:tab pos="1257300" algn="l"/>
                              <a:tab pos="1524000" algn="l"/>
                              <a:tab pos="1885950" algn="l"/>
                              <a:tab pos="2066925" algn="l"/>
                              <a:tab pos="2333625" algn="l"/>
                              <a:tab pos="2600325" algn="l"/>
                              <a:tab pos="2781300" algn="l"/>
                            </a:tabLst>
                          </a:pPr>
                          <a:r>
                            <a:rPr lang="en-GB" dirty="0"/>
                            <a:t>	 F		T	</a:t>
                          </a:r>
                          <a:r>
                            <a:rPr lang="en-GB" dirty="0">
                              <a:solidFill>
                                <a:srgbClr val="C00000"/>
                              </a:solidFill>
                            </a:rPr>
                            <a:t>T</a:t>
                          </a:r>
                          <a:r>
                            <a:rPr lang="en-GB" dirty="0"/>
                            <a:t>	 T	 </a:t>
                          </a:r>
                          <a:r>
                            <a:rPr lang="en-GB" dirty="0">
                              <a:solidFill>
                                <a:srgbClr val="00B0F0"/>
                              </a:solidFill>
                            </a:rPr>
                            <a:t>F</a:t>
                          </a:r>
                          <a:r>
                            <a:rPr lang="en-GB" dirty="0"/>
                            <a:t>	</a:t>
                          </a:r>
                          <a:r>
                            <a:rPr lang="en-GB" dirty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</a:rPr>
                            <a:t>F</a:t>
                          </a:r>
                          <a:r>
                            <a:rPr lang="en-GB" dirty="0"/>
                            <a:t>	T	</a:t>
                          </a:r>
                          <a:r>
                            <a:rPr lang="en-GB" dirty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</a:rPr>
                            <a:t>F</a:t>
                          </a:r>
                          <a:r>
                            <a:rPr lang="en-GB" dirty="0"/>
                            <a:t>	</a:t>
                          </a:r>
                          <a:r>
                            <a:rPr lang="en-GB" dirty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</a:rPr>
                            <a:t>F</a:t>
                          </a:r>
                          <a:r>
                            <a:rPr lang="en-GB" dirty="0"/>
                            <a:t>	T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8499751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F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T</a:t>
                          </a:r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F</a:t>
                          </a:r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tabLst>
                              <a:tab pos="85725" algn="l"/>
                              <a:tab pos="361950" algn="l"/>
                              <a:tab pos="809625" algn="l"/>
                              <a:tab pos="1076325" algn="l"/>
                              <a:tab pos="1257300" algn="l"/>
                              <a:tab pos="1524000" algn="l"/>
                              <a:tab pos="1885950" algn="l"/>
                              <a:tab pos="2066925" algn="l"/>
                              <a:tab pos="2333625" algn="l"/>
                              <a:tab pos="2600325" algn="l"/>
                              <a:tab pos="2781300" algn="l"/>
                            </a:tabLst>
                          </a:pPr>
                          <a:r>
                            <a:rPr lang="en-GB" dirty="0"/>
                            <a:t>	 F		T	</a:t>
                          </a:r>
                          <a:r>
                            <a:rPr lang="en-GB" dirty="0">
                              <a:solidFill>
                                <a:srgbClr val="C00000"/>
                              </a:solidFill>
                            </a:rPr>
                            <a:t>T</a:t>
                          </a:r>
                          <a:r>
                            <a:rPr lang="en-GB" dirty="0"/>
                            <a:t>	 F	 </a:t>
                          </a:r>
                          <a:r>
                            <a:rPr lang="en-GB" dirty="0">
                              <a:solidFill>
                                <a:srgbClr val="00B0F0"/>
                              </a:solidFill>
                            </a:rPr>
                            <a:t>F</a:t>
                          </a:r>
                          <a:r>
                            <a:rPr lang="en-GB" dirty="0"/>
                            <a:t>	</a:t>
                          </a:r>
                          <a:r>
                            <a:rPr lang="en-GB" dirty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</a:rPr>
                            <a:t>F</a:t>
                          </a:r>
                          <a:r>
                            <a:rPr lang="en-GB" dirty="0"/>
                            <a:t>	T	</a:t>
                          </a:r>
                          <a:r>
                            <a:rPr lang="en-GB" dirty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</a:rPr>
                            <a:t>F</a:t>
                          </a:r>
                          <a:r>
                            <a:rPr lang="en-GB" dirty="0"/>
                            <a:t>	</a:t>
                          </a:r>
                          <a:r>
                            <a:rPr lang="en-GB" dirty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</a:rPr>
                            <a:t>T</a:t>
                          </a:r>
                          <a:r>
                            <a:rPr lang="en-GB" dirty="0"/>
                            <a:t>	F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6261072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F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F</a:t>
                          </a:r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T</a:t>
                          </a:r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tabLst>
                              <a:tab pos="85725" algn="l"/>
                              <a:tab pos="361950" algn="l"/>
                              <a:tab pos="809625" algn="l"/>
                              <a:tab pos="1076325" algn="l"/>
                              <a:tab pos="1257300" algn="l"/>
                              <a:tab pos="1524000" algn="l"/>
                              <a:tab pos="1885950" algn="l"/>
                              <a:tab pos="2066925" algn="l"/>
                              <a:tab pos="2333625" algn="l"/>
                              <a:tab pos="2600325" algn="l"/>
                              <a:tab pos="2781300" algn="l"/>
                            </a:tabLst>
                          </a:pPr>
                          <a:r>
                            <a:rPr lang="en-GB" dirty="0"/>
                            <a:t>	 F		F	</a:t>
                          </a:r>
                          <a:r>
                            <a:rPr lang="en-GB" dirty="0">
                              <a:solidFill>
                                <a:srgbClr val="C00000"/>
                              </a:solidFill>
                            </a:rPr>
                            <a:t>T</a:t>
                          </a:r>
                          <a:r>
                            <a:rPr lang="en-GB" dirty="0"/>
                            <a:t>	 T	 </a:t>
                          </a:r>
                          <a:r>
                            <a:rPr lang="en-GB" dirty="0">
                              <a:solidFill>
                                <a:srgbClr val="00B0F0"/>
                              </a:solidFill>
                            </a:rPr>
                            <a:t>F</a:t>
                          </a:r>
                          <a:r>
                            <a:rPr lang="en-GB" dirty="0"/>
                            <a:t>	</a:t>
                          </a:r>
                          <a:r>
                            <a:rPr lang="en-GB" dirty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</a:rPr>
                            <a:t>T</a:t>
                          </a:r>
                          <a:r>
                            <a:rPr lang="en-GB" dirty="0"/>
                            <a:t>	F	</a:t>
                          </a:r>
                          <a:r>
                            <a:rPr lang="en-GB" dirty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</a:rPr>
                            <a:t>F</a:t>
                          </a:r>
                          <a:r>
                            <a:rPr lang="en-GB" dirty="0"/>
                            <a:t>	</a:t>
                          </a:r>
                          <a:r>
                            <a:rPr lang="en-GB" dirty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</a:rPr>
                            <a:t>F</a:t>
                          </a:r>
                          <a:r>
                            <a:rPr lang="en-GB" dirty="0"/>
                            <a:t>	T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8622557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F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F</a:t>
                          </a:r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F</a:t>
                          </a:r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tabLst>
                              <a:tab pos="85725" algn="l"/>
                              <a:tab pos="361950" algn="l"/>
                              <a:tab pos="809625" algn="l"/>
                              <a:tab pos="1076325" algn="l"/>
                              <a:tab pos="1257300" algn="l"/>
                              <a:tab pos="1524000" algn="l"/>
                              <a:tab pos="1885950" algn="l"/>
                              <a:tab pos="2066925" algn="l"/>
                              <a:tab pos="2333625" algn="l"/>
                              <a:tab pos="2600325" algn="l"/>
                              <a:tab pos="2781300" algn="l"/>
                            </a:tabLst>
                          </a:pPr>
                          <a:r>
                            <a:rPr lang="en-GB" dirty="0"/>
                            <a:t>	 F		F	</a:t>
                          </a:r>
                          <a:r>
                            <a:rPr lang="en-GB" dirty="0">
                              <a:solidFill>
                                <a:srgbClr val="C00000"/>
                              </a:solidFill>
                            </a:rPr>
                            <a:t>F</a:t>
                          </a:r>
                          <a:r>
                            <a:rPr lang="en-GB" dirty="0"/>
                            <a:t>	 F	 </a:t>
                          </a:r>
                          <a:r>
                            <a:rPr lang="en-GB" dirty="0">
                              <a:solidFill>
                                <a:srgbClr val="00B0F0"/>
                              </a:solidFill>
                            </a:rPr>
                            <a:t>F</a:t>
                          </a:r>
                          <a:r>
                            <a:rPr lang="en-GB" dirty="0"/>
                            <a:t>	</a:t>
                          </a:r>
                          <a:r>
                            <a:rPr lang="en-GB" dirty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</a:rPr>
                            <a:t>T</a:t>
                          </a:r>
                          <a:r>
                            <a:rPr lang="en-GB" dirty="0"/>
                            <a:t>	F	</a:t>
                          </a:r>
                          <a:r>
                            <a:rPr lang="en-GB" dirty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</a:rPr>
                            <a:t>T</a:t>
                          </a:r>
                          <a:r>
                            <a:rPr lang="en-GB" dirty="0"/>
                            <a:t>	</a:t>
                          </a:r>
                          <a:r>
                            <a:rPr lang="en-GB" dirty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</a:rPr>
                            <a:t>T</a:t>
                          </a:r>
                          <a:r>
                            <a:rPr lang="en-GB" dirty="0"/>
                            <a:t>	F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2354372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0" name="Table 3">
                <a:extLst>
                  <a:ext uri="{FF2B5EF4-FFF2-40B4-BE49-F238E27FC236}">
                    <a16:creationId xmlns:a16="http://schemas.microsoft.com/office/drawing/2014/main" id="{8879C677-077B-D790-1CD2-7DDD735735E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13804785"/>
                  </p:ext>
                </p:extLst>
              </p:nvPr>
            </p:nvGraphicFramePr>
            <p:xfrm>
              <a:off x="3004031" y="2205072"/>
              <a:ext cx="6183936" cy="336778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921919">
                      <a:extLst>
                        <a:ext uri="{9D8B030D-6E8A-4147-A177-3AD203B41FA5}">
                          <a16:colId xmlns:a16="http://schemas.microsoft.com/office/drawing/2014/main" val="1342853191"/>
                        </a:ext>
                      </a:extLst>
                    </a:gridCol>
                    <a:gridCol w="921919">
                      <a:extLst>
                        <a:ext uri="{9D8B030D-6E8A-4147-A177-3AD203B41FA5}">
                          <a16:colId xmlns:a16="http://schemas.microsoft.com/office/drawing/2014/main" val="3272050641"/>
                        </a:ext>
                      </a:extLst>
                    </a:gridCol>
                    <a:gridCol w="921919">
                      <a:extLst>
                        <a:ext uri="{9D8B030D-6E8A-4147-A177-3AD203B41FA5}">
                          <a16:colId xmlns:a16="http://schemas.microsoft.com/office/drawing/2014/main" val="3562423262"/>
                        </a:ext>
                      </a:extLst>
                    </a:gridCol>
                    <a:gridCol w="3418179">
                      <a:extLst>
                        <a:ext uri="{9D8B030D-6E8A-4147-A177-3AD203B41FA5}">
                          <a16:colId xmlns:a16="http://schemas.microsoft.com/office/drawing/2014/main" val="810791777"/>
                        </a:ext>
                      </a:extLst>
                    </a:gridCol>
                  </a:tblGrid>
                  <a:tr h="40106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662" t="-1515" r="-574834" b="-76060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00000" t="-1515" r="-471053" b="-76060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201325" t="-1515" r="-374172" b="-76060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80961" t="-1515" r="-534" b="-76060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3245893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T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T</a:t>
                          </a:r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T</a:t>
                          </a:r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tabLst>
                              <a:tab pos="85725" algn="l"/>
                              <a:tab pos="361950" algn="l"/>
                              <a:tab pos="809625" algn="l"/>
                              <a:tab pos="1076325" algn="l"/>
                              <a:tab pos="1257300" algn="l"/>
                              <a:tab pos="1524000" algn="l"/>
                              <a:tab pos="1885950" algn="l"/>
                              <a:tab pos="2066925" algn="l"/>
                              <a:tab pos="2333625" algn="l"/>
                              <a:tab pos="2600325" algn="l"/>
                              <a:tab pos="2781300" algn="l"/>
                            </a:tabLst>
                          </a:pPr>
                          <a:r>
                            <a:rPr lang="en-GB" dirty="0"/>
                            <a:t>	 T		T	</a:t>
                          </a:r>
                          <a:r>
                            <a:rPr lang="en-GB" dirty="0">
                              <a:solidFill>
                                <a:srgbClr val="C00000"/>
                              </a:solidFill>
                            </a:rPr>
                            <a:t>T</a:t>
                          </a:r>
                          <a:r>
                            <a:rPr lang="en-GB" dirty="0"/>
                            <a:t>	 T	 </a:t>
                          </a:r>
                          <a:r>
                            <a:rPr lang="en-GB" dirty="0">
                              <a:solidFill>
                                <a:srgbClr val="00B0F0"/>
                              </a:solidFill>
                            </a:rPr>
                            <a:t>F</a:t>
                          </a:r>
                          <a:r>
                            <a:rPr lang="en-GB" dirty="0"/>
                            <a:t>	</a:t>
                          </a:r>
                          <a:r>
                            <a:rPr lang="en-GB" dirty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</a:rPr>
                            <a:t>F</a:t>
                          </a:r>
                          <a:r>
                            <a:rPr lang="en-GB" dirty="0"/>
                            <a:t>	T	</a:t>
                          </a:r>
                          <a:r>
                            <a:rPr lang="en-GB" dirty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</a:rPr>
                            <a:t>F</a:t>
                          </a:r>
                          <a:r>
                            <a:rPr lang="en-GB" dirty="0"/>
                            <a:t>	</a:t>
                          </a:r>
                          <a:r>
                            <a:rPr lang="en-GB" dirty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</a:rPr>
                            <a:t>F</a:t>
                          </a:r>
                          <a:r>
                            <a:rPr lang="en-GB" dirty="0"/>
                            <a:t>	T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9440208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T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T</a:t>
                          </a:r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F</a:t>
                          </a:r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tabLst>
                              <a:tab pos="85725" algn="l"/>
                              <a:tab pos="361950" algn="l"/>
                              <a:tab pos="809625" algn="l"/>
                              <a:tab pos="1076325" algn="l"/>
                              <a:tab pos="1257300" algn="l"/>
                              <a:tab pos="1524000" algn="l"/>
                              <a:tab pos="1885950" algn="l"/>
                              <a:tab pos="2066925" algn="l"/>
                              <a:tab pos="2333625" algn="l"/>
                              <a:tab pos="2600325" algn="l"/>
                              <a:tab pos="2781300" algn="l"/>
                            </a:tabLst>
                          </a:pPr>
                          <a:r>
                            <a:rPr lang="en-GB" dirty="0"/>
                            <a:t>	 T		T	</a:t>
                          </a:r>
                          <a:r>
                            <a:rPr lang="en-GB" dirty="0">
                              <a:solidFill>
                                <a:srgbClr val="C00000"/>
                              </a:solidFill>
                            </a:rPr>
                            <a:t>T</a:t>
                          </a:r>
                          <a:r>
                            <a:rPr lang="en-GB" dirty="0"/>
                            <a:t>	 F	 </a:t>
                          </a:r>
                          <a:r>
                            <a:rPr lang="en-GB" dirty="0">
                              <a:solidFill>
                                <a:srgbClr val="00B0F0"/>
                              </a:solidFill>
                            </a:rPr>
                            <a:t>F</a:t>
                          </a:r>
                          <a:r>
                            <a:rPr lang="en-GB" dirty="0"/>
                            <a:t>	</a:t>
                          </a:r>
                          <a:r>
                            <a:rPr lang="en-GB" dirty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</a:rPr>
                            <a:t>F</a:t>
                          </a:r>
                          <a:r>
                            <a:rPr lang="en-GB" dirty="0"/>
                            <a:t>	T	</a:t>
                          </a:r>
                          <a:r>
                            <a:rPr lang="en-GB" dirty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</a:rPr>
                            <a:t>F</a:t>
                          </a:r>
                          <a:r>
                            <a:rPr lang="en-GB" dirty="0"/>
                            <a:t>	</a:t>
                          </a:r>
                          <a:r>
                            <a:rPr lang="en-GB" dirty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</a:rPr>
                            <a:t>T</a:t>
                          </a:r>
                          <a:r>
                            <a:rPr lang="en-GB" dirty="0"/>
                            <a:t>	F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7124944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T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F</a:t>
                          </a:r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T</a:t>
                          </a:r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tabLst>
                              <a:tab pos="85725" algn="l"/>
                              <a:tab pos="361950" algn="l"/>
                              <a:tab pos="809625" algn="l"/>
                              <a:tab pos="1076325" algn="l"/>
                              <a:tab pos="1257300" algn="l"/>
                              <a:tab pos="1524000" algn="l"/>
                              <a:tab pos="1885950" algn="l"/>
                              <a:tab pos="2066925" algn="l"/>
                              <a:tab pos="2333625" algn="l"/>
                              <a:tab pos="2600325" algn="l"/>
                              <a:tab pos="2781300" algn="l"/>
                            </a:tabLst>
                          </a:pPr>
                          <a:r>
                            <a:rPr lang="en-GB" dirty="0"/>
                            <a:t>	 T		F	</a:t>
                          </a:r>
                          <a:r>
                            <a:rPr lang="en-GB" dirty="0">
                              <a:solidFill>
                                <a:srgbClr val="C00000"/>
                              </a:solidFill>
                            </a:rPr>
                            <a:t>T</a:t>
                          </a:r>
                          <a:r>
                            <a:rPr lang="en-GB" dirty="0"/>
                            <a:t>	 T	 </a:t>
                          </a:r>
                          <a:r>
                            <a:rPr lang="en-GB" dirty="0">
                              <a:solidFill>
                                <a:srgbClr val="00B0F0"/>
                              </a:solidFill>
                            </a:rPr>
                            <a:t>F</a:t>
                          </a:r>
                          <a:r>
                            <a:rPr lang="en-GB" dirty="0"/>
                            <a:t>	</a:t>
                          </a:r>
                          <a:r>
                            <a:rPr lang="en-GB" dirty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</a:rPr>
                            <a:t>T</a:t>
                          </a:r>
                          <a:r>
                            <a:rPr lang="en-GB" dirty="0"/>
                            <a:t>	F	</a:t>
                          </a:r>
                          <a:r>
                            <a:rPr lang="en-GB" dirty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</a:rPr>
                            <a:t>F</a:t>
                          </a:r>
                          <a:r>
                            <a:rPr lang="en-GB" dirty="0"/>
                            <a:t>	</a:t>
                          </a:r>
                          <a:r>
                            <a:rPr lang="en-GB" dirty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</a:rPr>
                            <a:t>F</a:t>
                          </a:r>
                          <a:r>
                            <a:rPr lang="en-GB" dirty="0"/>
                            <a:t>	T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9256583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T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F</a:t>
                          </a:r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F</a:t>
                          </a:r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tabLst>
                              <a:tab pos="85725" algn="l"/>
                              <a:tab pos="361950" algn="l"/>
                              <a:tab pos="809625" algn="l"/>
                              <a:tab pos="1076325" algn="l"/>
                              <a:tab pos="1257300" algn="l"/>
                              <a:tab pos="1524000" algn="l"/>
                              <a:tab pos="1885950" algn="l"/>
                              <a:tab pos="2066925" algn="l"/>
                              <a:tab pos="2333625" algn="l"/>
                              <a:tab pos="2600325" algn="l"/>
                              <a:tab pos="2781300" algn="l"/>
                            </a:tabLst>
                          </a:pPr>
                          <a:r>
                            <a:rPr lang="en-GB" dirty="0"/>
                            <a:t>	 T		F	</a:t>
                          </a:r>
                          <a:r>
                            <a:rPr lang="en-GB" dirty="0">
                              <a:solidFill>
                                <a:srgbClr val="C00000"/>
                              </a:solidFill>
                            </a:rPr>
                            <a:t>F</a:t>
                          </a:r>
                          <a:r>
                            <a:rPr lang="en-GB" dirty="0"/>
                            <a:t>	 F	 </a:t>
                          </a:r>
                          <a:r>
                            <a:rPr lang="en-GB" dirty="0">
                              <a:solidFill>
                                <a:srgbClr val="00B0F0"/>
                              </a:solidFill>
                            </a:rPr>
                            <a:t>F</a:t>
                          </a:r>
                          <a:r>
                            <a:rPr lang="en-GB" dirty="0"/>
                            <a:t>	</a:t>
                          </a:r>
                          <a:r>
                            <a:rPr lang="en-GB" dirty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</a:rPr>
                            <a:t>T</a:t>
                          </a:r>
                          <a:r>
                            <a:rPr lang="en-GB" dirty="0"/>
                            <a:t>	F	</a:t>
                          </a:r>
                          <a:r>
                            <a:rPr lang="en-GB" dirty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</a:rPr>
                            <a:t>T</a:t>
                          </a:r>
                          <a:r>
                            <a:rPr lang="en-GB" dirty="0"/>
                            <a:t>	</a:t>
                          </a:r>
                          <a:r>
                            <a:rPr lang="en-GB" dirty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</a:rPr>
                            <a:t>T</a:t>
                          </a:r>
                          <a:r>
                            <a:rPr lang="en-GB" dirty="0"/>
                            <a:t>	F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9092154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F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T</a:t>
                          </a:r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T</a:t>
                          </a:r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tabLst>
                              <a:tab pos="85725" algn="l"/>
                              <a:tab pos="361950" algn="l"/>
                              <a:tab pos="809625" algn="l"/>
                              <a:tab pos="1076325" algn="l"/>
                              <a:tab pos="1257300" algn="l"/>
                              <a:tab pos="1524000" algn="l"/>
                              <a:tab pos="1885950" algn="l"/>
                              <a:tab pos="2066925" algn="l"/>
                              <a:tab pos="2333625" algn="l"/>
                              <a:tab pos="2600325" algn="l"/>
                              <a:tab pos="2781300" algn="l"/>
                            </a:tabLst>
                          </a:pPr>
                          <a:r>
                            <a:rPr lang="en-GB" dirty="0"/>
                            <a:t>	 F		T	</a:t>
                          </a:r>
                          <a:r>
                            <a:rPr lang="en-GB" dirty="0">
                              <a:solidFill>
                                <a:srgbClr val="C00000"/>
                              </a:solidFill>
                            </a:rPr>
                            <a:t>T</a:t>
                          </a:r>
                          <a:r>
                            <a:rPr lang="en-GB" dirty="0"/>
                            <a:t>	 T	 </a:t>
                          </a:r>
                          <a:r>
                            <a:rPr lang="en-GB" dirty="0">
                              <a:solidFill>
                                <a:srgbClr val="00B0F0"/>
                              </a:solidFill>
                            </a:rPr>
                            <a:t>F</a:t>
                          </a:r>
                          <a:r>
                            <a:rPr lang="en-GB" dirty="0"/>
                            <a:t>	</a:t>
                          </a:r>
                          <a:r>
                            <a:rPr lang="en-GB" dirty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</a:rPr>
                            <a:t>F</a:t>
                          </a:r>
                          <a:r>
                            <a:rPr lang="en-GB" dirty="0"/>
                            <a:t>	T	</a:t>
                          </a:r>
                          <a:r>
                            <a:rPr lang="en-GB" dirty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</a:rPr>
                            <a:t>F</a:t>
                          </a:r>
                          <a:r>
                            <a:rPr lang="en-GB" dirty="0"/>
                            <a:t>	</a:t>
                          </a:r>
                          <a:r>
                            <a:rPr lang="en-GB" dirty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</a:rPr>
                            <a:t>F</a:t>
                          </a:r>
                          <a:r>
                            <a:rPr lang="en-GB" dirty="0"/>
                            <a:t>	T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8499751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F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T</a:t>
                          </a:r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F</a:t>
                          </a:r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tabLst>
                              <a:tab pos="85725" algn="l"/>
                              <a:tab pos="361950" algn="l"/>
                              <a:tab pos="809625" algn="l"/>
                              <a:tab pos="1076325" algn="l"/>
                              <a:tab pos="1257300" algn="l"/>
                              <a:tab pos="1524000" algn="l"/>
                              <a:tab pos="1885950" algn="l"/>
                              <a:tab pos="2066925" algn="l"/>
                              <a:tab pos="2333625" algn="l"/>
                              <a:tab pos="2600325" algn="l"/>
                              <a:tab pos="2781300" algn="l"/>
                            </a:tabLst>
                          </a:pPr>
                          <a:r>
                            <a:rPr lang="en-GB" dirty="0"/>
                            <a:t>	 F		T	</a:t>
                          </a:r>
                          <a:r>
                            <a:rPr lang="en-GB" dirty="0">
                              <a:solidFill>
                                <a:srgbClr val="C00000"/>
                              </a:solidFill>
                            </a:rPr>
                            <a:t>T</a:t>
                          </a:r>
                          <a:r>
                            <a:rPr lang="en-GB" dirty="0"/>
                            <a:t>	 F	 </a:t>
                          </a:r>
                          <a:r>
                            <a:rPr lang="en-GB" dirty="0">
                              <a:solidFill>
                                <a:srgbClr val="00B0F0"/>
                              </a:solidFill>
                            </a:rPr>
                            <a:t>F</a:t>
                          </a:r>
                          <a:r>
                            <a:rPr lang="en-GB" dirty="0"/>
                            <a:t>	</a:t>
                          </a:r>
                          <a:r>
                            <a:rPr lang="en-GB" dirty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</a:rPr>
                            <a:t>F</a:t>
                          </a:r>
                          <a:r>
                            <a:rPr lang="en-GB" dirty="0"/>
                            <a:t>	T	</a:t>
                          </a:r>
                          <a:r>
                            <a:rPr lang="en-GB" dirty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</a:rPr>
                            <a:t>F</a:t>
                          </a:r>
                          <a:r>
                            <a:rPr lang="en-GB" dirty="0"/>
                            <a:t>	</a:t>
                          </a:r>
                          <a:r>
                            <a:rPr lang="en-GB" dirty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</a:rPr>
                            <a:t>T</a:t>
                          </a:r>
                          <a:r>
                            <a:rPr lang="en-GB" dirty="0"/>
                            <a:t>	F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6261072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F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F</a:t>
                          </a:r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T</a:t>
                          </a:r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tabLst>
                              <a:tab pos="85725" algn="l"/>
                              <a:tab pos="361950" algn="l"/>
                              <a:tab pos="809625" algn="l"/>
                              <a:tab pos="1076325" algn="l"/>
                              <a:tab pos="1257300" algn="l"/>
                              <a:tab pos="1524000" algn="l"/>
                              <a:tab pos="1885950" algn="l"/>
                              <a:tab pos="2066925" algn="l"/>
                              <a:tab pos="2333625" algn="l"/>
                              <a:tab pos="2600325" algn="l"/>
                              <a:tab pos="2781300" algn="l"/>
                            </a:tabLst>
                          </a:pPr>
                          <a:r>
                            <a:rPr lang="en-GB" dirty="0"/>
                            <a:t>	 F		F	</a:t>
                          </a:r>
                          <a:r>
                            <a:rPr lang="en-GB" dirty="0">
                              <a:solidFill>
                                <a:srgbClr val="C00000"/>
                              </a:solidFill>
                            </a:rPr>
                            <a:t>T</a:t>
                          </a:r>
                          <a:r>
                            <a:rPr lang="en-GB" dirty="0"/>
                            <a:t>	 T	 </a:t>
                          </a:r>
                          <a:r>
                            <a:rPr lang="en-GB" dirty="0">
                              <a:solidFill>
                                <a:srgbClr val="00B0F0"/>
                              </a:solidFill>
                            </a:rPr>
                            <a:t>F</a:t>
                          </a:r>
                          <a:r>
                            <a:rPr lang="en-GB" dirty="0"/>
                            <a:t>	</a:t>
                          </a:r>
                          <a:r>
                            <a:rPr lang="en-GB" dirty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</a:rPr>
                            <a:t>T</a:t>
                          </a:r>
                          <a:r>
                            <a:rPr lang="en-GB" dirty="0"/>
                            <a:t>	F	</a:t>
                          </a:r>
                          <a:r>
                            <a:rPr lang="en-GB" dirty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</a:rPr>
                            <a:t>F</a:t>
                          </a:r>
                          <a:r>
                            <a:rPr lang="en-GB" dirty="0"/>
                            <a:t>	</a:t>
                          </a:r>
                          <a:r>
                            <a:rPr lang="en-GB" dirty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</a:rPr>
                            <a:t>F</a:t>
                          </a:r>
                          <a:r>
                            <a:rPr lang="en-GB" dirty="0"/>
                            <a:t>	T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8622557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F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F</a:t>
                          </a:r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F</a:t>
                          </a:r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tabLst>
                              <a:tab pos="85725" algn="l"/>
                              <a:tab pos="361950" algn="l"/>
                              <a:tab pos="809625" algn="l"/>
                              <a:tab pos="1076325" algn="l"/>
                              <a:tab pos="1257300" algn="l"/>
                              <a:tab pos="1524000" algn="l"/>
                              <a:tab pos="1885950" algn="l"/>
                              <a:tab pos="2066925" algn="l"/>
                              <a:tab pos="2333625" algn="l"/>
                              <a:tab pos="2600325" algn="l"/>
                              <a:tab pos="2781300" algn="l"/>
                            </a:tabLst>
                          </a:pPr>
                          <a:r>
                            <a:rPr lang="en-GB" dirty="0"/>
                            <a:t>	 F		F	</a:t>
                          </a:r>
                          <a:r>
                            <a:rPr lang="en-GB" dirty="0">
                              <a:solidFill>
                                <a:srgbClr val="C00000"/>
                              </a:solidFill>
                            </a:rPr>
                            <a:t>F</a:t>
                          </a:r>
                          <a:r>
                            <a:rPr lang="en-GB" dirty="0"/>
                            <a:t>	 F	 </a:t>
                          </a:r>
                          <a:r>
                            <a:rPr lang="en-GB" dirty="0">
                              <a:solidFill>
                                <a:srgbClr val="00B0F0"/>
                              </a:solidFill>
                            </a:rPr>
                            <a:t>F</a:t>
                          </a:r>
                          <a:r>
                            <a:rPr lang="en-GB" dirty="0"/>
                            <a:t>	</a:t>
                          </a:r>
                          <a:r>
                            <a:rPr lang="en-GB" dirty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</a:rPr>
                            <a:t>T</a:t>
                          </a:r>
                          <a:r>
                            <a:rPr lang="en-GB" dirty="0"/>
                            <a:t>	F	</a:t>
                          </a:r>
                          <a:r>
                            <a:rPr lang="en-GB" dirty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</a:rPr>
                            <a:t>T</a:t>
                          </a:r>
                          <a:r>
                            <a:rPr lang="en-GB" dirty="0"/>
                            <a:t>	</a:t>
                          </a:r>
                          <a:r>
                            <a:rPr lang="en-GB" dirty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</a:rPr>
                            <a:t>T</a:t>
                          </a:r>
                          <a:r>
                            <a:rPr lang="en-GB" dirty="0"/>
                            <a:t>	F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23543729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87492122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077356F-9B0A-0671-7CC0-48FADE4F14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0965" y="3428999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1157AF6-39C2-8E1E-EE72-2BF0F28046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897481">
            <a:off x="-2267932" y="-2404694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F249219-1258-D5FD-7EDB-EBDC035B850B}"/>
              </a:ext>
            </a:extLst>
          </p:cNvPr>
          <p:cNvSpPr txBox="1"/>
          <p:nvPr/>
        </p:nvSpPr>
        <p:spPr>
          <a:xfrm>
            <a:off x="1180728" y="640349"/>
            <a:ext cx="95033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DIY truth-tables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600E5A0-D7D0-4134-74B5-68926ED8A782}"/>
                  </a:ext>
                </a:extLst>
              </p:cNvPr>
              <p:cNvSpPr txBox="1"/>
              <p:nvPr/>
            </p:nvSpPr>
            <p:spPr>
              <a:xfrm>
                <a:off x="1344343" y="5710860"/>
                <a:ext cx="9503313" cy="861774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marL="342900" indent="-342900">
                  <a:spcAft>
                    <a:spcPts val="2000"/>
                  </a:spcAft>
                  <a:buFont typeface="Arial" panose="020B0604020202020204" pitchFamily="34" charset="0"/>
                  <a:buChar char="•"/>
                </a:pP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The first disjunction is the </a:t>
                </a:r>
                <a:r>
                  <a:rPr lang="en-GB" sz="2500" b="1" dirty="0">
                    <a:solidFill>
                      <a:srgbClr val="7030A0"/>
                    </a:solidFill>
                  </a:rPr>
                  <a:t>main logical operator</a:t>
                </a: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, and so the truth-values under that ‘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∨</m:t>
                    </m:r>
                  </m:oMath>
                </a14:m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’ are the truth-values of the whole sentence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600E5A0-D7D0-4134-74B5-68926ED8A7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4343" y="5710860"/>
                <a:ext cx="9503313" cy="861774"/>
              </a:xfrm>
              <a:prstGeom prst="rect">
                <a:avLst/>
              </a:prstGeom>
              <a:blipFill>
                <a:blip r:embed="rId3"/>
                <a:stretch>
                  <a:fillRect l="-963" t="-4965" b="-1702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C1936A5-8167-FF33-8EE9-D75D4E8E4846}"/>
                  </a:ext>
                </a:extLst>
              </p:cNvPr>
              <p:cNvSpPr txBox="1"/>
              <p:nvPr/>
            </p:nvSpPr>
            <p:spPr>
              <a:xfrm>
                <a:off x="1344343" y="1398912"/>
                <a:ext cx="9503313" cy="526554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defTabSz="714375">
                  <a:spcAft>
                    <a:spcPts val="1000"/>
                  </a:spcAft>
                  <a:tabLst>
                    <a:tab pos="447675" algn="l"/>
                  </a:tabLst>
                </a:pPr>
                <a:r>
                  <a:rPr lang="en-GB" sz="2500" dirty="0"/>
                  <a:t>3.	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∨</m:t>
                    </m:r>
                    <m:d>
                      <m:dPr>
                        <m:ctrlPr>
                          <a:rPr lang="en-GB" sz="25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GB" sz="25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2500" b="0" i="1" smtClean="0">
                                <a:latin typeface="Cambria Math" panose="02040503050406030204" pitchFamily="18" charset="0"/>
                              </a:rPr>
                              <m:t>𝐻</m:t>
                            </m:r>
                            <m:r>
                              <a:rPr lang="en-GB" sz="2500" b="0" i="1" smtClean="0">
                                <a:latin typeface="Cambria Math" panose="02040503050406030204" pitchFamily="18" charset="0"/>
                              </a:rPr>
                              <m:t>∨</m:t>
                            </m:r>
                            <m:r>
                              <a:rPr lang="en-GB" sz="2500" b="0" i="1" smtClean="0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</m:d>
                        <m:r>
                          <a:rPr lang="en-GB" sz="2500" b="0" i="1" smtClean="0">
                            <a:latin typeface="Cambria Math" panose="02040503050406030204" pitchFamily="18" charset="0"/>
                          </a:rPr>
                          <m:t>∧</m:t>
                        </m:r>
                        <m:d>
                          <m:dPr>
                            <m:ctrlPr>
                              <a:rPr lang="en-GB" sz="25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2500" b="0" i="1" smtClean="0">
                                <a:latin typeface="Cambria Math" panose="02040503050406030204" pitchFamily="18" charset="0"/>
                              </a:rPr>
                              <m:t>¬</m:t>
                            </m:r>
                            <m:r>
                              <a:rPr lang="en-GB" sz="2500" b="0" i="1" smtClean="0">
                                <a:latin typeface="Cambria Math" panose="02040503050406030204" pitchFamily="18" charset="0"/>
                              </a:rPr>
                              <m:t>𝐻</m:t>
                            </m:r>
                            <m:r>
                              <a:rPr lang="en-GB" sz="2500" b="0" i="1" smtClean="0">
                                <a:latin typeface="Cambria Math" panose="02040503050406030204" pitchFamily="18" charset="0"/>
                              </a:rPr>
                              <m:t>∧¬</m:t>
                            </m:r>
                            <m:r>
                              <a:rPr lang="en-GB" sz="2500" b="0" i="1" smtClean="0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</m:d>
                      </m:e>
                    </m:d>
                  </m:oMath>
                </a14:m>
                <a:endParaRPr lang="en-GB" sz="25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C1936A5-8167-FF33-8EE9-D75D4E8E48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4343" y="1398912"/>
                <a:ext cx="9503313" cy="526554"/>
              </a:xfrm>
              <a:prstGeom prst="rect">
                <a:avLst/>
              </a:prstGeom>
              <a:blipFill>
                <a:blip r:embed="rId4"/>
                <a:stretch>
                  <a:fillRect l="-1091" t="-2299" b="-2413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0" name="Table 3">
                <a:extLst>
                  <a:ext uri="{FF2B5EF4-FFF2-40B4-BE49-F238E27FC236}">
                    <a16:creationId xmlns:a16="http://schemas.microsoft.com/office/drawing/2014/main" id="{8879C677-077B-D790-1CD2-7DDD735735E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081945011"/>
                  </p:ext>
                </p:extLst>
              </p:nvPr>
            </p:nvGraphicFramePr>
            <p:xfrm>
              <a:off x="3004031" y="2205072"/>
              <a:ext cx="6183936" cy="336778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921919">
                      <a:extLst>
                        <a:ext uri="{9D8B030D-6E8A-4147-A177-3AD203B41FA5}">
                          <a16:colId xmlns:a16="http://schemas.microsoft.com/office/drawing/2014/main" val="1342853191"/>
                        </a:ext>
                      </a:extLst>
                    </a:gridCol>
                    <a:gridCol w="921919">
                      <a:extLst>
                        <a:ext uri="{9D8B030D-6E8A-4147-A177-3AD203B41FA5}">
                          <a16:colId xmlns:a16="http://schemas.microsoft.com/office/drawing/2014/main" val="3272050641"/>
                        </a:ext>
                      </a:extLst>
                    </a:gridCol>
                    <a:gridCol w="921919">
                      <a:extLst>
                        <a:ext uri="{9D8B030D-6E8A-4147-A177-3AD203B41FA5}">
                          <a16:colId xmlns:a16="http://schemas.microsoft.com/office/drawing/2014/main" val="3562423262"/>
                        </a:ext>
                      </a:extLst>
                    </a:gridCol>
                    <a:gridCol w="3418179">
                      <a:extLst>
                        <a:ext uri="{9D8B030D-6E8A-4147-A177-3AD203B41FA5}">
                          <a16:colId xmlns:a16="http://schemas.microsoft.com/office/drawing/2014/main" val="810791777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𝐺</m:t>
                                </m:r>
                              </m:oMath>
                            </m:oMathPara>
                          </a14:m>
                          <a:endParaRPr lang="en-GB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𝐻</m:t>
                                </m:r>
                              </m:oMath>
                            </m:oMathPara>
                          </a14:m>
                          <a:endParaRPr lang="en-GB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𝐼</m:t>
                                </m:r>
                              </m:oMath>
                            </m:oMathPara>
                          </a14:m>
                          <a:endParaRPr lang="en-GB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𝐺</m:t>
                                </m:r>
                                <m:r>
                                  <a:rPr lang="en-GB" sz="1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 ∨ </m:t>
                                </m:r>
                                <m:d>
                                  <m:dPr>
                                    <m:ctrlPr>
                                      <a:rPr lang="en-GB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d>
                                      <m:dPr>
                                        <m:ctrlPr>
                                          <a:rPr lang="en-GB" sz="18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GB" sz="18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𝐻</m:t>
                                        </m:r>
                                        <m:r>
                                          <a:rPr lang="en-GB" sz="18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 ∨ </m:t>
                                        </m:r>
                                        <m:r>
                                          <a:rPr lang="en-GB" sz="18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𝐼</m:t>
                                        </m:r>
                                      </m:e>
                                    </m:d>
                                    <m:r>
                                      <a:rPr lang="en-GB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∧</m:t>
                                    </m:r>
                                    <m:d>
                                      <m:dPr>
                                        <m:ctrlPr>
                                          <a:rPr lang="en-GB" sz="18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GB" sz="18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¬ </m:t>
                                        </m:r>
                                        <m:r>
                                          <a:rPr lang="en-GB" sz="18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𝐻</m:t>
                                        </m:r>
                                        <m:r>
                                          <a:rPr lang="en-GB" sz="18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 ∧ ¬ </m:t>
                                        </m:r>
                                        <m:r>
                                          <a:rPr lang="en-GB" sz="18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𝐼</m:t>
                                        </m:r>
                                      </m:e>
                                    </m:d>
                                  </m:e>
                                </m:d>
                              </m:oMath>
                            </m:oMathPara>
                          </a14:m>
                          <a:endParaRPr lang="en-GB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3245893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T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T</a:t>
                          </a:r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T</a:t>
                          </a:r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tabLst>
                              <a:tab pos="85725" algn="l"/>
                              <a:tab pos="361950" algn="l"/>
                              <a:tab pos="809625" algn="l"/>
                              <a:tab pos="1076325" algn="l"/>
                              <a:tab pos="1257300" algn="l"/>
                              <a:tab pos="1524000" algn="l"/>
                              <a:tab pos="1885950" algn="l"/>
                              <a:tab pos="2066925" algn="l"/>
                              <a:tab pos="2333625" algn="l"/>
                              <a:tab pos="2600325" algn="l"/>
                              <a:tab pos="2781300" algn="l"/>
                            </a:tabLst>
                          </a:pPr>
                          <a:r>
                            <a:rPr lang="en-GB" dirty="0"/>
                            <a:t>	 T	</a:t>
                          </a:r>
                          <a:r>
                            <a:rPr lang="en-GB" b="1" dirty="0">
                              <a:solidFill>
                                <a:srgbClr val="7030A0"/>
                              </a:solidFill>
                            </a:rPr>
                            <a:t>T</a:t>
                          </a:r>
                          <a:r>
                            <a:rPr lang="en-GB" dirty="0"/>
                            <a:t>	T	</a:t>
                          </a:r>
                          <a:r>
                            <a:rPr lang="en-GB" dirty="0">
                              <a:solidFill>
                                <a:srgbClr val="C00000"/>
                              </a:solidFill>
                            </a:rPr>
                            <a:t>T</a:t>
                          </a:r>
                          <a:r>
                            <a:rPr lang="en-GB" dirty="0"/>
                            <a:t>	 T	 </a:t>
                          </a:r>
                          <a:r>
                            <a:rPr lang="en-GB" dirty="0">
                              <a:solidFill>
                                <a:srgbClr val="00B0F0"/>
                              </a:solidFill>
                            </a:rPr>
                            <a:t>F</a:t>
                          </a:r>
                          <a:r>
                            <a:rPr lang="en-GB" dirty="0"/>
                            <a:t>	</a:t>
                          </a:r>
                          <a:r>
                            <a:rPr lang="en-GB" dirty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</a:rPr>
                            <a:t>F</a:t>
                          </a:r>
                          <a:r>
                            <a:rPr lang="en-GB" dirty="0"/>
                            <a:t>	T	</a:t>
                          </a:r>
                          <a:r>
                            <a:rPr lang="en-GB" dirty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</a:rPr>
                            <a:t>F</a:t>
                          </a:r>
                          <a:r>
                            <a:rPr lang="en-GB" dirty="0"/>
                            <a:t>	</a:t>
                          </a:r>
                          <a:r>
                            <a:rPr lang="en-GB" dirty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</a:rPr>
                            <a:t>F</a:t>
                          </a:r>
                          <a:r>
                            <a:rPr lang="en-GB" dirty="0"/>
                            <a:t>	T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9440208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T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T</a:t>
                          </a:r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F</a:t>
                          </a:r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tabLst>
                              <a:tab pos="85725" algn="l"/>
                              <a:tab pos="361950" algn="l"/>
                              <a:tab pos="809625" algn="l"/>
                              <a:tab pos="1076325" algn="l"/>
                              <a:tab pos="1257300" algn="l"/>
                              <a:tab pos="1524000" algn="l"/>
                              <a:tab pos="1885950" algn="l"/>
                              <a:tab pos="2066925" algn="l"/>
                              <a:tab pos="2333625" algn="l"/>
                              <a:tab pos="2600325" algn="l"/>
                              <a:tab pos="2781300" algn="l"/>
                            </a:tabLst>
                          </a:pPr>
                          <a:r>
                            <a:rPr lang="en-GB" dirty="0"/>
                            <a:t>	 T	</a:t>
                          </a:r>
                          <a:r>
                            <a:rPr lang="en-GB" b="1" dirty="0">
                              <a:solidFill>
                                <a:srgbClr val="7030A0"/>
                              </a:solidFill>
                            </a:rPr>
                            <a:t>T</a:t>
                          </a:r>
                          <a:r>
                            <a:rPr lang="en-GB" dirty="0"/>
                            <a:t>	T	</a:t>
                          </a:r>
                          <a:r>
                            <a:rPr lang="en-GB" dirty="0">
                              <a:solidFill>
                                <a:srgbClr val="C00000"/>
                              </a:solidFill>
                            </a:rPr>
                            <a:t>T</a:t>
                          </a:r>
                          <a:r>
                            <a:rPr lang="en-GB" dirty="0"/>
                            <a:t>	 F	 </a:t>
                          </a:r>
                          <a:r>
                            <a:rPr lang="en-GB" dirty="0">
                              <a:solidFill>
                                <a:srgbClr val="00B0F0"/>
                              </a:solidFill>
                            </a:rPr>
                            <a:t>F</a:t>
                          </a:r>
                          <a:r>
                            <a:rPr lang="en-GB" dirty="0"/>
                            <a:t>	</a:t>
                          </a:r>
                          <a:r>
                            <a:rPr lang="en-GB" dirty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</a:rPr>
                            <a:t>F</a:t>
                          </a:r>
                          <a:r>
                            <a:rPr lang="en-GB" dirty="0"/>
                            <a:t>	T	</a:t>
                          </a:r>
                          <a:r>
                            <a:rPr lang="en-GB" dirty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</a:rPr>
                            <a:t>F</a:t>
                          </a:r>
                          <a:r>
                            <a:rPr lang="en-GB" dirty="0"/>
                            <a:t>	</a:t>
                          </a:r>
                          <a:r>
                            <a:rPr lang="en-GB" dirty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</a:rPr>
                            <a:t>T</a:t>
                          </a:r>
                          <a:r>
                            <a:rPr lang="en-GB" dirty="0"/>
                            <a:t>	F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7124944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T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F</a:t>
                          </a:r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T</a:t>
                          </a:r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tabLst>
                              <a:tab pos="85725" algn="l"/>
                              <a:tab pos="361950" algn="l"/>
                              <a:tab pos="809625" algn="l"/>
                              <a:tab pos="1076325" algn="l"/>
                              <a:tab pos="1257300" algn="l"/>
                              <a:tab pos="1524000" algn="l"/>
                              <a:tab pos="1885950" algn="l"/>
                              <a:tab pos="2066925" algn="l"/>
                              <a:tab pos="2333625" algn="l"/>
                              <a:tab pos="2600325" algn="l"/>
                              <a:tab pos="2781300" algn="l"/>
                            </a:tabLst>
                          </a:pPr>
                          <a:r>
                            <a:rPr lang="en-GB" dirty="0"/>
                            <a:t>	 T	</a:t>
                          </a:r>
                          <a:r>
                            <a:rPr lang="en-GB" b="1" dirty="0">
                              <a:solidFill>
                                <a:srgbClr val="7030A0"/>
                              </a:solidFill>
                            </a:rPr>
                            <a:t>T</a:t>
                          </a:r>
                          <a:r>
                            <a:rPr lang="en-GB" dirty="0"/>
                            <a:t>	F	</a:t>
                          </a:r>
                          <a:r>
                            <a:rPr lang="en-GB" dirty="0">
                              <a:solidFill>
                                <a:srgbClr val="C00000"/>
                              </a:solidFill>
                            </a:rPr>
                            <a:t>T</a:t>
                          </a:r>
                          <a:r>
                            <a:rPr lang="en-GB" dirty="0"/>
                            <a:t>	 T	 </a:t>
                          </a:r>
                          <a:r>
                            <a:rPr lang="en-GB" dirty="0">
                              <a:solidFill>
                                <a:srgbClr val="00B0F0"/>
                              </a:solidFill>
                            </a:rPr>
                            <a:t>F</a:t>
                          </a:r>
                          <a:r>
                            <a:rPr lang="en-GB" dirty="0"/>
                            <a:t>	</a:t>
                          </a:r>
                          <a:r>
                            <a:rPr lang="en-GB" dirty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</a:rPr>
                            <a:t>T</a:t>
                          </a:r>
                          <a:r>
                            <a:rPr lang="en-GB" dirty="0"/>
                            <a:t>	F	</a:t>
                          </a:r>
                          <a:r>
                            <a:rPr lang="en-GB" dirty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</a:rPr>
                            <a:t>F</a:t>
                          </a:r>
                          <a:r>
                            <a:rPr lang="en-GB" dirty="0"/>
                            <a:t>	</a:t>
                          </a:r>
                          <a:r>
                            <a:rPr lang="en-GB" dirty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</a:rPr>
                            <a:t>F</a:t>
                          </a:r>
                          <a:r>
                            <a:rPr lang="en-GB" dirty="0"/>
                            <a:t>	T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9256583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T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F</a:t>
                          </a:r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F</a:t>
                          </a:r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tabLst>
                              <a:tab pos="85725" algn="l"/>
                              <a:tab pos="361950" algn="l"/>
                              <a:tab pos="809625" algn="l"/>
                              <a:tab pos="1076325" algn="l"/>
                              <a:tab pos="1257300" algn="l"/>
                              <a:tab pos="1524000" algn="l"/>
                              <a:tab pos="1885950" algn="l"/>
                              <a:tab pos="2066925" algn="l"/>
                              <a:tab pos="2333625" algn="l"/>
                              <a:tab pos="2600325" algn="l"/>
                              <a:tab pos="2781300" algn="l"/>
                            </a:tabLst>
                          </a:pPr>
                          <a:r>
                            <a:rPr lang="en-GB" dirty="0"/>
                            <a:t>	 T	</a:t>
                          </a:r>
                          <a:r>
                            <a:rPr lang="en-GB" b="1" dirty="0">
                              <a:solidFill>
                                <a:srgbClr val="7030A0"/>
                              </a:solidFill>
                            </a:rPr>
                            <a:t>T</a:t>
                          </a:r>
                          <a:r>
                            <a:rPr lang="en-GB" dirty="0"/>
                            <a:t>	F	</a:t>
                          </a:r>
                          <a:r>
                            <a:rPr lang="en-GB" dirty="0">
                              <a:solidFill>
                                <a:srgbClr val="C00000"/>
                              </a:solidFill>
                            </a:rPr>
                            <a:t>F</a:t>
                          </a:r>
                          <a:r>
                            <a:rPr lang="en-GB" dirty="0"/>
                            <a:t>	 F	 </a:t>
                          </a:r>
                          <a:r>
                            <a:rPr lang="en-GB" dirty="0">
                              <a:solidFill>
                                <a:srgbClr val="00B0F0"/>
                              </a:solidFill>
                            </a:rPr>
                            <a:t>F</a:t>
                          </a:r>
                          <a:r>
                            <a:rPr lang="en-GB" dirty="0"/>
                            <a:t>	</a:t>
                          </a:r>
                          <a:r>
                            <a:rPr lang="en-GB" dirty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</a:rPr>
                            <a:t>T</a:t>
                          </a:r>
                          <a:r>
                            <a:rPr lang="en-GB" dirty="0"/>
                            <a:t>	F	</a:t>
                          </a:r>
                          <a:r>
                            <a:rPr lang="en-GB" dirty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</a:rPr>
                            <a:t>T</a:t>
                          </a:r>
                          <a:r>
                            <a:rPr lang="en-GB" dirty="0"/>
                            <a:t>	</a:t>
                          </a:r>
                          <a:r>
                            <a:rPr lang="en-GB" dirty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</a:rPr>
                            <a:t>T</a:t>
                          </a:r>
                          <a:r>
                            <a:rPr lang="en-GB" dirty="0"/>
                            <a:t>	F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9092154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F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T</a:t>
                          </a:r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T</a:t>
                          </a:r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tabLst>
                              <a:tab pos="85725" algn="l"/>
                              <a:tab pos="361950" algn="l"/>
                              <a:tab pos="809625" algn="l"/>
                              <a:tab pos="1076325" algn="l"/>
                              <a:tab pos="1257300" algn="l"/>
                              <a:tab pos="1524000" algn="l"/>
                              <a:tab pos="1885950" algn="l"/>
                              <a:tab pos="2066925" algn="l"/>
                              <a:tab pos="2333625" algn="l"/>
                              <a:tab pos="2600325" algn="l"/>
                              <a:tab pos="2781300" algn="l"/>
                            </a:tabLst>
                          </a:pPr>
                          <a:r>
                            <a:rPr lang="en-GB" dirty="0"/>
                            <a:t>	 F	</a:t>
                          </a:r>
                          <a:r>
                            <a:rPr lang="en-GB" b="1" dirty="0">
                              <a:solidFill>
                                <a:srgbClr val="7030A0"/>
                              </a:solidFill>
                            </a:rPr>
                            <a:t>F</a:t>
                          </a:r>
                          <a:r>
                            <a:rPr lang="en-GB" dirty="0"/>
                            <a:t>	T	</a:t>
                          </a:r>
                          <a:r>
                            <a:rPr lang="en-GB" dirty="0">
                              <a:solidFill>
                                <a:srgbClr val="C00000"/>
                              </a:solidFill>
                            </a:rPr>
                            <a:t>T</a:t>
                          </a:r>
                          <a:r>
                            <a:rPr lang="en-GB" dirty="0"/>
                            <a:t>	 T	 </a:t>
                          </a:r>
                          <a:r>
                            <a:rPr lang="en-GB" dirty="0">
                              <a:solidFill>
                                <a:srgbClr val="00B0F0"/>
                              </a:solidFill>
                            </a:rPr>
                            <a:t>F</a:t>
                          </a:r>
                          <a:r>
                            <a:rPr lang="en-GB" dirty="0"/>
                            <a:t>	</a:t>
                          </a:r>
                          <a:r>
                            <a:rPr lang="en-GB" dirty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</a:rPr>
                            <a:t>F</a:t>
                          </a:r>
                          <a:r>
                            <a:rPr lang="en-GB" dirty="0"/>
                            <a:t>	T	</a:t>
                          </a:r>
                          <a:r>
                            <a:rPr lang="en-GB" dirty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</a:rPr>
                            <a:t>F</a:t>
                          </a:r>
                          <a:r>
                            <a:rPr lang="en-GB" dirty="0"/>
                            <a:t>	</a:t>
                          </a:r>
                          <a:r>
                            <a:rPr lang="en-GB" dirty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</a:rPr>
                            <a:t>F</a:t>
                          </a:r>
                          <a:r>
                            <a:rPr lang="en-GB" dirty="0"/>
                            <a:t>	T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8499751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F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T</a:t>
                          </a:r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F</a:t>
                          </a:r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tabLst>
                              <a:tab pos="85725" algn="l"/>
                              <a:tab pos="361950" algn="l"/>
                              <a:tab pos="809625" algn="l"/>
                              <a:tab pos="1076325" algn="l"/>
                              <a:tab pos="1257300" algn="l"/>
                              <a:tab pos="1524000" algn="l"/>
                              <a:tab pos="1885950" algn="l"/>
                              <a:tab pos="2066925" algn="l"/>
                              <a:tab pos="2333625" algn="l"/>
                              <a:tab pos="2600325" algn="l"/>
                              <a:tab pos="2781300" algn="l"/>
                            </a:tabLst>
                          </a:pPr>
                          <a:r>
                            <a:rPr lang="en-GB" dirty="0"/>
                            <a:t>	 F	</a:t>
                          </a:r>
                          <a:r>
                            <a:rPr lang="en-GB" b="1" dirty="0">
                              <a:solidFill>
                                <a:srgbClr val="7030A0"/>
                              </a:solidFill>
                            </a:rPr>
                            <a:t>F</a:t>
                          </a:r>
                          <a:r>
                            <a:rPr lang="en-GB" dirty="0"/>
                            <a:t>	T	</a:t>
                          </a:r>
                          <a:r>
                            <a:rPr lang="en-GB" dirty="0">
                              <a:solidFill>
                                <a:srgbClr val="C00000"/>
                              </a:solidFill>
                            </a:rPr>
                            <a:t>T</a:t>
                          </a:r>
                          <a:r>
                            <a:rPr lang="en-GB" dirty="0"/>
                            <a:t>	 F	 </a:t>
                          </a:r>
                          <a:r>
                            <a:rPr lang="en-GB" dirty="0">
                              <a:solidFill>
                                <a:srgbClr val="00B0F0"/>
                              </a:solidFill>
                            </a:rPr>
                            <a:t>F</a:t>
                          </a:r>
                          <a:r>
                            <a:rPr lang="en-GB" dirty="0"/>
                            <a:t>	</a:t>
                          </a:r>
                          <a:r>
                            <a:rPr lang="en-GB" dirty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</a:rPr>
                            <a:t>F</a:t>
                          </a:r>
                          <a:r>
                            <a:rPr lang="en-GB" dirty="0"/>
                            <a:t>	T	</a:t>
                          </a:r>
                          <a:r>
                            <a:rPr lang="en-GB" dirty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</a:rPr>
                            <a:t>F</a:t>
                          </a:r>
                          <a:r>
                            <a:rPr lang="en-GB" dirty="0"/>
                            <a:t>	</a:t>
                          </a:r>
                          <a:r>
                            <a:rPr lang="en-GB" dirty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</a:rPr>
                            <a:t>T</a:t>
                          </a:r>
                          <a:r>
                            <a:rPr lang="en-GB" dirty="0"/>
                            <a:t>	F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6261072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F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F</a:t>
                          </a:r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T</a:t>
                          </a:r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tabLst>
                              <a:tab pos="85725" algn="l"/>
                              <a:tab pos="361950" algn="l"/>
                              <a:tab pos="809625" algn="l"/>
                              <a:tab pos="1076325" algn="l"/>
                              <a:tab pos="1257300" algn="l"/>
                              <a:tab pos="1524000" algn="l"/>
                              <a:tab pos="1885950" algn="l"/>
                              <a:tab pos="2066925" algn="l"/>
                              <a:tab pos="2333625" algn="l"/>
                              <a:tab pos="2600325" algn="l"/>
                              <a:tab pos="2781300" algn="l"/>
                            </a:tabLst>
                          </a:pPr>
                          <a:r>
                            <a:rPr lang="en-GB" dirty="0"/>
                            <a:t>	 F	</a:t>
                          </a:r>
                          <a:r>
                            <a:rPr lang="en-GB" b="1" dirty="0">
                              <a:solidFill>
                                <a:srgbClr val="7030A0"/>
                              </a:solidFill>
                            </a:rPr>
                            <a:t>F</a:t>
                          </a:r>
                          <a:r>
                            <a:rPr lang="en-GB" dirty="0"/>
                            <a:t>	F	</a:t>
                          </a:r>
                          <a:r>
                            <a:rPr lang="en-GB" dirty="0">
                              <a:solidFill>
                                <a:srgbClr val="C00000"/>
                              </a:solidFill>
                            </a:rPr>
                            <a:t>T</a:t>
                          </a:r>
                          <a:r>
                            <a:rPr lang="en-GB" dirty="0"/>
                            <a:t>	 T	 </a:t>
                          </a:r>
                          <a:r>
                            <a:rPr lang="en-GB" dirty="0">
                              <a:solidFill>
                                <a:srgbClr val="00B0F0"/>
                              </a:solidFill>
                            </a:rPr>
                            <a:t>F</a:t>
                          </a:r>
                          <a:r>
                            <a:rPr lang="en-GB" dirty="0"/>
                            <a:t>	</a:t>
                          </a:r>
                          <a:r>
                            <a:rPr lang="en-GB" dirty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</a:rPr>
                            <a:t>T</a:t>
                          </a:r>
                          <a:r>
                            <a:rPr lang="en-GB" dirty="0"/>
                            <a:t>	F	</a:t>
                          </a:r>
                          <a:r>
                            <a:rPr lang="en-GB" dirty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</a:rPr>
                            <a:t>F</a:t>
                          </a:r>
                          <a:r>
                            <a:rPr lang="en-GB" dirty="0"/>
                            <a:t>	</a:t>
                          </a:r>
                          <a:r>
                            <a:rPr lang="en-GB" dirty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</a:rPr>
                            <a:t>F</a:t>
                          </a:r>
                          <a:r>
                            <a:rPr lang="en-GB" dirty="0"/>
                            <a:t>	T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8622557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F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F</a:t>
                          </a:r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F</a:t>
                          </a:r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tabLst>
                              <a:tab pos="85725" algn="l"/>
                              <a:tab pos="361950" algn="l"/>
                              <a:tab pos="809625" algn="l"/>
                              <a:tab pos="1076325" algn="l"/>
                              <a:tab pos="1257300" algn="l"/>
                              <a:tab pos="1524000" algn="l"/>
                              <a:tab pos="1885950" algn="l"/>
                              <a:tab pos="2066925" algn="l"/>
                              <a:tab pos="2333625" algn="l"/>
                              <a:tab pos="2600325" algn="l"/>
                              <a:tab pos="2781300" algn="l"/>
                            </a:tabLst>
                          </a:pPr>
                          <a:r>
                            <a:rPr lang="en-GB" dirty="0"/>
                            <a:t>	 F	</a:t>
                          </a:r>
                          <a:r>
                            <a:rPr lang="en-GB" b="1" dirty="0">
                              <a:solidFill>
                                <a:srgbClr val="7030A0"/>
                              </a:solidFill>
                            </a:rPr>
                            <a:t>F</a:t>
                          </a:r>
                          <a:r>
                            <a:rPr lang="en-GB" dirty="0"/>
                            <a:t>	F	</a:t>
                          </a:r>
                          <a:r>
                            <a:rPr lang="en-GB" dirty="0">
                              <a:solidFill>
                                <a:srgbClr val="C00000"/>
                              </a:solidFill>
                            </a:rPr>
                            <a:t>F</a:t>
                          </a:r>
                          <a:r>
                            <a:rPr lang="en-GB" dirty="0"/>
                            <a:t>	 F	 </a:t>
                          </a:r>
                          <a:r>
                            <a:rPr lang="en-GB" dirty="0">
                              <a:solidFill>
                                <a:srgbClr val="00B0F0"/>
                              </a:solidFill>
                            </a:rPr>
                            <a:t>F</a:t>
                          </a:r>
                          <a:r>
                            <a:rPr lang="en-GB" dirty="0"/>
                            <a:t>	</a:t>
                          </a:r>
                          <a:r>
                            <a:rPr lang="en-GB" dirty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</a:rPr>
                            <a:t>T</a:t>
                          </a:r>
                          <a:r>
                            <a:rPr lang="en-GB" dirty="0"/>
                            <a:t>	F	</a:t>
                          </a:r>
                          <a:r>
                            <a:rPr lang="en-GB" dirty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</a:rPr>
                            <a:t>T</a:t>
                          </a:r>
                          <a:r>
                            <a:rPr lang="en-GB" dirty="0"/>
                            <a:t>	</a:t>
                          </a:r>
                          <a:r>
                            <a:rPr lang="en-GB" dirty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</a:rPr>
                            <a:t>T</a:t>
                          </a:r>
                          <a:r>
                            <a:rPr lang="en-GB" dirty="0"/>
                            <a:t>	F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2354372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0" name="Table 3">
                <a:extLst>
                  <a:ext uri="{FF2B5EF4-FFF2-40B4-BE49-F238E27FC236}">
                    <a16:creationId xmlns:a16="http://schemas.microsoft.com/office/drawing/2014/main" id="{8879C677-077B-D790-1CD2-7DDD735735E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081945011"/>
                  </p:ext>
                </p:extLst>
              </p:nvPr>
            </p:nvGraphicFramePr>
            <p:xfrm>
              <a:off x="3004031" y="2205072"/>
              <a:ext cx="6183936" cy="336778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921919">
                      <a:extLst>
                        <a:ext uri="{9D8B030D-6E8A-4147-A177-3AD203B41FA5}">
                          <a16:colId xmlns:a16="http://schemas.microsoft.com/office/drawing/2014/main" val="1342853191"/>
                        </a:ext>
                      </a:extLst>
                    </a:gridCol>
                    <a:gridCol w="921919">
                      <a:extLst>
                        <a:ext uri="{9D8B030D-6E8A-4147-A177-3AD203B41FA5}">
                          <a16:colId xmlns:a16="http://schemas.microsoft.com/office/drawing/2014/main" val="3272050641"/>
                        </a:ext>
                      </a:extLst>
                    </a:gridCol>
                    <a:gridCol w="921919">
                      <a:extLst>
                        <a:ext uri="{9D8B030D-6E8A-4147-A177-3AD203B41FA5}">
                          <a16:colId xmlns:a16="http://schemas.microsoft.com/office/drawing/2014/main" val="3562423262"/>
                        </a:ext>
                      </a:extLst>
                    </a:gridCol>
                    <a:gridCol w="3418179">
                      <a:extLst>
                        <a:ext uri="{9D8B030D-6E8A-4147-A177-3AD203B41FA5}">
                          <a16:colId xmlns:a16="http://schemas.microsoft.com/office/drawing/2014/main" val="810791777"/>
                        </a:ext>
                      </a:extLst>
                    </a:gridCol>
                  </a:tblGrid>
                  <a:tr h="40106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662" t="-1515" r="-574834" b="-76060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100000" t="-1515" r="-471053" b="-76060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201325" t="-1515" r="-374172" b="-76060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80961" t="-1515" r="-534" b="-76060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3245893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T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T</a:t>
                          </a:r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T</a:t>
                          </a:r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tabLst>
                              <a:tab pos="85725" algn="l"/>
                              <a:tab pos="361950" algn="l"/>
                              <a:tab pos="809625" algn="l"/>
                              <a:tab pos="1076325" algn="l"/>
                              <a:tab pos="1257300" algn="l"/>
                              <a:tab pos="1524000" algn="l"/>
                              <a:tab pos="1885950" algn="l"/>
                              <a:tab pos="2066925" algn="l"/>
                              <a:tab pos="2333625" algn="l"/>
                              <a:tab pos="2600325" algn="l"/>
                              <a:tab pos="2781300" algn="l"/>
                            </a:tabLst>
                          </a:pPr>
                          <a:r>
                            <a:rPr lang="en-GB" dirty="0"/>
                            <a:t>	 T	</a:t>
                          </a:r>
                          <a:r>
                            <a:rPr lang="en-GB" b="1" dirty="0">
                              <a:solidFill>
                                <a:srgbClr val="7030A0"/>
                              </a:solidFill>
                            </a:rPr>
                            <a:t>T</a:t>
                          </a:r>
                          <a:r>
                            <a:rPr lang="en-GB" dirty="0"/>
                            <a:t>	T	</a:t>
                          </a:r>
                          <a:r>
                            <a:rPr lang="en-GB" dirty="0">
                              <a:solidFill>
                                <a:srgbClr val="C00000"/>
                              </a:solidFill>
                            </a:rPr>
                            <a:t>T</a:t>
                          </a:r>
                          <a:r>
                            <a:rPr lang="en-GB" dirty="0"/>
                            <a:t>	 T	 </a:t>
                          </a:r>
                          <a:r>
                            <a:rPr lang="en-GB" dirty="0">
                              <a:solidFill>
                                <a:srgbClr val="00B0F0"/>
                              </a:solidFill>
                            </a:rPr>
                            <a:t>F</a:t>
                          </a:r>
                          <a:r>
                            <a:rPr lang="en-GB" dirty="0"/>
                            <a:t>	</a:t>
                          </a:r>
                          <a:r>
                            <a:rPr lang="en-GB" dirty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</a:rPr>
                            <a:t>F</a:t>
                          </a:r>
                          <a:r>
                            <a:rPr lang="en-GB" dirty="0"/>
                            <a:t>	T	</a:t>
                          </a:r>
                          <a:r>
                            <a:rPr lang="en-GB" dirty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</a:rPr>
                            <a:t>F</a:t>
                          </a:r>
                          <a:r>
                            <a:rPr lang="en-GB" dirty="0"/>
                            <a:t>	</a:t>
                          </a:r>
                          <a:r>
                            <a:rPr lang="en-GB" dirty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</a:rPr>
                            <a:t>F</a:t>
                          </a:r>
                          <a:r>
                            <a:rPr lang="en-GB" dirty="0"/>
                            <a:t>	T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9440208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T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T</a:t>
                          </a:r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F</a:t>
                          </a:r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tabLst>
                              <a:tab pos="85725" algn="l"/>
                              <a:tab pos="361950" algn="l"/>
                              <a:tab pos="809625" algn="l"/>
                              <a:tab pos="1076325" algn="l"/>
                              <a:tab pos="1257300" algn="l"/>
                              <a:tab pos="1524000" algn="l"/>
                              <a:tab pos="1885950" algn="l"/>
                              <a:tab pos="2066925" algn="l"/>
                              <a:tab pos="2333625" algn="l"/>
                              <a:tab pos="2600325" algn="l"/>
                              <a:tab pos="2781300" algn="l"/>
                            </a:tabLst>
                          </a:pPr>
                          <a:r>
                            <a:rPr lang="en-GB" dirty="0"/>
                            <a:t>	 T	</a:t>
                          </a:r>
                          <a:r>
                            <a:rPr lang="en-GB" b="1" dirty="0">
                              <a:solidFill>
                                <a:srgbClr val="7030A0"/>
                              </a:solidFill>
                            </a:rPr>
                            <a:t>T</a:t>
                          </a:r>
                          <a:r>
                            <a:rPr lang="en-GB" dirty="0"/>
                            <a:t>	T	</a:t>
                          </a:r>
                          <a:r>
                            <a:rPr lang="en-GB" dirty="0">
                              <a:solidFill>
                                <a:srgbClr val="C00000"/>
                              </a:solidFill>
                            </a:rPr>
                            <a:t>T</a:t>
                          </a:r>
                          <a:r>
                            <a:rPr lang="en-GB" dirty="0"/>
                            <a:t>	 F	 </a:t>
                          </a:r>
                          <a:r>
                            <a:rPr lang="en-GB" dirty="0">
                              <a:solidFill>
                                <a:srgbClr val="00B0F0"/>
                              </a:solidFill>
                            </a:rPr>
                            <a:t>F</a:t>
                          </a:r>
                          <a:r>
                            <a:rPr lang="en-GB" dirty="0"/>
                            <a:t>	</a:t>
                          </a:r>
                          <a:r>
                            <a:rPr lang="en-GB" dirty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</a:rPr>
                            <a:t>F</a:t>
                          </a:r>
                          <a:r>
                            <a:rPr lang="en-GB" dirty="0"/>
                            <a:t>	T	</a:t>
                          </a:r>
                          <a:r>
                            <a:rPr lang="en-GB" dirty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</a:rPr>
                            <a:t>F</a:t>
                          </a:r>
                          <a:r>
                            <a:rPr lang="en-GB" dirty="0"/>
                            <a:t>	</a:t>
                          </a:r>
                          <a:r>
                            <a:rPr lang="en-GB" dirty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</a:rPr>
                            <a:t>T</a:t>
                          </a:r>
                          <a:r>
                            <a:rPr lang="en-GB" dirty="0"/>
                            <a:t>	F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7124944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T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F</a:t>
                          </a:r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T</a:t>
                          </a:r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tabLst>
                              <a:tab pos="85725" algn="l"/>
                              <a:tab pos="361950" algn="l"/>
                              <a:tab pos="809625" algn="l"/>
                              <a:tab pos="1076325" algn="l"/>
                              <a:tab pos="1257300" algn="l"/>
                              <a:tab pos="1524000" algn="l"/>
                              <a:tab pos="1885950" algn="l"/>
                              <a:tab pos="2066925" algn="l"/>
                              <a:tab pos="2333625" algn="l"/>
                              <a:tab pos="2600325" algn="l"/>
                              <a:tab pos="2781300" algn="l"/>
                            </a:tabLst>
                          </a:pPr>
                          <a:r>
                            <a:rPr lang="en-GB" dirty="0"/>
                            <a:t>	 T	</a:t>
                          </a:r>
                          <a:r>
                            <a:rPr lang="en-GB" b="1" dirty="0">
                              <a:solidFill>
                                <a:srgbClr val="7030A0"/>
                              </a:solidFill>
                            </a:rPr>
                            <a:t>T</a:t>
                          </a:r>
                          <a:r>
                            <a:rPr lang="en-GB" dirty="0"/>
                            <a:t>	F	</a:t>
                          </a:r>
                          <a:r>
                            <a:rPr lang="en-GB" dirty="0">
                              <a:solidFill>
                                <a:srgbClr val="C00000"/>
                              </a:solidFill>
                            </a:rPr>
                            <a:t>T</a:t>
                          </a:r>
                          <a:r>
                            <a:rPr lang="en-GB" dirty="0"/>
                            <a:t>	 T	 </a:t>
                          </a:r>
                          <a:r>
                            <a:rPr lang="en-GB" dirty="0">
                              <a:solidFill>
                                <a:srgbClr val="00B0F0"/>
                              </a:solidFill>
                            </a:rPr>
                            <a:t>F</a:t>
                          </a:r>
                          <a:r>
                            <a:rPr lang="en-GB" dirty="0"/>
                            <a:t>	</a:t>
                          </a:r>
                          <a:r>
                            <a:rPr lang="en-GB" dirty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</a:rPr>
                            <a:t>T</a:t>
                          </a:r>
                          <a:r>
                            <a:rPr lang="en-GB" dirty="0"/>
                            <a:t>	F	</a:t>
                          </a:r>
                          <a:r>
                            <a:rPr lang="en-GB" dirty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</a:rPr>
                            <a:t>F</a:t>
                          </a:r>
                          <a:r>
                            <a:rPr lang="en-GB" dirty="0"/>
                            <a:t>	</a:t>
                          </a:r>
                          <a:r>
                            <a:rPr lang="en-GB" dirty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</a:rPr>
                            <a:t>F</a:t>
                          </a:r>
                          <a:r>
                            <a:rPr lang="en-GB" dirty="0"/>
                            <a:t>	T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9256583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T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F</a:t>
                          </a:r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F</a:t>
                          </a:r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tabLst>
                              <a:tab pos="85725" algn="l"/>
                              <a:tab pos="361950" algn="l"/>
                              <a:tab pos="809625" algn="l"/>
                              <a:tab pos="1076325" algn="l"/>
                              <a:tab pos="1257300" algn="l"/>
                              <a:tab pos="1524000" algn="l"/>
                              <a:tab pos="1885950" algn="l"/>
                              <a:tab pos="2066925" algn="l"/>
                              <a:tab pos="2333625" algn="l"/>
                              <a:tab pos="2600325" algn="l"/>
                              <a:tab pos="2781300" algn="l"/>
                            </a:tabLst>
                          </a:pPr>
                          <a:r>
                            <a:rPr lang="en-GB" dirty="0"/>
                            <a:t>	 T	</a:t>
                          </a:r>
                          <a:r>
                            <a:rPr lang="en-GB" b="1" dirty="0">
                              <a:solidFill>
                                <a:srgbClr val="7030A0"/>
                              </a:solidFill>
                            </a:rPr>
                            <a:t>T</a:t>
                          </a:r>
                          <a:r>
                            <a:rPr lang="en-GB" dirty="0"/>
                            <a:t>	F	</a:t>
                          </a:r>
                          <a:r>
                            <a:rPr lang="en-GB" dirty="0">
                              <a:solidFill>
                                <a:srgbClr val="C00000"/>
                              </a:solidFill>
                            </a:rPr>
                            <a:t>F</a:t>
                          </a:r>
                          <a:r>
                            <a:rPr lang="en-GB" dirty="0"/>
                            <a:t>	 F	 </a:t>
                          </a:r>
                          <a:r>
                            <a:rPr lang="en-GB" dirty="0">
                              <a:solidFill>
                                <a:srgbClr val="00B0F0"/>
                              </a:solidFill>
                            </a:rPr>
                            <a:t>F</a:t>
                          </a:r>
                          <a:r>
                            <a:rPr lang="en-GB" dirty="0"/>
                            <a:t>	</a:t>
                          </a:r>
                          <a:r>
                            <a:rPr lang="en-GB" dirty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</a:rPr>
                            <a:t>T</a:t>
                          </a:r>
                          <a:r>
                            <a:rPr lang="en-GB" dirty="0"/>
                            <a:t>	F	</a:t>
                          </a:r>
                          <a:r>
                            <a:rPr lang="en-GB" dirty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</a:rPr>
                            <a:t>T</a:t>
                          </a:r>
                          <a:r>
                            <a:rPr lang="en-GB" dirty="0"/>
                            <a:t>	</a:t>
                          </a:r>
                          <a:r>
                            <a:rPr lang="en-GB" dirty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</a:rPr>
                            <a:t>T</a:t>
                          </a:r>
                          <a:r>
                            <a:rPr lang="en-GB" dirty="0"/>
                            <a:t>	F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9092154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F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T</a:t>
                          </a:r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T</a:t>
                          </a:r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tabLst>
                              <a:tab pos="85725" algn="l"/>
                              <a:tab pos="361950" algn="l"/>
                              <a:tab pos="809625" algn="l"/>
                              <a:tab pos="1076325" algn="l"/>
                              <a:tab pos="1257300" algn="l"/>
                              <a:tab pos="1524000" algn="l"/>
                              <a:tab pos="1885950" algn="l"/>
                              <a:tab pos="2066925" algn="l"/>
                              <a:tab pos="2333625" algn="l"/>
                              <a:tab pos="2600325" algn="l"/>
                              <a:tab pos="2781300" algn="l"/>
                            </a:tabLst>
                          </a:pPr>
                          <a:r>
                            <a:rPr lang="en-GB" dirty="0"/>
                            <a:t>	 F	</a:t>
                          </a:r>
                          <a:r>
                            <a:rPr lang="en-GB" b="1" dirty="0">
                              <a:solidFill>
                                <a:srgbClr val="7030A0"/>
                              </a:solidFill>
                            </a:rPr>
                            <a:t>F</a:t>
                          </a:r>
                          <a:r>
                            <a:rPr lang="en-GB" dirty="0"/>
                            <a:t>	T	</a:t>
                          </a:r>
                          <a:r>
                            <a:rPr lang="en-GB" dirty="0">
                              <a:solidFill>
                                <a:srgbClr val="C00000"/>
                              </a:solidFill>
                            </a:rPr>
                            <a:t>T</a:t>
                          </a:r>
                          <a:r>
                            <a:rPr lang="en-GB" dirty="0"/>
                            <a:t>	 T	 </a:t>
                          </a:r>
                          <a:r>
                            <a:rPr lang="en-GB" dirty="0">
                              <a:solidFill>
                                <a:srgbClr val="00B0F0"/>
                              </a:solidFill>
                            </a:rPr>
                            <a:t>F</a:t>
                          </a:r>
                          <a:r>
                            <a:rPr lang="en-GB" dirty="0"/>
                            <a:t>	</a:t>
                          </a:r>
                          <a:r>
                            <a:rPr lang="en-GB" dirty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</a:rPr>
                            <a:t>F</a:t>
                          </a:r>
                          <a:r>
                            <a:rPr lang="en-GB" dirty="0"/>
                            <a:t>	T	</a:t>
                          </a:r>
                          <a:r>
                            <a:rPr lang="en-GB" dirty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</a:rPr>
                            <a:t>F</a:t>
                          </a:r>
                          <a:r>
                            <a:rPr lang="en-GB" dirty="0"/>
                            <a:t>	</a:t>
                          </a:r>
                          <a:r>
                            <a:rPr lang="en-GB" dirty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</a:rPr>
                            <a:t>F</a:t>
                          </a:r>
                          <a:r>
                            <a:rPr lang="en-GB" dirty="0"/>
                            <a:t>	T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8499751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F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T</a:t>
                          </a:r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F</a:t>
                          </a:r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tabLst>
                              <a:tab pos="85725" algn="l"/>
                              <a:tab pos="361950" algn="l"/>
                              <a:tab pos="809625" algn="l"/>
                              <a:tab pos="1076325" algn="l"/>
                              <a:tab pos="1257300" algn="l"/>
                              <a:tab pos="1524000" algn="l"/>
                              <a:tab pos="1885950" algn="l"/>
                              <a:tab pos="2066925" algn="l"/>
                              <a:tab pos="2333625" algn="l"/>
                              <a:tab pos="2600325" algn="l"/>
                              <a:tab pos="2781300" algn="l"/>
                            </a:tabLst>
                          </a:pPr>
                          <a:r>
                            <a:rPr lang="en-GB" dirty="0"/>
                            <a:t>	 F	</a:t>
                          </a:r>
                          <a:r>
                            <a:rPr lang="en-GB" b="1" dirty="0">
                              <a:solidFill>
                                <a:srgbClr val="7030A0"/>
                              </a:solidFill>
                            </a:rPr>
                            <a:t>F</a:t>
                          </a:r>
                          <a:r>
                            <a:rPr lang="en-GB" dirty="0"/>
                            <a:t>	T	</a:t>
                          </a:r>
                          <a:r>
                            <a:rPr lang="en-GB" dirty="0">
                              <a:solidFill>
                                <a:srgbClr val="C00000"/>
                              </a:solidFill>
                            </a:rPr>
                            <a:t>T</a:t>
                          </a:r>
                          <a:r>
                            <a:rPr lang="en-GB" dirty="0"/>
                            <a:t>	 F	 </a:t>
                          </a:r>
                          <a:r>
                            <a:rPr lang="en-GB" dirty="0">
                              <a:solidFill>
                                <a:srgbClr val="00B0F0"/>
                              </a:solidFill>
                            </a:rPr>
                            <a:t>F</a:t>
                          </a:r>
                          <a:r>
                            <a:rPr lang="en-GB" dirty="0"/>
                            <a:t>	</a:t>
                          </a:r>
                          <a:r>
                            <a:rPr lang="en-GB" dirty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</a:rPr>
                            <a:t>F</a:t>
                          </a:r>
                          <a:r>
                            <a:rPr lang="en-GB" dirty="0"/>
                            <a:t>	T	</a:t>
                          </a:r>
                          <a:r>
                            <a:rPr lang="en-GB" dirty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</a:rPr>
                            <a:t>F</a:t>
                          </a:r>
                          <a:r>
                            <a:rPr lang="en-GB" dirty="0"/>
                            <a:t>	</a:t>
                          </a:r>
                          <a:r>
                            <a:rPr lang="en-GB" dirty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</a:rPr>
                            <a:t>T</a:t>
                          </a:r>
                          <a:r>
                            <a:rPr lang="en-GB" dirty="0"/>
                            <a:t>	F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6261072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F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F</a:t>
                          </a:r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T</a:t>
                          </a:r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tabLst>
                              <a:tab pos="85725" algn="l"/>
                              <a:tab pos="361950" algn="l"/>
                              <a:tab pos="809625" algn="l"/>
                              <a:tab pos="1076325" algn="l"/>
                              <a:tab pos="1257300" algn="l"/>
                              <a:tab pos="1524000" algn="l"/>
                              <a:tab pos="1885950" algn="l"/>
                              <a:tab pos="2066925" algn="l"/>
                              <a:tab pos="2333625" algn="l"/>
                              <a:tab pos="2600325" algn="l"/>
                              <a:tab pos="2781300" algn="l"/>
                            </a:tabLst>
                          </a:pPr>
                          <a:r>
                            <a:rPr lang="en-GB" dirty="0"/>
                            <a:t>	 F	</a:t>
                          </a:r>
                          <a:r>
                            <a:rPr lang="en-GB" b="1" dirty="0">
                              <a:solidFill>
                                <a:srgbClr val="7030A0"/>
                              </a:solidFill>
                            </a:rPr>
                            <a:t>F</a:t>
                          </a:r>
                          <a:r>
                            <a:rPr lang="en-GB" dirty="0"/>
                            <a:t>	F	</a:t>
                          </a:r>
                          <a:r>
                            <a:rPr lang="en-GB" dirty="0">
                              <a:solidFill>
                                <a:srgbClr val="C00000"/>
                              </a:solidFill>
                            </a:rPr>
                            <a:t>T</a:t>
                          </a:r>
                          <a:r>
                            <a:rPr lang="en-GB" dirty="0"/>
                            <a:t>	 T	 </a:t>
                          </a:r>
                          <a:r>
                            <a:rPr lang="en-GB" dirty="0">
                              <a:solidFill>
                                <a:srgbClr val="00B0F0"/>
                              </a:solidFill>
                            </a:rPr>
                            <a:t>F</a:t>
                          </a:r>
                          <a:r>
                            <a:rPr lang="en-GB" dirty="0"/>
                            <a:t>	</a:t>
                          </a:r>
                          <a:r>
                            <a:rPr lang="en-GB" dirty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</a:rPr>
                            <a:t>T</a:t>
                          </a:r>
                          <a:r>
                            <a:rPr lang="en-GB" dirty="0"/>
                            <a:t>	F	</a:t>
                          </a:r>
                          <a:r>
                            <a:rPr lang="en-GB" dirty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</a:rPr>
                            <a:t>F</a:t>
                          </a:r>
                          <a:r>
                            <a:rPr lang="en-GB" dirty="0"/>
                            <a:t>	</a:t>
                          </a:r>
                          <a:r>
                            <a:rPr lang="en-GB" dirty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</a:rPr>
                            <a:t>F</a:t>
                          </a:r>
                          <a:r>
                            <a:rPr lang="en-GB" dirty="0"/>
                            <a:t>	T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8622557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F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F</a:t>
                          </a:r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F</a:t>
                          </a:r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tabLst>
                              <a:tab pos="85725" algn="l"/>
                              <a:tab pos="361950" algn="l"/>
                              <a:tab pos="809625" algn="l"/>
                              <a:tab pos="1076325" algn="l"/>
                              <a:tab pos="1257300" algn="l"/>
                              <a:tab pos="1524000" algn="l"/>
                              <a:tab pos="1885950" algn="l"/>
                              <a:tab pos="2066925" algn="l"/>
                              <a:tab pos="2333625" algn="l"/>
                              <a:tab pos="2600325" algn="l"/>
                              <a:tab pos="2781300" algn="l"/>
                            </a:tabLst>
                          </a:pPr>
                          <a:r>
                            <a:rPr lang="en-GB" dirty="0"/>
                            <a:t>	 F	</a:t>
                          </a:r>
                          <a:r>
                            <a:rPr lang="en-GB" b="1" dirty="0">
                              <a:solidFill>
                                <a:srgbClr val="7030A0"/>
                              </a:solidFill>
                            </a:rPr>
                            <a:t>F</a:t>
                          </a:r>
                          <a:r>
                            <a:rPr lang="en-GB" dirty="0"/>
                            <a:t>	F	</a:t>
                          </a:r>
                          <a:r>
                            <a:rPr lang="en-GB" dirty="0">
                              <a:solidFill>
                                <a:srgbClr val="C00000"/>
                              </a:solidFill>
                            </a:rPr>
                            <a:t>F</a:t>
                          </a:r>
                          <a:r>
                            <a:rPr lang="en-GB" dirty="0"/>
                            <a:t>	 F	 </a:t>
                          </a:r>
                          <a:r>
                            <a:rPr lang="en-GB" dirty="0">
                              <a:solidFill>
                                <a:srgbClr val="00B0F0"/>
                              </a:solidFill>
                            </a:rPr>
                            <a:t>F</a:t>
                          </a:r>
                          <a:r>
                            <a:rPr lang="en-GB" dirty="0"/>
                            <a:t>	</a:t>
                          </a:r>
                          <a:r>
                            <a:rPr lang="en-GB" dirty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</a:rPr>
                            <a:t>T</a:t>
                          </a:r>
                          <a:r>
                            <a:rPr lang="en-GB" dirty="0"/>
                            <a:t>	F	</a:t>
                          </a:r>
                          <a:r>
                            <a:rPr lang="en-GB" dirty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</a:rPr>
                            <a:t>T</a:t>
                          </a:r>
                          <a:r>
                            <a:rPr lang="en-GB" dirty="0"/>
                            <a:t>	</a:t>
                          </a:r>
                          <a:r>
                            <a:rPr lang="en-GB" dirty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</a:rPr>
                            <a:t>T</a:t>
                          </a:r>
                          <a:r>
                            <a:rPr lang="en-GB" dirty="0"/>
                            <a:t>	F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23543729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95161786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978E276-1815-CE72-344E-AB49414CB5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0965" y="3428999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697FBE0-5CA3-E02C-2CA1-55ADFAC236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897481">
            <a:off x="-2267932" y="-2404694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AABBCCE-2676-A988-D790-9F1F0FEEE446}"/>
              </a:ext>
            </a:extLst>
          </p:cNvPr>
          <p:cNvSpPr txBox="1"/>
          <p:nvPr/>
        </p:nvSpPr>
        <p:spPr>
          <a:xfrm>
            <a:off x="1159707" y="569795"/>
            <a:ext cx="851553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Reason and Argument</a:t>
            </a:r>
          </a:p>
          <a:p>
            <a:r>
              <a:rPr lang="en-GB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Lecture 5: Truth-Tables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31CB597-D19E-5C7C-2974-3E5262715FCB}"/>
              </a:ext>
            </a:extLst>
          </p:cNvPr>
          <p:cNvSpPr txBox="1"/>
          <p:nvPr/>
        </p:nvSpPr>
        <p:spPr>
          <a:xfrm>
            <a:off x="1159707" y="2775640"/>
            <a:ext cx="10155865" cy="290079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514350" indent="-514350">
              <a:spcAft>
                <a:spcPts val="2500"/>
              </a:spcAft>
              <a:buFont typeface="+mj-lt"/>
              <a:buAutoNum type="arabicPeriod"/>
            </a:pPr>
            <a:r>
              <a:rPr lang="en-GB" sz="3000" dirty="0">
                <a:solidFill>
                  <a:schemeClr val="bg2">
                    <a:lumMod val="75000"/>
                  </a:schemeClr>
                </a:solidFill>
              </a:rPr>
              <a:t>Characteristic Truth-Tables</a:t>
            </a:r>
          </a:p>
          <a:p>
            <a:pPr marL="514350" indent="-514350">
              <a:spcAft>
                <a:spcPts val="2500"/>
              </a:spcAft>
              <a:buFont typeface="+mj-lt"/>
              <a:buAutoNum type="arabicPeriod"/>
            </a:pPr>
            <a:r>
              <a:rPr lang="en-GB" sz="3000" dirty="0">
                <a:solidFill>
                  <a:schemeClr val="bg2">
                    <a:lumMod val="75000"/>
                  </a:schemeClr>
                </a:solidFill>
              </a:rPr>
              <a:t>Compound Truth-Tables</a:t>
            </a:r>
          </a:p>
          <a:p>
            <a:pPr marL="514350" indent="-514350">
              <a:spcAft>
                <a:spcPts val="2500"/>
              </a:spcAft>
              <a:buFont typeface="+mj-lt"/>
              <a:buAutoNum type="arabicPeriod"/>
            </a:pPr>
            <a:r>
              <a:rPr lang="en-GB" sz="3000" dirty="0">
                <a:solidFill>
                  <a:schemeClr val="bg2">
                    <a:lumMod val="75000"/>
                  </a:schemeClr>
                </a:solidFill>
              </a:rPr>
              <a:t>DIY Truth-Tables</a:t>
            </a:r>
          </a:p>
          <a:p>
            <a:pPr marL="514350" indent="-514350">
              <a:spcAft>
                <a:spcPts val="2500"/>
              </a:spcAft>
              <a:buFont typeface="+mj-lt"/>
              <a:buAutoNum type="arabicPeriod"/>
            </a:pPr>
            <a:r>
              <a:rPr lang="en-GB" sz="3000" dirty="0"/>
              <a:t>Valuations</a:t>
            </a:r>
          </a:p>
        </p:txBody>
      </p:sp>
    </p:spTree>
    <p:extLst>
      <p:ext uri="{BB962C8B-B14F-4D97-AF65-F5344CB8AC3E}">
        <p14:creationId xmlns:p14="http://schemas.microsoft.com/office/powerpoint/2010/main" val="188163452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229D3D3C-54A6-5EDF-0F09-4AB2E7D2A710}"/>
              </a:ext>
            </a:extLst>
          </p:cNvPr>
          <p:cNvSpPr txBox="1"/>
          <p:nvPr/>
        </p:nvSpPr>
        <p:spPr>
          <a:xfrm>
            <a:off x="1344343" y="1999325"/>
            <a:ext cx="9503313" cy="355481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342900" indent="-342900">
              <a:spcAft>
                <a:spcPts val="2000"/>
              </a:spcAft>
              <a:buFont typeface="Arial" panose="020B0604020202020204" pitchFamily="34" charset="0"/>
              <a:buChar char="•"/>
            </a:pPr>
            <a:r>
              <a:rPr lang="en-GB" sz="25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A </a:t>
            </a:r>
            <a:r>
              <a:rPr lang="en-GB" sz="2500" b="1" dirty="0">
                <a:solidFill>
                  <a:schemeClr val="accent6">
                    <a:lumMod val="50000"/>
                  </a:schemeClr>
                </a:solidFill>
              </a:rPr>
              <a:t>valuation</a:t>
            </a:r>
            <a:r>
              <a:rPr lang="en-GB" sz="25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of some atoms is </a:t>
            </a:r>
            <a:r>
              <a:rPr lang="en-GB" sz="25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any</a:t>
            </a:r>
            <a:r>
              <a:rPr lang="en-GB" sz="25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assignment of truth-values to those atoms</a:t>
            </a:r>
          </a:p>
          <a:p>
            <a:pPr marL="342900" indent="-342900">
              <a:spcAft>
                <a:spcPts val="2000"/>
              </a:spcAft>
              <a:buFont typeface="Arial" panose="020B0604020202020204" pitchFamily="34" charset="0"/>
              <a:buChar char="•"/>
            </a:pPr>
            <a:r>
              <a:rPr lang="en-GB" sz="25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Each </a:t>
            </a:r>
            <a:r>
              <a:rPr lang="en-GB" sz="2500" b="1" dirty="0">
                <a:solidFill>
                  <a:schemeClr val="accent5">
                    <a:lumMod val="50000"/>
                  </a:schemeClr>
                </a:solidFill>
              </a:rPr>
              <a:t>line</a:t>
            </a:r>
            <a:r>
              <a:rPr lang="en-GB" sz="25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of a truth-table is a valuation of the relevant atoms</a:t>
            </a:r>
          </a:p>
          <a:p>
            <a:pPr marL="342900" indent="-342900">
              <a:spcAft>
                <a:spcPts val="2000"/>
              </a:spcAft>
              <a:buFont typeface="Arial" panose="020B0604020202020204" pitchFamily="34" charset="0"/>
              <a:buChar char="•"/>
            </a:pPr>
            <a:r>
              <a:rPr lang="en-GB" sz="25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The </a:t>
            </a:r>
            <a:r>
              <a:rPr lang="en-GB" sz="2500" b="1" dirty="0">
                <a:solidFill>
                  <a:srgbClr val="C00000"/>
                </a:solidFill>
              </a:rPr>
              <a:t>whole truth-table </a:t>
            </a:r>
            <a:r>
              <a:rPr lang="en-GB" sz="25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displays all of the possible valuations of those atoms</a:t>
            </a:r>
          </a:p>
          <a:p>
            <a:pPr marL="342900" indent="-342900">
              <a:spcAft>
                <a:spcPts val="2000"/>
              </a:spcAft>
              <a:buFont typeface="Arial" panose="020B0604020202020204" pitchFamily="34" charset="0"/>
              <a:buChar char="•"/>
            </a:pPr>
            <a:r>
              <a:rPr lang="en-GB" sz="25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That is what makes truth-tables so useful: they give us a systematic way of surveying </a:t>
            </a:r>
            <a:r>
              <a:rPr lang="en-GB" sz="2500" b="1" dirty="0">
                <a:solidFill>
                  <a:schemeClr val="accent6">
                    <a:lumMod val="50000"/>
                  </a:schemeClr>
                </a:solidFill>
              </a:rPr>
              <a:t>valuations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8AA0A45-7E7D-9AE1-624F-F53B8C6B89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0965" y="3428999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3007354-4031-EEF2-060F-7F187A2FBD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897481">
            <a:off x="-2267932" y="-2404694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5A302E99-22A5-6E8F-BA86-19AA937464F4}"/>
              </a:ext>
            </a:extLst>
          </p:cNvPr>
          <p:cNvSpPr txBox="1"/>
          <p:nvPr/>
        </p:nvSpPr>
        <p:spPr>
          <a:xfrm>
            <a:off x="1180728" y="640349"/>
            <a:ext cx="95033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Introducing valuations</a:t>
            </a:r>
          </a:p>
        </p:txBody>
      </p:sp>
    </p:spTree>
    <p:extLst>
      <p:ext uri="{BB962C8B-B14F-4D97-AF65-F5344CB8AC3E}">
        <p14:creationId xmlns:p14="http://schemas.microsoft.com/office/powerpoint/2010/main" val="3716009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077356F-9B0A-0671-7CC0-48FADE4F14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0965" y="3428999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1157AF6-39C2-8E1E-EE72-2BF0F28046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897481">
            <a:off x="-2267932" y="-2404694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F249219-1258-D5FD-7EDB-EBDC035B850B}"/>
              </a:ext>
            </a:extLst>
          </p:cNvPr>
          <p:cNvSpPr txBox="1"/>
          <p:nvPr/>
        </p:nvSpPr>
        <p:spPr>
          <a:xfrm>
            <a:off x="1180728" y="640349"/>
            <a:ext cx="95033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The truth-tables for conjunction and disjunction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e 3">
                <a:extLst>
                  <a:ext uri="{FF2B5EF4-FFF2-40B4-BE49-F238E27FC236}">
                    <a16:creationId xmlns:a16="http://schemas.microsoft.com/office/drawing/2014/main" id="{F64FEB66-87A2-2D22-63B1-CF66D9E9429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64422140"/>
                  </p:ext>
                </p:extLst>
              </p:nvPr>
            </p:nvGraphicFramePr>
            <p:xfrm>
              <a:off x="1850224" y="2066592"/>
              <a:ext cx="3600453" cy="18542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00151">
                      <a:extLst>
                        <a:ext uri="{9D8B030D-6E8A-4147-A177-3AD203B41FA5}">
                          <a16:colId xmlns:a16="http://schemas.microsoft.com/office/drawing/2014/main" val="1342853191"/>
                        </a:ext>
                      </a:extLst>
                    </a:gridCol>
                    <a:gridCol w="1200151">
                      <a:extLst>
                        <a:ext uri="{9D8B030D-6E8A-4147-A177-3AD203B41FA5}">
                          <a16:colId xmlns:a16="http://schemas.microsoft.com/office/drawing/2014/main" val="3272050641"/>
                        </a:ext>
                      </a:extLst>
                    </a:gridCol>
                    <a:gridCol w="1200151">
                      <a:extLst>
                        <a:ext uri="{9D8B030D-6E8A-4147-A177-3AD203B41FA5}">
                          <a16:colId xmlns:a16="http://schemas.microsoft.com/office/drawing/2014/main" val="810791777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𝑨</m:t>
                                </m:r>
                              </m:oMath>
                            </m:oMathPara>
                          </a14:m>
                          <a:endParaRPr lang="en-GB" b="1" dirty="0"/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𝑩</m:t>
                                </m:r>
                              </m:oMath>
                            </m:oMathPara>
                          </a14:m>
                          <a:endParaRPr lang="en-GB" b="1" dirty="0"/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𝑨</m:t>
                                </m:r>
                                <m:r>
                                  <a:rPr lang="en-GB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∧</m:t>
                                </m:r>
                                <m:r>
                                  <a:rPr lang="en-GB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𝑩</m:t>
                                </m:r>
                              </m:oMath>
                            </m:oMathPara>
                          </a14:m>
                          <a:endParaRPr lang="en-GB" b="0" dirty="0"/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3245893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T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T</a:t>
                          </a:r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tabLst>
                              <a:tab pos="357188" algn="l"/>
                            </a:tabLst>
                          </a:pPr>
                          <a:r>
                            <a:rPr lang="en-GB" dirty="0"/>
                            <a:t>	 T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9440208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T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F</a:t>
                          </a:r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tabLst>
                              <a:tab pos="357188" algn="l"/>
                            </a:tabLst>
                          </a:pPr>
                          <a:r>
                            <a:rPr lang="en-GB" dirty="0"/>
                            <a:t>	 F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7124944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F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T</a:t>
                          </a:r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tabLst>
                              <a:tab pos="357188" algn="l"/>
                            </a:tabLst>
                          </a:pPr>
                          <a:r>
                            <a:rPr lang="en-GB" dirty="0"/>
                            <a:t>	 F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9256583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F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F</a:t>
                          </a:r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tabLst>
                              <a:tab pos="357188" algn="l"/>
                              <a:tab pos="714375" algn="l"/>
                            </a:tabLst>
                          </a:pPr>
                          <a:r>
                            <a:rPr lang="en-GB" dirty="0"/>
                            <a:t>	 F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9092154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e 3">
                <a:extLst>
                  <a:ext uri="{FF2B5EF4-FFF2-40B4-BE49-F238E27FC236}">
                    <a16:creationId xmlns:a16="http://schemas.microsoft.com/office/drawing/2014/main" id="{F64FEB66-87A2-2D22-63B1-CF66D9E9429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64422140"/>
                  </p:ext>
                </p:extLst>
              </p:nvPr>
            </p:nvGraphicFramePr>
            <p:xfrm>
              <a:off x="1850224" y="2066592"/>
              <a:ext cx="3600453" cy="18542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00151">
                      <a:extLst>
                        <a:ext uri="{9D8B030D-6E8A-4147-A177-3AD203B41FA5}">
                          <a16:colId xmlns:a16="http://schemas.microsoft.com/office/drawing/2014/main" val="1342853191"/>
                        </a:ext>
                      </a:extLst>
                    </a:gridCol>
                    <a:gridCol w="1200151">
                      <a:extLst>
                        <a:ext uri="{9D8B030D-6E8A-4147-A177-3AD203B41FA5}">
                          <a16:colId xmlns:a16="http://schemas.microsoft.com/office/drawing/2014/main" val="3272050641"/>
                        </a:ext>
                      </a:extLst>
                    </a:gridCol>
                    <a:gridCol w="1200151">
                      <a:extLst>
                        <a:ext uri="{9D8B030D-6E8A-4147-A177-3AD203B41FA5}">
                          <a16:colId xmlns:a16="http://schemas.microsoft.com/office/drawing/2014/main" val="810791777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015" t="-3279" r="-202030" b="-4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00505" t="-3279" r="-101010" b="-4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01523" t="-3279" r="-1523" b="-42295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3245893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T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T</a:t>
                          </a:r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tabLst>
                              <a:tab pos="357188" algn="l"/>
                            </a:tabLst>
                          </a:pPr>
                          <a:r>
                            <a:rPr lang="en-GB" dirty="0"/>
                            <a:t>	 T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9440208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T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F</a:t>
                          </a:r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tabLst>
                              <a:tab pos="357188" algn="l"/>
                            </a:tabLst>
                          </a:pPr>
                          <a:r>
                            <a:rPr lang="en-GB" dirty="0"/>
                            <a:t>	 F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7124944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F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T</a:t>
                          </a:r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tabLst>
                              <a:tab pos="357188" algn="l"/>
                            </a:tabLst>
                          </a:pPr>
                          <a:r>
                            <a:rPr lang="en-GB" dirty="0"/>
                            <a:t>	 F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9256583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F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F</a:t>
                          </a:r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tabLst>
                              <a:tab pos="357188" algn="l"/>
                              <a:tab pos="714375" algn="l"/>
                            </a:tabLst>
                          </a:pPr>
                          <a:r>
                            <a:rPr lang="en-GB" dirty="0"/>
                            <a:t>	 F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90921540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3">
                <a:extLst>
                  <a:ext uri="{FF2B5EF4-FFF2-40B4-BE49-F238E27FC236}">
                    <a16:creationId xmlns:a16="http://schemas.microsoft.com/office/drawing/2014/main" id="{A67CC870-AE9D-E1CE-6111-EC8E3A9C9E9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71925496"/>
                  </p:ext>
                </p:extLst>
              </p:nvPr>
            </p:nvGraphicFramePr>
            <p:xfrm>
              <a:off x="6741325" y="2066592"/>
              <a:ext cx="3600453" cy="18542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00151">
                      <a:extLst>
                        <a:ext uri="{9D8B030D-6E8A-4147-A177-3AD203B41FA5}">
                          <a16:colId xmlns:a16="http://schemas.microsoft.com/office/drawing/2014/main" val="1342853191"/>
                        </a:ext>
                      </a:extLst>
                    </a:gridCol>
                    <a:gridCol w="1200151">
                      <a:extLst>
                        <a:ext uri="{9D8B030D-6E8A-4147-A177-3AD203B41FA5}">
                          <a16:colId xmlns:a16="http://schemas.microsoft.com/office/drawing/2014/main" val="3272050641"/>
                        </a:ext>
                      </a:extLst>
                    </a:gridCol>
                    <a:gridCol w="1200151">
                      <a:extLst>
                        <a:ext uri="{9D8B030D-6E8A-4147-A177-3AD203B41FA5}">
                          <a16:colId xmlns:a16="http://schemas.microsoft.com/office/drawing/2014/main" val="810791777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𝑨</m:t>
                                </m:r>
                              </m:oMath>
                            </m:oMathPara>
                          </a14:m>
                          <a:endParaRPr lang="en-GB" b="1" dirty="0"/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𝑩</m:t>
                                </m:r>
                              </m:oMath>
                            </m:oMathPara>
                          </a14:m>
                          <a:endParaRPr lang="en-GB" b="1" dirty="0"/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𝑨</m:t>
                                </m:r>
                                <m:r>
                                  <a:rPr lang="en-GB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∨</m:t>
                                </m:r>
                                <m:r>
                                  <a:rPr lang="en-GB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𝑩</m:t>
                                </m:r>
                              </m:oMath>
                            </m:oMathPara>
                          </a14:m>
                          <a:endParaRPr lang="en-GB" b="0" dirty="0"/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3245893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T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T</a:t>
                          </a:r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tabLst>
                              <a:tab pos="357188" algn="l"/>
                            </a:tabLst>
                          </a:pPr>
                          <a:r>
                            <a:rPr lang="en-GB" dirty="0"/>
                            <a:t>	 T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9440208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T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F</a:t>
                          </a:r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tabLst>
                              <a:tab pos="357188" algn="l"/>
                            </a:tabLst>
                          </a:pPr>
                          <a:r>
                            <a:rPr lang="en-GB" dirty="0"/>
                            <a:t>	 T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7124944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F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T</a:t>
                          </a:r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tabLst>
                              <a:tab pos="357188" algn="l"/>
                            </a:tabLst>
                          </a:pPr>
                          <a:r>
                            <a:rPr lang="en-GB" dirty="0"/>
                            <a:t>	 T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9256583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F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F</a:t>
                          </a:r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tabLst>
                              <a:tab pos="357188" algn="l"/>
                            </a:tabLst>
                          </a:pPr>
                          <a:r>
                            <a:rPr lang="en-GB" dirty="0"/>
                            <a:t>	 F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9092154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3">
                <a:extLst>
                  <a:ext uri="{FF2B5EF4-FFF2-40B4-BE49-F238E27FC236}">
                    <a16:creationId xmlns:a16="http://schemas.microsoft.com/office/drawing/2014/main" id="{A67CC870-AE9D-E1CE-6111-EC8E3A9C9E9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71925496"/>
                  </p:ext>
                </p:extLst>
              </p:nvPr>
            </p:nvGraphicFramePr>
            <p:xfrm>
              <a:off x="6741325" y="2066592"/>
              <a:ext cx="3600453" cy="18542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00151">
                      <a:extLst>
                        <a:ext uri="{9D8B030D-6E8A-4147-A177-3AD203B41FA5}">
                          <a16:colId xmlns:a16="http://schemas.microsoft.com/office/drawing/2014/main" val="1342853191"/>
                        </a:ext>
                      </a:extLst>
                    </a:gridCol>
                    <a:gridCol w="1200151">
                      <a:extLst>
                        <a:ext uri="{9D8B030D-6E8A-4147-A177-3AD203B41FA5}">
                          <a16:colId xmlns:a16="http://schemas.microsoft.com/office/drawing/2014/main" val="3272050641"/>
                        </a:ext>
                      </a:extLst>
                    </a:gridCol>
                    <a:gridCol w="1200151">
                      <a:extLst>
                        <a:ext uri="{9D8B030D-6E8A-4147-A177-3AD203B41FA5}">
                          <a16:colId xmlns:a16="http://schemas.microsoft.com/office/drawing/2014/main" val="810791777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508" t="-3279" r="-202030" b="-4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00000" t="-3279" r="-101010" b="-4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201015" t="-3279" r="-1523" b="-42295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3245893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T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T</a:t>
                          </a:r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tabLst>
                              <a:tab pos="357188" algn="l"/>
                            </a:tabLst>
                          </a:pPr>
                          <a:r>
                            <a:rPr lang="en-GB" dirty="0"/>
                            <a:t>	 T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9440208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T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F</a:t>
                          </a:r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tabLst>
                              <a:tab pos="357188" algn="l"/>
                            </a:tabLst>
                          </a:pPr>
                          <a:r>
                            <a:rPr lang="en-GB" dirty="0"/>
                            <a:t>	 T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7124944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F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T</a:t>
                          </a:r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tabLst>
                              <a:tab pos="357188" algn="l"/>
                            </a:tabLst>
                          </a:pPr>
                          <a:r>
                            <a:rPr lang="en-GB" dirty="0"/>
                            <a:t>	 T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9256583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F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F</a:t>
                          </a:r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tabLst>
                              <a:tab pos="357188" algn="l"/>
                            </a:tabLst>
                          </a:pPr>
                          <a:r>
                            <a:rPr lang="en-GB" dirty="0"/>
                            <a:t>	 F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90921540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CE9E912-8B74-589D-66CF-8029B1F43756}"/>
                  </a:ext>
                </a:extLst>
              </p:cNvPr>
              <p:cNvSpPr txBox="1"/>
              <p:nvPr/>
            </p:nvSpPr>
            <p:spPr>
              <a:xfrm>
                <a:off x="1344343" y="4531711"/>
                <a:ext cx="9503313" cy="1502976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marL="342900" indent="-342900">
                  <a:spcAft>
                    <a:spcPts val="2000"/>
                  </a:spcAft>
                  <a:buFont typeface="Arial" panose="020B0604020202020204" pitchFamily="34" charset="0"/>
                  <a:buChar char="•"/>
                </a:pP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Notice that there these tables have </a:t>
                </a:r>
                <a:r>
                  <a:rPr lang="en-GB" sz="2500" i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four</a:t>
                </a: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rows</a:t>
                </a:r>
              </a:p>
              <a:p>
                <a:pPr marL="342900" indent="-342900">
                  <a:spcAft>
                    <a:spcPts val="2000"/>
                  </a:spcAft>
                  <a:buFont typeface="Arial" panose="020B0604020202020204" pitchFamily="34" charset="0"/>
                  <a:buChar char="•"/>
                </a:pP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That’s because </a:t>
                </a:r>
                <a14:m>
                  <m:oMath xmlns:m="http://schemas.openxmlformats.org/officeDocument/2006/math">
                    <m:r>
                      <a:rPr lang="en-GB" sz="2500" b="1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GB" sz="2500" b="1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can both be True or False, and there are four ways of combining these two possibilities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CE9E912-8B74-589D-66CF-8029B1F437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4343" y="4531711"/>
                <a:ext cx="9503313" cy="1502976"/>
              </a:xfrm>
              <a:prstGeom prst="rect">
                <a:avLst/>
              </a:prstGeom>
              <a:blipFill>
                <a:blip r:embed="rId5"/>
                <a:stretch>
                  <a:fillRect l="-963" t="-2429" r="-449" b="-931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23382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229D3D3C-54A6-5EDF-0F09-4AB2E7D2A710}"/>
              </a:ext>
            </a:extLst>
          </p:cNvPr>
          <p:cNvSpPr txBox="1"/>
          <p:nvPr/>
        </p:nvSpPr>
        <p:spPr>
          <a:xfrm>
            <a:off x="1344343" y="3025248"/>
            <a:ext cx="9503313" cy="150297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342900" indent="-342900">
              <a:spcAft>
                <a:spcPts val="2000"/>
              </a:spcAft>
              <a:buFont typeface="Arial" panose="020B0604020202020204" pitchFamily="34" charset="0"/>
              <a:buChar char="•"/>
            </a:pPr>
            <a:r>
              <a:rPr lang="en-GB" sz="25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When we consider a </a:t>
            </a:r>
            <a:r>
              <a:rPr lang="en-GB" sz="2500" b="1" dirty="0">
                <a:solidFill>
                  <a:schemeClr val="accent6">
                    <a:lumMod val="50000"/>
                  </a:schemeClr>
                </a:solidFill>
              </a:rPr>
              <a:t>valuation</a:t>
            </a:r>
            <a:r>
              <a:rPr lang="en-GB" sz="25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we are thinking through what would be the case if certain atoms were true, and others were false</a:t>
            </a:r>
          </a:p>
          <a:p>
            <a:pPr marL="342900" indent="-342900">
              <a:spcAft>
                <a:spcPts val="2000"/>
              </a:spcAft>
              <a:buFont typeface="Arial" panose="020B0604020202020204" pitchFamily="34" charset="0"/>
              <a:buChar char="•"/>
            </a:pPr>
            <a:r>
              <a:rPr lang="en-GB" sz="25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Considering a valuation is a lot like imagining a </a:t>
            </a:r>
            <a:r>
              <a:rPr lang="en-GB" sz="2500" b="1" dirty="0">
                <a:solidFill>
                  <a:schemeClr val="accent5">
                    <a:lumMod val="50000"/>
                  </a:schemeClr>
                </a:solidFill>
              </a:rPr>
              <a:t>possible world</a:t>
            </a:r>
            <a:r>
              <a:rPr lang="en-GB" sz="25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…</a:t>
            </a:r>
            <a:endParaRPr lang="en-GB" sz="25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8AA0A45-7E7D-9AE1-624F-F53B8C6B89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0965" y="3428999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3007354-4031-EEF2-060F-7F187A2FBD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897481">
            <a:off x="-2267932" y="-2404694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5A302E99-22A5-6E8F-BA86-19AA937464F4}"/>
              </a:ext>
            </a:extLst>
          </p:cNvPr>
          <p:cNvSpPr txBox="1"/>
          <p:nvPr/>
        </p:nvSpPr>
        <p:spPr>
          <a:xfrm>
            <a:off x="1180728" y="640349"/>
            <a:ext cx="95033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Valuations and possible worlds</a:t>
            </a:r>
          </a:p>
        </p:txBody>
      </p:sp>
    </p:spTree>
    <p:extLst>
      <p:ext uri="{BB962C8B-B14F-4D97-AF65-F5344CB8AC3E}">
        <p14:creationId xmlns:p14="http://schemas.microsoft.com/office/powerpoint/2010/main" val="541231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/>
      <p:bldP spid="10" grpId="1" build="allAtOnce"/>
      <p:bldP spid="15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Video 1">
            <a:hlinkClick r:id="" action="ppaction://media"/>
            <a:extLst>
              <a:ext uri="{FF2B5EF4-FFF2-40B4-BE49-F238E27FC236}">
                <a16:creationId xmlns:a16="http://schemas.microsoft.com/office/drawing/2014/main" id="{24156494-3862-3FEE-48E6-9DB813F6E6E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7309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3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Video 2">
            <a:hlinkClick r:id="" action="ppaction://media"/>
            <a:extLst>
              <a:ext uri="{FF2B5EF4-FFF2-40B4-BE49-F238E27FC236}">
                <a16:creationId xmlns:a16="http://schemas.microsoft.com/office/drawing/2014/main" id="{37BD4D56-4042-2180-43AA-EDD44A475F4B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6987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Video 3">
            <a:hlinkClick r:id="" action="ppaction://media"/>
            <a:extLst>
              <a:ext uri="{FF2B5EF4-FFF2-40B4-BE49-F238E27FC236}">
                <a16:creationId xmlns:a16="http://schemas.microsoft.com/office/drawing/2014/main" id="{62DB3432-0FFF-AD49-C9ED-9EEE29D1EBE7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46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Video 4">
            <a:hlinkClick r:id="" action="ppaction://media"/>
            <a:extLst>
              <a:ext uri="{FF2B5EF4-FFF2-40B4-BE49-F238E27FC236}">
                <a16:creationId xmlns:a16="http://schemas.microsoft.com/office/drawing/2014/main" id="{5B9F6C94-A3F8-A3EB-10CD-E1D87CD1B491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1016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Video 5">
            <a:hlinkClick r:id="" action="ppaction://media"/>
            <a:extLst>
              <a:ext uri="{FF2B5EF4-FFF2-40B4-BE49-F238E27FC236}">
                <a16:creationId xmlns:a16="http://schemas.microsoft.com/office/drawing/2014/main" id="{3937AD4E-BC4E-3314-D812-50B39ECCADDA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0717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0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Video 6">
            <a:hlinkClick r:id="" action="ppaction://media"/>
            <a:extLst>
              <a:ext uri="{FF2B5EF4-FFF2-40B4-BE49-F238E27FC236}">
                <a16:creationId xmlns:a16="http://schemas.microsoft.com/office/drawing/2014/main" id="{A9D9F30F-2EA5-73FB-04B0-B786C7B7D91E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8402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13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Video 7">
            <a:hlinkClick r:id="" action="ppaction://media"/>
            <a:extLst>
              <a:ext uri="{FF2B5EF4-FFF2-40B4-BE49-F238E27FC236}">
                <a16:creationId xmlns:a16="http://schemas.microsoft.com/office/drawing/2014/main" id="{D47241C6-94F9-A928-EECA-FD8CBB060ADB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3061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3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229D3D3C-54A6-5EDF-0F09-4AB2E7D2A710}"/>
              </a:ext>
            </a:extLst>
          </p:cNvPr>
          <p:cNvSpPr txBox="1"/>
          <p:nvPr/>
        </p:nvSpPr>
        <p:spPr>
          <a:xfrm>
            <a:off x="1344343" y="3025248"/>
            <a:ext cx="9503313" cy="150297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342900" indent="-342900">
              <a:spcAft>
                <a:spcPts val="2000"/>
              </a:spcAft>
              <a:buFont typeface="Arial" panose="020B0604020202020204" pitchFamily="34" charset="0"/>
              <a:buChar char="•"/>
            </a:pPr>
            <a:r>
              <a:rPr lang="en-GB" sz="25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For certain purposes, we can use </a:t>
            </a:r>
            <a:r>
              <a:rPr lang="en-GB" sz="2500" b="1" dirty="0">
                <a:solidFill>
                  <a:schemeClr val="accent6">
                    <a:lumMod val="50000"/>
                  </a:schemeClr>
                </a:solidFill>
              </a:rPr>
              <a:t>valuations</a:t>
            </a:r>
            <a:r>
              <a:rPr lang="en-GB" sz="25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as well-behaved logical surrogates for </a:t>
            </a:r>
            <a:r>
              <a:rPr lang="en-GB" sz="2500" b="1" dirty="0">
                <a:solidFill>
                  <a:schemeClr val="accent5">
                    <a:lumMod val="50000"/>
                  </a:schemeClr>
                </a:solidFill>
              </a:rPr>
              <a:t>possible worlds</a:t>
            </a:r>
            <a:endParaRPr lang="en-GB" sz="25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342900" indent="-342900">
              <a:spcAft>
                <a:spcPts val="2000"/>
              </a:spcAft>
              <a:buFont typeface="Arial" panose="020B0604020202020204" pitchFamily="34" charset="0"/>
              <a:buChar char="•"/>
            </a:pPr>
            <a:r>
              <a:rPr lang="en-GB" sz="25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This insight will set us up for a </a:t>
            </a:r>
            <a:r>
              <a:rPr lang="en-GB" sz="25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huge</a:t>
            </a:r>
            <a:r>
              <a:rPr lang="en-GB" sz="25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leap forwards in the next lecture!</a:t>
            </a:r>
            <a:endParaRPr lang="en-GB" sz="25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8AA0A45-7E7D-9AE1-624F-F53B8C6B89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0965" y="3428999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3007354-4031-EEF2-060F-7F187A2FBD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897481">
            <a:off x="-2267932" y="-2404694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5A302E99-22A5-6E8F-BA86-19AA937464F4}"/>
              </a:ext>
            </a:extLst>
          </p:cNvPr>
          <p:cNvSpPr txBox="1"/>
          <p:nvPr/>
        </p:nvSpPr>
        <p:spPr>
          <a:xfrm>
            <a:off x="1180728" y="640349"/>
            <a:ext cx="95033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Valuations as surrogates for possible worlds</a:t>
            </a:r>
          </a:p>
        </p:txBody>
      </p:sp>
    </p:spTree>
    <p:extLst>
      <p:ext uri="{BB962C8B-B14F-4D97-AF65-F5344CB8AC3E}">
        <p14:creationId xmlns:p14="http://schemas.microsoft.com/office/powerpoint/2010/main" val="961458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/>
      <p:bldP spid="15" grpId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871E9E1-D9C1-BF00-73CD-9B0E90CE0F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0965" y="3428999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8B0EF2E-A803-2DB3-96AC-38DDF150B307}"/>
              </a:ext>
            </a:extLst>
          </p:cNvPr>
          <p:cNvSpPr txBox="1"/>
          <p:nvPr/>
        </p:nvSpPr>
        <p:spPr>
          <a:xfrm>
            <a:off x="1180727" y="637811"/>
            <a:ext cx="95033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For next time…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26766D6-04A2-2320-320A-ED4579A806B1}"/>
              </a:ext>
            </a:extLst>
          </p:cNvPr>
          <p:cNvSpPr txBox="1"/>
          <p:nvPr/>
        </p:nvSpPr>
        <p:spPr>
          <a:xfrm>
            <a:off x="1344343" y="2549271"/>
            <a:ext cx="9503313" cy="17594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457200" indent="-457200">
              <a:spcAft>
                <a:spcPts val="2000"/>
              </a:spcAft>
              <a:buFont typeface="Arial" panose="020B0604020202020204" pitchFamily="34" charset="0"/>
              <a:buChar char="•"/>
            </a:pPr>
            <a:r>
              <a:rPr lang="en-GB" sz="25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Read Sections 11 and 12 of </a:t>
            </a:r>
            <a:r>
              <a:rPr lang="en-GB" sz="25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forallx</a:t>
            </a:r>
            <a:endParaRPr lang="en-GB" sz="25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457200" indent="-457200">
              <a:spcAft>
                <a:spcPts val="2000"/>
              </a:spcAft>
              <a:buFont typeface="Arial" panose="020B0604020202020204" pitchFamily="34" charset="0"/>
              <a:buChar char="•"/>
            </a:pPr>
            <a:r>
              <a:rPr lang="en-GB" sz="25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Complete all associated exercises!</a:t>
            </a:r>
          </a:p>
          <a:p>
            <a:pPr marL="457200" indent="-457200">
              <a:spcAft>
                <a:spcPts val="2000"/>
              </a:spcAft>
              <a:buFont typeface="Arial" panose="020B0604020202020204" pitchFamily="34" charset="0"/>
              <a:buChar char="•"/>
            </a:pPr>
            <a:r>
              <a:rPr lang="en-GB" sz="25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Worksheet 3 is now available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C925EE2-B4F1-DDBE-3175-3C707EFCAA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897481">
            <a:off x="-2267932" y="-2417010"/>
            <a:ext cx="7551782" cy="5292147"/>
          </a:xfrm>
          <a:prstGeom prst="rect">
            <a:avLst/>
          </a:prstGeom>
          <a:effectLst>
            <a:softEdge rad="152400"/>
          </a:effectLst>
        </p:spPr>
      </p:pic>
    </p:spTree>
    <p:extLst>
      <p:ext uri="{BB962C8B-B14F-4D97-AF65-F5344CB8AC3E}">
        <p14:creationId xmlns:p14="http://schemas.microsoft.com/office/powerpoint/2010/main" val="11886402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077356F-9B0A-0671-7CC0-48FADE4F14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0965" y="3428999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1157AF6-39C2-8E1E-EE72-2BF0F28046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897481">
            <a:off x="-2267932" y="-2404694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F249219-1258-D5FD-7EDB-EBDC035B850B}"/>
              </a:ext>
            </a:extLst>
          </p:cNvPr>
          <p:cNvSpPr txBox="1"/>
          <p:nvPr/>
        </p:nvSpPr>
        <p:spPr>
          <a:xfrm>
            <a:off x="1180728" y="640349"/>
            <a:ext cx="95033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The truth-table for the conditional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e 3">
                <a:extLst>
                  <a:ext uri="{FF2B5EF4-FFF2-40B4-BE49-F238E27FC236}">
                    <a16:creationId xmlns:a16="http://schemas.microsoft.com/office/drawing/2014/main" id="{F64FEB66-87A2-2D22-63B1-CF66D9E9429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45280935"/>
                  </p:ext>
                </p:extLst>
              </p:nvPr>
            </p:nvGraphicFramePr>
            <p:xfrm>
              <a:off x="4295772" y="2066592"/>
              <a:ext cx="3600453" cy="18542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00151">
                      <a:extLst>
                        <a:ext uri="{9D8B030D-6E8A-4147-A177-3AD203B41FA5}">
                          <a16:colId xmlns:a16="http://schemas.microsoft.com/office/drawing/2014/main" val="1342853191"/>
                        </a:ext>
                      </a:extLst>
                    </a:gridCol>
                    <a:gridCol w="1200151">
                      <a:extLst>
                        <a:ext uri="{9D8B030D-6E8A-4147-A177-3AD203B41FA5}">
                          <a16:colId xmlns:a16="http://schemas.microsoft.com/office/drawing/2014/main" val="3272050641"/>
                        </a:ext>
                      </a:extLst>
                    </a:gridCol>
                    <a:gridCol w="1200151">
                      <a:extLst>
                        <a:ext uri="{9D8B030D-6E8A-4147-A177-3AD203B41FA5}">
                          <a16:colId xmlns:a16="http://schemas.microsoft.com/office/drawing/2014/main" val="810791777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𝑨</m:t>
                                </m:r>
                              </m:oMath>
                            </m:oMathPara>
                          </a14:m>
                          <a:endParaRPr lang="en-GB" b="1" dirty="0"/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𝑩</m:t>
                                </m:r>
                              </m:oMath>
                            </m:oMathPara>
                          </a14:m>
                          <a:endParaRPr lang="en-GB" b="1" dirty="0"/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𝑨</m:t>
                                </m:r>
                                <m:r>
                                  <a:rPr lang="en-GB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→</m:t>
                                </m:r>
                                <m:r>
                                  <a:rPr lang="en-GB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𝑩</m:t>
                                </m:r>
                              </m:oMath>
                            </m:oMathPara>
                          </a14:m>
                          <a:endParaRPr lang="en-GB" b="0" dirty="0"/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3245893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T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T</a:t>
                          </a:r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tabLst>
                              <a:tab pos="357188" algn="l"/>
                            </a:tabLst>
                          </a:pPr>
                          <a:r>
                            <a:rPr lang="en-GB" dirty="0"/>
                            <a:t>	 T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9440208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T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F</a:t>
                          </a:r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tabLst>
                              <a:tab pos="357188" algn="l"/>
                              <a:tab pos="714375" algn="l"/>
                            </a:tabLst>
                          </a:pPr>
                          <a:r>
                            <a:rPr lang="en-GB" dirty="0"/>
                            <a:t>	 F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7124944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F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T</a:t>
                          </a:r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tabLst>
                              <a:tab pos="357188" algn="l"/>
                            </a:tabLst>
                          </a:pPr>
                          <a:r>
                            <a:rPr lang="en-GB" dirty="0"/>
                            <a:t>	 T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9256583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F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F</a:t>
                          </a:r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tabLst>
                              <a:tab pos="357188" algn="l"/>
                            </a:tabLst>
                          </a:pPr>
                          <a:r>
                            <a:rPr lang="en-GB" dirty="0"/>
                            <a:t>	 T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9092154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e 3">
                <a:extLst>
                  <a:ext uri="{FF2B5EF4-FFF2-40B4-BE49-F238E27FC236}">
                    <a16:creationId xmlns:a16="http://schemas.microsoft.com/office/drawing/2014/main" id="{F64FEB66-87A2-2D22-63B1-CF66D9E9429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45280935"/>
                  </p:ext>
                </p:extLst>
              </p:nvPr>
            </p:nvGraphicFramePr>
            <p:xfrm>
              <a:off x="4295772" y="2066592"/>
              <a:ext cx="3600453" cy="18542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00151">
                      <a:extLst>
                        <a:ext uri="{9D8B030D-6E8A-4147-A177-3AD203B41FA5}">
                          <a16:colId xmlns:a16="http://schemas.microsoft.com/office/drawing/2014/main" val="1342853191"/>
                        </a:ext>
                      </a:extLst>
                    </a:gridCol>
                    <a:gridCol w="1200151">
                      <a:extLst>
                        <a:ext uri="{9D8B030D-6E8A-4147-A177-3AD203B41FA5}">
                          <a16:colId xmlns:a16="http://schemas.microsoft.com/office/drawing/2014/main" val="3272050641"/>
                        </a:ext>
                      </a:extLst>
                    </a:gridCol>
                    <a:gridCol w="1200151">
                      <a:extLst>
                        <a:ext uri="{9D8B030D-6E8A-4147-A177-3AD203B41FA5}">
                          <a16:colId xmlns:a16="http://schemas.microsoft.com/office/drawing/2014/main" val="810791777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508" t="-3279" r="-202030" b="-4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00000" t="-3279" r="-101010" b="-4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01015" t="-3279" r="-1523" b="-42295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3245893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T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T</a:t>
                          </a:r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tabLst>
                              <a:tab pos="357188" algn="l"/>
                            </a:tabLst>
                          </a:pPr>
                          <a:r>
                            <a:rPr lang="en-GB" dirty="0"/>
                            <a:t>	 T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9440208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T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F</a:t>
                          </a:r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tabLst>
                              <a:tab pos="357188" algn="l"/>
                              <a:tab pos="714375" algn="l"/>
                            </a:tabLst>
                          </a:pPr>
                          <a:r>
                            <a:rPr lang="en-GB" dirty="0"/>
                            <a:t>	 F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7124944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F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T</a:t>
                          </a:r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tabLst>
                              <a:tab pos="357188" algn="l"/>
                            </a:tabLst>
                          </a:pPr>
                          <a:r>
                            <a:rPr lang="en-GB" dirty="0"/>
                            <a:t>	 T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9256583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F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F</a:t>
                          </a:r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tabLst>
                              <a:tab pos="357188" algn="l"/>
                            </a:tabLst>
                          </a:pPr>
                          <a:r>
                            <a:rPr lang="en-GB" dirty="0"/>
                            <a:t>	 T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90921540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DCE9E912-8B74-589D-66CF-8029B1F43756}"/>
              </a:ext>
            </a:extLst>
          </p:cNvPr>
          <p:cNvSpPr txBox="1"/>
          <p:nvPr/>
        </p:nvSpPr>
        <p:spPr>
          <a:xfrm>
            <a:off x="1344343" y="5044672"/>
            <a:ext cx="9503313" cy="4770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342900" indent="-342900">
              <a:spcAft>
                <a:spcPts val="2000"/>
              </a:spcAft>
              <a:buFont typeface="Arial" panose="020B0604020202020204" pitchFamily="34" charset="0"/>
              <a:buChar char="•"/>
            </a:pPr>
            <a:r>
              <a:rPr lang="en-GB" sz="25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This truth-table has some pretty counter-intuitive consequences…</a:t>
            </a:r>
          </a:p>
        </p:txBody>
      </p:sp>
    </p:spTree>
    <p:extLst>
      <p:ext uri="{BB962C8B-B14F-4D97-AF65-F5344CB8AC3E}">
        <p14:creationId xmlns:p14="http://schemas.microsoft.com/office/powerpoint/2010/main" val="1516629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7" grpId="0" uiExpand="1" build="p"/>
      <p:bldP spid="7" grpId="1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Video 1">
            <a:hlinkClick r:id="" action="ppaction://media"/>
            <a:extLst>
              <a:ext uri="{FF2B5EF4-FFF2-40B4-BE49-F238E27FC236}">
                <a16:creationId xmlns:a16="http://schemas.microsoft.com/office/drawing/2014/main" id="{9EF0BC4B-18FA-E16C-E342-D2E869673C90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0171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Video 2">
            <a:hlinkClick r:id="" action="ppaction://media"/>
            <a:extLst>
              <a:ext uri="{FF2B5EF4-FFF2-40B4-BE49-F238E27FC236}">
                <a16:creationId xmlns:a16="http://schemas.microsoft.com/office/drawing/2014/main" id="{C75BE490-4D4C-1D8B-4BFC-14EBB71ED24E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2010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5038</Words>
  <Application>Microsoft Office PowerPoint</Application>
  <PresentationFormat>Widescreen</PresentationFormat>
  <Paragraphs>1243</Paragraphs>
  <Slides>69</Slides>
  <Notes>0</Notes>
  <HiddenSlides>0</HiddenSlides>
  <MMClips>12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69</vt:i4>
      </vt:variant>
    </vt:vector>
  </HeadingPairs>
  <TitlesOfParts>
    <vt:vector size="74" baseType="lpstr">
      <vt:lpstr>Arial</vt:lpstr>
      <vt:lpstr>Calibri</vt:lpstr>
      <vt:lpstr>Calibri Light</vt:lpstr>
      <vt:lpstr>Cambria Math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Robert</dc:creator>
  <cp:lastModifiedBy>Robert</cp:lastModifiedBy>
  <cp:revision>19</cp:revision>
  <dcterms:created xsi:type="dcterms:W3CDTF">2022-08-12T13:10:27Z</dcterms:created>
  <dcterms:modified xsi:type="dcterms:W3CDTF">2022-10-14T07:46:47Z</dcterms:modified>
</cp:coreProperties>
</file>