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3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4" r:id="rId11"/>
    <p:sldId id="267" r:id="rId12"/>
    <p:sldId id="288" r:id="rId13"/>
    <p:sldId id="268" r:id="rId14"/>
    <p:sldId id="297" r:id="rId15"/>
    <p:sldId id="270" r:id="rId16"/>
    <p:sldId id="271" r:id="rId17"/>
    <p:sldId id="272" r:id="rId18"/>
    <p:sldId id="273" r:id="rId19"/>
    <p:sldId id="274" r:id="rId20"/>
    <p:sldId id="275" r:id="rId21"/>
    <p:sldId id="289" r:id="rId22"/>
    <p:sldId id="277" r:id="rId23"/>
    <p:sldId id="278" r:id="rId24"/>
    <p:sldId id="281" r:id="rId25"/>
    <p:sldId id="279" r:id="rId26"/>
    <p:sldId id="280" r:id="rId27"/>
    <p:sldId id="282" r:id="rId28"/>
    <p:sldId id="296" r:id="rId29"/>
    <p:sldId id="283" r:id="rId30"/>
    <p:sldId id="284" r:id="rId31"/>
    <p:sldId id="285" r:id="rId32"/>
    <p:sldId id="286" r:id="rId33"/>
    <p:sldId id="290" r:id="rId34"/>
    <p:sldId id="291" r:id="rId35"/>
    <p:sldId id="292" r:id="rId36"/>
    <p:sldId id="293" r:id="rId37"/>
    <p:sldId id="295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C4D22EEF-E109-4B97-A941-23A2AAA1B5BA}">
          <p14:sldIdLst>
            <p14:sldId id="256"/>
          </p14:sldIdLst>
        </p14:section>
        <p14:section name="What is Logic?" id="{7A3704BD-38C5-4E04-8D5C-52455FDD4B24}">
          <p14:sldIdLst>
            <p14:sldId id="263"/>
            <p14:sldId id="259"/>
            <p14:sldId id="257"/>
            <p14:sldId id="258"/>
            <p14:sldId id="260"/>
            <p14:sldId id="261"/>
            <p14:sldId id="266"/>
            <p14:sldId id="262"/>
            <p14:sldId id="264"/>
            <p14:sldId id="267"/>
          </p14:sldIdLst>
        </p14:section>
        <p14:section name="Why Study Logic?" id="{20C7DDEC-B42B-4B46-B118-9F4153E8D2B6}">
          <p14:sldIdLst>
            <p14:sldId id="288"/>
            <p14:sldId id="268"/>
            <p14:sldId id="297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Module Structure" id="{7C2210F9-DFE3-463B-BA0D-1927E7782A88}">
          <p14:sldIdLst>
            <p14:sldId id="289"/>
            <p14:sldId id="277"/>
            <p14:sldId id="278"/>
            <p14:sldId id="281"/>
            <p14:sldId id="279"/>
            <p14:sldId id="280"/>
            <p14:sldId id="282"/>
            <p14:sldId id="296"/>
            <p14:sldId id="283"/>
            <p14:sldId id="284"/>
            <p14:sldId id="285"/>
            <p14:sldId id="286"/>
            <p14:sldId id="290"/>
            <p14:sldId id="291"/>
            <p14:sldId id="292"/>
            <p14:sldId id="293"/>
            <p14:sldId id="295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1EDC5-F0FA-4AC0-A1D0-8F45BEE8A575}" v="779" dt="2022-09-29T13:32:45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1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" userId="8e610f215beb07b7" providerId="LiveId" clId="{0B61EDC5-F0FA-4AC0-A1D0-8F45BEE8A575}"/>
    <pc:docChg chg="undo redo custSel addSld delSld modSld sldOrd addSection delSection modSection">
      <pc:chgData name="Robert" userId="8e610f215beb07b7" providerId="LiveId" clId="{0B61EDC5-F0FA-4AC0-A1D0-8F45BEE8A575}" dt="2022-09-29T13:32:45.536" v="11801" actId="20577"/>
      <pc:docMkLst>
        <pc:docMk/>
      </pc:docMkLst>
      <pc:sldChg chg="addSp delSp modSp mod ord">
        <pc:chgData name="Robert" userId="8e610f215beb07b7" providerId="LiveId" clId="{0B61EDC5-F0FA-4AC0-A1D0-8F45BEE8A575}" dt="2022-08-06T08:24:08.422" v="10853"/>
        <pc:sldMkLst>
          <pc:docMk/>
          <pc:sldMk cId="1753001566" sldId="256"/>
        </pc:sldMkLst>
        <pc:spChg chg="add del mod">
          <ac:chgData name="Robert" userId="8e610f215beb07b7" providerId="LiveId" clId="{0B61EDC5-F0FA-4AC0-A1D0-8F45BEE8A575}" dt="2022-08-06T08:23:44.490" v="10849" actId="21"/>
          <ac:spMkLst>
            <pc:docMk/>
            <pc:sldMk cId="1753001566" sldId="256"/>
            <ac:spMk id="6" creationId="{177D5645-6F46-10C2-3A98-FC2275A7778F}"/>
          </ac:spMkLst>
        </pc:spChg>
        <pc:spChg chg="del">
          <ac:chgData name="Robert" userId="8e610f215beb07b7" providerId="LiveId" clId="{0B61EDC5-F0FA-4AC0-A1D0-8F45BEE8A575}" dt="2022-08-03T19:45:53.938" v="442" actId="478"/>
          <ac:spMkLst>
            <pc:docMk/>
            <pc:sldMk cId="1753001566" sldId="256"/>
            <ac:spMk id="7" creationId="{50B9698A-DF0F-CBDF-49F4-DCD67DD71417}"/>
          </ac:spMkLst>
        </pc:spChg>
        <pc:spChg chg="add del mod">
          <ac:chgData name="Robert" userId="8e610f215beb07b7" providerId="LiveId" clId="{0B61EDC5-F0FA-4AC0-A1D0-8F45BEE8A575}" dt="2022-08-06T08:23:48.435" v="10850" actId="478"/>
          <ac:spMkLst>
            <pc:docMk/>
            <pc:sldMk cId="1753001566" sldId="256"/>
            <ac:spMk id="7" creationId="{BE968A04-187A-3C2E-1329-1E6E337499A9}"/>
          </ac:spMkLst>
        </pc:spChg>
        <pc:spChg chg="del mod">
          <ac:chgData name="Robert" userId="8e610f215beb07b7" providerId="LiveId" clId="{0B61EDC5-F0FA-4AC0-A1D0-8F45BEE8A575}" dt="2022-08-06T08:24:07.777" v="10852" actId="478"/>
          <ac:spMkLst>
            <pc:docMk/>
            <pc:sldMk cId="1753001566" sldId="256"/>
            <ac:spMk id="8" creationId="{771E1DF4-0E5C-678D-32C4-EB6F4C0AE69D}"/>
          </ac:spMkLst>
        </pc:spChg>
        <pc:spChg chg="add mod">
          <ac:chgData name="Robert" userId="8e610f215beb07b7" providerId="LiveId" clId="{0B61EDC5-F0FA-4AC0-A1D0-8F45BEE8A575}" dt="2022-08-06T08:23:49.413" v="10851"/>
          <ac:spMkLst>
            <pc:docMk/>
            <pc:sldMk cId="1753001566" sldId="256"/>
            <ac:spMk id="9" creationId="{5076283D-4450-95AF-C9EC-AB315EEE911F}"/>
          </ac:spMkLst>
        </pc:spChg>
        <pc:spChg chg="add mod">
          <ac:chgData name="Robert" userId="8e610f215beb07b7" providerId="LiveId" clId="{0B61EDC5-F0FA-4AC0-A1D0-8F45BEE8A575}" dt="2022-08-06T08:24:08.422" v="10853"/>
          <ac:spMkLst>
            <pc:docMk/>
            <pc:sldMk cId="1753001566" sldId="256"/>
            <ac:spMk id="10" creationId="{B64C4CAC-B172-E9DA-4D52-7F6FA49A6D76}"/>
          </ac:spMkLst>
        </pc:spChg>
        <pc:picChg chg="mod">
          <ac:chgData name="Robert" userId="8e610f215beb07b7" providerId="LiveId" clId="{0B61EDC5-F0FA-4AC0-A1D0-8F45BEE8A575}" dt="2022-08-06T08:23:37.415" v="10847" actId="1076"/>
          <ac:picMkLst>
            <pc:docMk/>
            <pc:sldMk cId="1753001566" sldId="256"/>
            <ac:picMk id="5" creationId="{3C0113E9-9131-6CB4-0212-2DB841676F4F}"/>
          </ac:picMkLst>
        </pc:picChg>
      </pc:sldChg>
      <pc:sldChg chg="addSp delSp modSp mod ord delAnim modAnim">
        <pc:chgData name="Robert" userId="8e610f215beb07b7" providerId="LiveId" clId="{0B61EDC5-F0FA-4AC0-A1D0-8F45BEE8A575}" dt="2022-08-04T15:27:17.798" v="9799" actId="1076"/>
        <pc:sldMkLst>
          <pc:docMk/>
          <pc:sldMk cId="2753817681" sldId="257"/>
        </pc:sldMkLst>
        <pc:picChg chg="add del mod">
          <ac:chgData name="Robert" userId="8e610f215beb07b7" providerId="LiveId" clId="{0B61EDC5-F0FA-4AC0-A1D0-8F45BEE8A575}" dt="2022-08-04T07:46:50.190" v="541" actId="478"/>
          <ac:picMkLst>
            <pc:docMk/>
            <pc:sldMk cId="2753817681" sldId="257"/>
            <ac:picMk id="2" creationId="{DF3F2A79-BE56-C195-C2C5-F636AD9EC7EB}"/>
          </ac:picMkLst>
        </pc:picChg>
        <pc:picChg chg="add del mod">
          <ac:chgData name="Robert" userId="8e610f215beb07b7" providerId="LiveId" clId="{0B61EDC5-F0FA-4AC0-A1D0-8F45BEE8A575}" dt="2022-08-04T15:26:48.858" v="9795" actId="478"/>
          <ac:picMkLst>
            <pc:docMk/>
            <pc:sldMk cId="2753817681" sldId="257"/>
            <ac:picMk id="3" creationId="{AA070902-F85B-5BE5-936D-CDB64A8D6D75}"/>
          </ac:picMkLst>
        </pc:picChg>
        <pc:picChg chg="add mod">
          <ac:chgData name="Robert" userId="8e610f215beb07b7" providerId="LiveId" clId="{0B61EDC5-F0FA-4AC0-A1D0-8F45BEE8A575}" dt="2022-08-04T15:27:17.798" v="9799" actId="1076"/>
          <ac:picMkLst>
            <pc:docMk/>
            <pc:sldMk cId="2753817681" sldId="257"/>
            <ac:picMk id="4" creationId="{85ACCBCB-F90D-3258-1664-D0B1BE09CB4B}"/>
          </ac:picMkLst>
        </pc:picChg>
        <pc:picChg chg="del">
          <ac:chgData name="Robert" userId="8e610f215beb07b7" providerId="LiveId" clId="{0B61EDC5-F0FA-4AC0-A1D0-8F45BEE8A575}" dt="2022-08-03T20:38:32.100" v="499" actId="478"/>
          <ac:picMkLst>
            <pc:docMk/>
            <pc:sldMk cId="2753817681" sldId="257"/>
            <ac:picMk id="7" creationId="{B6C98213-6716-E3DD-EFE1-F38CB018D6A2}"/>
          </ac:picMkLst>
        </pc:picChg>
      </pc:sldChg>
      <pc:sldChg chg="addSp delSp modSp mod ord setBg delAnim modAnim">
        <pc:chgData name="Robert" userId="8e610f215beb07b7" providerId="LiveId" clId="{0B61EDC5-F0FA-4AC0-A1D0-8F45BEE8A575}" dt="2022-08-04T07:48:02.272" v="549"/>
        <pc:sldMkLst>
          <pc:docMk/>
          <pc:sldMk cId="240152904" sldId="258"/>
        </pc:sldMkLst>
        <pc:picChg chg="add del mod">
          <ac:chgData name="Robert" userId="8e610f215beb07b7" providerId="LiveId" clId="{0B61EDC5-F0FA-4AC0-A1D0-8F45BEE8A575}" dt="2022-08-04T07:47:26.129" v="545" actId="478"/>
          <ac:picMkLst>
            <pc:docMk/>
            <pc:sldMk cId="240152904" sldId="258"/>
            <ac:picMk id="2" creationId="{FB32821D-BD0F-E2E7-BDCE-6F2DFC2E00BF}"/>
          </ac:picMkLst>
        </pc:picChg>
        <pc:picChg chg="add mod">
          <ac:chgData name="Robert" userId="8e610f215beb07b7" providerId="LiveId" clId="{0B61EDC5-F0FA-4AC0-A1D0-8F45BEE8A575}" dt="2022-08-04T07:47:55.953" v="548" actId="1076"/>
          <ac:picMkLst>
            <pc:docMk/>
            <pc:sldMk cId="240152904" sldId="258"/>
            <ac:picMk id="3" creationId="{35415993-DD35-A372-28FD-4223764076DF}"/>
          </ac:picMkLst>
        </pc:picChg>
        <pc:picChg chg="del">
          <ac:chgData name="Robert" userId="8e610f215beb07b7" providerId="LiveId" clId="{0B61EDC5-F0FA-4AC0-A1D0-8F45BEE8A575}" dt="2022-08-03T20:39:46.337" v="503" actId="478"/>
          <ac:picMkLst>
            <pc:docMk/>
            <pc:sldMk cId="240152904" sldId="258"/>
            <ac:picMk id="4" creationId="{B66197EF-8244-3322-D5DA-F961933C3285}"/>
          </ac:picMkLst>
        </pc:picChg>
      </pc:sldChg>
      <pc:sldChg chg="ord modTransition">
        <pc:chgData name="Robert" userId="8e610f215beb07b7" providerId="LiveId" clId="{0B61EDC5-F0FA-4AC0-A1D0-8F45BEE8A575}" dt="2022-08-03T20:32:17.840" v="496"/>
        <pc:sldMkLst>
          <pc:docMk/>
          <pc:sldMk cId="344621462" sldId="259"/>
        </pc:sldMkLst>
      </pc:sldChg>
      <pc:sldChg chg="addSp delSp modSp new mod ord delAnim modAnim">
        <pc:chgData name="Robert" userId="8e610f215beb07b7" providerId="LiveId" clId="{0B61EDC5-F0FA-4AC0-A1D0-8F45BEE8A575}" dt="2022-08-04T07:48:35.642" v="555"/>
        <pc:sldMkLst>
          <pc:docMk/>
          <pc:sldMk cId="576840800" sldId="260"/>
        </pc:sldMkLst>
        <pc:picChg chg="add del mod">
          <ac:chgData name="Robert" userId="8e610f215beb07b7" providerId="LiveId" clId="{0B61EDC5-F0FA-4AC0-A1D0-8F45BEE8A575}" dt="2022-08-03T17:06:37.318" v="8" actId="478"/>
          <ac:picMkLst>
            <pc:docMk/>
            <pc:sldMk cId="576840800" sldId="260"/>
            <ac:picMk id="2" creationId="{0C6BD440-5E21-F4BA-51FA-C20D4684A49D}"/>
          </ac:picMkLst>
        </pc:picChg>
        <pc:picChg chg="add mod">
          <ac:chgData name="Robert" userId="8e610f215beb07b7" providerId="LiveId" clId="{0B61EDC5-F0FA-4AC0-A1D0-8F45BEE8A575}" dt="2022-08-04T07:48:31.780" v="554" actId="1076"/>
          <ac:picMkLst>
            <pc:docMk/>
            <pc:sldMk cId="576840800" sldId="260"/>
            <ac:picMk id="2" creationId="{2ED10EC5-C84C-CE25-18DF-F979DB1F3A4B}"/>
          </ac:picMkLst>
        </pc:picChg>
        <pc:picChg chg="add del mod">
          <ac:chgData name="Robert" userId="8e610f215beb07b7" providerId="LiveId" clId="{0B61EDC5-F0FA-4AC0-A1D0-8F45BEE8A575}" dt="2022-08-04T07:48:11.458" v="551" actId="478"/>
          <ac:picMkLst>
            <pc:docMk/>
            <pc:sldMk cId="576840800" sldId="260"/>
            <ac:picMk id="3" creationId="{49D2E147-AAED-7DBB-2DAE-24C4EA2EF42E}"/>
          </ac:picMkLst>
        </pc:picChg>
      </pc:sldChg>
      <pc:sldChg chg="addSp delSp modSp new mod ord delAnim modAnim">
        <pc:chgData name="Robert" userId="8e610f215beb07b7" providerId="LiveId" clId="{0B61EDC5-F0FA-4AC0-A1D0-8F45BEE8A575}" dt="2022-08-04T07:58:18.811" v="565"/>
        <pc:sldMkLst>
          <pc:docMk/>
          <pc:sldMk cId="3185456612" sldId="261"/>
        </pc:sldMkLst>
        <pc:picChg chg="add mod">
          <ac:chgData name="Robert" userId="8e610f215beb07b7" providerId="LiveId" clId="{0B61EDC5-F0FA-4AC0-A1D0-8F45BEE8A575}" dt="2022-08-03T17:06:07.823" v="4"/>
          <ac:picMkLst>
            <pc:docMk/>
            <pc:sldMk cId="3185456612" sldId="261"/>
            <ac:picMk id="2" creationId="{133DF1C5-405D-8820-56CD-F73B8244532C}"/>
          </ac:picMkLst>
        </pc:picChg>
        <pc:picChg chg="add del mod">
          <ac:chgData name="Robert" userId="8e610f215beb07b7" providerId="LiveId" clId="{0B61EDC5-F0FA-4AC0-A1D0-8F45BEE8A575}" dt="2022-08-04T07:57:52.343" v="561" actId="478"/>
          <ac:picMkLst>
            <pc:docMk/>
            <pc:sldMk cId="3185456612" sldId="261"/>
            <ac:picMk id="2" creationId="{D7AA619B-7351-5163-FBEE-4A1D04BA37D0}"/>
          </ac:picMkLst>
        </pc:picChg>
        <pc:picChg chg="add mod">
          <ac:chgData name="Robert" userId="8e610f215beb07b7" providerId="LiveId" clId="{0B61EDC5-F0FA-4AC0-A1D0-8F45BEE8A575}" dt="2022-08-04T07:58:12.093" v="564" actId="1076"/>
          <ac:picMkLst>
            <pc:docMk/>
            <pc:sldMk cId="3185456612" sldId="261"/>
            <ac:picMk id="3" creationId="{9F541754-7E21-3BEF-ED50-EBED1999955D}"/>
          </ac:picMkLst>
        </pc:picChg>
        <pc:picChg chg="add del mod">
          <ac:chgData name="Robert" userId="8e610f215beb07b7" providerId="LiveId" clId="{0B61EDC5-F0FA-4AC0-A1D0-8F45BEE8A575}" dt="2022-08-03T17:06:40.515" v="9" actId="478"/>
          <ac:picMkLst>
            <pc:docMk/>
            <pc:sldMk cId="3185456612" sldId="261"/>
            <ac:picMk id="3" creationId="{D4FF24B4-3BD5-2141-2E90-4987B1C317B9}"/>
          </ac:picMkLst>
        </pc:picChg>
        <pc:picChg chg="add del mod">
          <ac:chgData name="Robert" userId="8e610f215beb07b7" providerId="LiveId" clId="{0B61EDC5-F0FA-4AC0-A1D0-8F45BEE8A575}" dt="2022-08-04T07:48:39.192" v="556" actId="478"/>
          <ac:picMkLst>
            <pc:docMk/>
            <pc:sldMk cId="3185456612" sldId="261"/>
            <ac:picMk id="4" creationId="{7B7A382A-D2A3-771E-E685-913C1FB876F2}"/>
          </ac:picMkLst>
        </pc:picChg>
      </pc:sldChg>
      <pc:sldChg chg="addSp delSp modSp new mod ord modTransition setBg modClrScheme delAnim modAnim chgLayout">
        <pc:chgData name="Robert" userId="8e610f215beb07b7" providerId="LiveId" clId="{0B61EDC5-F0FA-4AC0-A1D0-8F45BEE8A575}" dt="2022-08-06T08:28:44.676" v="10879"/>
        <pc:sldMkLst>
          <pc:docMk/>
          <pc:sldMk cId="3082951781" sldId="262"/>
        </pc:sldMkLst>
        <pc:spChg chg="add del mod">
          <ac:chgData name="Robert" userId="8e610f215beb07b7" providerId="LiveId" clId="{0B61EDC5-F0FA-4AC0-A1D0-8F45BEE8A575}" dt="2022-08-03T19:43:43.668" v="372" actId="478"/>
          <ac:spMkLst>
            <pc:docMk/>
            <pc:sldMk cId="3082951781" sldId="262"/>
            <ac:spMk id="2" creationId="{8F22092F-532D-6FE4-9F5B-D331BBDD3D71}"/>
          </ac:spMkLst>
        </pc:spChg>
        <pc:spChg chg="add del mod">
          <ac:chgData name="Robert" userId="8e610f215beb07b7" providerId="LiveId" clId="{0B61EDC5-F0FA-4AC0-A1D0-8F45BEE8A575}" dt="2022-08-03T19:14:56.560" v="31" actId="26606"/>
          <ac:spMkLst>
            <pc:docMk/>
            <pc:sldMk cId="3082951781" sldId="262"/>
            <ac:spMk id="3" creationId="{F23068B6-FF10-7C66-1E4D-C4AA0104C981}"/>
          </ac:spMkLst>
        </pc:spChg>
        <pc:spChg chg="add del mod">
          <ac:chgData name="Robert" userId="8e610f215beb07b7" providerId="LiveId" clId="{0B61EDC5-F0FA-4AC0-A1D0-8F45BEE8A575}" dt="2022-08-03T19:15:48.740" v="38"/>
          <ac:spMkLst>
            <pc:docMk/>
            <pc:sldMk cId="3082951781" sldId="262"/>
            <ac:spMk id="4" creationId="{C36DE65A-5274-6E72-2414-D97E31980268}"/>
          </ac:spMkLst>
        </pc:spChg>
        <pc:spChg chg="add del mod">
          <ac:chgData name="Robert" userId="8e610f215beb07b7" providerId="LiveId" clId="{0B61EDC5-F0FA-4AC0-A1D0-8F45BEE8A575}" dt="2022-08-03T19:33:50.307" v="189" actId="478"/>
          <ac:spMkLst>
            <pc:docMk/>
            <pc:sldMk cId="3082951781" sldId="262"/>
            <ac:spMk id="5" creationId="{64FE5BBA-3B34-02A5-4AB4-269882319F09}"/>
          </ac:spMkLst>
        </pc:spChg>
        <pc:spChg chg="add del mod">
          <ac:chgData name="Robert" userId="8e610f215beb07b7" providerId="LiveId" clId="{0B61EDC5-F0FA-4AC0-A1D0-8F45BEE8A575}" dt="2022-08-03T19:43:49.442" v="375" actId="478"/>
          <ac:spMkLst>
            <pc:docMk/>
            <pc:sldMk cId="3082951781" sldId="262"/>
            <ac:spMk id="7" creationId="{A18FA9FC-3640-7DDA-B415-C83EE41B6C09}"/>
          </ac:spMkLst>
        </pc:spChg>
        <pc:spChg chg="add del">
          <ac:chgData name="Robert" userId="8e610f215beb07b7" providerId="LiveId" clId="{0B61EDC5-F0FA-4AC0-A1D0-8F45BEE8A575}" dt="2022-08-03T19:43:43.668" v="372" actId="478"/>
          <ac:spMkLst>
            <pc:docMk/>
            <pc:sldMk cId="3082951781" sldId="262"/>
            <ac:spMk id="8" creationId="{54A6836E-C603-43CB-9DA7-89D8E3FA3838}"/>
          </ac:spMkLst>
        </pc:spChg>
        <pc:spChg chg="add mod">
          <ac:chgData name="Robert" userId="8e610f215beb07b7" providerId="LiveId" clId="{0B61EDC5-F0FA-4AC0-A1D0-8F45BEE8A575}" dt="2022-08-04T14:00:12.859" v="5295" actId="207"/>
          <ac:spMkLst>
            <pc:docMk/>
            <pc:sldMk cId="3082951781" sldId="262"/>
            <ac:spMk id="9" creationId="{C3A15BAC-9F2B-30E9-9EBF-75C17BB81111}"/>
          </ac:spMkLst>
        </pc:spChg>
        <pc:spChg chg="add del">
          <ac:chgData name="Robert" userId="8e610f215beb07b7" providerId="LiveId" clId="{0B61EDC5-F0FA-4AC0-A1D0-8F45BEE8A575}" dt="2022-08-03T19:43:43.668" v="372" actId="478"/>
          <ac:spMkLst>
            <pc:docMk/>
            <pc:sldMk cId="3082951781" sldId="262"/>
            <ac:spMk id="10" creationId="{296007DD-F9BF-4F0F-B8C6-C514B2841971}"/>
          </ac:spMkLst>
        </pc:spChg>
        <pc:spChg chg="add mod">
          <ac:chgData name="Robert" userId="8e610f215beb07b7" providerId="LiveId" clId="{0B61EDC5-F0FA-4AC0-A1D0-8F45BEE8A575}" dt="2022-08-04T14:00:16.687" v="5296" actId="207"/>
          <ac:spMkLst>
            <pc:docMk/>
            <pc:sldMk cId="3082951781" sldId="262"/>
            <ac:spMk id="11" creationId="{1646717E-3A7C-CA32-83D6-499F26C1098A}"/>
          </ac:spMkLst>
        </pc:spChg>
        <pc:spChg chg="add del mod">
          <ac:chgData name="Robert" userId="8e610f215beb07b7" providerId="LiveId" clId="{0B61EDC5-F0FA-4AC0-A1D0-8F45BEE8A575}" dt="2022-08-06T08:28:43.984" v="10878" actId="478"/>
          <ac:spMkLst>
            <pc:docMk/>
            <pc:sldMk cId="3082951781" sldId="262"/>
            <ac:spMk id="12" creationId="{7F793D14-02B8-A5AD-3F39-2DD748FB5271}"/>
          </ac:spMkLst>
        </pc:spChg>
        <pc:spChg chg="add mod">
          <ac:chgData name="Robert" userId="8e610f215beb07b7" providerId="LiveId" clId="{0B61EDC5-F0FA-4AC0-A1D0-8F45BEE8A575}" dt="2022-08-06T08:28:44.676" v="10879"/>
          <ac:spMkLst>
            <pc:docMk/>
            <pc:sldMk cId="3082951781" sldId="262"/>
            <ac:spMk id="13" creationId="{3F64B980-D090-A262-2646-77CE9161FE8C}"/>
          </ac:spMkLst>
        </pc:spChg>
        <pc:spChg chg="add del mod">
          <ac:chgData name="Robert" userId="8e610f215beb07b7" providerId="LiveId" clId="{0B61EDC5-F0FA-4AC0-A1D0-8F45BEE8A575}" dt="2022-08-03T19:43:43.668" v="372" actId="478"/>
          <ac:spMkLst>
            <pc:docMk/>
            <pc:sldMk cId="3082951781" sldId="262"/>
            <ac:spMk id="23" creationId="{0974A8A7-0F23-1ED8-F0DC-D2FD994C65FE}"/>
          </ac:spMkLst>
        </pc:spChg>
        <pc:spChg chg="add del mod">
          <ac:chgData name="Robert" userId="8e610f215beb07b7" providerId="LiveId" clId="{0B61EDC5-F0FA-4AC0-A1D0-8F45BEE8A575}" dt="2022-08-03T19:43:45.419" v="374"/>
          <ac:spMkLst>
            <pc:docMk/>
            <pc:sldMk cId="3082951781" sldId="262"/>
            <ac:spMk id="25" creationId="{9966F1BB-54ED-306A-42E9-1C1B4FD3A873}"/>
          </ac:spMkLst>
        </pc:spChg>
        <pc:spChg chg="add del mod">
          <ac:chgData name="Robert" userId="8e610f215beb07b7" providerId="LiveId" clId="{0B61EDC5-F0FA-4AC0-A1D0-8F45BEE8A575}" dt="2022-08-03T19:43:45.419" v="374"/>
          <ac:spMkLst>
            <pc:docMk/>
            <pc:sldMk cId="3082951781" sldId="262"/>
            <ac:spMk id="26" creationId="{C4EDCB97-4D3E-1C1B-141B-37015F91F68F}"/>
          </ac:spMkLst>
        </pc:spChg>
        <pc:spChg chg="add del mod">
          <ac:chgData name="Robert" userId="8e610f215beb07b7" providerId="LiveId" clId="{0B61EDC5-F0FA-4AC0-A1D0-8F45BEE8A575}" dt="2022-08-03T19:46:25.182" v="461" actId="478"/>
          <ac:spMkLst>
            <pc:docMk/>
            <pc:sldMk cId="3082951781" sldId="262"/>
            <ac:spMk id="29" creationId="{665DD66E-4FB5-AB08-D53A-D3AC12E7CCD6}"/>
          </ac:spMkLst>
        </pc:spChg>
        <pc:spChg chg="add del mod">
          <ac:chgData name="Robert" userId="8e610f215beb07b7" providerId="LiveId" clId="{0B61EDC5-F0FA-4AC0-A1D0-8F45BEE8A575}" dt="2022-08-04T07:59:21.699" v="566" actId="478"/>
          <ac:spMkLst>
            <pc:docMk/>
            <pc:sldMk cId="3082951781" sldId="262"/>
            <ac:spMk id="30" creationId="{5CEF1D30-1983-30C3-BCD4-97B41D2F9D3D}"/>
          </ac:spMkLst>
        </pc:spChg>
        <pc:spChg chg="add del mod">
          <ac:chgData name="Robert" userId="8e610f215beb07b7" providerId="LiveId" clId="{0B61EDC5-F0FA-4AC0-A1D0-8F45BEE8A575}" dt="2022-08-06T08:28:40.780" v="10877" actId="21"/>
          <ac:spMkLst>
            <pc:docMk/>
            <pc:sldMk cId="3082951781" sldId="262"/>
            <ac:spMk id="32" creationId="{D92DD810-9E2B-023A-045F-A5551234189C}"/>
          </ac:spMkLst>
        </pc:spChg>
        <pc:spChg chg="add del mod">
          <ac:chgData name="Robert" userId="8e610f215beb07b7" providerId="LiveId" clId="{0B61EDC5-F0FA-4AC0-A1D0-8F45BEE8A575}" dt="2022-08-04T08:03:03.163" v="810"/>
          <ac:spMkLst>
            <pc:docMk/>
            <pc:sldMk cId="3082951781" sldId="262"/>
            <ac:spMk id="33" creationId="{DB9F8D1D-9834-73B6-B558-2C12EFE1EE07}"/>
          </ac:spMkLst>
        </pc:spChg>
        <pc:spChg chg="add mod">
          <ac:chgData name="Robert" userId="8e610f215beb07b7" providerId="LiveId" clId="{0B61EDC5-F0FA-4AC0-A1D0-8F45BEE8A575}" dt="2022-08-04T14:00:12.859" v="5295" actId="207"/>
          <ac:spMkLst>
            <pc:docMk/>
            <pc:sldMk cId="3082951781" sldId="262"/>
            <ac:spMk id="34" creationId="{56F492B7-8A95-3747-99F8-2C287402B312}"/>
          </ac:spMkLst>
        </pc:spChg>
        <pc:spChg chg="add mod">
          <ac:chgData name="Robert" userId="8e610f215beb07b7" providerId="LiveId" clId="{0B61EDC5-F0FA-4AC0-A1D0-8F45BEE8A575}" dt="2022-08-04T14:00:22.797" v="5297" actId="207"/>
          <ac:spMkLst>
            <pc:docMk/>
            <pc:sldMk cId="3082951781" sldId="262"/>
            <ac:spMk id="35" creationId="{9602533E-E417-63B7-27F8-DF043DF394DC}"/>
          </ac:spMkLst>
        </pc:spChg>
        <pc:spChg chg="add mod">
          <ac:chgData name="Robert" userId="8e610f215beb07b7" providerId="LiveId" clId="{0B61EDC5-F0FA-4AC0-A1D0-8F45BEE8A575}" dt="2022-08-04T14:00:12.859" v="5295" actId="207"/>
          <ac:spMkLst>
            <pc:docMk/>
            <pc:sldMk cId="3082951781" sldId="262"/>
            <ac:spMk id="36" creationId="{8F9EB8C9-A58A-438B-D101-29CD2EE04958}"/>
          </ac:spMkLst>
        </pc:spChg>
        <pc:spChg chg="add mod">
          <ac:chgData name="Robert" userId="8e610f215beb07b7" providerId="LiveId" clId="{0B61EDC5-F0FA-4AC0-A1D0-8F45BEE8A575}" dt="2022-08-04T14:00:26.438" v="5298" actId="207"/>
          <ac:spMkLst>
            <pc:docMk/>
            <pc:sldMk cId="3082951781" sldId="262"/>
            <ac:spMk id="37" creationId="{44C19839-3640-E2ED-DCBD-896A20A41E82}"/>
          </ac:spMkLst>
        </pc:spChg>
        <pc:grpChg chg="add del">
          <ac:chgData name="Robert" userId="8e610f215beb07b7" providerId="LiveId" clId="{0B61EDC5-F0FA-4AC0-A1D0-8F45BEE8A575}" dt="2022-08-03T19:43:43.668" v="372" actId="478"/>
          <ac:grpSpMkLst>
            <pc:docMk/>
            <pc:sldMk cId="3082951781" sldId="262"/>
            <ac:grpSpMk id="12" creationId="{8A0FAFCA-5C96-453B-83B7-A9AEF7F18960}"/>
          </ac:grpSpMkLst>
        </pc:grpChg>
        <pc:grpChg chg="add del">
          <ac:chgData name="Robert" userId="8e610f215beb07b7" providerId="LiveId" clId="{0B61EDC5-F0FA-4AC0-A1D0-8F45BEE8A575}" dt="2022-08-03T19:43:43.668" v="372" actId="478"/>
          <ac:grpSpMkLst>
            <pc:docMk/>
            <pc:sldMk cId="3082951781" sldId="262"/>
            <ac:grpSpMk id="18" creationId="{CD0398DD-AD75-4E2B-A3C6-35073082A8B4}"/>
          </ac:grpSpMkLst>
        </pc:grpChg>
        <pc:picChg chg="add del mod">
          <ac:chgData name="Robert" userId="8e610f215beb07b7" providerId="LiveId" clId="{0B61EDC5-F0FA-4AC0-A1D0-8F45BEE8A575}" dt="2022-08-03T19:43:45.419" v="374"/>
          <ac:picMkLst>
            <pc:docMk/>
            <pc:sldMk cId="3082951781" sldId="262"/>
            <ac:picMk id="24" creationId="{4F7E4511-B829-6681-1E27-FC6F2C68FD0C}"/>
          </ac:picMkLst>
        </pc:picChg>
        <pc:picChg chg="add del mod">
          <ac:chgData name="Robert" userId="8e610f215beb07b7" providerId="LiveId" clId="{0B61EDC5-F0FA-4AC0-A1D0-8F45BEE8A575}" dt="2022-08-03T19:43:45.419" v="374"/>
          <ac:picMkLst>
            <pc:docMk/>
            <pc:sldMk cId="3082951781" sldId="262"/>
            <ac:picMk id="27" creationId="{C31A3F5B-6746-83B9-9034-9A6773223D6E}"/>
          </ac:picMkLst>
        </pc:picChg>
        <pc:picChg chg="add del mod">
          <ac:chgData name="Robert" userId="8e610f215beb07b7" providerId="LiveId" clId="{0B61EDC5-F0FA-4AC0-A1D0-8F45BEE8A575}" dt="2022-08-04T13:53:13.052" v="5246" actId="478"/>
          <ac:picMkLst>
            <pc:docMk/>
            <pc:sldMk cId="3082951781" sldId="262"/>
            <ac:picMk id="28" creationId="{560EFD49-6CC3-1F97-2DB4-2656C5771812}"/>
          </ac:picMkLst>
        </pc:picChg>
        <pc:picChg chg="add mod">
          <ac:chgData name="Robert" userId="8e610f215beb07b7" providerId="LiveId" clId="{0B61EDC5-F0FA-4AC0-A1D0-8F45BEE8A575}" dt="2022-08-04T14:00:12.859" v="5295" actId="207"/>
          <ac:picMkLst>
            <pc:docMk/>
            <pc:sldMk cId="3082951781" sldId="262"/>
            <ac:picMk id="31" creationId="{10FD6B5E-1474-756F-26FE-0AB1AC26547A}"/>
          </ac:picMkLst>
        </pc:picChg>
        <pc:picChg chg="add del mod">
          <ac:chgData name="Robert" userId="8e610f215beb07b7" providerId="LiveId" clId="{0B61EDC5-F0FA-4AC0-A1D0-8F45BEE8A575}" dt="2022-08-04T13:55:32.609" v="5273" actId="478"/>
          <ac:picMkLst>
            <pc:docMk/>
            <pc:sldMk cId="3082951781" sldId="262"/>
            <ac:picMk id="38" creationId="{9986A6E6-2D9F-9FA8-E1C7-C287F6ACA313}"/>
          </ac:picMkLst>
        </pc:picChg>
        <pc:picChg chg="add mod">
          <ac:chgData name="Robert" userId="8e610f215beb07b7" providerId="LiveId" clId="{0B61EDC5-F0FA-4AC0-A1D0-8F45BEE8A575}" dt="2022-08-04T14:00:12.859" v="5295" actId="207"/>
          <ac:picMkLst>
            <pc:docMk/>
            <pc:sldMk cId="3082951781" sldId="262"/>
            <ac:picMk id="39" creationId="{AF77E3F4-8CED-F98B-818A-3B81616CF9C4}"/>
          </ac:picMkLst>
        </pc:picChg>
      </pc:sldChg>
      <pc:sldChg chg="addSp delSp modSp new mod ord addAnim delAnim modAnim">
        <pc:chgData name="Robert" userId="8e610f215beb07b7" providerId="LiveId" clId="{0B61EDC5-F0FA-4AC0-A1D0-8F45BEE8A575}" dt="2022-08-06T08:27:02.121" v="10871"/>
        <pc:sldMkLst>
          <pc:docMk/>
          <pc:sldMk cId="623353092" sldId="263"/>
        </pc:sldMkLst>
        <pc:spChg chg="del">
          <ac:chgData name="Robert" userId="8e610f215beb07b7" providerId="LiveId" clId="{0B61EDC5-F0FA-4AC0-A1D0-8F45BEE8A575}" dt="2022-08-03T19:37:53.844" v="214" actId="478"/>
          <ac:spMkLst>
            <pc:docMk/>
            <pc:sldMk cId="623353092" sldId="263"/>
            <ac:spMk id="2" creationId="{5F303C03-C829-77D5-D250-65D0248AFC58}"/>
          </ac:spMkLst>
        </pc:spChg>
        <pc:spChg chg="del">
          <ac:chgData name="Robert" userId="8e610f215beb07b7" providerId="LiveId" clId="{0B61EDC5-F0FA-4AC0-A1D0-8F45BEE8A575}" dt="2022-08-03T19:37:47.722" v="213" actId="478"/>
          <ac:spMkLst>
            <pc:docMk/>
            <pc:sldMk cId="623353092" sldId="263"/>
            <ac:spMk id="3" creationId="{F9F3CBCD-ED17-C28C-DD58-AD8ABDC68D35}"/>
          </ac:spMkLst>
        </pc:spChg>
        <pc:spChg chg="add mod">
          <ac:chgData name="Robert" userId="8e610f215beb07b7" providerId="LiveId" clId="{0B61EDC5-F0FA-4AC0-A1D0-8F45BEE8A575}" dt="2022-08-06T08:24:20.619" v="10854"/>
          <ac:spMkLst>
            <pc:docMk/>
            <pc:sldMk cId="623353092" sldId="263"/>
            <ac:spMk id="6" creationId="{05381F41-6410-3B50-E972-6C0399F46C00}"/>
          </ac:spMkLst>
        </pc:spChg>
        <pc:spChg chg="add del mod">
          <ac:chgData name="Robert" userId="8e610f215beb07b7" providerId="LiveId" clId="{0B61EDC5-F0FA-4AC0-A1D0-8F45BEE8A575}" dt="2022-08-03T19:40:34.097" v="338" actId="478"/>
          <ac:spMkLst>
            <pc:docMk/>
            <pc:sldMk cId="623353092" sldId="263"/>
            <ac:spMk id="6" creationId="{A40DD5F9-EDD9-C1D4-DCA4-B09FB1577461}"/>
          </ac:spMkLst>
        </pc:spChg>
        <pc:spChg chg="add del mod">
          <ac:chgData name="Robert" userId="8e610f215beb07b7" providerId="LiveId" clId="{0B61EDC5-F0FA-4AC0-A1D0-8F45BEE8A575}" dt="2022-08-06T08:24:27.185" v="10855" actId="478"/>
          <ac:spMkLst>
            <pc:docMk/>
            <pc:sldMk cId="623353092" sldId="263"/>
            <ac:spMk id="7" creationId="{CBE5AB1C-BE69-256E-F853-B5655324CF5B}"/>
          </ac:spMkLst>
        </pc:spChg>
        <pc:spChg chg="add mod">
          <ac:chgData name="Robert" userId="8e610f215beb07b7" providerId="LiveId" clId="{0B61EDC5-F0FA-4AC0-A1D0-8F45BEE8A575}" dt="2022-08-06T08:24:51.613" v="10858" actId="1076"/>
          <ac:spMkLst>
            <pc:docMk/>
            <pc:sldMk cId="623353092" sldId="263"/>
            <ac:spMk id="8" creationId="{58116942-88AB-D65C-F89D-3F736EF4FB41}"/>
          </ac:spMkLst>
        </pc:spChg>
        <pc:picChg chg="add del mod">
          <ac:chgData name="Robert" userId="8e610f215beb07b7" providerId="LiveId" clId="{0B61EDC5-F0FA-4AC0-A1D0-8F45BEE8A575}" dt="2022-08-04T13:52:40.956" v="5244" actId="478"/>
          <ac:picMkLst>
            <pc:docMk/>
            <pc:sldMk cId="623353092" sldId="263"/>
            <ac:picMk id="5" creationId="{14B79284-4582-CA9F-3839-A46A8C5C0385}"/>
          </ac:picMkLst>
        </pc:picChg>
        <pc:picChg chg="add del mod">
          <ac:chgData name="Robert" userId="8e610f215beb07b7" providerId="LiveId" clId="{0B61EDC5-F0FA-4AC0-A1D0-8F45BEE8A575}" dt="2022-08-04T13:59:24.957" v="5289" actId="207"/>
          <ac:picMkLst>
            <pc:docMk/>
            <pc:sldMk cId="623353092" sldId="263"/>
            <ac:picMk id="9" creationId="{0077A604-24DA-25C1-F53C-3923B47FFA46}"/>
          </ac:picMkLst>
        </pc:picChg>
        <pc:picChg chg="add mod">
          <ac:chgData name="Robert" userId="8e610f215beb07b7" providerId="LiveId" clId="{0B61EDC5-F0FA-4AC0-A1D0-8F45BEE8A575}" dt="2022-08-04T13:59:24.957" v="5289" actId="207"/>
          <ac:picMkLst>
            <pc:docMk/>
            <pc:sldMk cId="623353092" sldId="263"/>
            <ac:picMk id="10" creationId="{EFAB4396-D095-695E-82C4-6B7D146327E3}"/>
          </ac:picMkLst>
        </pc:picChg>
      </pc:sldChg>
      <pc:sldChg chg="addSp delSp modSp mod modAnim">
        <pc:chgData name="Robert" userId="8e610f215beb07b7" providerId="LiveId" clId="{0B61EDC5-F0FA-4AC0-A1D0-8F45BEE8A575}" dt="2022-08-06T08:29:00.305" v="10882" actId="478"/>
        <pc:sldMkLst>
          <pc:docMk/>
          <pc:sldMk cId="2419985327" sldId="264"/>
        </pc:sldMkLst>
        <pc:spChg chg="mod">
          <ac:chgData name="Robert" userId="8e610f215beb07b7" providerId="LiveId" clId="{0B61EDC5-F0FA-4AC0-A1D0-8F45BEE8A575}" dt="2022-08-06T08:28:56.608" v="10881" actId="1076"/>
          <ac:spMkLst>
            <pc:docMk/>
            <pc:sldMk cId="2419985327" sldId="264"/>
            <ac:spMk id="6" creationId="{17D86302-C131-C280-08A7-93DDBC69BA93}"/>
          </ac:spMkLst>
        </pc:spChg>
        <pc:spChg chg="add del mod">
          <ac:chgData name="Robert" userId="8e610f215beb07b7" providerId="LiveId" clId="{0B61EDC5-F0FA-4AC0-A1D0-8F45BEE8A575}" dt="2022-08-06T08:29:00.305" v="10882" actId="478"/>
          <ac:spMkLst>
            <pc:docMk/>
            <pc:sldMk cId="2419985327" sldId="264"/>
            <ac:spMk id="7" creationId="{9AF5962C-AFBF-78E8-9E3D-2C6EE746CEE1}"/>
          </ac:spMkLst>
        </pc:spChg>
        <pc:spChg chg="mod">
          <ac:chgData name="Robert" userId="8e610f215beb07b7" providerId="LiveId" clId="{0B61EDC5-F0FA-4AC0-A1D0-8F45BEE8A575}" dt="2022-08-04T14:00:50.397" v="5301" actId="207"/>
          <ac:spMkLst>
            <pc:docMk/>
            <pc:sldMk cId="2419985327" sldId="264"/>
            <ac:spMk id="8" creationId="{48BF822A-8705-1E4E-CC12-EBD057953538}"/>
          </ac:spMkLst>
        </pc:spChg>
        <pc:picChg chg="del">
          <ac:chgData name="Robert" userId="8e610f215beb07b7" providerId="LiveId" clId="{0B61EDC5-F0FA-4AC0-A1D0-8F45BEE8A575}" dt="2022-08-04T11:45:03.639" v="1486"/>
          <ac:picMkLst>
            <pc:docMk/>
            <pc:sldMk cId="2419985327" sldId="264"/>
            <ac:picMk id="2" creationId="{E9FD384F-A2AD-1956-C40B-50E67E8CD8FD}"/>
          </ac:picMkLst>
        </pc:picChg>
        <pc:picChg chg="del">
          <ac:chgData name="Robert" userId="8e610f215beb07b7" providerId="LiveId" clId="{0B61EDC5-F0FA-4AC0-A1D0-8F45BEE8A575}" dt="2022-08-04T12:05:31.948" v="2417"/>
          <ac:picMkLst>
            <pc:docMk/>
            <pc:sldMk cId="2419985327" sldId="264"/>
            <ac:picMk id="3" creationId="{B6905F13-E615-0142-F644-409882576FB8}"/>
          </ac:picMkLst>
        </pc:picChg>
        <pc:picChg chg="del">
          <ac:chgData name="Robert" userId="8e610f215beb07b7" providerId="LiveId" clId="{0B61EDC5-F0FA-4AC0-A1D0-8F45BEE8A575}" dt="2022-08-04T13:53:18.261" v="5248" actId="478"/>
          <ac:picMkLst>
            <pc:docMk/>
            <pc:sldMk cId="2419985327" sldId="264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4:00:40.678" v="5299" actId="207"/>
          <ac:picMkLst>
            <pc:docMk/>
            <pc:sldMk cId="2419985327" sldId="264"/>
            <ac:picMk id="5" creationId="{5C05F474-0308-5B53-5FD3-08FC294B5C3C}"/>
          </ac:picMkLst>
        </pc:picChg>
        <pc:picChg chg="add mod">
          <ac:chgData name="Robert" userId="8e610f215beb07b7" providerId="LiveId" clId="{0B61EDC5-F0FA-4AC0-A1D0-8F45BEE8A575}" dt="2022-08-04T14:00:40.678" v="5299" actId="207"/>
          <ac:picMkLst>
            <pc:docMk/>
            <pc:sldMk cId="2419985327" sldId="264"/>
            <ac:picMk id="9" creationId="{E168C7B1-7F76-C0F3-C8B9-35386F0C0CCB}"/>
          </ac:picMkLst>
        </pc:picChg>
      </pc:sldChg>
      <pc:sldChg chg="addSp delSp modSp new del mod delAnim modAnim">
        <pc:chgData name="Robert" userId="8e610f215beb07b7" providerId="LiveId" clId="{0B61EDC5-F0FA-4AC0-A1D0-8F45BEE8A575}" dt="2022-08-04T08:16:32.954" v="1219" actId="47"/>
        <pc:sldMkLst>
          <pc:docMk/>
          <pc:sldMk cId="2575661141" sldId="264"/>
        </pc:sldMkLst>
        <pc:spChg chg="del">
          <ac:chgData name="Robert" userId="8e610f215beb07b7" providerId="LiveId" clId="{0B61EDC5-F0FA-4AC0-A1D0-8F45BEE8A575}" dt="2022-08-04T08:12:38.611" v="1210" actId="478"/>
          <ac:spMkLst>
            <pc:docMk/>
            <pc:sldMk cId="2575661141" sldId="264"/>
            <ac:spMk id="2" creationId="{D500C2DE-09E0-6A48-88F7-D5392A832637}"/>
          </ac:spMkLst>
        </pc:spChg>
        <pc:spChg chg="del">
          <ac:chgData name="Robert" userId="8e610f215beb07b7" providerId="LiveId" clId="{0B61EDC5-F0FA-4AC0-A1D0-8F45BEE8A575}" dt="2022-08-04T08:12:38.611" v="1210" actId="478"/>
          <ac:spMkLst>
            <pc:docMk/>
            <pc:sldMk cId="2575661141" sldId="264"/>
            <ac:spMk id="3" creationId="{5A55DD5A-3A1F-5193-C3D2-8D91060DC61B}"/>
          </ac:spMkLst>
        </pc:spChg>
        <pc:spChg chg="add mod">
          <ac:chgData name="Robert" userId="8e610f215beb07b7" providerId="LiveId" clId="{0B61EDC5-F0FA-4AC0-A1D0-8F45BEE8A575}" dt="2022-08-04T08:12:39.315" v="1211"/>
          <ac:spMkLst>
            <pc:docMk/>
            <pc:sldMk cId="2575661141" sldId="264"/>
            <ac:spMk id="6" creationId="{E731278E-629C-0837-1742-832F9D29659B}"/>
          </ac:spMkLst>
        </pc:spChg>
        <pc:spChg chg="add del mod">
          <ac:chgData name="Robert" userId="8e610f215beb07b7" providerId="LiveId" clId="{0B61EDC5-F0FA-4AC0-A1D0-8F45BEE8A575}" dt="2022-08-04T08:12:48.261" v="1212" actId="478"/>
          <ac:spMkLst>
            <pc:docMk/>
            <pc:sldMk cId="2575661141" sldId="264"/>
            <ac:spMk id="7" creationId="{2639AE8F-E363-3BD8-BA99-0CCEE8522A91}"/>
          </ac:spMkLst>
        </pc:spChg>
        <pc:spChg chg="add del mod">
          <ac:chgData name="Robert" userId="8e610f215beb07b7" providerId="LiveId" clId="{0B61EDC5-F0FA-4AC0-A1D0-8F45BEE8A575}" dt="2022-08-04T08:12:51.645" v="1213" actId="478"/>
          <ac:spMkLst>
            <pc:docMk/>
            <pc:sldMk cId="2575661141" sldId="264"/>
            <ac:spMk id="8" creationId="{22B1A934-FC8C-281C-E307-0E8BDBCEF82D}"/>
          </ac:spMkLst>
        </pc:spChg>
        <pc:spChg chg="add del mod">
          <ac:chgData name="Robert" userId="8e610f215beb07b7" providerId="LiveId" clId="{0B61EDC5-F0FA-4AC0-A1D0-8F45BEE8A575}" dt="2022-08-04T08:12:56.422" v="1214" actId="478"/>
          <ac:spMkLst>
            <pc:docMk/>
            <pc:sldMk cId="2575661141" sldId="264"/>
            <ac:spMk id="9" creationId="{B5D0C67F-3185-BE1D-02A6-7819606DB4D9}"/>
          </ac:spMkLst>
        </pc:spChg>
        <pc:spChg chg="add del mod">
          <ac:chgData name="Robert" userId="8e610f215beb07b7" providerId="LiveId" clId="{0B61EDC5-F0FA-4AC0-A1D0-8F45BEE8A575}" dt="2022-08-04T08:12:59.632" v="1215" actId="478"/>
          <ac:spMkLst>
            <pc:docMk/>
            <pc:sldMk cId="2575661141" sldId="264"/>
            <ac:spMk id="10" creationId="{BFA71A22-FBEE-C239-1DD5-0ED4571505E1}"/>
          </ac:spMkLst>
        </pc:spChg>
        <pc:spChg chg="add del mod">
          <ac:chgData name="Robert" userId="8e610f215beb07b7" providerId="LiveId" clId="{0B61EDC5-F0FA-4AC0-A1D0-8F45BEE8A575}" dt="2022-08-04T08:13:03.352" v="1216" actId="478"/>
          <ac:spMkLst>
            <pc:docMk/>
            <pc:sldMk cId="2575661141" sldId="264"/>
            <ac:spMk id="11" creationId="{F5D4A255-11FF-C882-3E06-3C459D7EF990}"/>
          </ac:spMkLst>
        </pc:spChg>
        <pc:spChg chg="add del mod">
          <ac:chgData name="Robert" userId="8e610f215beb07b7" providerId="LiveId" clId="{0B61EDC5-F0FA-4AC0-A1D0-8F45BEE8A575}" dt="2022-08-04T08:13:06.239" v="1217" actId="478"/>
          <ac:spMkLst>
            <pc:docMk/>
            <pc:sldMk cId="2575661141" sldId="264"/>
            <ac:spMk id="12" creationId="{BADC65BB-9E6D-7187-E66E-4FFA225CDA1B}"/>
          </ac:spMkLst>
        </pc:spChg>
        <pc:picChg chg="add mod">
          <ac:chgData name="Robert" userId="8e610f215beb07b7" providerId="LiveId" clId="{0B61EDC5-F0FA-4AC0-A1D0-8F45BEE8A575}" dt="2022-08-04T08:12:39.315" v="1211"/>
          <ac:picMkLst>
            <pc:docMk/>
            <pc:sldMk cId="2575661141" sldId="264"/>
            <ac:picMk id="4" creationId="{21A86F45-1158-CA47-E4B8-7E1BDE60B4EA}"/>
          </ac:picMkLst>
        </pc:picChg>
        <pc:picChg chg="add mod">
          <ac:chgData name="Robert" userId="8e610f215beb07b7" providerId="LiveId" clId="{0B61EDC5-F0FA-4AC0-A1D0-8F45BEE8A575}" dt="2022-08-04T08:12:39.315" v="1211"/>
          <ac:picMkLst>
            <pc:docMk/>
            <pc:sldMk cId="2575661141" sldId="264"/>
            <ac:picMk id="5" creationId="{05C4DA53-2777-62A8-D17B-6974A39CEE8E}"/>
          </ac:picMkLst>
        </pc:picChg>
      </pc:sldChg>
      <pc:sldChg chg="new del">
        <pc:chgData name="Robert" userId="8e610f215beb07b7" providerId="LiveId" clId="{0B61EDC5-F0FA-4AC0-A1D0-8F45BEE8A575}" dt="2022-08-04T11:45:15.989" v="1489" actId="47"/>
        <pc:sldMkLst>
          <pc:docMk/>
          <pc:sldMk cId="2211442811" sldId="265"/>
        </pc:sldMkLst>
      </pc:sldChg>
      <pc:sldChg chg="addSp delSp modSp add mod ord modAnim">
        <pc:chgData name="Robert" userId="8e610f215beb07b7" providerId="LiveId" clId="{0B61EDC5-F0FA-4AC0-A1D0-8F45BEE8A575}" dt="2022-08-06T08:28:29.843" v="10874" actId="478"/>
        <pc:sldMkLst>
          <pc:docMk/>
          <pc:sldMk cId="3521474526" sldId="266"/>
        </pc:sldMkLst>
        <pc:spChg chg="mod">
          <ac:chgData name="Robert" userId="8e610f215beb07b7" providerId="LiveId" clId="{0B61EDC5-F0FA-4AC0-A1D0-8F45BEE8A575}" dt="2022-08-06T08:28:25.860" v="10873" actId="1076"/>
          <ac:spMkLst>
            <pc:docMk/>
            <pc:sldMk cId="3521474526" sldId="266"/>
            <ac:spMk id="6" creationId="{17D86302-C131-C280-08A7-93DDBC69BA93}"/>
          </ac:spMkLst>
        </pc:spChg>
        <pc:spChg chg="add del mod">
          <ac:chgData name="Robert" userId="8e610f215beb07b7" providerId="LiveId" clId="{0B61EDC5-F0FA-4AC0-A1D0-8F45BEE8A575}" dt="2022-08-06T08:28:29.843" v="10874" actId="478"/>
          <ac:spMkLst>
            <pc:docMk/>
            <pc:sldMk cId="3521474526" sldId="266"/>
            <ac:spMk id="7" creationId="{32B453F7-4532-996E-11AC-4C8FCFFE0489}"/>
          </ac:spMkLst>
        </pc:spChg>
        <pc:spChg chg="mod">
          <ac:chgData name="Robert" userId="8e610f215beb07b7" providerId="LiveId" clId="{0B61EDC5-F0FA-4AC0-A1D0-8F45BEE8A575}" dt="2022-08-05T12:21:01.214" v="10844" actId="207"/>
          <ac:spMkLst>
            <pc:docMk/>
            <pc:sldMk cId="3521474526" sldId="266"/>
            <ac:spMk id="8" creationId="{48BF822A-8705-1E4E-CC12-EBD057953538}"/>
          </ac:spMkLst>
        </pc:spChg>
        <pc:picChg chg="mod">
          <ac:chgData name="Robert" userId="8e610f215beb07b7" providerId="LiveId" clId="{0B61EDC5-F0FA-4AC0-A1D0-8F45BEE8A575}" dt="2022-08-04T13:59:34.347" v="5290" actId="207"/>
          <ac:picMkLst>
            <pc:docMk/>
            <pc:sldMk cId="3521474526" sldId="266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3:59:34.347" v="5290" actId="207"/>
          <ac:picMkLst>
            <pc:docMk/>
            <pc:sldMk cId="3521474526" sldId="266"/>
            <ac:picMk id="5" creationId="{5C05F474-0308-5B53-5FD3-08FC294B5C3C}"/>
          </ac:picMkLst>
        </pc:picChg>
      </pc:sldChg>
      <pc:sldChg chg="addSp delSp modSp add mod modAnim">
        <pc:chgData name="Robert" userId="8e610f215beb07b7" providerId="LiveId" clId="{0B61EDC5-F0FA-4AC0-A1D0-8F45BEE8A575}" dt="2022-09-21T14:41:10.033" v="11005" actId="122"/>
        <pc:sldMkLst>
          <pc:docMk/>
          <pc:sldMk cId="3579028185" sldId="267"/>
        </pc:sldMkLst>
        <pc:spChg chg="mod">
          <ac:chgData name="Robert" userId="8e610f215beb07b7" providerId="LiveId" clId="{0B61EDC5-F0FA-4AC0-A1D0-8F45BEE8A575}" dt="2022-09-21T14:41:10.033" v="11005" actId="122"/>
          <ac:spMkLst>
            <pc:docMk/>
            <pc:sldMk cId="3579028185" sldId="267"/>
            <ac:spMk id="6" creationId="{17D86302-C131-C280-08A7-93DDBC69BA93}"/>
          </ac:spMkLst>
        </pc:spChg>
        <pc:spChg chg="del">
          <ac:chgData name="Robert" userId="8e610f215beb07b7" providerId="LiveId" clId="{0B61EDC5-F0FA-4AC0-A1D0-8F45BEE8A575}" dt="2022-08-04T12:05:42.077" v="2419" actId="478"/>
          <ac:spMkLst>
            <pc:docMk/>
            <pc:sldMk cId="3579028185" sldId="267"/>
            <ac:spMk id="8" creationId="{48BF822A-8705-1E4E-CC12-EBD057953538}"/>
          </ac:spMkLst>
        </pc:spChg>
        <pc:picChg chg="del">
          <ac:chgData name="Robert" userId="8e610f215beb07b7" providerId="LiveId" clId="{0B61EDC5-F0FA-4AC0-A1D0-8F45BEE8A575}" dt="2022-08-04T16:31:57.430" v="10371"/>
          <ac:picMkLst>
            <pc:docMk/>
            <pc:sldMk cId="3579028185" sldId="267"/>
            <ac:picMk id="2" creationId="{6A4E4980-67F9-DFD8-2ACD-F11F4D1B27AE}"/>
          </ac:picMkLst>
        </pc:picChg>
        <pc:picChg chg="del">
          <ac:chgData name="Robert" userId="8e610f215beb07b7" providerId="LiveId" clId="{0B61EDC5-F0FA-4AC0-A1D0-8F45BEE8A575}" dt="2022-08-04T13:53:25.507" v="5250" actId="478"/>
          <ac:picMkLst>
            <pc:docMk/>
            <pc:sldMk cId="3579028185" sldId="267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4:00:57.439" v="5302" actId="207"/>
          <ac:picMkLst>
            <pc:docMk/>
            <pc:sldMk cId="3579028185" sldId="267"/>
            <ac:picMk id="5" creationId="{5C05F474-0308-5B53-5FD3-08FC294B5C3C}"/>
          </ac:picMkLst>
        </pc:picChg>
        <pc:picChg chg="add mod">
          <ac:chgData name="Robert" userId="8e610f215beb07b7" providerId="LiveId" clId="{0B61EDC5-F0FA-4AC0-A1D0-8F45BEE8A575}" dt="2022-08-04T14:00:57.439" v="5302" actId="207"/>
          <ac:picMkLst>
            <pc:docMk/>
            <pc:sldMk cId="3579028185" sldId="267"/>
            <ac:picMk id="7" creationId="{7EBB3E42-C6BE-FA16-0CD5-B6017B70849B}"/>
          </ac:picMkLst>
        </pc:picChg>
      </pc:sldChg>
      <pc:sldChg chg="addSp delSp modSp add mod modAnim">
        <pc:chgData name="Robert" userId="8e610f215beb07b7" providerId="LiveId" clId="{0B61EDC5-F0FA-4AC0-A1D0-8F45BEE8A575}" dt="2022-08-06T08:29:22.799" v="10887"/>
        <pc:sldMkLst>
          <pc:docMk/>
          <pc:sldMk cId="2963530427" sldId="268"/>
        </pc:sldMkLst>
        <pc:spChg chg="del mod">
          <ac:chgData name="Robert" userId="8e610f215beb07b7" providerId="LiveId" clId="{0B61EDC5-F0FA-4AC0-A1D0-8F45BEE8A575}" dt="2022-08-06T08:29:18.578" v="10885" actId="21"/>
          <ac:spMkLst>
            <pc:docMk/>
            <pc:sldMk cId="2963530427" sldId="268"/>
            <ac:spMk id="6" creationId="{17D86302-C131-C280-08A7-93DDBC69BA93}"/>
          </ac:spMkLst>
        </pc:spChg>
        <pc:spChg chg="mod">
          <ac:chgData name="Robert" userId="8e610f215beb07b7" providerId="LiveId" clId="{0B61EDC5-F0FA-4AC0-A1D0-8F45BEE8A575}" dt="2022-08-05T11:12:52.038" v="10497" actId="1076"/>
          <ac:spMkLst>
            <pc:docMk/>
            <pc:sldMk cId="2963530427" sldId="268"/>
            <ac:spMk id="8" creationId="{48BF822A-8705-1E4E-CC12-EBD057953538}"/>
          </ac:spMkLst>
        </pc:spChg>
        <pc:spChg chg="add del mod">
          <ac:chgData name="Robert" userId="8e610f215beb07b7" providerId="LiveId" clId="{0B61EDC5-F0FA-4AC0-A1D0-8F45BEE8A575}" dt="2022-08-06T08:29:22.264" v="10886" actId="478"/>
          <ac:spMkLst>
            <pc:docMk/>
            <pc:sldMk cId="2963530427" sldId="268"/>
            <ac:spMk id="9" creationId="{E0DF0983-18E5-533F-8288-E96A95E867E5}"/>
          </ac:spMkLst>
        </pc:spChg>
        <pc:spChg chg="add mod">
          <ac:chgData name="Robert" userId="8e610f215beb07b7" providerId="LiveId" clId="{0B61EDC5-F0FA-4AC0-A1D0-8F45BEE8A575}" dt="2022-08-06T08:29:22.799" v="10887"/>
          <ac:spMkLst>
            <pc:docMk/>
            <pc:sldMk cId="2963530427" sldId="268"/>
            <ac:spMk id="10" creationId="{A90B4F01-7D40-8D8E-58A4-D5D39A21783A}"/>
          </ac:spMkLst>
        </pc:spChg>
        <pc:picChg chg="del">
          <ac:chgData name="Robert" userId="8e610f215beb07b7" providerId="LiveId" clId="{0B61EDC5-F0FA-4AC0-A1D0-8F45BEE8A575}" dt="2022-08-04T13:53:32.166" v="5252" actId="478"/>
          <ac:picMkLst>
            <pc:docMk/>
            <pc:sldMk cId="2963530427" sldId="268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4:01:04.693" v="5303" actId="207"/>
          <ac:picMkLst>
            <pc:docMk/>
            <pc:sldMk cId="2963530427" sldId="268"/>
            <ac:picMk id="5" creationId="{5C05F474-0308-5B53-5FD3-08FC294B5C3C}"/>
          </ac:picMkLst>
        </pc:picChg>
        <pc:picChg chg="add mod">
          <ac:chgData name="Robert" userId="8e610f215beb07b7" providerId="LiveId" clId="{0B61EDC5-F0FA-4AC0-A1D0-8F45BEE8A575}" dt="2022-08-04T14:01:04.693" v="5303" actId="207"/>
          <ac:picMkLst>
            <pc:docMk/>
            <pc:sldMk cId="2963530427" sldId="268"/>
            <ac:picMk id="7" creationId="{C3011F5A-A492-B162-96CC-C5B1B5B8A404}"/>
          </ac:picMkLst>
        </pc:picChg>
      </pc:sldChg>
      <pc:sldChg chg="addSp delSp modSp add del mod ord modAnim">
        <pc:chgData name="Robert" userId="8e610f215beb07b7" providerId="LiveId" clId="{0B61EDC5-F0FA-4AC0-A1D0-8F45BEE8A575}" dt="2022-09-29T13:30:22.486" v="11757" actId="47"/>
        <pc:sldMkLst>
          <pc:docMk/>
          <pc:sldMk cId="3199314798" sldId="269"/>
        </pc:sldMkLst>
        <pc:spChg chg="mod">
          <ac:chgData name="Robert" userId="8e610f215beb07b7" providerId="LiveId" clId="{0B61EDC5-F0FA-4AC0-A1D0-8F45BEE8A575}" dt="2022-08-06T08:29:51.164" v="10893" actId="1076"/>
          <ac:spMkLst>
            <pc:docMk/>
            <pc:sldMk cId="3199314798" sldId="269"/>
            <ac:spMk id="6" creationId="{17D86302-C131-C280-08A7-93DDBC69BA93}"/>
          </ac:spMkLst>
        </pc:spChg>
        <pc:spChg chg="mod">
          <ac:chgData name="Robert" userId="8e610f215beb07b7" providerId="LiveId" clId="{0B61EDC5-F0FA-4AC0-A1D0-8F45BEE8A575}" dt="2022-09-29T13:29:17.447" v="11755" actId="20577"/>
          <ac:spMkLst>
            <pc:docMk/>
            <pc:sldMk cId="3199314798" sldId="269"/>
            <ac:spMk id="8" creationId="{48BF822A-8705-1E4E-CC12-EBD057953538}"/>
          </ac:spMkLst>
        </pc:spChg>
        <pc:spChg chg="add del mod">
          <ac:chgData name="Robert" userId="8e610f215beb07b7" providerId="LiveId" clId="{0B61EDC5-F0FA-4AC0-A1D0-8F45BEE8A575}" dt="2022-08-06T08:29:30.744" v="10891"/>
          <ac:spMkLst>
            <pc:docMk/>
            <pc:sldMk cId="3199314798" sldId="269"/>
            <ac:spMk id="9" creationId="{0995D97F-14F5-9140-63C8-0A129EBAD93B}"/>
          </ac:spMkLst>
        </pc:spChg>
        <pc:spChg chg="add del mod">
          <ac:chgData name="Robert" userId="8e610f215beb07b7" providerId="LiveId" clId="{0B61EDC5-F0FA-4AC0-A1D0-8F45BEE8A575}" dt="2022-08-06T08:29:57.167" v="10894" actId="21"/>
          <ac:spMkLst>
            <pc:docMk/>
            <pc:sldMk cId="3199314798" sldId="269"/>
            <ac:spMk id="10" creationId="{0FDE4818-851C-0BBA-368A-6C2CCFB0841C}"/>
          </ac:spMkLst>
        </pc:spChg>
        <pc:picChg chg="del">
          <ac:chgData name="Robert" userId="8e610f215beb07b7" providerId="LiveId" clId="{0B61EDC5-F0FA-4AC0-A1D0-8F45BEE8A575}" dt="2022-08-04T13:53:36.618" v="5254" actId="478"/>
          <ac:picMkLst>
            <pc:docMk/>
            <pc:sldMk cId="3199314798" sldId="269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4:01:30.705" v="5306" actId="207"/>
          <ac:picMkLst>
            <pc:docMk/>
            <pc:sldMk cId="3199314798" sldId="269"/>
            <ac:picMk id="5" creationId="{5C05F474-0308-5B53-5FD3-08FC294B5C3C}"/>
          </ac:picMkLst>
        </pc:picChg>
        <pc:picChg chg="add mod">
          <ac:chgData name="Robert" userId="8e610f215beb07b7" providerId="LiveId" clId="{0B61EDC5-F0FA-4AC0-A1D0-8F45BEE8A575}" dt="2022-08-04T14:01:30.705" v="5306" actId="207"/>
          <ac:picMkLst>
            <pc:docMk/>
            <pc:sldMk cId="3199314798" sldId="269"/>
            <ac:picMk id="7" creationId="{9A29FECE-BD82-EB35-A171-EE94E4DF7D13}"/>
          </ac:picMkLst>
        </pc:picChg>
      </pc:sldChg>
      <pc:sldChg chg="addSp delSp modSp add mod modAnim">
        <pc:chgData name="Robert" userId="8e610f215beb07b7" providerId="LiveId" clId="{0B61EDC5-F0FA-4AC0-A1D0-8F45BEE8A575}" dt="2022-08-06T08:30:23.152" v="10897" actId="478"/>
        <pc:sldMkLst>
          <pc:docMk/>
          <pc:sldMk cId="3967434632" sldId="270"/>
        </pc:sldMkLst>
        <pc:spChg chg="mod">
          <ac:chgData name="Robert" userId="8e610f215beb07b7" providerId="LiveId" clId="{0B61EDC5-F0FA-4AC0-A1D0-8F45BEE8A575}" dt="2022-08-06T08:30:16.879" v="10896" actId="1076"/>
          <ac:spMkLst>
            <pc:docMk/>
            <pc:sldMk cId="3967434632" sldId="270"/>
            <ac:spMk id="6" creationId="{17D86302-C131-C280-08A7-93DDBC69BA93}"/>
          </ac:spMkLst>
        </pc:spChg>
        <pc:spChg chg="mod">
          <ac:chgData name="Robert" userId="8e610f215beb07b7" providerId="LiveId" clId="{0B61EDC5-F0FA-4AC0-A1D0-8F45BEE8A575}" dt="2022-08-04T16:37:39.529" v="10391" actId="20577"/>
          <ac:spMkLst>
            <pc:docMk/>
            <pc:sldMk cId="3967434632" sldId="270"/>
            <ac:spMk id="8" creationId="{48BF822A-8705-1E4E-CC12-EBD057953538}"/>
          </ac:spMkLst>
        </pc:spChg>
        <pc:spChg chg="add del mod">
          <ac:chgData name="Robert" userId="8e610f215beb07b7" providerId="LiveId" clId="{0B61EDC5-F0FA-4AC0-A1D0-8F45BEE8A575}" dt="2022-08-06T08:30:23.152" v="10897" actId="478"/>
          <ac:spMkLst>
            <pc:docMk/>
            <pc:sldMk cId="3967434632" sldId="270"/>
            <ac:spMk id="9" creationId="{BF97CDD3-ECB4-D991-D079-18B394D713C3}"/>
          </ac:spMkLst>
        </pc:spChg>
        <pc:picChg chg="del">
          <ac:chgData name="Robert" userId="8e610f215beb07b7" providerId="LiveId" clId="{0B61EDC5-F0FA-4AC0-A1D0-8F45BEE8A575}" dt="2022-08-04T13:53:40.686" v="5256" actId="478"/>
          <ac:picMkLst>
            <pc:docMk/>
            <pc:sldMk cId="3967434632" sldId="270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4:01:42.053" v="5307" actId="207"/>
          <ac:picMkLst>
            <pc:docMk/>
            <pc:sldMk cId="3967434632" sldId="270"/>
            <ac:picMk id="5" creationId="{5C05F474-0308-5B53-5FD3-08FC294B5C3C}"/>
          </ac:picMkLst>
        </pc:picChg>
        <pc:picChg chg="add mod">
          <ac:chgData name="Robert" userId="8e610f215beb07b7" providerId="LiveId" clId="{0B61EDC5-F0FA-4AC0-A1D0-8F45BEE8A575}" dt="2022-08-04T14:01:42.053" v="5307" actId="207"/>
          <ac:picMkLst>
            <pc:docMk/>
            <pc:sldMk cId="3967434632" sldId="270"/>
            <ac:picMk id="7" creationId="{0AC91938-676F-F001-3919-17F9BD06F632}"/>
          </ac:picMkLst>
        </pc:picChg>
      </pc:sldChg>
      <pc:sldChg chg="addSp delSp modSp add mod delAnim modAnim">
        <pc:chgData name="Robert" userId="8e610f215beb07b7" providerId="LiveId" clId="{0B61EDC5-F0FA-4AC0-A1D0-8F45BEE8A575}" dt="2022-08-04T14:01:46.088" v="5308" actId="207"/>
        <pc:sldMkLst>
          <pc:docMk/>
          <pc:sldMk cId="1176555020" sldId="271"/>
        </pc:sldMkLst>
        <pc:spChg chg="mod">
          <ac:chgData name="Robert" userId="8e610f215beb07b7" providerId="LiveId" clId="{0B61EDC5-F0FA-4AC0-A1D0-8F45BEE8A575}" dt="2022-08-04T14:01:46.088" v="5308" actId="207"/>
          <ac:spMkLst>
            <pc:docMk/>
            <pc:sldMk cId="1176555020" sldId="271"/>
            <ac:spMk id="6" creationId="{17D86302-C131-C280-08A7-93DDBC69BA93}"/>
          </ac:spMkLst>
        </pc:spChg>
        <pc:spChg chg="del mod">
          <ac:chgData name="Robert" userId="8e610f215beb07b7" providerId="LiveId" clId="{0B61EDC5-F0FA-4AC0-A1D0-8F45BEE8A575}" dt="2022-08-04T12:39:13.287" v="4749" actId="478"/>
          <ac:spMkLst>
            <pc:docMk/>
            <pc:sldMk cId="1176555020" sldId="271"/>
            <ac:spMk id="8" creationId="{48BF822A-8705-1E4E-CC12-EBD057953538}"/>
          </ac:spMkLst>
        </pc:spChg>
        <pc:picChg chg="del">
          <ac:chgData name="Robert" userId="8e610f215beb07b7" providerId="LiveId" clId="{0B61EDC5-F0FA-4AC0-A1D0-8F45BEE8A575}" dt="2022-08-04T13:53:44.806" v="5258" actId="478"/>
          <ac:picMkLst>
            <pc:docMk/>
            <pc:sldMk cId="1176555020" sldId="271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4:01:46.088" v="5308" actId="207"/>
          <ac:picMkLst>
            <pc:docMk/>
            <pc:sldMk cId="1176555020" sldId="271"/>
            <ac:picMk id="5" creationId="{5C05F474-0308-5B53-5FD3-08FC294B5C3C}"/>
          </ac:picMkLst>
        </pc:picChg>
        <pc:picChg chg="add mod">
          <ac:chgData name="Robert" userId="8e610f215beb07b7" providerId="LiveId" clId="{0B61EDC5-F0FA-4AC0-A1D0-8F45BEE8A575}" dt="2022-08-04T14:01:46.088" v="5308" actId="207"/>
          <ac:picMkLst>
            <pc:docMk/>
            <pc:sldMk cId="1176555020" sldId="271"/>
            <ac:picMk id="7" creationId="{058368AC-653A-B488-9053-7F2A1541F67D}"/>
          </ac:picMkLst>
        </pc:picChg>
      </pc:sldChg>
      <pc:sldChg chg="addSp delSp modSp new mod modAnim">
        <pc:chgData name="Robert" userId="8e610f215beb07b7" providerId="LiveId" clId="{0B61EDC5-F0FA-4AC0-A1D0-8F45BEE8A575}" dt="2022-08-04T13:34:15.420" v="4763"/>
        <pc:sldMkLst>
          <pc:docMk/>
          <pc:sldMk cId="4180068080" sldId="272"/>
        </pc:sldMkLst>
        <pc:spChg chg="del">
          <ac:chgData name="Robert" userId="8e610f215beb07b7" providerId="LiveId" clId="{0B61EDC5-F0FA-4AC0-A1D0-8F45BEE8A575}" dt="2022-08-04T13:33:46.242" v="4759" actId="478"/>
          <ac:spMkLst>
            <pc:docMk/>
            <pc:sldMk cId="4180068080" sldId="272"/>
            <ac:spMk id="2" creationId="{0B5D1945-5360-698A-DD1C-8331CAA24B14}"/>
          </ac:spMkLst>
        </pc:spChg>
        <pc:spChg chg="del mod">
          <ac:chgData name="Robert" userId="8e610f215beb07b7" providerId="LiveId" clId="{0B61EDC5-F0FA-4AC0-A1D0-8F45BEE8A575}" dt="2022-08-04T13:33:46.242" v="4759" actId="478"/>
          <ac:spMkLst>
            <pc:docMk/>
            <pc:sldMk cId="4180068080" sldId="272"/>
            <ac:spMk id="3" creationId="{44D896CD-F9B7-FA9B-CDBB-8D9F42AA1101}"/>
          </ac:spMkLst>
        </pc:spChg>
        <pc:picChg chg="add mod">
          <ac:chgData name="Robert" userId="8e610f215beb07b7" providerId="LiveId" clId="{0B61EDC5-F0FA-4AC0-A1D0-8F45BEE8A575}" dt="2022-08-04T13:34:06.477" v="4762" actId="1076"/>
          <ac:picMkLst>
            <pc:docMk/>
            <pc:sldMk cId="4180068080" sldId="272"/>
            <ac:picMk id="4" creationId="{B23131F9-1932-1D20-1E9F-252B06624DEF}"/>
          </ac:picMkLst>
        </pc:picChg>
      </pc:sldChg>
      <pc:sldChg chg="addSp delSp modSp new mod modAnim">
        <pc:chgData name="Robert" userId="8e610f215beb07b7" providerId="LiveId" clId="{0B61EDC5-F0FA-4AC0-A1D0-8F45BEE8A575}" dt="2022-08-04T13:34:47.235" v="4769"/>
        <pc:sldMkLst>
          <pc:docMk/>
          <pc:sldMk cId="3905870575" sldId="273"/>
        </pc:sldMkLst>
        <pc:spChg chg="del">
          <ac:chgData name="Robert" userId="8e610f215beb07b7" providerId="LiveId" clId="{0B61EDC5-F0FA-4AC0-A1D0-8F45BEE8A575}" dt="2022-08-04T13:34:26.474" v="4765" actId="478"/>
          <ac:spMkLst>
            <pc:docMk/>
            <pc:sldMk cId="3905870575" sldId="273"/>
            <ac:spMk id="2" creationId="{5D76A8D2-B4AC-F88D-27F4-D8EC8C3D88CE}"/>
          </ac:spMkLst>
        </pc:spChg>
        <pc:spChg chg="del">
          <ac:chgData name="Robert" userId="8e610f215beb07b7" providerId="LiveId" clId="{0B61EDC5-F0FA-4AC0-A1D0-8F45BEE8A575}" dt="2022-08-04T13:34:26.474" v="4765" actId="478"/>
          <ac:spMkLst>
            <pc:docMk/>
            <pc:sldMk cId="3905870575" sldId="273"/>
            <ac:spMk id="3" creationId="{14C13DD9-8223-1CFF-BBB0-ED7122B0F99E}"/>
          </ac:spMkLst>
        </pc:spChg>
        <pc:picChg chg="add mod">
          <ac:chgData name="Robert" userId="8e610f215beb07b7" providerId="LiveId" clId="{0B61EDC5-F0FA-4AC0-A1D0-8F45BEE8A575}" dt="2022-08-04T13:34:43.249" v="4768" actId="1076"/>
          <ac:picMkLst>
            <pc:docMk/>
            <pc:sldMk cId="3905870575" sldId="273"/>
            <ac:picMk id="4" creationId="{4033E4F0-9D07-2BF0-A782-EE11174140B8}"/>
          </ac:picMkLst>
        </pc:picChg>
      </pc:sldChg>
      <pc:sldChg chg="addSp delSp modSp new mod modAnim">
        <pc:chgData name="Robert" userId="8e610f215beb07b7" providerId="LiveId" clId="{0B61EDC5-F0FA-4AC0-A1D0-8F45BEE8A575}" dt="2022-08-04T13:35:16.450" v="4775"/>
        <pc:sldMkLst>
          <pc:docMk/>
          <pc:sldMk cId="2858480996" sldId="274"/>
        </pc:sldMkLst>
        <pc:spChg chg="del">
          <ac:chgData name="Robert" userId="8e610f215beb07b7" providerId="LiveId" clId="{0B61EDC5-F0FA-4AC0-A1D0-8F45BEE8A575}" dt="2022-08-04T13:34:54.331" v="4771" actId="478"/>
          <ac:spMkLst>
            <pc:docMk/>
            <pc:sldMk cId="2858480996" sldId="274"/>
            <ac:spMk id="2" creationId="{1D0875B0-A995-45E3-B763-2B463A4B19E1}"/>
          </ac:spMkLst>
        </pc:spChg>
        <pc:spChg chg="del">
          <ac:chgData name="Robert" userId="8e610f215beb07b7" providerId="LiveId" clId="{0B61EDC5-F0FA-4AC0-A1D0-8F45BEE8A575}" dt="2022-08-04T13:34:54.331" v="4771" actId="478"/>
          <ac:spMkLst>
            <pc:docMk/>
            <pc:sldMk cId="2858480996" sldId="274"/>
            <ac:spMk id="3" creationId="{86AED35B-4AB6-D5A0-8724-606F582E6782}"/>
          </ac:spMkLst>
        </pc:spChg>
        <pc:picChg chg="add mod">
          <ac:chgData name="Robert" userId="8e610f215beb07b7" providerId="LiveId" clId="{0B61EDC5-F0FA-4AC0-A1D0-8F45BEE8A575}" dt="2022-08-04T13:35:11.565" v="4774" actId="1076"/>
          <ac:picMkLst>
            <pc:docMk/>
            <pc:sldMk cId="2858480996" sldId="274"/>
            <ac:picMk id="4" creationId="{0046DB58-8874-1AC1-180D-8D6F761872A9}"/>
          </ac:picMkLst>
        </pc:picChg>
      </pc:sldChg>
      <pc:sldChg chg="addSp delSp modSp new mod modAnim">
        <pc:chgData name="Robert" userId="8e610f215beb07b7" providerId="LiveId" clId="{0B61EDC5-F0FA-4AC0-A1D0-8F45BEE8A575}" dt="2022-08-04T13:35:50.076" v="4781"/>
        <pc:sldMkLst>
          <pc:docMk/>
          <pc:sldMk cId="905031099" sldId="275"/>
        </pc:sldMkLst>
        <pc:spChg chg="del">
          <ac:chgData name="Robert" userId="8e610f215beb07b7" providerId="LiveId" clId="{0B61EDC5-F0FA-4AC0-A1D0-8F45BEE8A575}" dt="2022-08-04T13:35:24.684" v="4777" actId="478"/>
          <ac:spMkLst>
            <pc:docMk/>
            <pc:sldMk cId="905031099" sldId="275"/>
            <ac:spMk id="2" creationId="{46E3F06E-48AD-1919-2730-B86E4E249E15}"/>
          </ac:spMkLst>
        </pc:spChg>
        <pc:spChg chg="del">
          <ac:chgData name="Robert" userId="8e610f215beb07b7" providerId="LiveId" clId="{0B61EDC5-F0FA-4AC0-A1D0-8F45BEE8A575}" dt="2022-08-04T13:35:24.684" v="4777" actId="478"/>
          <ac:spMkLst>
            <pc:docMk/>
            <pc:sldMk cId="905031099" sldId="275"/>
            <ac:spMk id="3" creationId="{1A395DA7-6480-CAFF-A5DA-AA52BA1A808C}"/>
          </ac:spMkLst>
        </pc:spChg>
        <pc:picChg chg="add mod">
          <ac:chgData name="Robert" userId="8e610f215beb07b7" providerId="LiveId" clId="{0B61EDC5-F0FA-4AC0-A1D0-8F45BEE8A575}" dt="2022-08-04T13:35:44.217" v="4780" actId="1076"/>
          <ac:picMkLst>
            <pc:docMk/>
            <pc:sldMk cId="905031099" sldId="275"/>
            <ac:picMk id="4" creationId="{C380CE3B-CB4A-7F2D-97DA-A6D5C2232056}"/>
          </ac:picMkLst>
        </pc:picChg>
      </pc:sldChg>
      <pc:sldChg chg="addSp delSp modSp add del mod ord delAnim modAnim">
        <pc:chgData name="Robert" userId="8e610f215beb07b7" providerId="LiveId" clId="{0B61EDC5-F0FA-4AC0-A1D0-8F45BEE8A575}" dt="2022-08-04T16:33:10.688" v="10384" actId="47"/>
        <pc:sldMkLst>
          <pc:docMk/>
          <pc:sldMk cId="2323094210" sldId="276"/>
        </pc:sldMkLst>
        <pc:spChg chg="mod">
          <ac:chgData name="Robert" userId="8e610f215beb07b7" providerId="LiveId" clId="{0B61EDC5-F0FA-4AC0-A1D0-8F45BEE8A575}" dt="2022-08-04T14:01:51.281" v="5309" actId="207"/>
          <ac:spMkLst>
            <pc:docMk/>
            <pc:sldMk cId="2323094210" sldId="276"/>
            <ac:spMk id="7" creationId="{CBE5AB1C-BE69-256E-F853-B5655324CF5B}"/>
          </ac:spMkLst>
        </pc:spChg>
        <pc:spChg chg="mod">
          <ac:chgData name="Robert" userId="8e610f215beb07b7" providerId="LiveId" clId="{0B61EDC5-F0FA-4AC0-A1D0-8F45BEE8A575}" dt="2022-08-04T14:01:51.281" v="5309" actId="207"/>
          <ac:spMkLst>
            <pc:docMk/>
            <pc:sldMk cId="2323094210" sldId="276"/>
            <ac:spMk id="8" creationId="{58116942-88AB-D65C-F89D-3F736EF4FB41}"/>
          </ac:spMkLst>
        </pc:spChg>
        <pc:picChg chg="del">
          <ac:chgData name="Robert" userId="8e610f215beb07b7" providerId="LiveId" clId="{0B61EDC5-F0FA-4AC0-A1D0-8F45BEE8A575}" dt="2022-08-04T13:54:52.296" v="5265" actId="478"/>
          <ac:picMkLst>
            <pc:docMk/>
            <pc:sldMk cId="2323094210" sldId="276"/>
            <ac:picMk id="5" creationId="{14B79284-4582-CA9F-3839-A46A8C5C0385}"/>
          </ac:picMkLst>
        </pc:picChg>
        <pc:picChg chg="add mod">
          <ac:chgData name="Robert" userId="8e610f215beb07b7" providerId="LiveId" clId="{0B61EDC5-F0FA-4AC0-A1D0-8F45BEE8A575}" dt="2022-08-04T14:01:51.281" v="5309" actId="207"/>
          <ac:picMkLst>
            <pc:docMk/>
            <pc:sldMk cId="2323094210" sldId="276"/>
            <ac:picMk id="6" creationId="{0E1541E4-BE83-92C5-73CA-A3D22BA0C0DC}"/>
          </ac:picMkLst>
        </pc:picChg>
        <pc:picChg chg="mod">
          <ac:chgData name="Robert" userId="8e610f215beb07b7" providerId="LiveId" clId="{0B61EDC5-F0FA-4AC0-A1D0-8F45BEE8A575}" dt="2022-08-04T14:01:51.281" v="5309" actId="207"/>
          <ac:picMkLst>
            <pc:docMk/>
            <pc:sldMk cId="2323094210" sldId="276"/>
            <ac:picMk id="9" creationId="{0077A604-24DA-25C1-F53C-3923B47FFA46}"/>
          </ac:picMkLst>
        </pc:picChg>
      </pc:sldChg>
      <pc:sldChg chg="addSp delSp modSp add mod modAnim">
        <pc:chgData name="Robert" userId="8e610f215beb07b7" providerId="LiveId" clId="{0B61EDC5-F0FA-4AC0-A1D0-8F45BEE8A575}" dt="2022-09-21T10:26:24.150" v="11004"/>
        <pc:sldMkLst>
          <pc:docMk/>
          <pc:sldMk cId="1022100151" sldId="277"/>
        </pc:sldMkLst>
        <pc:spChg chg="mod">
          <ac:chgData name="Robert" userId="8e610f215beb07b7" providerId="LiveId" clId="{0B61EDC5-F0FA-4AC0-A1D0-8F45BEE8A575}" dt="2022-08-06T08:30:44.239" v="10899" actId="1076"/>
          <ac:spMkLst>
            <pc:docMk/>
            <pc:sldMk cId="1022100151" sldId="277"/>
            <ac:spMk id="6" creationId="{17D86302-C131-C280-08A7-93DDBC69BA93}"/>
          </ac:spMkLst>
        </pc:spChg>
        <pc:spChg chg="mod">
          <ac:chgData name="Robert" userId="8e610f215beb07b7" providerId="LiveId" clId="{0B61EDC5-F0FA-4AC0-A1D0-8F45BEE8A575}" dt="2022-09-21T10:26:24.150" v="11004"/>
          <ac:spMkLst>
            <pc:docMk/>
            <pc:sldMk cId="1022100151" sldId="277"/>
            <ac:spMk id="8" creationId="{48BF822A-8705-1E4E-CC12-EBD057953538}"/>
          </ac:spMkLst>
        </pc:spChg>
        <pc:spChg chg="add del mod">
          <ac:chgData name="Robert" userId="8e610f215beb07b7" providerId="LiveId" clId="{0B61EDC5-F0FA-4AC0-A1D0-8F45BEE8A575}" dt="2022-08-06T08:30:47.324" v="10900" actId="478"/>
          <ac:spMkLst>
            <pc:docMk/>
            <pc:sldMk cId="1022100151" sldId="277"/>
            <ac:spMk id="9" creationId="{CF57F2FA-AB33-902F-5DBC-B0D62B0D9A02}"/>
          </ac:spMkLst>
        </pc:spChg>
        <pc:picChg chg="del">
          <ac:chgData name="Robert" userId="8e610f215beb07b7" providerId="LiveId" clId="{0B61EDC5-F0FA-4AC0-A1D0-8F45BEE8A575}" dt="2022-08-04T13:54:58.352" v="5267" actId="478"/>
          <ac:picMkLst>
            <pc:docMk/>
            <pc:sldMk cId="1022100151" sldId="277"/>
            <ac:picMk id="4" creationId="{7A2AFA70-EDA7-C4EB-4D56-4D037C931058}"/>
          </ac:picMkLst>
        </pc:picChg>
        <pc:picChg chg="mod">
          <ac:chgData name="Robert" userId="8e610f215beb07b7" providerId="LiveId" clId="{0B61EDC5-F0FA-4AC0-A1D0-8F45BEE8A575}" dt="2022-08-04T14:01:55.434" v="5310" actId="207"/>
          <ac:picMkLst>
            <pc:docMk/>
            <pc:sldMk cId="1022100151" sldId="277"/>
            <ac:picMk id="5" creationId="{5C05F474-0308-5B53-5FD3-08FC294B5C3C}"/>
          </ac:picMkLst>
        </pc:picChg>
        <pc:picChg chg="add mod">
          <ac:chgData name="Robert" userId="8e610f215beb07b7" providerId="LiveId" clId="{0B61EDC5-F0FA-4AC0-A1D0-8F45BEE8A575}" dt="2022-08-04T14:01:55.434" v="5310" actId="207"/>
          <ac:picMkLst>
            <pc:docMk/>
            <pc:sldMk cId="1022100151" sldId="277"/>
            <ac:picMk id="7" creationId="{B4223595-90C5-6CAF-3BBF-9A5F5543E1AD}"/>
          </ac:picMkLst>
        </pc:picChg>
      </pc:sldChg>
      <pc:sldChg chg="addSp delSp modSp add mod modAnim">
        <pc:chgData name="Robert" userId="8e610f215beb07b7" providerId="LiveId" clId="{0B61EDC5-F0FA-4AC0-A1D0-8F45BEE8A575}" dt="2022-08-06T08:31:05.108" v="10905" actId="478"/>
        <pc:sldMkLst>
          <pc:docMk/>
          <pc:sldMk cId="1072056313" sldId="278"/>
        </pc:sldMkLst>
        <pc:spChg chg="add del mod">
          <ac:chgData name="Robert" userId="8e610f215beb07b7" providerId="LiveId" clId="{0B61EDC5-F0FA-4AC0-A1D0-8F45BEE8A575}" dt="2022-08-06T08:31:05.108" v="10905" actId="478"/>
          <ac:spMkLst>
            <pc:docMk/>
            <pc:sldMk cId="1072056313" sldId="278"/>
            <ac:spMk id="6" creationId="{73275B32-8F86-B36A-2403-3A69503D37FA}"/>
          </ac:spMkLst>
        </pc:spChg>
        <pc:spChg chg="add del mod">
          <ac:chgData name="Robert" userId="8e610f215beb07b7" providerId="LiveId" clId="{0B61EDC5-F0FA-4AC0-A1D0-8F45BEE8A575}" dt="2022-08-06T08:31:00.889" v="10904" actId="478"/>
          <ac:spMkLst>
            <pc:docMk/>
            <pc:sldMk cId="1072056313" sldId="278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8-04T15:02:41.671" v="7583" actId="20577"/>
          <ac:spMkLst>
            <pc:docMk/>
            <pc:sldMk cId="1072056313" sldId="278"/>
            <ac:spMk id="10" creationId="{229D3D3C-54A6-5EDF-0F09-4AB2E7D2A710}"/>
          </ac:spMkLst>
        </pc:spChg>
        <pc:picChg chg="mod">
          <ac:chgData name="Robert" userId="8e610f215beb07b7" providerId="LiveId" clId="{0B61EDC5-F0FA-4AC0-A1D0-8F45BEE8A575}" dt="2022-08-05T11:20:05.871" v="10499" actId="1036"/>
          <ac:picMkLst>
            <pc:docMk/>
            <pc:sldMk cId="1072056313" sldId="278"/>
            <ac:picMk id="11" creationId="{11157AF6-39C2-8E1E-EE72-2BF0F2804653}"/>
          </ac:picMkLst>
        </pc:picChg>
      </pc:sldChg>
      <pc:sldChg chg="addSp delSp modSp add mod modAnim">
        <pc:chgData name="Robert" userId="8e610f215beb07b7" providerId="LiveId" clId="{0B61EDC5-F0FA-4AC0-A1D0-8F45BEE8A575}" dt="2022-09-29T13:32:45.536" v="11801" actId="20577"/>
        <pc:sldMkLst>
          <pc:docMk/>
          <pc:sldMk cId="440111254" sldId="279"/>
        </pc:sldMkLst>
        <pc:spChg chg="add del mod">
          <ac:chgData name="Robert" userId="8e610f215beb07b7" providerId="LiveId" clId="{0B61EDC5-F0FA-4AC0-A1D0-8F45BEE8A575}" dt="2022-08-06T08:31:36.955" v="10913" actId="478"/>
          <ac:spMkLst>
            <pc:docMk/>
            <pc:sldMk cId="440111254" sldId="279"/>
            <ac:spMk id="6" creationId="{1FA64C7D-6FED-68B2-9FE9-F0F123A0D7D0}"/>
          </ac:spMkLst>
        </pc:spChg>
        <pc:spChg chg="add del">
          <ac:chgData name="Robert" userId="8e610f215beb07b7" providerId="LiveId" clId="{0B61EDC5-F0FA-4AC0-A1D0-8F45BEE8A575}" dt="2022-08-04T14:56:01.430" v="6828" actId="22"/>
          <ac:spMkLst>
            <pc:docMk/>
            <pc:sldMk cId="440111254" sldId="279"/>
            <ac:spMk id="7" creationId="{78E2BE06-336D-0AF6-835E-269DBED8DAB0}"/>
          </ac:spMkLst>
        </pc:spChg>
        <pc:spChg chg="mod">
          <ac:chgData name="Robert" userId="8e610f215beb07b7" providerId="LiveId" clId="{0B61EDC5-F0FA-4AC0-A1D0-8F45BEE8A575}" dt="2022-08-06T08:31:32.657" v="10912" actId="1076"/>
          <ac:spMkLst>
            <pc:docMk/>
            <pc:sldMk cId="440111254" sldId="279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9-29T13:32:45.536" v="11801" actId="20577"/>
          <ac:spMkLst>
            <pc:docMk/>
            <pc:sldMk cId="440111254" sldId="279"/>
            <ac:spMk id="10" creationId="{229D3D3C-54A6-5EDF-0F09-4AB2E7D2A710}"/>
          </ac:spMkLst>
        </pc:spChg>
      </pc:sldChg>
      <pc:sldChg chg="addSp delSp modSp add mod modAnim">
        <pc:chgData name="Robert" userId="8e610f215beb07b7" providerId="LiveId" clId="{0B61EDC5-F0FA-4AC0-A1D0-8F45BEE8A575}" dt="2022-08-06T08:33:09.009" v="10918"/>
        <pc:sldMkLst>
          <pc:docMk/>
          <pc:sldMk cId="1283447048" sldId="280"/>
        </pc:sldMkLst>
        <pc:spChg chg="add del mod">
          <ac:chgData name="Robert" userId="8e610f215beb07b7" providerId="LiveId" clId="{0B61EDC5-F0FA-4AC0-A1D0-8F45BEE8A575}" dt="2022-08-06T08:31:51.702" v="10916" actId="478"/>
          <ac:spMkLst>
            <pc:docMk/>
            <pc:sldMk cId="1283447048" sldId="280"/>
            <ac:spMk id="6" creationId="{A8F7461D-7424-0A69-FC58-571F31DEBE79}"/>
          </ac:spMkLst>
        </pc:spChg>
        <pc:spChg chg="add del mod">
          <ac:chgData name="Robert" userId="8e610f215beb07b7" providerId="LiveId" clId="{0B61EDC5-F0FA-4AC0-A1D0-8F45BEE8A575}" dt="2022-08-06T08:33:09.009" v="10918"/>
          <ac:spMkLst>
            <pc:docMk/>
            <pc:sldMk cId="1283447048" sldId="280"/>
            <ac:spMk id="7" creationId="{37ADD871-8CB9-F885-C4AD-9000CD4F48DB}"/>
          </ac:spMkLst>
        </pc:spChg>
        <pc:spChg chg="add del">
          <ac:chgData name="Robert" userId="8e610f215beb07b7" providerId="LiveId" clId="{0B61EDC5-F0FA-4AC0-A1D0-8F45BEE8A575}" dt="2022-08-04T15:05:31.555" v="7873" actId="22"/>
          <ac:spMkLst>
            <pc:docMk/>
            <pc:sldMk cId="1283447048" sldId="280"/>
            <ac:spMk id="7" creationId="{B2A3D999-6B37-B106-7B34-46A81CAA3B4C}"/>
          </ac:spMkLst>
        </pc:spChg>
        <pc:spChg chg="mod">
          <ac:chgData name="Robert" userId="8e610f215beb07b7" providerId="LiveId" clId="{0B61EDC5-F0FA-4AC0-A1D0-8F45BEE8A575}" dt="2022-08-06T08:31:45.493" v="10915" actId="1076"/>
          <ac:spMkLst>
            <pc:docMk/>
            <pc:sldMk cId="1283447048" sldId="280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8-04T15:00:14.391" v="7316" actId="1076"/>
          <ac:spMkLst>
            <pc:docMk/>
            <pc:sldMk cId="1283447048" sldId="280"/>
            <ac:spMk id="10" creationId="{229D3D3C-54A6-5EDF-0F09-4AB2E7D2A710}"/>
          </ac:spMkLst>
        </pc:spChg>
      </pc:sldChg>
      <pc:sldChg chg="addSp delSp modSp add mod modAnim">
        <pc:chgData name="Robert" userId="8e610f215beb07b7" providerId="LiveId" clId="{0B61EDC5-F0FA-4AC0-A1D0-8F45BEE8A575}" dt="2022-08-06T08:31:21.452" v="10910" actId="478"/>
        <pc:sldMkLst>
          <pc:docMk/>
          <pc:sldMk cId="3311076504" sldId="281"/>
        </pc:sldMkLst>
        <pc:spChg chg="add del mod">
          <ac:chgData name="Robert" userId="8e610f215beb07b7" providerId="LiveId" clId="{0B61EDC5-F0FA-4AC0-A1D0-8F45BEE8A575}" dt="2022-08-06T08:31:21.452" v="10910" actId="478"/>
          <ac:spMkLst>
            <pc:docMk/>
            <pc:sldMk cId="3311076504" sldId="281"/>
            <ac:spMk id="6" creationId="{BE15CCA8-8497-2F3D-814D-5600D4BA5932}"/>
          </ac:spMkLst>
        </pc:spChg>
        <pc:spChg chg="add del mod">
          <ac:chgData name="Robert" userId="8e610f215beb07b7" providerId="LiveId" clId="{0B61EDC5-F0FA-4AC0-A1D0-8F45BEE8A575}" dt="2022-08-06T08:31:18.513" v="10909" actId="478"/>
          <ac:spMkLst>
            <pc:docMk/>
            <pc:sldMk cId="3311076504" sldId="281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8-04T15:04:58.996" v="7869" actId="1076"/>
          <ac:spMkLst>
            <pc:docMk/>
            <pc:sldMk cId="3311076504" sldId="281"/>
            <ac:spMk id="10" creationId="{229D3D3C-54A6-5EDF-0F09-4AB2E7D2A710}"/>
          </ac:spMkLst>
        </pc:spChg>
        <pc:picChg chg="mod">
          <ac:chgData name="Robert" userId="8e610f215beb07b7" providerId="LiveId" clId="{0B61EDC5-F0FA-4AC0-A1D0-8F45BEE8A575}" dt="2022-08-05T11:20:12.463" v="10501" actId="1036"/>
          <ac:picMkLst>
            <pc:docMk/>
            <pc:sldMk cId="3311076504" sldId="281"/>
            <ac:picMk id="11" creationId="{11157AF6-39C2-8E1E-EE72-2BF0F2804653}"/>
          </ac:picMkLst>
        </pc:picChg>
      </pc:sldChg>
      <pc:sldChg chg="new del">
        <pc:chgData name="Robert" userId="8e610f215beb07b7" providerId="LiveId" clId="{0B61EDC5-F0FA-4AC0-A1D0-8F45BEE8A575}" dt="2022-08-04T15:05:27.984" v="7871" actId="680"/>
        <pc:sldMkLst>
          <pc:docMk/>
          <pc:sldMk cId="548649537" sldId="282"/>
        </pc:sldMkLst>
      </pc:sldChg>
      <pc:sldChg chg="addSp delSp modSp add mod modAnim">
        <pc:chgData name="Robert" userId="8e610f215beb07b7" providerId="LiveId" clId="{0B61EDC5-F0FA-4AC0-A1D0-8F45BEE8A575}" dt="2022-08-06T08:33:21.855" v="10921" actId="478"/>
        <pc:sldMkLst>
          <pc:docMk/>
          <pc:sldMk cId="3630581999" sldId="282"/>
        </pc:sldMkLst>
        <pc:spChg chg="add del mod">
          <ac:chgData name="Robert" userId="8e610f215beb07b7" providerId="LiveId" clId="{0B61EDC5-F0FA-4AC0-A1D0-8F45BEE8A575}" dt="2022-08-06T08:33:21.855" v="10921" actId="478"/>
          <ac:spMkLst>
            <pc:docMk/>
            <pc:sldMk cId="3630581999" sldId="282"/>
            <ac:spMk id="6" creationId="{F2324904-F320-F13B-FF57-ABDC7A7B5C78}"/>
          </ac:spMkLst>
        </pc:spChg>
        <pc:spChg chg="mod">
          <ac:chgData name="Robert" userId="8e610f215beb07b7" providerId="LiveId" clId="{0B61EDC5-F0FA-4AC0-A1D0-8F45BEE8A575}" dt="2022-08-06T08:33:18.133" v="10920" actId="1076"/>
          <ac:spMkLst>
            <pc:docMk/>
            <pc:sldMk cId="3630581999" sldId="282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8-04T15:09:49.481" v="8504" actId="207"/>
          <ac:spMkLst>
            <pc:docMk/>
            <pc:sldMk cId="3630581999" sldId="282"/>
            <ac:spMk id="10" creationId="{229D3D3C-54A6-5EDF-0F09-4AB2E7D2A710}"/>
          </ac:spMkLst>
        </pc:spChg>
        <pc:picChg chg="mod">
          <ac:chgData name="Robert" userId="8e610f215beb07b7" providerId="LiveId" clId="{0B61EDC5-F0FA-4AC0-A1D0-8F45BEE8A575}" dt="2022-08-05T11:20:17.950" v="10503" actId="1036"/>
          <ac:picMkLst>
            <pc:docMk/>
            <pc:sldMk cId="3630581999" sldId="282"/>
            <ac:picMk id="11" creationId="{11157AF6-39C2-8E1E-EE72-2BF0F2804653}"/>
          </ac:picMkLst>
        </pc:picChg>
      </pc:sldChg>
      <pc:sldChg chg="addSp delSp modSp add mod modAnim">
        <pc:chgData name="Robert" userId="8e610f215beb07b7" providerId="LiveId" clId="{0B61EDC5-F0FA-4AC0-A1D0-8F45BEE8A575}" dt="2022-09-08T09:38:43.106" v="10994" actId="20577"/>
        <pc:sldMkLst>
          <pc:docMk/>
          <pc:sldMk cId="3868374188" sldId="283"/>
        </pc:sldMkLst>
        <pc:spChg chg="add del mod">
          <ac:chgData name="Robert" userId="8e610f215beb07b7" providerId="LiveId" clId="{0B61EDC5-F0FA-4AC0-A1D0-8F45BEE8A575}" dt="2022-08-06T08:33:41.517" v="10924" actId="478"/>
          <ac:spMkLst>
            <pc:docMk/>
            <pc:sldMk cId="3868374188" sldId="283"/>
            <ac:spMk id="6" creationId="{89CDD4D9-F4A7-6054-EA04-CE0D480B9E96}"/>
          </ac:spMkLst>
        </pc:spChg>
        <pc:spChg chg="mod">
          <ac:chgData name="Robert" userId="8e610f215beb07b7" providerId="LiveId" clId="{0B61EDC5-F0FA-4AC0-A1D0-8F45BEE8A575}" dt="2022-08-06T08:33:39.154" v="10923" actId="1076"/>
          <ac:spMkLst>
            <pc:docMk/>
            <pc:sldMk cId="3868374188" sldId="283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9-08T09:38:43.106" v="10994" actId="20577"/>
          <ac:spMkLst>
            <pc:docMk/>
            <pc:sldMk cId="3868374188" sldId="283"/>
            <ac:spMk id="10" creationId="{229D3D3C-54A6-5EDF-0F09-4AB2E7D2A710}"/>
          </ac:spMkLst>
        </pc:spChg>
        <pc:picChg chg="mod">
          <ac:chgData name="Robert" userId="8e610f215beb07b7" providerId="LiveId" clId="{0B61EDC5-F0FA-4AC0-A1D0-8F45BEE8A575}" dt="2022-08-05T11:20:22.326" v="10505" actId="1036"/>
          <ac:picMkLst>
            <pc:docMk/>
            <pc:sldMk cId="3868374188" sldId="283"/>
            <ac:picMk id="11" creationId="{11157AF6-39C2-8E1E-EE72-2BF0F2804653}"/>
          </ac:picMkLst>
        </pc:picChg>
      </pc:sldChg>
      <pc:sldChg chg="addSp delSp modSp add mod delAnim modAnim">
        <pc:chgData name="Robert" userId="8e610f215beb07b7" providerId="LiveId" clId="{0B61EDC5-F0FA-4AC0-A1D0-8F45BEE8A575}" dt="2022-09-21T14:41:17.865" v="11009" actId="20577"/>
        <pc:sldMkLst>
          <pc:docMk/>
          <pc:sldMk cId="3978162921" sldId="284"/>
        </pc:sldMkLst>
        <pc:spChg chg="add mod">
          <ac:chgData name="Robert" userId="8e610f215beb07b7" providerId="LiveId" clId="{0B61EDC5-F0FA-4AC0-A1D0-8F45BEE8A575}" dt="2022-09-21T14:41:17.865" v="11009" actId="20577"/>
          <ac:spMkLst>
            <pc:docMk/>
            <pc:sldMk cId="3978162921" sldId="284"/>
            <ac:spMk id="6" creationId="{23FA41A4-77E0-F01E-52FF-C2671E0628B7}"/>
          </ac:spMkLst>
        </pc:spChg>
        <pc:spChg chg="add del mod">
          <ac:chgData name="Robert" userId="8e610f215beb07b7" providerId="LiveId" clId="{0B61EDC5-F0FA-4AC0-A1D0-8F45BEE8A575}" dt="2022-08-04T15:30:12.094" v="9807"/>
          <ac:spMkLst>
            <pc:docMk/>
            <pc:sldMk cId="3978162921" sldId="284"/>
            <ac:spMk id="7" creationId="{2C9782E2-22E7-08FF-BF48-D12C7A4240BF}"/>
          </ac:spMkLst>
        </pc:spChg>
        <pc:spChg chg="add del mod">
          <ac:chgData name="Robert" userId="8e610f215beb07b7" providerId="LiveId" clId="{0B61EDC5-F0FA-4AC0-A1D0-8F45BEE8A575}" dt="2022-08-06T08:33:53.510" v="10927" actId="478"/>
          <ac:spMkLst>
            <pc:docMk/>
            <pc:sldMk cId="3978162921" sldId="284"/>
            <ac:spMk id="7" creationId="{AFABDA57-062C-C748-4FCB-25C23A3439F0}"/>
          </ac:spMkLst>
        </pc:spChg>
        <pc:spChg chg="mod">
          <ac:chgData name="Robert" userId="8e610f215beb07b7" providerId="LiveId" clId="{0B61EDC5-F0FA-4AC0-A1D0-8F45BEE8A575}" dt="2022-08-06T08:33:50.952" v="10926" actId="1076"/>
          <ac:spMkLst>
            <pc:docMk/>
            <pc:sldMk cId="3978162921" sldId="284"/>
            <ac:spMk id="9" creationId="{38FC7B79-C021-9C37-4760-CD59FEFBAE2A}"/>
          </ac:spMkLst>
        </pc:spChg>
        <pc:spChg chg="del">
          <ac:chgData name="Robert" userId="8e610f215beb07b7" providerId="LiveId" clId="{0B61EDC5-F0FA-4AC0-A1D0-8F45BEE8A575}" dt="2022-08-04T15:22:22.800" v="9250" actId="478"/>
          <ac:spMkLst>
            <pc:docMk/>
            <pc:sldMk cId="3978162921" sldId="284"/>
            <ac:spMk id="10" creationId="{229D3D3C-54A6-5EDF-0F09-4AB2E7D2A710}"/>
          </ac:spMkLst>
        </pc:spChg>
        <pc:spChg chg="add del mod">
          <ac:chgData name="Robert" userId="8e610f215beb07b7" providerId="LiveId" clId="{0B61EDC5-F0FA-4AC0-A1D0-8F45BEE8A575}" dt="2022-08-04T15:30:14.844" v="9809"/>
          <ac:spMkLst>
            <pc:docMk/>
            <pc:sldMk cId="3978162921" sldId="284"/>
            <ac:spMk id="12" creationId="{57BA88A8-F642-08E0-196C-FF7EDEB46D53}"/>
          </ac:spMkLst>
        </pc:spChg>
        <pc:picChg chg="mod">
          <ac:chgData name="Robert" userId="8e610f215beb07b7" providerId="LiveId" clId="{0B61EDC5-F0FA-4AC0-A1D0-8F45BEE8A575}" dt="2022-08-05T11:20:25.757" v="10507" actId="1036"/>
          <ac:picMkLst>
            <pc:docMk/>
            <pc:sldMk cId="3978162921" sldId="284"/>
            <ac:picMk id="11" creationId="{11157AF6-39C2-8E1E-EE72-2BF0F2804653}"/>
          </ac:picMkLst>
        </pc:picChg>
      </pc:sldChg>
      <pc:sldChg chg="addSp delSp modSp add mod modAnim">
        <pc:chgData name="Robert" userId="8e610f215beb07b7" providerId="LiveId" clId="{0B61EDC5-F0FA-4AC0-A1D0-8F45BEE8A575}" dt="2022-09-23T10:52:59.776" v="11028"/>
        <pc:sldMkLst>
          <pc:docMk/>
          <pc:sldMk cId="1073749643" sldId="285"/>
        </pc:sldMkLst>
        <pc:spChg chg="add del mod">
          <ac:chgData name="Robert" userId="8e610f215beb07b7" providerId="LiveId" clId="{0B61EDC5-F0FA-4AC0-A1D0-8F45BEE8A575}" dt="2022-08-06T08:34:09.122" v="10932" actId="478"/>
          <ac:spMkLst>
            <pc:docMk/>
            <pc:sldMk cId="1073749643" sldId="285"/>
            <ac:spMk id="6" creationId="{E11F37BB-DC40-8B6F-9D3F-C8682556720F}"/>
          </ac:spMkLst>
        </pc:spChg>
        <pc:spChg chg="add del mod">
          <ac:chgData name="Robert" userId="8e610f215beb07b7" providerId="LiveId" clId="{0B61EDC5-F0FA-4AC0-A1D0-8F45BEE8A575}" dt="2022-08-06T08:34:06.103" v="10931" actId="478"/>
          <ac:spMkLst>
            <pc:docMk/>
            <pc:sldMk cId="1073749643" sldId="285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9-23T10:52:11.636" v="11026" actId="1036"/>
          <ac:spMkLst>
            <pc:docMk/>
            <pc:sldMk cId="1073749643" sldId="285"/>
            <ac:spMk id="10" creationId="{229D3D3C-54A6-5EDF-0F09-4AB2E7D2A710}"/>
          </ac:spMkLst>
        </pc:spChg>
        <pc:picChg chg="mod">
          <ac:chgData name="Robert" userId="8e610f215beb07b7" providerId="LiveId" clId="{0B61EDC5-F0FA-4AC0-A1D0-8F45BEE8A575}" dt="2022-08-05T11:20:29.023" v="10509" actId="1036"/>
          <ac:picMkLst>
            <pc:docMk/>
            <pc:sldMk cId="1073749643" sldId="285"/>
            <ac:picMk id="11" creationId="{11157AF6-39C2-8E1E-EE72-2BF0F2804653}"/>
          </ac:picMkLst>
        </pc:picChg>
      </pc:sldChg>
      <pc:sldChg chg="addSp delSp modSp new mod delAnim modAnim">
        <pc:chgData name="Robert" userId="8e610f215beb07b7" providerId="LiveId" clId="{0B61EDC5-F0FA-4AC0-A1D0-8F45BEE8A575}" dt="2022-08-05T10:37:33.006" v="10477"/>
        <pc:sldMkLst>
          <pc:docMk/>
          <pc:sldMk cId="4104256702" sldId="286"/>
        </pc:sldMkLst>
        <pc:spChg chg="del">
          <ac:chgData name="Robert" userId="8e610f215beb07b7" providerId="LiveId" clId="{0B61EDC5-F0FA-4AC0-A1D0-8F45BEE8A575}" dt="2022-08-04T16:01:52.940" v="10322" actId="478"/>
          <ac:spMkLst>
            <pc:docMk/>
            <pc:sldMk cId="4104256702" sldId="286"/>
            <ac:spMk id="2" creationId="{88ED7FC5-121F-5BF7-3462-117C5E792CAB}"/>
          </ac:spMkLst>
        </pc:spChg>
        <pc:spChg chg="del">
          <ac:chgData name="Robert" userId="8e610f215beb07b7" providerId="LiveId" clId="{0B61EDC5-F0FA-4AC0-A1D0-8F45BEE8A575}" dt="2022-08-04T16:01:52.940" v="10322" actId="478"/>
          <ac:spMkLst>
            <pc:docMk/>
            <pc:sldMk cId="4104256702" sldId="286"/>
            <ac:spMk id="3" creationId="{84AC74E0-DA11-B614-57D4-D4D750105B5B}"/>
          </ac:spMkLst>
        </pc:spChg>
        <pc:picChg chg="add del mod">
          <ac:chgData name="Robert" userId="8e610f215beb07b7" providerId="LiveId" clId="{0B61EDC5-F0FA-4AC0-A1D0-8F45BEE8A575}" dt="2022-08-05T10:24:18.435" v="10429" actId="478"/>
          <ac:picMkLst>
            <pc:docMk/>
            <pc:sldMk cId="4104256702" sldId="286"/>
            <ac:picMk id="4" creationId="{C5700D53-DA77-5561-1398-45B4EE04BE93}"/>
          </ac:picMkLst>
        </pc:picChg>
        <pc:picChg chg="add del mod">
          <ac:chgData name="Robert" userId="8e610f215beb07b7" providerId="LiveId" clId="{0B61EDC5-F0FA-4AC0-A1D0-8F45BEE8A575}" dt="2022-08-05T10:32:19.798" v="10458" actId="478"/>
          <ac:picMkLst>
            <pc:docMk/>
            <pc:sldMk cId="4104256702" sldId="286"/>
            <ac:picMk id="5" creationId="{D0D3C916-0CBD-6ED9-E97A-151EE6649BEA}"/>
          </ac:picMkLst>
        </pc:picChg>
        <pc:picChg chg="add del mod">
          <ac:chgData name="Robert" userId="8e610f215beb07b7" providerId="LiveId" clId="{0B61EDC5-F0FA-4AC0-A1D0-8F45BEE8A575}" dt="2022-08-05T10:37:16.242" v="10473" actId="478"/>
          <ac:picMkLst>
            <pc:docMk/>
            <pc:sldMk cId="4104256702" sldId="286"/>
            <ac:picMk id="6" creationId="{8B97C0C6-1853-05DB-8063-BC3E5D365352}"/>
          </ac:picMkLst>
        </pc:picChg>
        <pc:picChg chg="add mod">
          <ac:chgData name="Robert" userId="8e610f215beb07b7" providerId="LiveId" clId="{0B61EDC5-F0FA-4AC0-A1D0-8F45BEE8A575}" dt="2022-08-05T10:37:30.605" v="10476" actId="1076"/>
          <ac:picMkLst>
            <pc:docMk/>
            <pc:sldMk cId="4104256702" sldId="286"/>
            <ac:picMk id="7" creationId="{B11B98CE-75DD-1AF3-2076-AF326EADDAE0}"/>
          </ac:picMkLst>
        </pc:picChg>
      </pc:sldChg>
      <pc:sldChg chg="addSp delSp modSp add del mod delAnim modAnim">
        <pc:chgData name="Robert" userId="8e610f215beb07b7" providerId="LiveId" clId="{0B61EDC5-F0FA-4AC0-A1D0-8F45BEE8A575}" dt="2022-09-23T10:52:54.200" v="11027" actId="47"/>
        <pc:sldMkLst>
          <pc:docMk/>
          <pc:sldMk cId="1727226307" sldId="287"/>
        </pc:sldMkLst>
        <pc:spChg chg="add mod">
          <ac:chgData name="Robert" userId="8e610f215beb07b7" providerId="LiveId" clId="{0B61EDC5-F0FA-4AC0-A1D0-8F45BEE8A575}" dt="2022-08-05T09:31:31.169" v="10426"/>
          <ac:spMkLst>
            <pc:docMk/>
            <pc:sldMk cId="1727226307" sldId="287"/>
            <ac:spMk id="6" creationId="{31412059-C711-AF72-97A0-8F18F0AA841B}"/>
          </ac:spMkLst>
        </pc:spChg>
        <pc:spChg chg="add del mod">
          <ac:chgData name="Robert" userId="8e610f215beb07b7" providerId="LiveId" clId="{0B61EDC5-F0FA-4AC0-A1D0-8F45BEE8A575}" dt="2022-08-06T08:34:27.999" v="10935" actId="478"/>
          <ac:spMkLst>
            <pc:docMk/>
            <pc:sldMk cId="1727226307" sldId="287"/>
            <ac:spMk id="7" creationId="{65792662-1B38-4549-8C77-2E70A917DBAE}"/>
          </ac:spMkLst>
        </pc:spChg>
        <pc:spChg chg="mod">
          <ac:chgData name="Robert" userId="8e610f215beb07b7" providerId="LiveId" clId="{0B61EDC5-F0FA-4AC0-A1D0-8F45BEE8A575}" dt="2022-08-06T08:34:25.777" v="10934" actId="1076"/>
          <ac:spMkLst>
            <pc:docMk/>
            <pc:sldMk cId="1727226307" sldId="287"/>
            <ac:spMk id="9" creationId="{38FC7B79-C021-9C37-4760-CD59FEFBAE2A}"/>
          </ac:spMkLst>
        </pc:spChg>
        <pc:spChg chg="del">
          <ac:chgData name="Robert" userId="8e610f215beb07b7" providerId="LiveId" clId="{0B61EDC5-F0FA-4AC0-A1D0-8F45BEE8A575}" dt="2022-08-05T09:31:25.011" v="10423" actId="478"/>
          <ac:spMkLst>
            <pc:docMk/>
            <pc:sldMk cId="1727226307" sldId="287"/>
            <ac:spMk id="10" creationId="{229D3D3C-54A6-5EDF-0F09-4AB2E7D2A710}"/>
          </ac:spMkLst>
        </pc:spChg>
        <pc:picChg chg="mod">
          <ac:chgData name="Robert" userId="8e610f215beb07b7" providerId="LiveId" clId="{0B61EDC5-F0FA-4AC0-A1D0-8F45BEE8A575}" dt="2022-08-05T11:20:31.286" v="10511" actId="1036"/>
          <ac:picMkLst>
            <pc:docMk/>
            <pc:sldMk cId="1727226307" sldId="287"/>
            <ac:picMk id="11" creationId="{11157AF6-39C2-8E1E-EE72-2BF0F2804653}"/>
          </ac:picMkLst>
        </pc:picChg>
      </pc:sldChg>
      <pc:sldChg chg="addSp delSp modSp add mod ord modAnim">
        <pc:chgData name="Robert" userId="8e610f215beb07b7" providerId="LiveId" clId="{0B61EDC5-F0FA-4AC0-A1D0-8F45BEE8A575}" dt="2022-08-06T08:25:50.363" v="10863" actId="207"/>
        <pc:sldMkLst>
          <pc:docMk/>
          <pc:sldMk cId="2806128075" sldId="288"/>
        </pc:sldMkLst>
        <pc:spChg chg="add mod">
          <ac:chgData name="Robert" userId="8e610f215beb07b7" providerId="LiveId" clId="{0B61EDC5-F0FA-4AC0-A1D0-8F45BEE8A575}" dt="2022-08-06T08:25:50.363" v="10863" actId="207"/>
          <ac:spMkLst>
            <pc:docMk/>
            <pc:sldMk cId="2806128075" sldId="288"/>
            <ac:spMk id="6" creationId="{E2E78479-CF78-0E82-682A-1187E8AB845B}"/>
          </ac:spMkLst>
        </pc:spChg>
        <pc:spChg chg="del">
          <ac:chgData name="Robert" userId="8e610f215beb07b7" providerId="LiveId" clId="{0B61EDC5-F0FA-4AC0-A1D0-8F45BEE8A575}" dt="2022-08-06T08:25:05.320" v="10859" actId="478"/>
          <ac:spMkLst>
            <pc:docMk/>
            <pc:sldMk cId="2806128075" sldId="288"/>
            <ac:spMk id="7" creationId="{CBE5AB1C-BE69-256E-F853-B5655324CF5B}"/>
          </ac:spMkLst>
        </pc:spChg>
        <pc:spChg chg="del mod">
          <ac:chgData name="Robert" userId="8e610f215beb07b7" providerId="LiveId" clId="{0B61EDC5-F0FA-4AC0-A1D0-8F45BEE8A575}" dt="2022-08-06T08:25:05.320" v="10859" actId="478"/>
          <ac:spMkLst>
            <pc:docMk/>
            <pc:sldMk cId="2806128075" sldId="288"/>
            <ac:spMk id="8" creationId="{58116942-88AB-D65C-F89D-3F736EF4FB41}"/>
          </ac:spMkLst>
        </pc:spChg>
        <pc:spChg chg="add mod">
          <ac:chgData name="Robert" userId="8e610f215beb07b7" providerId="LiveId" clId="{0B61EDC5-F0FA-4AC0-A1D0-8F45BEE8A575}" dt="2022-08-06T08:25:06.122" v="10860"/>
          <ac:spMkLst>
            <pc:docMk/>
            <pc:sldMk cId="2806128075" sldId="288"/>
            <ac:spMk id="13" creationId="{0F202827-7749-66BF-4113-A0B0CEC960DB}"/>
          </ac:spMkLst>
        </pc:spChg>
        <pc:picChg chg="del">
          <ac:chgData name="Robert" userId="8e610f215beb07b7" providerId="LiveId" clId="{0B61EDC5-F0FA-4AC0-A1D0-8F45BEE8A575}" dt="2022-08-06T08:25:05.320" v="10859" actId="478"/>
          <ac:picMkLst>
            <pc:docMk/>
            <pc:sldMk cId="2806128075" sldId="288"/>
            <ac:picMk id="9" creationId="{0077A604-24DA-25C1-F53C-3923B47FFA46}"/>
          </ac:picMkLst>
        </pc:picChg>
        <pc:picChg chg="del">
          <ac:chgData name="Robert" userId="8e610f215beb07b7" providerId="LiveId" clId="{0B61EDC5-F0FA-4AC0-A1D0-8F45BEE8A575}" dt="2022-08-06T08:25:05.320" v="10859" actId="478"/>
          <ac:picMkLst>
            <pc:docMk/>
            <pc:sldMk cId="2806128075" sldId="288"/>
            <ac:picMk id="10" creationId="{EFAB4396-D095-695E-82C4-6B7D146327E3}"/>
          </ac:picMkLst>
        </pc:picChg>
        <pc:picChg chg="add mod">
          <ac:chgData name="Robert" userId="8e610f215beb07b7" providerId="LiveId" clId="{0B61EDC5-F0FA-4AC0-A1D0-8F45BEE8A575}" dt="2022-08-06T08:25:06.122" v="10860"/>
          <ac:picMkLst>
            <pc:docMk/>
            <pc:sldMk cId="2806128075" sldId="288"/>
            <ac:picMk id="11" creationId="{36D598EB-8833-761C-6991-4D2E8B203B13}"/>
          </ac:picMkLst>
        </pc:picChg>
        <pc:picChg chg="add mod">
          <ac:chgData name="Robert" userId="8e610f215beb07b7" providerId="LiveId" clId="{0B61EDC5-F0FA-4AC0-A1D0-8F45BEE8A575}" dt="2022-08-06T08:25:06.122" v="10860"/>
          <ac:picMkLst>
            <pc:docMk/>
            <pc:sldMk cId="2806128075" sldId="288"/>
            <ac:picMk id="12" creationId="{DEB0E092-4C6B-732E-5F72-6D83A62B6E37}"/>
          </ac:picMkLst>
        </pc:picChg>
      </pc:sldChg>
      <pc:sldChg chg="addSp delSp modSp add mod delAnim modAnim">
        <pc:chgData name="Robert" userId="8e610f215beb07b7" providerId="LiveId" clId="{0B61EDC5-F0FA-4AC0-A1D0-8F45BEE8A575}" dt="2022-08-06T08:26:30.746" v="10869"/>
        <pc:sldMkLst>
          <pc:docMk/>
          <pc:sldMk cId="3164645623" sldId="289"/>
        </pc:sldMkLst>
        <pc:spChg chg="add mod">
          <ac:chgData name="Robert" userId="8e610f215beb07b7" providerId="LiveId" clId="{0B61EDC5-F0FA-4AC0-A1D0-8F45BEE8A575}" dt="2022-08-06T08:26:18.813" v="10867" actId="207"/>
          <ac:spMkLst>
            <pc:docMk/>
            <pc:sldMk cId="3164645623" sldId="289"/>
            <ac:spMk id="6" creationId="{EEAE734E-49A8-AF6A-778D-015ED5EB7C0A}"/>
          </ac:spMkLst>
        </pc:spChg>
        <pc:spChg chg="del">
          <ac:chgData name="Robert" userId="8e610f215beb07b7" providerId="LiveId" clId="{0B61EDC5-F0FA-4AC0-A1D0-8F45BEE8A575}" dt="2022-08-06T08:26:06.717" v="10864" actId="478"/>
          <ac:spMkLst>
            <pc:docMk/>
            <pc:sldMk cId="3164645623" sldId="289"/>
            <ac:spMk id="7" creationId="{CBE5AB1C-BE69-256E-F853-B5655324CF5B}"/>
          </ac:spMkLst>
        </pc:spChg>
        <pc:spChg chg="del mod">
          <ac:chgData name="Robert" userId="8e610f215beb07b7" providerId="LiveId" clId="{0B61EDC5-F0FA-4AC0-A1D0-8F45BEE8A575}" dt="2022-08-06T08:26:06.717" v="10864" actId="478"/>
          <ac:spMkLst>
            <pc:docMk/>
            <pc:sldMk cId="3164645623" sldId="289"/>
            <ac:spMk id="8" creationId="{58116942-88AB-D65C-F89D-3F736EF4FB41}"/>
          </ac:spMkLst>
        </pc:spChg>
        <pc:spChg chg="add mod">
          <ac:chgData name="Robert" userId="8e610f215beb07b7" providerId="LiveId" clId="{0B61EDC5-F0FA-4AC0-A1D0-8F45BEE8A575}" dt="2022-08-06T08:26:07.405" v="10865"/>
          <ac:spMkLst>
            <pc:docMk/>
            <pc:sldMk cId="3164645623" sldId="289"/>
            <ac:spMk id="13" creationId="{F566E8CB-2194-23F4-62D9-30E05313DEA8}"/>
          </ac:spMkLst>
        </pc:spChg>
        <pc:picChg chg="del">
          <ac:chgData name="Robert" userId="8e610f215beb07b7" providerId="LiveId" clId="{0B61EDC5-F0FA-4AC0-A1D0-8F45BEE8A575}" dt="2022-08-06T08:26:06.717" v="10864" actId="478"/>
          <ac:picMkLst>
            <pc:docMk/>
            <pc:sldMk cId="3164645623" sldId="289"/>
            <ac:picMk id="9" creationId="{0077A604-24DA-25C1-F53C-3923B47FFA46}"/>
          </ac:picMkLst>
        </pc:picChg>
        <pc:picChg chg="del">
          <ac:chgData name="Robert" userId="8e610f215beb07b7" providerId="LiveId" clId="{0B61EDC5-F0FA-4AC0-A1D0-8F45BEE8A575}" dt="2022-08-06T08:26:06.717" v="10864" actId="478"/>
          <ac:picMkLst>
            <pc:docMk/>
            <pc:sldMk cId="3164645623" sldId="289"/>
            <ac:picMk id="10" creationId="{EFAB4396-D095-695E-82C4-6B7D146327E3}"/>
          </ac:picMkLst>
        </pc:picChg>
        <pc:picChg chg="add mod">
          <ac:chgData name="Robert" userId="8e610f215beb07b7" providerId="LiveId" clId="{0B61EDC5-F0FA-4AC0-A1D0-8F45BEE8A575}" dt="2022-08-06T08:26:07.405" v="10865"/>
          <ac:picMkLst>
            <pc:docMk/>
            <pc:sldMk cId="3164645623" sldId="289"/>
            <ac:picMk id="11" creationId="{565225C0-4BC2-8EEC-36DA-8B9607F7A395}"/>
          </ac:picMkLst>
        </pc:picChg>
        <pc:picChg chg="add mod">
          <ac:chgData name="Robert" userId="8e610f215beb07b7" providerId="LiveId" clId="{0B61EDC5-F0FA-4AC0-A1D0-8F45BEE8A575}" dt="2022-08-06T08:26:07.405" v="10865"/>
          <ac:picMkLst>
            <pc:docMk/>
            <pc:sldMk cId="3164645623" sldId="289"/>
            <ac:picMk id="12" creationId="{E849533D-7F40-0BEA-5834-D9353E921C79}"/>
          </ac:picMkLst>
        </pc:picChg>
      </pc:sldChg>
      <pc:sldChg chg="addSp delSp modSp new mod modAnim">
        <pc:chgData name="Robert" userId="8e610f215beb07b7" providerId="LiveId" clId="{0B61EDC5-F0FA-4AC0-A1D0-8F45BEE8A575}" dt="2022-08-05T10:25:10.036" v="10439" actId="1076"/>
        <pc:sldMkLst>
          <pc:docMk/>
          <pc:sldMk cId="1340520290" sldId="290"/>
        </pc:sldMkLst>
        <pc:spChg chg="del">
          <ac:chgData name="Robert" userId="8e610f215beb07b7" providerId="LiveId" clId="{0B61EDC5-F0FA-4AC0-A1D0-8F45BEE8A575}" dt="2022-08-05T10:24:51.186" v="10435" actId="478"/>
          <ac:spMkLst>
            <pc:docMk/>
            <pc:sldMk cId="1340520290" sldId="290"/>
            <ac:spMk id="2" creationId="{DF086A50-EDEF-0B64-66F5-DD17B6964AB2}"/>
          </ac:spMkLst>
        </pc:spChg>
        <pc:spChg chg="del">
          <ac:chgData name="Robert" userId="8e610f215beb07b7" providerId="LiveId" clId="{0B61EDC5-F0FA-4AC0-A1D0-8F45BEE8A575}" dt="2022-08-05T10:24:51.186" v="10435" actId="478"/>
          <ac:spMkLst>
            <pc:docMk/>
            <pc:sldMk cId="1340520290" sldId="290"/>
            <ac:spMk id="3" creationId="{04405A3E-909A-7E84-22F7-452AAAB657AC}"/>
          </ac:spMkLst>
        </pc:spChg>
        <pc:picChg chg="add mod">
          <ac:chgData name="Robert" userId="8e610f215beb07b7" providerId="LiveId" clId="{0B61EDC5-F0FA-4AC0-A1D0-8F45BEE8A575}" dt="2022-08-05T10:25:10.036" v="10439" actId="1076"/>
          <ac:picMkLst>
            <pc:docMk/>
            <pc:sldMk cId="1340520290" sldId="290"/>
            <ac:picMk id="4" creationId="{72303DDA-90C1-37C6-C7AA-DEA57821F21A}"/>
          </ac:picMkLst>
        </pc:picChg>
      </pc:sldChg>
      <pc:sldChg chg="add del">
        <pc:chgData name="Robert" userId="8e610f215beb07b7" providerId="LiveId" clId="{0B61EDC5-F0FA-4AC0-A1D0-8F45BEE8A575}" dt="2022-08-05T09:31:26.877" v="10425"/>
        <pc:sldMkLst>
          <pc:docMk/>
          <pc:sldMk cId="2750589251" sldId="290"/>
        </pc:sldMkLst>
      </pc:sldChg>
      <pc:sldChg chg="addSp delSp modSp new mod modAnim">
        <pc:chgData name="Robert" userId="8e610f215beb07b7" providerId="LiveId" clId="{0B61EDC5-F0FA-4AC0-A1D0-8F45BEE8A575}" dt="2022-08-05T10:25:32.597" v="10445" actId="1076"/>
        <pc:sldMkLst>
          <pc:docMk/>
          <pc:sldMk cId="4252162111" sldId="291"/>
        </pc:sldMkLst>
        <pc:spChg chg="del">
          <ac:chgData name="Robert" userId="8e610f215beb07b7" providerId="LiveId" clId="{0B61EDC5-F0FA-4AC0-A1D0-8F45BEE8A575}" dt="2022-08-05T10:25:15.542" v="10441" actId="478"/>
          <ac:spMkLst>
            <pc:docMk/>
            <pc:sldMk cId="4252162111" sldId="291"/>
            <ac:spMk id="2" creationId="{9F749577-1F27-A93F-4130-159A9C96F4CB}"/>
          </ac:spMkLst>
        </pc:spChg>
        <pc:spChg chg="del">
          <ac:chgData name="Robert" userId="8e610f215beb07b7" providerId="LiveId" clId="{0B61EDC5-F0FA-4AC0-A1D0-8F45BEE8A575}" dt="2022-08-05T10:25:15.542" v="10441" actId="478"/>
          <ac:spMkLst>
            <pc:docMk/>
            <pc:sldMk cId="4252162111" sldId="291"/>
            <ac:spMk id="3" creationId="{57A1BEE5-E912-AA3C-06E5-775F8A5BD676}"/>
          </ac:spMkLst>
        </pc:spChg>
        <pc:picChg chg="add mod">
          <ac:chgData name="Robert" userId="8e610f215beb07b7" providerId="LiveId" clId="{0B61EDC5-F0FA-4AC0-A1D0-8F45BEE8A575}" dt="2022-08-05T10:25:32.597" v="10445" actId="1076"/>
          <ac:picMkLst>
            <pc:docMk/>
            <pc:sldMk cId="4252162111" sldId="291"/>
            <ac:picMk id="4" creationId="{C75D69B0-2045-8666-3487-B44B527C5BF2}"/>
          </ac:picMkLst>
        </pc:picChg>
      </pc:sldChg>
      <pc:sldChg chg="addSp delSp modSp new mod delAnim modAnim">
        <pc:chgData name="Robert" userId="8e610f215beb07b7" providerId="LiveId" clId="{0B61EDC5-F0FA-4AC0-A1D0-8F45BEE8A575}" dt="2022-08-05T10:33:04.478" v="10467"/>
        <pc:sldMkLst>
          <pc:docMk/>
          <pc:sldMk cId="2550583508" sldId="292"/>
        </pc:sldMkLst>
        <pc:spChg chg="del">
          <ac:chgData name="Robert" userId="8e610f215beb07b7" providerId="LiveId" clId="{0B61EDC5-F0FA-4AC0-A1D0-8F45BEE8A575}" dt="2022-08-05T10:25:45.141" v="10447" actId="478"/>
          <ac:spMkLst>
            <pc:docMk/>
            <pc:sldMk cId="2550583508" sldId="292"/>
            <ac:spMk id="2" creationId="{0DF64C36-8DC8-124A-57B9-4934AA0D2259}"/>
          </ac:spMkLst>
        </pc:spChg>
        <pc:spChg chg="del">
          <ac:chgData name="Robert" userId="8e610f215beb07b7" providerId="LiveId" clId="{0B61EDC5-F0FA-4AC0-A1D0-8F45BEE8A575}" dt="2022-08-05T10:25:45.141" v="10447" actId="478"/>
          <ac:spMkLst>
            <pc:docMk/>
            <pc:sldMk cId="2550583508" sldId="292"/>
            <ac:spMk id="3" creationId="{2C51D14F-7F2D-8814-5715-72EAFA86E96D}"/>
          </ac:spMkLst>
        </pc:spChg>
        <pc:picChg chg="add del mod">
          <ac:chgData name="Robert" userId="8e610f215beb07b7" providerId="LiveId" clId="{0B61EDC5-F0FA-4AC0-A1D0-8F45BEE8A575}" dt="2022-08-05T10:32:45.906" v="10463" actId="478"/>
          <ac:picMkLst>
            <pc:docMk/>
            <pc:sldMk cId="2550583508" sldId="292"/>
            <ac:picMk id="4" creationId="{9B8C6932-B1F3-8501-5AFF-1DF1BB07E023}"/>
          </ac:picMkLst>
        </pc:picChg>
        <pc:picChg chg="add mod">
          <ac:chgData name="Robert" userId="8e610f215beb07b7" providerId="LiveId" clId="{0B61EDC5-F0FA-4AC0-A1D0-8F45BEE8A575}" dt="2022-08-05T10:33:01.181" v="10466" actId="1076"/>
          <ac:picMkLst>
            <pc:docMk/>
            <pc:sldMk cId="2550583508" sldId="292"/>
            <ac:picMk id="5" creationId="{0E5F6861-B314-29C8-5AEB-CD813AB62C0E}"/>
          </ac:picMkLst>
        </pc:picChg>
      </pc:sldChg>
      <pc:sldChg chg="addSp delSp modSp new mod delAnim modAnim">
        <pc:chgData name="Robert" userId="8e610f215beb07b7" providerId="LiveId" clId="{0B61EDC5-F0FA-4AC0-A1D0-8F45BEE8A575}" dt="2022-08-05T10:33:31.244" v="10472"/>
        <pc:sldMkLst>
          <pc:docMk/>
          <pc:sldMk cId="1180583316" sldId="293"/>
        </pc:sldMkLst>
        <pc:spChg chg="del">
          <ac:chgData name="Robert" userId="8e610f215beb07b7" providerId="LiveId" clId="{0B61EDC5-F0FA-4AC0-A1D0-8F45BEE8A575}" dt="2022-08-05T10:26:10.782" v="10453" actId="478"/>
          <ac:spMkLst>
            <pc:docMk/>
            <pc:sldMk cId="1180583316" sldId="293"/>
            <ac:spMk id="2" creationId="{017F9152-8BA9-E91F-FAE7-3BC03053C261}"/>
          </ac:spMkLst>
        </pc:spChg>
        <pc:spChg chg="del">
          <ac:chgData name="Robert" userId="8e610f215beb07b7" providerId="LiveId" clId="{0B61EDC5-F0FA-4AC0-A1D0-8F45BEE8A575}" dt="2022-08-05T10:26:10.782" v="10453" actId="478"/>
          <ac:spMkLst>
            <pc:docMk/>
            <pc:sldMk cId="1180583316" sldId="293"/>
            <ac:spMk id="3" creationId="{BCCA5F00-1D1A-CBDD-5505-5F42364224AB}"/>
          </ac:spMkLst>
        </pc:spChg>
        <pc:picChg chg="add del mod">
          <ac:chgData name="Robert" userId="8e610f215beb07b7" providerId="LiveId" clId="{0B61EDC5-F0FA-4AC0-A1D0-8F45BEE8A575}" dt="2022-08-05T10:33:07.481" v="10468" actId="478"/>
          <ac:picMkLst>
            <pc:docMk/>
            <pc:sldMk cId="1180583316" sldId="293"/>
            <ac:picMk id="4" creationId="{F435397C-F3EC-5F0D-5482-02C052ED7D82}"/>
          </ac:picMkLst>
        </pc:picChg>
        <pc:picChg chg="add mod">
          <ac:chgData name="Robert" userId="8e610f215beb07b7" providerId="LiveId" clId="{0B61EDC5-F0FA-4AC0-A1D0-8F45BEE8A575}" dt="2022-08-05T10:33:29.005" v="10471" actId="1076"/>
          <ac:picMkLst>
            <pc:docMk/>
            <pc:sldMk cId="1180583316" sldId="293"/>
            <ac:picMk id="5" creationId="{4FEFD69D-6D55-DFCA-6BC2-C9A2FB73AA12}"/>
          </ac:picMkLst>
        </pc:picChg>
      </pc:sldChg>
      <pc:sldChg chg="addSp delSp modSp new mod modAnim">
        <pc:chgData name="Robert" userId="8e610f215beb07b7" providerId="LiveId" clId="{0B61EDC5-F0FA-4AC0-A1D0-8F45BEE8A575}" dt="2022-08-10T10:05:58.600" v="10985" actId="20577"/>
        <pc:sldMkLst>
          <pc:docMk/>
          <pc:sldMk cId="4077480176" sldId="294"/>
        </pc:sldMkLst>
        <pc:spChg chg="del">
          <ac:chgData name="Robert" userId="8e610f215beb07b7" providerId="LiveId" clId="{0B61EDC5-F0FA-4AC0-A1D0-8F45BEE8A575}" dt="2022-08-05T11:36:25.486" v="10692" actId="478"/>
          <ac:spMkLst>
            <pc:docMk/>
            <pc:sldMk cId="4077480176" sldId="294"/>
            <ac:spMk id="2" creationId="{42A5750C-A8E8-ECD1-2EBF-E78C6F89ACA9}"/>
          </ac:spMkLst>
        </pc:spChg>
        <pc:spChg chg="del">
          <ac:chgData name="Robert" userId="8e610f215beb07b7" providerId="LiveId" clId="{0B61EDC5-F0FA-4AC0-A1D0-8F45BEE8A575}" dt="2022-08-05T11:36:25.486" v="10692" actId="478"/>
          <ac:spMkLst>
            <pc:docMk/>
            <pc:sldMk cId="4077480176" sldId="294"/>
            <ac:spMk id="3" creationId="{81BB3B4A-A909-7E78-39FC-257E71D9F507}"/>
          </ac:spMkLst>
        </pc:spChg>
        <pc:spChg chg="add mod">
          <ac:chgData name="Robert" userId="8e610f215beb07b7" providerId="LiveId" clId="{0B61EDC5-F0FA-4AC0-A1D0-8F45BEE8A575}" dt="2022-08-06T08:34:37.136" v="10937" actId="1076"/>
          <ac:spMkLst>
            <pc:docMk/>
            <pc:sldMk cId="4077480176" sldId="294"/>
            <ac:spMk id="5" creationId="{92FF2D39-4B6F-8745-6207-DD553A42ACAD}"/>
          </ac:spMkLst>
        </pc:spChg>
        <pc:spChg chg="add mod">
          <ac:chgData name="Robert" userId="8e610f215beb07b7" providerId="LiveId" clId="{0B61EDC5-F0FA-4AC0-A1D0-8F45BEE8A575}" dt="2022-08-10T10:05:58.600" v="10985" actId="20577"/>
          <ac:spMkLst>
            <pc:docMk/>
            <pc:sldMk cId="4077480176" sldId="294"/>
            <ac:spMk id="6" creationId="{3864CEEF-C308-C7DD-EEE4-6B1D2BF520DA}"/>
          </ac:spMkLst>
        </pc:spChg>
        <pc:spChg chg="add del mod">
          <ac:chgData name="Robert" userId="8e610f215beb07b7" providerId="LiveId" clId="{0B61EDC5-F0FA-4AC0-A1D0-8F45BEE8A575}" dt="2022-08-06T08:34:39.026" v="10938" actId="478"/>
          <ac:spMkLst>
            <pc:docMk/>
            <pc:sldMk cId="4077480176" sldId="294"/>
            <ac:spMk id="8" creationId="{E0C5B2F7-DF4C-082E-FEF2-848442503882}"/>
          </ac:spMkLst>
        </pc:spChg>
        <pc:picChg chg="add mod">
          <ac:chgData name="Robert" userId="8e610f215beb07b7" providerId="LiveId" clId="{0B61EDC5-F0FA-4AC0-A1D0-8F45BEE8A575}" dt="2022-08-05T11:36:25.926" v="10693"/>
          <ac:picMkLst>
            <pc:docMk/>
            <pc:sldMk cId="4077480176" sldId="294"/>
            <ac:picMk id="4" creationId="{78A491FE-E13F-F56B-B725-C481E23EF663}"/>
          </ac:picMkLst>
        </pc:picChg>
        <pc:picChg chg="add mod">
          <ac:chgData name="Robert" userId="8e610f215beb07b7" providerId="LiveId" clId="{0B61EDC5-F0FA-4AC0-A1D0-8F45BEE8A575}" dt="2022-08-05T11:36:25.926" v="10693"/>
          <ac:picMkLst>
            <pc:docMk/>
            <pc:sldMk cId="4077480176" sldId="294"/>
            <ac:picMk id="7" creationId="{4F40401E-05FC-DD9E-41F3-251AE048068A}"/>
          </ac:picMkLst>
        </pc:picChg>
      </pc:sldChg>
      <pc:sldChg chg="addSp delSp modSp new mod delAnim modAnim">
        <pc:chgData name="Robert" userId="8e610f215beb07b7" providerId="LiveId" clId="{0B61EDC5-F0FA-4AC0-A1D0-8F45BEE8A575}" dt="2022-08-09T08:41:57.181" v="10949"/>
        <pc:sldMkLst>
          <pc:docMk/>
          <pc:sldMk cId="3973895830" sldId="295"/>
        </pc:sldMkLst>
        <pc:spChg chg="del">
          <ac:chgData name="Robert" userId="8e610f215beb07b7" providerId="LiveId" clId="{0B61EDC5-F0FA-4AC0-A1D0-8F45BEE8A575}" dt="2022-08-09T08:39:50.734" v="10940" actId="478"/>
          <ac:spMkLst>
            <pc:docMk/>
            <pc:sldMk cId="3973895830" sldId="295"/>
            <ac:spMk id="2" creationId="{7F795707-DB9F-A087-C213-A6FB116DDFA7}"/>
          </ac:spMkLst>
        </pc:spChg>
        <pc:spChg chg="del">
          <ac:chgData name="Robert" userId="8e610f215beb07b7" providerId="LiveId" clId="{0B61EDC5-F0FA-4AC0-A1D0-8F45BEE8A575}" dt="2022-08-09T08:39:50.734" v="10940" actId="478"/>
          <ac:spMkLst>
            <pc:docMk/>
            <pc:sldMk cId="3973895830" sldId="295"/>
            <ac:spMk id="3" creationId="{08F34EB7-D355-A504-F7CB-B51729706E34}"/>
          </ac:spMkLst>
        </pc:spChg>
        <pc:picChg chg="add del mod">
          <ac:chgData name="Robert" userId="8e610f215beb07b7" providerId="LiveId" clId="{0B61EDC5-F0FA-4AC0-A1D0-8F45BEE8A575}" dt="2022-08-09T08:41:32.655" v="10945" actId="478"/>
          <ac:picMkLst>
            <pc:docMk/>
            <pc:sldMk cId="3973895830" sldId="295"/>
            <ac:picMk id="4" creationId="{E155D214-C755-51EB-6F8A-411AECA6E5BB}"/>
          </ac:picMkLst>
        </pc:picChg>
        <pc:picChg chg="add mod">
          <ac:chgData name="Robert" userId="8e610f215beb07b7" providerId="LiveId" clId="{0B61EDC5-F0FA-4AC0-A1D0-8F45BEE8A575}" dt="2022-08-09T08:41:53.247" v="10948" actId="1076"/>
          <ac:picMkLst>
            <pc:docMk/>
            <pc:sldMk cId="3973895830" sldId="295"/>
            <ac:picMk id="5" creationId="{300E0FE9-BF4E-950B-4A23-19830FEF598D}"/>
          </ac:picMkLst>
        </pc:picChg>
      </pc:sldChg>
      <pc:sldChg chg="modSp add mod ord modAnim">
        <pc:chgData name="Robert" userId="8e610f215beb07b7" providerId="LiveId" clId="{0B61EDC5-F0FA-4AC0-A1D0-8F45BEE8A575}" dt="2022-09-27T12:21:15.772" v="11583" actId="20577"/>
        <pc:sldMkLst>
          <pc:docMk/>
          <pc:sldMk cId="2464555959" sldId="296"/>
        </pc:sldMkLst>
        <pc:spChg chg="mod">
          <ac:chgData name="Robert" userId="8e610f215beb07b7" providerId="LiveId" clId="{0B61EDC5-F0FA-4AC0-A1D0-8F45BEE8A575}" dt="2022-09-27T12:15:49.797" v="11147" actId="20577"/>
          <ac:spMkLst>
            <pc:docMk/>
            <pc:sldMk cId="2464555959" sldId="296"/>
            <ac:spMk id="9" creationId="{38FC7B79-C021-9C37-4760-CD59FEFBAE2A}"/>
          </ac:spMkLst>
        </pc:spChg>
        <pc:spChg chg="mod">
          <ac:chgData name="Robert" userId="8e610f215beb07b7" providerId="LiveId" clId="{0B61EDC5-F0FA-4AC0-A1D0-8F45BEE8A575}" dt="2022-09-27T12:21:15.772" v="11583" actId="20577"/>
          <ac:spMkLst>
            <pc:docMk/>
            <pc:sldMk cId="2464555959" sldId="296"/>
            <ac:spMk id="10" creationId="{229D3D3C-54A6-5EDF-0F09-4AB2E7D2A710}"/>
          </ac:spMkLst>
        </pc:spChg>
        <pc:picChg chg="ord">
          <ac:chgData name="Robert" userId="8e610f215beb07b7" providerId="LiveId" clId="{0B61EDC5-F0FA-4AC0-A1D0-8F45BEE8A575}" dt="2022-09-27T12:15:08.617" v="11030" actId="167"/>
          <ac:picMkLst>
            <pc:docMk/>
            <pc:sldMk cId="2464555959" sldId="296"/>
            <ac:picMk id="11" creationId="{11157AF6-39C2-8E1E-EE72-2BF0F2804653}"/>
          </ac:picMkLst>
        </pc:picChg>
      </pc:sldChg>
      <pc:sldChg chg="add">
        <pc:chgData name="Robert" userId="8e610f215beb07b7" providerId="LiveId" clId="{0B61EDC5-F0FA-4AC0-A1D0-8F45BEE8A575}" dt="2022-09-29T13:30:21.217" v="11756"/>
        <pc:sldMkLst>
          <pc:docMk/>
          <pc:sldMk cId="2188598709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0488-37F8-A23D-5A89-3443E0D56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DCC18-A385-D53B-10EC-AFA6C4737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C4643-DDC7-CB63-FB62-824A58B4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56C84-76EC-891E-C8E3-4365883F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227A2-A88D-245B-920B-8E7535C9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2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4BB90-D691-5989-66A4-EEBBA9E1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C080C-C214-A47D-F063-2EAA87CE4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2D5F5-E28B-569B-D877-6B1488A6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E6A0-1478-8CBB-365F-DDEBF6B7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080BD-9CFA-0E27-170F-C3CC11F8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05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243739-005F-A855-72C2-28D72385A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7F23D-A17C-2F85-FEE7-0F1346A7C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BA88E-0198-E800-8FE5-F8B155A6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1B884-52BF-7465-364A-3467F12A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3F831-667D-10DB-0398-D56D4E0E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28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785D-FCF7-4AC1-3848-4F3DCE61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33FB2-C8F2-3504-59A0-8AF6B0FE4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FC1DD-CA0E-DAB0-0B1B-DF546914C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E96C9-1D4A-3EA6-7DF6-B7517E76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272C9-BEF6-B983-28F6-484872A2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37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2221-1AF9-96E7-7145-A26C0748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C526D-8E64-64F8-8CB5-30F3480D8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A693A-1D1E-4B88-AECF-34ABF1DB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BE498-7D1F-13C5-C29E-82B1E25F2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28F7-2237-52A8-A09D-7B7893BB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13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A335B-6643-09A8-B332-F9FDCE1D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64753-65CE-6297-6CA0-786778EC9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8F0DA-3E77-4A56-DAFF-082E7F93F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F042C-E8FC-EF2F-8D4B-4D5D1AFA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B8FE7-C970-1996-F5AA-BB77459D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9F878-9F27-9DC9-FA38-C98A69AF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2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8BA6-BF53-9BF4-2A19-5E9B41C89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77540-DDE9-076E-2C4B-ABE1D18F5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F55F1-B541-56B0-4558-C5A97BA5F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763F8-8686-C884-25C9-5017E69D8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69B67-5BF4-94BC-D2A5-881605193A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D4D8E9-49A6-0D02-8A7C-A7D165E4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9C397-0290-0C65-00D7-01C8308A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8F1D4-E03A-5D1D-71BF-9C99586D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52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CD43-1427-841E-42EC-3B4E621B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746E88-DBE7-4A96-C878-83F774646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F3933-5731-12B4-D3E2-B67131F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A7185-B1E3-CF10-14A1-AF665458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1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D04B2F-C500-72FF-A14D-72877DC2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2DA03-4A00-F1ED-6372-E2F2C482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B6CB0-637A-5A76-23CD-EEEA5D2F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92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AC7A3-28F3-604D-BC56-46DD4B8C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CC96F-EAA0-3B24-D0B6-5E8B48F6C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B131F-4E2D-347E-1A4A-22599AB91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9F2C7-3240-A54E-4E47-706E17C2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CBE69-9ACB-75D0-93CF-D844A70E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05746-B77D-CFFD-D807-C08AEC94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79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9618-F57E-F8BA-DF11-A8ADD216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CBF18-DFA8-DED3-9774-D93451667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BA513-4023-D4BE-7183-8C00CFF07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DC57A-A237-188B-BE23-68C333523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82E72-48F3-A788-2B74-D3EC1BDE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18A67-B731-B999-EEBD-7936D1FC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4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E257B-7175-37FB-5065-2B5CAB13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7A6DA-FE9E-CD27-0ECD-96EF2D095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3E987-C714-5A49-0DC8-43A9200E2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DB86B-A766-4939-AE0B-BAE6957406A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56869-CD30-E0F2-8CFF-CA5CF93D7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6F58D-86CC-750C-8E14-6A0EB9C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3916-A809-4120-87B1-8B3AB1E58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0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rob.trueman@york.ac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0113E9-9131-6CB4-0212-2DB841676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30" y="-1142387"/>
            <a:ext cx="13765950" cy="9646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6283D-4450-95AF-C9EC-AB315EEE911F}"/>
              </a:ext>
            </a:extLst>
          </p:cNvPr>
          <p:cNvSpPr txBox="1"/>
          <p:nvPr/>
        </p:nvSpPr>
        <p:spPr>
          <a:xfrm>
            <a:off x="1159707" y="569795"/>
            <a:ext cx="5415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1: Introduction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C4CAC-B172-E9DA-4D52-7F6FA49A6D76}"/>
              </a:ext>
            </a:extLst>
          </p:cNvPr>
          <p:cNvSpPr txBox="1"/>
          <p:nvPr/>
        </p:nvSpPr>
        <p:spPr>
          <a:xfrm>
            <a:off x="8019802" y="5364875"/>
            <a:ext cx="4518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Robert Trueman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rob.trueman@york.ac.uk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York</a:t>
            </a:r>
          </a:p>
        </p:txBody>
      </p:sp>
    </p:spTree>
    <p:extLst>
      <p:ext uri="{BB962C8B-B14F-4D97-AF65-F5344CB8AC3E}">
        <p14:creationId xmlns:p14="http://schemas.microsoft.com/office/powerpoint/2010/main" val="175300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86302-C131-C280-08A7-93DDBC69BA93}"/>
              </a:ext>
            </a:extLst>
          </p:cNvPr>
          <p:cNvSpPr txBox="1"/>
          <p:nvPr/>
        </p:nvSpPr>
        <p:spPr>
          <a:xfrm>
            <a:off x="1180728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Logicians care about inference!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F822A-8705-1E4E-CC12-EBD057953538}"/>
              </a:ext>
            </a:extLst>
          </p:cNvPr>
          <p:cNvSpPr txBox="1"/>
          <p:nvPr/>
        </p:nvSpPr>
        <p:spPr>
          <a:xfrm>
            <a:off x="1344343" y="2187831"/>
            <a:ext cx="9503313" cy="34265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Logicians don’t really care if an argument has true premises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want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know what the Moon is made of, don’t ask a logician!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Logicians only really care whether the </a:t>
            </a:r>
            <a:r>
              <a:rPr kumimoji="0" lang="en-GB" sz="25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inferences</a:t>
            </a:r>
            <a:r>
              <a:rPr kumimoji="0" lang="en-GB" sz="25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involved</a:t>
            </a:r>
            <a:r>
              <a:rPr kumimoji="0" lang="en-GB" sz="2500" b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</a:rPr>
              <a:t>the argument </a:t>
            </a:r>
            <a:r>
              <a:rPr kumimoji="0" lang="en-GB" sz="25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500" i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</a:rPr>
              <a:t>Logicians want t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</a:rPr>
              <a:t>o know when a conclusion </a:t>
            </a:r>
            <a:r>
              <a:rPr lang="en-GB" sz="2500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follows from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</a:rPr>
              <a:t> some premises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68C7B1-7F76-C0F3-C8B9-35386F0C0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4199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86302-C131-C280-08A7-93DDBC69BA93}"/>
              </a:ext>
            </a:extLst>
          </p:cNvPr>
          <p:cNvSpPr txBox="1"/>
          <p:nvPr/>
        </p:nvSpPr>
        <p:spPr>
          <a:xfrm>
            <a:off x="1180729" y="2828834"/>
            <a:ext cx="950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LOGIC IS THE SYSTEMATIC STUDY OF WHAT CONCLUSIONS FOLLOW FROM WHAT PREMISES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3E42-C6BE-FA16-0CD5-B6017B708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579028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E78479-CF78-0E82-682A-1187E8AB845B}"/>
              </a:ext>
            </a:extLst>
          </p:cNvPr>
          <p:cNvSpPr txBox="1"/>
          <p:nvPr/>
        </p:nvSpPr>
        <p:spPr>
          <a:xfrm>
            <a:off x="1159707" y="3142034"/>
            <a:ext cx="10155865" cy="2118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What is Logic?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Why Study Logic?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Module 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598EB-8833-761C-6991-4D2E8B203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81" y="3561346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B0E092-4C6B-732E-5F72-6D83A62B6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202827-7749-66BF-4113-A0B0CEC960DB}"/>
              </a:ext>
            </a:extLst>
          </p:cNvPr>
          <p:cNvSpPr txBox="1"/>
          <p:nvPr/>
        </p:nvSpPr>
        <p:spPr>
          <a:xfrm>
            <a:off x="1159707" y="569795"/>
            <a:ext cx="5415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1: Introduction</a:t>
            </a:r>
          </a:p>
        </p:txBody>
      </p:sp>
    </p:spTree>
    <p:extLst>
      <p:ext uri="{BB962C8B-B14F-4D97-AF65-F5344CB8AC3E}">
        <p14:creationId xmlns:p14="http://schemas.microsoft.com/office/powerpoint/2010/main" val="280612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BF822A-8705-1E4E-CC12-EBD057953538}"/>
              </a:ext>
            </a:extLst>
          </p:cNvPr>
          <p:cNvSpPr txBox="1"/>
          <p:nvPr/>
        </p:nvSpPr>
        <p:spPr>
          <a:xfrm>
            <a:off x="1344343" y="2816524"/>
            <a:ext cx="9503313" cy="2528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Philosophy is all about presenting and assessing arguments!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Does the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argument to design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really prove that God exists?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Does the </a:t>
            </a:r>
            <a:r>
              <a:rPr lang="en-GB" sz="2500" b="1" dirty="0">
                <a:solidFill>
                  <a:srgbClr val="C00000"/>
                </a:solidFill>
              </a:rPr>
              <a:t>argument from evil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really prove that God doesn’t exist?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Philosophers will also assume that you are familiar with logical terminology and symbolism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11F5A-A492-B162-96CC-C5B1B5B8A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0B4F01-7D40-8D8E-58A4-D5D39A21783A}"/>
              </a:ext>
            </a:extLst>
          </p:cNvPr>
          <p:cNvSpPr txBox="1"/>
          <p:nvPr/>
        </p:nvSpPr>
        <p:spPr>
          <a:xfrm>
            <a:off x="1180728" y="637811"/>
            <a:ext cx="950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1: It will help you with the rest of your Philosophy degree!</a:t>
            </a:r>
          </a:p>
        </p:txBody>
      </p:sp>
    </p:spTree>
    <p:extLst>
      <p:ext uri="{BB962C8B-B14F-4D97-AF65-F5344CB8AC3E}">
        <p14:creationId xmlns:p14="http://schemas.microsoft.com/office/powerpoint/2010/main" val="296353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86302-C131-C280-08A7-93DDBC69BA93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2: It will help you in your everyday life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F822A-8705-1E4E-CC12-EBD057953538}"/>
              </a:ext>
            </a:extLst>
          </p:cNvPr>
          <p:cNvSpPr txBox="1"/>
          <p:nvPr/>
        </p:nvSpPr>
        <p:spPr>
          <a:xfrm>
            <a:off x="1344343" y="2253078"/>
            <a:ext cx="9503313" cy="34265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everyday life, people use arguments to convince you to believe things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‘This film is not very good, </a:t>
            </a:r>
            <a:r>
              <a:rPr lang="en-GB" sz="2500" b="1" dirty="0">
                <a:solidFill>
                  <a:srgbClr val="C00000"/>
                </a:solidFill>
              </a:rPr>
              <a:t>because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…’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‘…and, </a:t>
            </a:r>
            <a:r>
              <a:rPr lang="en-GB" sz="2500" b="1" dirty="0">
                <a:solidFill>
                  <a:srgbClr val="7030A0"/>
                </a:solidFill>
              </a:rPr>
              <a:t>for these reasons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this cake is better than that one’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‘…</a:t>
            </a:r>
            <a:r>
              <a:rPr lang="en-GB" sz="2500" b="1" dirty="0">
                <a:solidFill>
                  <a:schemeClr val="accent5">
                    <a:lumMod val="50000"/>
                  </a:schemeClr>
                </a:solidFill>
              </a:rPr>
              <a:t>therefore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the top rate of income tax should be raised to 45%’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They won’t often present their arguments as carefully as we will, but learning how to take care will help you assess their arguments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9FECE-BD82-EB35-A171-EE94E4DF7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18859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86302-C131-C280-08A7-93DDBC69BA93}"/>
              </a:ext>
            </a:extLst>
          </p:cNvPr>
          <p:cNvSpPr txBox="1"/>
          <p:nvPr/>
        </p:nvSpPr>
        <p:spPr>
          <a:xfrm>
            <a:off x="1180727" y="637748"/>
            <a:ext cx="950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3: It will help you figure out what to believe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F822A-8705-1E4E-CC12-EBD057953538}"/>
              </a:ext>
            </a:extLst>
          </p:cNvPr>
          <p:cNvSpPr txBox="1"/>
          <p:nvPr/>
        </p:nvSpPr>
        <p:spPr>
          <a:xfrm>
            <a:off x="1344343" y="2392012"/>
            <a:ext cx="9503313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Imagine you believe these two things: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Philosophy lecturers are cool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 is a Philosophy lecturer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these two beliefs, we can infer the following:</a:t>
            </a:r>
          </a:p>
          <a:p>
            <a:pPr marL="914400" lvl="1" indent="-457200">
              <a:spcAft>
                <a:spcPts val="2000"/>
              </a:spcAft>
              <a:buAutoNum type="arabicPeriod" startAt="3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Therefore, Rob is cool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this point, you only have two options: accept belief 3, or abandon one of your earlier beliefs (1 or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C91938-676F-F001-3919-17F9BD06F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96743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86302-C131-C280-08A7-93DDBC69BA93}"/>
              </a:ext>
            </a:extLst>
          </p:cNvPr>
          <p:cNvSpPr txBox="1"/>
          <p:nvPr/>
        </p:nvSpPr>
        <p:spPr>
          <a:xfrm>
            <a:off x="1180729" y="3105833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4: Logic is amazing!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368AC-653A-B488-9053-7F2A1541F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17655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B23131F9-1932-1D20-1E9F-252B06624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4033E4F0-9D07-2BF0-A782-EE1117414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7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046DB58-8874-1AC1-180D-8D6F76187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8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116942-88AB-D65C-F89D-3F736EF4FB41}"/>
              </a:ext>
            </a:extLst>
          </p:cNvPr>
          <p:cNvSpPr txBox="1"/>
          <p:nvPr/>
        </p:nvSpPr>
        <p:spPr>
          <a:xfrm>
            <a:off x="1159707" y="3142034"/>
            <a:ext cx="10155865" cy="2118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is Logic?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Why Study Logic?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Module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77A604-24DA-25C1-F53C-3923B47F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81" y="3561346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AB4396-D095-695E-82C4-6B7D14632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81F41-6410-3B50-E972-6C0399F46C00}"/>
              </a:ext>
            </a:extLst>
          </p:cNvPr>
          <p:cNvSpPr txBox="1"/>
          <p:nvPr/>
        </p:nvSpPr>
        <p:spPr>
          <a:xfrm>
            <a:off x="1159707" y="569795"/>
            <a:ext cx="5415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1: Introduction</a:t>
            </a:r>
          </a:p>
        </p:txBody>
      </p:sp>
    </p:spTree>
    <p:extLst>
      <p:ext uri="{BB962C8B-B14F-4D97-AF65-F5344CB8AC3E}">
        <p14:creationId xmlns:p14="http://schemas.microsoft.com/office/powerpoint/2010/main" val="62335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4">
            <a:hlinkClick r:id="" action="ppaction://media"/>
            <a:extLst>
              <a:ext uri="{FF2B5EF4-FFF2-40B4-BE49-F238E27FC236}">
                <a16:creationId xmlns:a16="http://schemas.microsoft.com/office/drawing/2014/main" id="{C380CE3B-CB4A-7F2D-97DA-A6D5C2232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AE734E-49A8-AF6A-778D-015ED5EB7C0A}"/>
              </a:ext>
            </a:extLst>
          </p:cNvPr>
          <p:cNvSpPr txBox="1"/>
          <p:nvPr/>
        </p:nvSpPr>
        <p:spPr>
          <a:xfrm>
            <a:off x="1159707" y="3142034"/>
            <a:ext cx="10155865" cy="2118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What is Logic?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Why Study Logic?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Module 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225C0-4BC2-8EEC-36DA-8B9607F7A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81" y="3561346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49533D-7F40-0BEA-5834-D9353E921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66E8CB-2194-23F4-62D9-30E05313DEA8}"/>
              </a:ext>
            </a:extLst>
          </p:cNvPr>
          <p:cNvSpPr txBox="1"/>
          <p:nvPr/>
        </p:nvSpPr>
        <p:spPr>
          <a:xfrm>
            <a:off x="1159707" y="569795"/>
            <a:ext cx="5415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1: Introduction</a:t>
            </a:r>
          </a:p>
        </p:txBody>
      </p:sp>
    </p:spTree>
    <p:extLst>
      <p:ext uri="{BB962C8B-B14F-4D97-AF65-F5344CB8AC3E}">
        <p14:creationId xmlns:p14="http://schemas.microsoft.com/office/powerpoint/2010/main" val="316464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86302-C131-C280-08A7-93DDBC69BA93}"/>
              </a:ext>
            </a:extLst>
          </p:cNvPr>
          <p:cNvSpPr txBox="1"/>
          <p:nvPr/>
        </p:nvSpPr>
        <p:spPr>
          <a:xfrm>
            <a:off x="1180727" y="637810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F822A-8705-1E4E-CC12-EBD057953538}"/>
              </a:ext>
            </a:extLst>
          </p:cNvPr>
          <p:cNvSpPr txBox="1"/>
          <p:nvPr/>
        </p:nvSpPr>
        <p:spPr>
          <a:xfrm>
            <a:off x="1344343" y="2077512"/>
            <a:ext cx="9503313" cy="38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 lectures a week: B/B/006; Mondays, 1pm-2pm; Fridays, 11am-12noon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Weekly seminars: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see your timetable!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My office hours: Philosophy Building, Room 122 (or via Zoom); Wednesdays, 10am-11:30am; Thursdays, 2pm-3:30pm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Seminar tutor office hours: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see the VLE!</a:t>
            </a: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Logic Café: café outside the lecture theatre, after every lecture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23595-90C5-6CAF-3BBF-9A5F5543E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022100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textbook: </a:t>
            </a:r>
            <a:r>
              <a:rPr lang="en-GB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2178862"/>
            <a:ext cx="9503313" cy="32983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access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via the VLE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an open-source textbook: it was originally written by P.D. Magnus, then modified by Tim Button, and now further revised by me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Because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 open source, we can make changes to it </a:t>
            </a:r>
            <a:r>
              <a:rPr lang="en-GB" sz="2500" b="1" dirty="0">
                <a:solidFill>
                  <a:srgbClr val="C00000"/>
                </a:solidFill>
              </a:rPr>
              <a:t>at any time!</a:t>
            </a:r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 if you spot any mistakes, or things that could be improved, let me know!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07205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textbook: </a:t>
            </a:r>
            <a:r>
              <a:rPr lang="en-GB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879052"/>
            <a:ext cx="9503313" cy="4196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 the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only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reading for this module; but over the course of the module, you will read </a:t>
            </a:r>
            <a:r>
              <a:rPr lang="en-GB" sz="2500" b="1" dirty="0">
                <a:solidFill>
                  <a:srgbClr val="C00000"/>
                </a:solidFill>
              </a:rPr>
              <a:t>all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 it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There are lots of practice exercises in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It is important that you attempt </a:t>
            </a:r>
            <a:r>
              <a:rPr lang="en-GB" sz="2500" b="1" dirty="0">
                <a:solidFill>
                  <a:srgbClr val="C00000"/>
                </a:solidFill>
              </a:rPr>
              <a:t>all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 these exercises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Learning logic is really a matter of learning some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skills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and practice is essential to learning skills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complete solution booklet is available on the VLE; but resist the urge to look at it before you have tried to come up with your own answers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3110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lectures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2016349"/>
            <a:ext cx="9503313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 lectures a week, Mondays 1pm-2pm, and Fridays 11am-12pm</a:t>
            </a:r>
            <a:r>
              <a:rPr lang="en-GB" sz="2500">
                <a:solidFill>
                  <a:schemeClr val="tx1">
                    <a:lumMod val="95000"/>
                    <a:lumOff val="5000"/>
                  </a:schemeClr>
                </a:solidFill>
              </a:rPr>
              <a:t>, both in B/B/006</a:t>
            </a: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Prepare for each lecture by doing all pre-set reading and associated exercises</a:t>
            </a:r>
            <a:endParaRPr lang="en-GB" sz="2500" dirty="0"/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The lectures are not designed to cover </a:t>
            </a:r>
            <a:r>
              <a:rPr lang="en-GB" sz="2500" i="1" dirty="0"/>
              <a:t>everything</a:t>
            </a:r>
            <a:r>
              <a:rPr lang="en-GB" sz="2500" dirty="0"/>
              <a:t> in the textbook; they also won’t be as precise as the textbook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The point of the lectures is to provide an accessible way into the material in the textbook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44011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7" y="637810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Worksheets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935203"/>
            <a:ext cx="9503313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Each week, you will be set a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worksheet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R&amp;A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</a:t>
            </a:r>
            <a:r>
              <a:rPr lang="en-GB" sz="2500" b="1" dirty="0">
                <a:solidFill>
                  <a:srgbClr val="7030A0"/>
                </a:solidFill>
              </a:rPr>
              <a:t>absolutely essential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that you complete these worksheets, for two reasons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Learning logic is really a matter of learning some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skills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and practice is essential to learning skills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seminars will be built around the worksheets, and seminar tutors will assume that you have at least attempted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every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question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28344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6" y="637810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Seminars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922382"/>
            <a:ext cx="9503313" cy="3811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each seminar, you will discuss the worksheets you have just completed, along with further topics that the worksheet brings up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important to </a:t>
            </a:r>
            <a:r>
              <a:rPr lang="en-GB" sz="2500" b="1" dirty="0">
                <a:solidFill>
                  <a:schemeClr val="accent2">
                    <a:lumMod val="50000"/>
                  </a:schemeClr>
                </a:solidFill>
              </a:rPr>
              <a:t>participate fully</a:t>
            </a:r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these seminars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seminars give you an opportunity to get feedback from tutors,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they give you the chance to work together with other students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would encourage you to work together outside of seminars too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b="1" dirty="0">
                <a:solidFill>
                  <a:srgbClr val="7030A0"/>
                </a:solidFill>
              </a:rPr>
              <a:t>Logic is more fun when it isn’t lonely!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6305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7" y="637810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Keep in touch!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678723"/>
            <a:ext cx="9503313" cy="4196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will be holding regular </a:t>
            </a:r>
            <a:r>
              <a:rPr lang="en-GB" sz="2500" b="1" dirty="0">
                <a:solidFill>
                  <a:srgbClr val="0070C0"/>
                </a:solidFill>
              </a:rPr>
              <a:t>office hours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(Room 122 in the Philosophy Department):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Wednesdays, 10am-11:30am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Thursdays, 2pm-3:30pm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Your seminar tutors will also be keeping office hours (see the VLE)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also email me at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rob.trueman@york.ac.uk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with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questions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each lecture </a:t>
            </a:r>
            <a:r>
              <a:rPr lang="en-GB" sz="2500">
                <a:solidFill>
                  <a:schemeClr val="tx1">
                    <a:lumMod val="95000"/>
                    <a:lumOff val="5000"/>
                  </a:schemeClr>
                </a:solidFill>
              </a:rPr>
              <a:t>will have a </a:t>
            </a:r>
            <a:r>
              <a:rPr lang="en-GB" sz="2500" b="1" dirty="0" err="1">
                <a:solidFill>
                  <a:schemeClr val="accent2">
                    <a:lumMod val="50000"/>
                  </a:schemeClr>
                </a:solidFill>
              </a:rPr>
              <a:t>Jamboard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you to (publicly but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anonymously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post 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24645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Summative Assessment 1: Coursework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730023"/>
            <a:ext cx="9503313" cy="4196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will test your ability to: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symbolise arguments in TFL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 truth-tables to test arguments for tautological validity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symbolise arguments in FOL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explain core logical concepts in plain words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coursework will be worth 33% of your module mark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will be due by 12 noon on </a:t>
            </a:r>
            <a:r>
              <a:rPr lang="en-GB" sz="2500">
                <a:solidFill>
                  <a:schemeClr val="tx1">
                    <a:lumMod val="95000"/>
                    <a:lumOff val="5000"/>
                  </a:schemeClr>
                </a:solidFill>
              </a:rPr>
              <a:t>Monday 28</a:t>
            </a:r>
            <a:r>
              <a:rPr lang="en-GB" sz="2500" baseline="3000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GB" sz="25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November 2022; you will be able to start work on the coursework by the end of Week 5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86837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0">
            <a:hlinkClick r:id="" action="ppaction://media"/>
            <a:extLst>
              <a:ext uri="{FF2B5EF4-FFF2-40B4-BE49-F238E27FC236}">
                <a16:creationId xmlns:a16="http://schemas.microsoft.com/office/drawing/2014/main" id="{32745AB4-42D1-797C-AC87-C0624BF6A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7" y="637810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Summative Assessment 2: Online Exam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A41A4-77E0-F01E-52FF-C2671E0628B7}"/>
              </a:ext>
            </a:extLst>
          </p:cNvPr>
          <p:cNvSpPr txBox="1"/>
          <p:nvPr/>
        </p:nvSpPr>
        <p:spPr>
          <a:xfrm>
            <a:off x="1344343" y="1872390"/>
            <a:ext cx="9503313" cy="4196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will test your ability to: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construct counter-interpretations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‒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construct formal proofs for arguments in TFL and in FOL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>
                <a:solidFill>
                  <a:schemeClr val="tx1">
                    <a:lumMod val="95000"/>
                    <a:lumOff val="5000"/>
                  </a:schemeClr>
                </a:solidFill>
              </a:rPr>
              <a:t>The exam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will be worth 67% of your module mark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exam will be online and open-book; you will have a 24-hour window, but the exam is designed to be completed in 90 minutes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exam will be held at the beginning of Spring Term; exact dates will be confirmed closer to the time</a:t>
            </a:r>
          </a:p>
        </p:txBody>
      </p:sp>
    </p:spTree>
    <p:extLst>
      <p:ext uri="{BB962C8B-B14F-4D97-AF65-F5344CB8AC3E}">
        <p14:creationId xmlns:p14="http://schemas.microsoft.com/office/powerpoint/2010/main" val="39781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C7B79-C021-9C37-4760-CD59FEFBAE2A}"/>
              </a:ext>
            </a:extLst>
          </p:cNvPr>
          <p:cNvSpPr txBox="1"/>
          <p:nvPr/>
        </p:nvSpPr>
        <p:spPr>
          <a:xfrm>
            <a:off x="1180726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Key Advice!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386919"/>
            <a:ext cx="9503313" cy="50937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all of the assigned reading!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all of the exercises you can: in logic, practice makes perfect!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Don’t leave your logic work for another day; if you slip behind, it can be difficult to catch back up!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 together with friends!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 to every seminar, and participate fully!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you get stuck, or worried, don’t go it alone! Come and see me, or your seminar tutor. We’re here to help!!!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Have fun with it!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07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/>
      <p:bldP spid="10" grpI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1">
            <a:hlinkClick r:id="" action="ppaction://media"/>
            <a:extLst>
              <a:ext uri="{FF2B5EF4-FFF2-40B4-BE49-F238E27FC236}">
                <a16:creationId xmlns:a16="http://schemas.microsoft.com/office/drawing/2014/main" id="{B11B98CE-75DD-1AF3-2076-AF326EADD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5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72303DDA-90C1-37C6-C7AA-DEA57821F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75D69B0-2045-8666-3487-B44B527C5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6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E5F6861-B314-29C8-5AEB-CD813AB62C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8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5">
            <a:hlinkClick r:id="" action="ppaction://media"/>
            <a:extLst>
              <a:ext uri="{FF2B5EF4-FFF2-40B4-BE49-F238E27FC236}">
                <a16:creationId xmlns:a16="http://schemas.microsoft.com/office/drawing/2014/main" id="{4FEFD69D-6D55-DFCA-6BC2-C9A2FB73A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6">
            <a:hlinkClick r:id="" action="ppaction://media"/>
            <a:extLst>
              <a:ext uri="{FF2B5EF4-FFF2-40B4-BE49-F238E27FC236}">
                <a16:creationId xmlns:a16="http://schemas.microsoft.com/office/drawing/2014/main" id="{300E0FE9-BF4E-950B-4A23-19830FEF5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491FE-E13F-F56B-B725-C481E23EF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F2D39-4B6F-8745-6207-DD553A42ACAD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next time…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4CEEF-C308-C7DD-EEE4-6B1D2BF520DA}"/>
              </a:ext>
            </a:extLst>
          </p:cNvPr>
          <p:cNvSpPr txBox="1"/>
          <p:nvPr/>
        </p:nvSpPr>
        <p:spPr>
          <a:xfrm>
            <a:off x="1344343" y="2549271"/>
            <a:ext cx="9503313" cy="17594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Read Chapter 1 (Sections 1-3) of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Complete all associated exercises!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>
                <a:solidFill>
                  <a:schemeClr val="tx1">
                    <a:lumMod val="95000"/>
                    <a:lumOff val="5000"/>
                  </a:schemeClr>
                </a:solidFill>
              </a:rPr>
              <a:t>Worksheet 1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now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0401E-05FC-DD9E-41F3-251AE0480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407748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85ACCBCB-F90D-3258-1664-D0B1BE09CB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5415993-DD35-A372-28FD-422376407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2ED10EC5-C84C-CE25-18DF-F979DB1F3A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4">
            <a:hlinkClick r:id="" action="ppaction://media"/>
            <a:extLst>
              <a:ext uri="{FF2B5EF4-FFF2-40B4-BE49-F238E27FC236}">
                <a16:creationId xmlns:a16="http://schemas.microsoft.com/office/drawing/2014/main" id="{9F541754-7E21-3BEF-ED50-EBED19999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2AFA70-EDA7-C4EB-4D56-4D037C931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5F474-0308-5B53-5FD3-08FC294B5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86302-C131-C280-08A7-93DDBC69BA93}"/>
              </a:ext>
            </a:extLst>
          </p:cNvPr>
          <p:cNvSpPr txBox="1"/>
          <p:nvPr/>
        </p:nvSpPr>
        <p:spPr>
          <a:xfrm>
            <a:off x="1180728" y="640348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Arguments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F822A-8705-1E4E-CC12-EBD057953538}"/>
                  </a:ext>
                </a:extLst>
              </p:cNvPr>
              <p:cNvSpPr txBox="1"/>
              <p:nvPr/>
            </p:nvSpPr>
            <p:spPr>
              <a:xfrm>
                <a:off x="1344343" y="1939421"/>
                <a:ext cx="9503313" cy="39395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 </a:t>
                </a:r>
                <a:r>
                  <a:rPr lang="en-GB" sz="2500" b="1" dirty="0">
                    <a:solidFill>
                      <a:schemeClr val="accent1">
                        <a:lumMod val="50000"/>
                      </a:schemeClr>
                    </a:solidFill>
                  </a:rPr>
                  <a:t>argument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a collection of sentences: one sentence is designated as the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conclusion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; all the rest are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premises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You can have as many premises as you like, but there always has to be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conclusion</a:t>
                </a: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conclusion is usually indicated with words like ‘so…’, ‘therefore…’, ‘hence…’, ‘thus…’, or by a symbol like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conclusion is meant to </a:t>
                </a:r>
                <a:r>
                  <a:rPr lang="en-GB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follow from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the premises</a:t>
                </a: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‒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premises are somehow meant to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support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the conclusion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F822A-8705-1E4E-CC12-EBD05795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39421"/>
                <a:ext cx="9503313" cy="3939540"/>
              </a:xfrm>
              <a:prstGeom prst="rect">
                <a:avLst/>
              </a:prstGeom>
              <a:blipFill>
                <a:blip r:embed="rId3"/>
                <a:stretch>
                  <a:fillRect l="-963" r="-642" b="-18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147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0FD6B5E-1474-756F-26FE-0AB1AC265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81" y="4247147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A15BAC-9F2B-30E9-9EBF-75C17BB81111}"/>
              </a:ext>
            </a:extLst>
          </p:cNvPr>
          <p:cNvSpPr txBox="1"/>
          <p:nvPr/>
        </p:nvSpPr>
        <p:spPr>
          <a:xfrm>
            <a:off x="1180728" y="2045368"/>
            <a:ext cx="47508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Moon is made of cheese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Cheese is delicious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So, the Moon is delicious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6717E-3A7C-CA32-83D6-499F26C1098A}"/>
              </a:ext>
            </a:extLst>
          </p:cNvPr>
          <p:cNvSpPr txBox="1"/>
          <p:nvPr/>
        </p:nvSpPr>
        <p:spPr>
          <a:xfrm>
            <a:off x="1180728" y="3391865"/>
            <a:ext cx="4750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C00000"/>
                </a:solidFill>
              </a:rPr>
              <a:t>FALSE PREMISE!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F492B7-8A95-3747-99F8-2C287402B312}"/>
              </a:ext>
            </a:extLst>
          </p:cNvPr>
          <p:cNvSpPr txBox="1"/>
          <p:nvPr/>
        </p:nvSpPr>
        <p:spPr>
          <a:xfrm>
            <a:off x="6749715" y="2045368"/>
            <a:ext cx="47508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Moon is made of rock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Some rocks float in water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So, the Moon floats in water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02533E-E417-63B7-27F8-DF043DF394DC}"/>
              </a:ext>
            </a:extLst>
          </p:cNvPr>
          <p:cNvSpPr txBox="1"/>
          <p:nvPr/>
        </p:nvSpPr>
        <p:spPr>
          <a:xfrm>
            <a:off x="6749715" y="3380603"/>
            <a:ext cx="4750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C00000"/>
                </a:solidFill>
              </a:rPr>
              <a:t>BAD INFERENCE!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9EB8C9-A58A-438B-D101-29CD2EE04958}"/>
              </a:ext>
            </a:extLst>
          </p:cNvPr>
          <p:cNvSpPr txBox="1"/>
          <p:nvPr/>
        </p:nvSpPr>
        <p:spPr>
          <a:xfrm>
            <a:off x="3720580" y="3994793"/>
            <a:ext cx="47508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Moon is made of cheese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Some cheeses smell bad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So, the Moon smells bad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C19839-3640-E2ED-DCBD-896A20A41E82}"/>
              </a:ext>
            </a:extLst>
          </p:cNvPr>
          <p:cNvSpPr txBox="1"/>
          <p:nvPr/>
        </p:nvSpPr>
        <p:spPr>
          <a:xfrm>
            <a:off x="3720580" y="5367162"/>
            <a:ext cx="4750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C00000"/>
                </a:solidFill>
              </a:rPr>
              <a:t>FALSE PREMISE!</a:t>
            </a:r>
          </a:p>
          <a:p>
            <a:r>
              <a:rPr lang="en-GB" sz="2500" b="1" dirty="0">
                <a:solidFill>
                  <a:srgbClr val="C00000"/>
                </a:solidFill>
              </a:rPr>
              <a:t>BAD INFERENCE!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F77E3F4-8CED-F98B-818A-3B81616CF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4B980-D090-A262-2646-77CE9161FE8C}"/>
              </a:ext>
            </a:extLst>
          </p:cNvPr>
          <p:cNvSpPr txBox="1"/>
          <p:nvPr/>
        </p:nvSpPr>
        <p:spPr>
          <a:xfrm>
            <a:off x="1180728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 ways arguments can go wrong</a:t>
            </a:r>
          </a:p>
        </p:txBody>
      </p:sp>
    </p:spTree>
    <p:extLst>
      <p:ext uri="{BB962C8B-B14F-4D97-AF65-F5344CB8AC3E}">
        <p14:creationId xmlns:p14="http://schemas.microsoft.com/office/powerpoint/2010/main" val="30829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1322</Words>
  <Application>Microsoft Office PowerPoint</Application>
  <PresentationFormat>Widescreen</PresentationFormat>
  <Paragraphs>130</Paragraphs>
  <Slides>38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Robert</cp:lastModifiedBy>
  <cp:revision>32</cp:revision>
  <dcterms:created xsi:type="dcterms:W3CDTF">2022-08-03T13:21:32Z</dcterms:created>
  <dcterms:modified xsi:type="dcterms:W3CDTF">2022-09-29T13:32:45Z</dcterms:modified>
</cp:coreProperties>
</file>