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1" r:id="rId3"/>
    <p:sldId id="264" r:id="rId4"/>
    <p:sldId id="292" r:id="rId5"/>
    <p:sldId id="425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412" r:id="rId14"/>
    <p:sldId id="314" r:id="rId15"/>
    <p:sldId id="413" r:id="rId16"/>
    <p:sldId id="414" r:id="rId17"/>
    <p:sldId id="415" r:id="rId18"/>
    <p:sldId id="416" r:id="rId19"/>
    <p:sldId id="417" r:id="rId20"/>
    <p:sldId id="418" r:id="rId21"/>
    <p:sldId id="419" r:id="rId22"/>
    <p:sldId id="420" r:id="rId23"/>
    <p:sldId id="421" r:id="rId24"/>
    <p:sldId id="422" r:id="rId25"/>
    <p:sldId id="423" r:id="rId26"/>
    <p:sldId id="461" r:id="rId27"/>
    <p:sldId id="349" r:id="rId28"/>
    <p:sldId id="424" r:id="rId29"/>
    <p:sldId id="426" r:id="rId30"/>
    <p:sldId id="427" r:id="rId31"/>
    <p:sldId id="428" r:id="rId32"/>
    <p:sldId id="429" r:id="rId33"/>
    <p:sldId id="430" r:id="rId34"/>
    <p:sldId id="431" r:id="rId35"/>
    <p:sldId id="432" r:id="rId36"/>
    <p:sldId id="433" r:id="rId37"/>
    <p:sldId id="434" r:id="rId38"/>
    <p:sldId id="435" r:id="rId39"/>
    <p:sldId id="436" r:id="rId40"/>
    <p:sldId id="439" r:id="rId41"/>
    <p:sldId id="437" r:id="rId42"/>
    <p:sldId id="438" r:id="rId43"/>
    <p:sldId id="440" r:id="rId44"/>
    <p:sldId id="442" r:id="rId45"/>
    <p:sldId id="443" r:id="rId46"/>
    <p:sldId id="445" r:id="rId47"/>
    <p:sldId id="446" r:id="rId48"/>
    <p:sldId id="447" r:id="rId49"/>
    <p:sldId id="448" r:id="rId50"/>
    <p:sldId id="449" r:id="rId51"/>
    <p:sldId id="450" r:id="rId52"/>
    <p:sldId id="451" r:id="rId53"/>
    <p:sldId id="452" r:id="rId54"/>
    <p:sldId id="453" r:id="rId55"/>
    <p:sldId id="454" r:id="rId56"/>
    <p:sldId id="455" r:id="rId57"/>
    <p:sldId id="456" r:id="rId58"/>
    <p:sldId id="457" r:id="rId59"/>
    <p:sldId id="459" r:id="rId60"/>
    <p:sldId id="460" r:id="rId61"/>
    <p:sldId id="462" r:id="rId62"/>
    <p:sldId id="463" r:id="rId63"/>
    <p:sldId id="464" r:id="rId64"/>
    <p:sldId id="465" r:id="rId65"/>
    <p:sldId id="466" r:id="rId66"/>
    <p:sldId id="467" r:id="rId67"/>
    <p:sldId id="468" r:id="rId68"/>
    <p:sldId id="469" r:id="rId69"/>
    <p:sldId id="470" r:id="rId70"/>
    <p:sldId id="471" r:id="rId71"/>
    <p:sldId id="472" r:id="rId72"/>
    <p:sldId id="473" r:id="rId73"/>
    <p:sldId id="474" r:id="rId74"/>
    <p:sldId id="475" r:id="rId75"/>
    <p:sldId id="476" r:id="rId76"/>
    <p:sldId id="477" r:id="rId77"/>
    <p:sldId id="478" r:id="rId78"/>
    <p:sldId id="479" r:id="rId79"/>
    <p:sldId id="480" r:id="rId80"/>
    <p:sldId id="488" r:id="rId81"/>
    <p:sldId id="482" r:id="rId82"/>
    <p:sldId id="484" r:id="rId83"/>
    <p:sldId id="486" r:id="rId84"/>
    <p:sldId id="487" r:id="rId85"/>
    <p:sldId id="483" r:id="rId86"/>
    <p:sldId id="383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Page" id="{F151DD3F-5EB1-44D4-803C-2CEDE2E3E9E3}">
          <p14:sldIdLst>
            <p14:sldId id="257"/>
          </p14:sldIdLst>
        </p14:section>
        <p14:section name="From TFL to FOL" id="{2BED24E6-603F-4632-853A-B0FD97343F98}">
          <p14:sldIdLst>
            <p14:sldId id="291"/>
            <p14:sldId id="264"/>
            <p14:sldId id="292"/>
            <p14:sldId id="425"/>
          </p14:sldIdLst>
        </p14:section>
        <p14:section name="Universal Elimination" id="{457555F5-B073-41D7-AE16-1115B5FBC9A2}">
          <p14:sldIdLst>
            <p14:sldId id="293"/>
            <p14:sldId id="294"/>
            <p14:sldId id="295"/>
            <p14:sldId id="296"/>
            <p14:sldId id="297"/>
            <p14:sldId id="298"/>
            <p14:sldId id="299"/>
            <p14:sldId id="412"/>
            <p14:sldId id="314"/>
            <p14:sldId id="413"/>
            <p14:sldId id="414"/>
            <p14:sldId id="415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61"/>
            <p14:sldId id="349"/>
          </p14:sldIdLst>
        </p14:section>
        <p14:section name="Universal Introduction" id="{EDFF0D1D-4C5C-44A8-8D01-D8355D98FCD2}">
          <p14:sldIdLst>
            <p14:sldId id="424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  <p14:sldId id="439"/>
            <p14:sldId id="437"/>
            <p14:sldId id="438"/>
            <p14:sldId id="440"/>
            <p14:sldId id="442"/>
            <p14:sldId id="443"/>
            <p14:sldId id="445"/>
            <p14:sldId id="446"/>
            <p14:sldId id="447"/>
            <p14:sldId id="448"/>
          </p14:sldIdLst>
        </p14:section>
        <p14:section name="Existential Introduction" id="{7B8FA701-55C3-4666-A039-C81488E28071}">
          <p14:sldIdLst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9"/>
            <p14:sldId id="460"/>
          </p14:sldIdLst>
        </p14:section>
        <p14:section name="Existential Elimination" id="{579FC430-DDA2-4783-BEA7-F2DDCA37F0B5}">
          <p14:sldIdLst>
            <p14:sldId id="462"/>
            <p14:sldId id="463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88"/>
            <p14:sldId id="482"/>
            <p14:sldId id="484"/>
            <p14:sldId id="486"/>
            <p14:sldId id="487"/>
            <p14:sldId id="483"/>
            <p14:sldId id="3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6146B4-7D94-49DD-8A3D-5932DE54AFCE}" v="7210" dt="2022-11-21T17:02:24.3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272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6/11/relationships/changesInfo" Target="changesInfos/changesInfo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" userId="8e610f215beb07b7" providerId="LiveId" clId="{3F6146B4-7D94-49DD-8A3D-5932DE54AFCE}"/>
    <pc:docChg chg="undo redo custSel addSld delSld modSld sldOrd addSection modSection">
      <pc:chgData name="Robert" userId="8e610f215beb07b7" providerId="LiveId" clId="{3F6146B4-7D94-49DD-8A3D-5932DE54AFCE}" dt="2022-11-21T17:02:24.392" v="9033" actId="20577"/>
      <pc:docMkLst>
        <pc:docMk/>
      </pc:docMkLst>
      <pc:sldChg chg="delSp del mod">
        <pc:chgData name="Robert" userId="8e610f215beb07b7" providerId="LiveId" clId="{3F6146B4-7D94-49DD-8A3D-5932DE54AFCE}" dt="2022-11-10T13:10:22.169" v="2" actId="47"/>
        <pc:sldMkLst>
          <pc:docMk/>
          <pc:sldMk cId="189634796" sldId="256"/>
        </pc:sldMkLst>
        <pc:spChg chg="del">
          <ac:chgData name="Robert" userId="8e610f215beb07b7" providerId="LiveId" clId="{3F6146B4-7D94-49DD-8A3D-5932DE54AFCE}" dt="2022-11-10T13:10:06.943" v="0" actId="478"/>
          <ac:spMkLst>
            <pc:docMk/>
            <pc:sldMk cId="189634796" sldId="256"/>
            <ac:spMk id="2" creationId="{E8F00507-6EF5-AE67-043C-573FA4125F6D}"/>
          </ac:spMkLst>
        </pc:spChg>
      </pc:sldChg>
      <pc:sldChg chg="modSp add mod">
        <pc:chgData name="Robert" userId="8e610f215beb07b7" providerId="LiveId" clId="{3F6146B4-7D94-49DD-8A3D-5932DE54AFCE}" dt="2022-11-10T13:10:39.476" v="13" actId="20577"/>
        <pc:sldMkLst>
          <pc:docMk/>
          <pc:sldMk cId="3244483366" sldId="257"/>
        </pc:sldMkLst>
        <pc:spChg chg="mod">
          <ac:chgData name="Robert" userId="8e610f215beb07b7" providerId="LiveId" clId="{3F6146B4-7D94-49DD-8A3D-5932DE54AFCE}" dt="2022-11-10T13:10:39.476" v="13" actId="20577"/>
          <ac:spMkLst>
            <pc:docMk/>
            <pc:sldMk cId="3244483366" sldId="257"/>
            <ac:spMk id="9" creationId="{791AB2EA-5555-67F1-B706-6818A2D701CB}"/>
          </ac:spMkLst>
        </pc:spChg>
      </pc:sldChg>
      <pc:sldChg chg="modSp add modAnim">
        <pc:chgData name="Robert" userId="8e610f215beb07b7" providerId="LiveId" clId="{3F6146B4-7D94-49DD-8A3D-5932DE54AFCE}" dt="2022-11-10T13:39:29.732" v="617"/>
        <pc:sldMkLst>
          <pc:docMk/>
          <pc:sldMk cId="1072056313" sldId="264"/>
        </pc:sldMkLst>
        <pc:spChg chg="mod">
          <ac:chgData name="Robert" userId="8e610f215beb07b7" providerId="LiveId" clId="{3F6146B4-7D94-49DD-8A3D-5932DE54AFCE}" dt="2022-11-10T13:36:22.173" v="79" actId="20577"/>
          <ac:spMkLst>
            <pc:docMk/>
            <pc:sldMk cId="1072056313" sldId="264"/>
            <ac:spMk id="12" creationId="{BF249219-1258-D5FD-7EDB-EBDC035B850B}"/>
          </ac:spMkLst>
        </pc:spChg>
      </pc:sldChg>
      <pc:sldChg chg="addSp delSp modSp add mod">
        <pc:chgData name="Robert" userId="8e610f215beb07b7" providerId="LiveId" clId="{3F6146B4-7D94-49DD-8A3D-5932DE54AFCE}" dt="2022-11-13T14:44:59.261" v="5884" actId="20577"/>
        <pc:sldMkLst>
          <pc:docMk/>
          <pc:sldMk cId="3427976881" sldId="291"/>
        </pc:sldMkLst>
        <pc:spChg chg="mod">
          <ac:chgData name="Robert" userId="8e610f215beb07b7" providerId="LiveId" clId="{3F6146B4-7D94-49DD-8A3D-5932DE54AFCE}" dt="2022-11-10T13:11:23.531" v="28" actId="20577"/>
          <ac:spMkLst>
            <pc:docMk/>
            <pc:sldMk cId="3427976881" sldId="291"/>
            <ac:spMk id="2" creationId="{9CBD15C7-BD51-DADA-07C9-9C9214C2A7E9}"/>
          </ac:spMkLst>
        </pc:spChg>
        <pc:spChg chg="add mod">
          <ac:chgData name="Robert" userId="8e610f215beb07b7" providerId="LiveId" clId="{3F6146B4-7D94-49DD-8A3D-5932DE54AFCE}" dt="2022-11-13T14:44:59.261" v="5884" actId="20577"/>
          <ac:spMkLst>
            <pc:docMk/>
            <pc:sldMk cId="3427976881" sldId="291"/>
            <ac:spMk id="3" creationId="{276941BD-5474-E0BF-938F-5B46ECA66BE9}"/>
          </ac:spMkLst>
        </pc:spChg>
        <pc:spChg chg="del">
          <ac:chgData name="Robert" userId="8e610f215beb07b7" providerId="LiveId" clId="{3F6146B4-7D94-49DD-8A3D-5932DE54AFCE}" dt="2022-11-10T13:11:39.236" v="29" actId="478"/>
          <ac:spMkLst>
            <pc:docMk/>
            <pc:sldMk cId="3427976881" sldId="291"/>
            <ac:spMk id="4" creationId="{775A2B58-C40C-CA68-D293-9C8F13B669F5}"/>
          </ac:spMkLst>
        </pc:spChg>
      </pc:sldChg>
      <pc:sldChg chg="modSp add mod modAnim">
        <pc:chgData name="Robert" userId="8e610f215beb07b7" providerId="LiveId" clId="{3F6146B4-7D94-49DD-8A3D-5932DE54AFCE}" dt="2022-11-10T17:13:39.502" v="3595" actId="20577"/>
        <pc:sldMkLst>
          <pc:docMk/>
          <pc:sldMk cId="3303714838" sldId="292"/>
        </pc:sldMkLst>
        <pc:spChg chg="mod">
          <ac:chgData name="Robert" userId="8e610f215beb07b7" providerId="LiveId" clId="{3F6146B4-7D94-49DD-8A3D-5932DE54AFCE}" dt="2022-11-10T17:13:39.502" v="3595" actId="20577"/>
          <ac:spMkLst>
            <pc:docMk/>
            <pc:sldMk cId="3303714838" sldId="292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0T13:36:41.902" v="105" actId="20577"/>
          <ac:spMkLst>
            <pc:docMk/>
            <pc:sldMk cId="3303714838" sldId="292"/>
            <ac:spMk id="12" creationId="{BF249219-1258-D5FD-7EDB-EBDC035B850B}"/>
          </ac:spMkLst>
        </pc:spChg>
        <pc:picChg chg="ord">
          <ac:chgData name="Robert" userId="8e610f215beb07b7" providerId="LiveId" clId="{3F6146B4-7D94-49DD-8A3D-5932DE54AFCE}" dt="2022-11-10T13:42:31.300" v="650" actId="167"/>
          <ac:picMkLst>
            <pc:docMk/>
            <pc:sldMk cId="3303714838" sldId="292"/>
            <ac:picMk id="8" creationId="{F077356F-9B0A-0671-7CC0-48FADE4F14EF}"/>
          </ac:picMkLst>
        </pc:picChg>
      </pc:sldChg>
      <pc:sldChg chg="modSp add modAnim">
        <pc:chgData name="Robert" userId="8e610f215beb07b7" providerId="LiveId" clId="{3F6146B4-7D94-49DD-8A3D-5932DE54AFCE}" dt="2022-11-13T14:45:38.635" v="5887" actId="207"/>
        <pc:sldMkLst>
          <pc:docMk/>
          <pc:sldMk cId="3481504186" sldId="293"/>
        </pc:sldMkLst>
        <pc:spChg chg="mod">
          <ac:chgData name="Robert" userId="8e610f215beb07b7" providerId="LiveId" clId="{3F6146B4-7D94-49DD-8A3D-5932DE54AFCE}" dt="2022-11-13T14:45:38.635" v="5887" actId="207"/>
          <ac:spMkLst>
            <pc:docMk/>
            <pc:sldMk cId="3481504186" sldId="293"/>
            <ac:spMk id="3" creationId="{276941BD-5474-E0BF-938F-5B46ECA66BE9}"/>
          </ac:spMkLst>
        </pc:spChg>
      </pc:sldChg>
      <pc:sldChg chg="addSp delSp modSp new mod modAnim">
        <pc:chgData name="Robert" userId="8e610f215beb07b7" providerId="LiveId" clId="{3F6146B4-7D94-49DD-8A3D-5932DE54AFCE}" dt="2022-11-10T14:13:17.187" v="665"/>
        <pc:sldMkLst>
          <pc:docMk/>
          <pc:sldMk cId="412595776" sldId="294"/>
        </pc:sldMkLst>
        <pc:spChg chg="del">
          <ac:chgData name="Robert" userId="8e610f215beb07b7" providerId="LiveId" clId="{3F6146B4-7D94-49DD-8A3D-5932DE54AFCE}" dt="2022-11-10T14:12:59.192" v="658" actId="478"/>
          <ac:spMkLst>
            <pc:docMk/>
            <pc:sldMk cId="412595776" sldId="294"/>
            <ac:spMk id="2" creationId="{2B64EF4A-48FD-1BFD-43F5-8C91FAB9E9F2}"/>
          </ac:spMkLst>
        </pc:spChg>
        <pc:spChg chg="del">
          <ac:chgData name="Robert" userId="8e610f215beb07b7" providerId="LiveId" clId="{3F6146B4-7D94-49DD-8A3D-5932DE54AFCE}" dt="2022-11-10T14:12:58.272" v="657" actId="478"/>
          <ac:spMkLst>
            <pc:docMk/>
            <pc:sldMk cId="412595776" sldId="294"/>
            <ac:spMk id="3" creationId="{AA90F135-368D-AA1E-E046-7EB32B03BAB3}"/>
          </ac:spMkLst>
        </pc:spChg>
        <pc:picChg chg="add mod">
          <ac:chgData name="Robert" userId="8e610f215beb07b7" providerId="LiveId" clId="{3F6146B4-7D94-49DD-8A3D-5932DE54AFCE}" dt="2022-11-10T14:13:14.470" v="664"/>
          <ac:picMkLst>
            <pc:docMk/>
            <pc:sldMk cId="412595776" sldId="294"/>
            <ac:picMk id="4" creationId="{15945149-C5E0-6FD5-A1AC-579290E9E26C}"/>
          </ac:picMkLst>
        </pc:picChg>
      </pc:sldChg>
      <pc:sldChg chg="addSp modSp add modAnim">
        <pc:chgData name="Robert" userId="8e610f215beb07b7" providerId="LiveId" clId="{3F6146B4-7D94-49DD-8A3D-5932DE54AFCE}" dt="2022-11-10T14:13:23.181" v="667"/>
        <pc:sldMkLst>
          <pc:docMk/>
          <pc:sldMk cId="2284963601" sldId="295"/>
        </pc:sldMkLst>
        <pc:picChg chg="add mod">
          <ac:chgData name="Robert" userId="8e610f215beb07b7" providerId="LiveId" clId="{3F6146B4-7D94-49DD-8A3D-5932DE54AFCE}" dt="2022-11-10T14:13:21.161" v="666"/>
          <ac:picMkLst>
            <pc:docMk/>
            <pc:sldMk cId="2284963601" sldId="295"/>
            <ac:picMk id="2" creationId="{24646B3A-D0F0-5F9D-F15C-B8B872541473}"/>
          </ac:picMkLst>
        </pc:picChg>
      </pc:sldChg>
      <pc:sldChg chg="addSp modSp add modAnim">
        <pc:chgData name="Robert" userId="8e610f215beb07b7" providerId="LiveId" clId="{3F6146B4-7D94-49DD-8A3D-5932DE54AFCE}" dt="2022-11-10T14:13:29.396" v="669"/>
        <pc:sldMkLst>
          <pc:docMk/>
          <pc:sldMk cId="3381827895" sldId="296"/>
        </pc:sldMkLst>
        <pc:picChg chg="add mod">
          <ac:chgData name="Robert" userId="8e610f215beb07b7" providerId="LiveId" clId="{3F6146B4-7D94-49DD-8A3D-5932DE54AFCE}" dt="2022-11-10T14:13:27.073" v="668"/>
          <ac:picMkLst>
            <pc:docMk/>
            <pc:sldMk cId="3381827895" sldId="296"/>
            <ac:picMk id="2" creationId="{85467D6B-5699-8D72-DAB2-540646896B02}"/>
          </ac:picMkLst>
        </pc:picChg>
      </pc:sldChg>
      <pc:sldChg chg="addSp modSp add modAnim">
        <pc:chgData name="Robert" userId="8e610f215beb07b7" providerId="LiveId" clId="{3F6146B4-7D94-49DD-8A3D-5932DE54AFCE}" dt="2022-11-10T14:13:35.789" v="671"/>
        <pc:sldMkLst>
          <pc:docMk/>
          <pc:sldMk cId="2891879588" sldId="297"/>
        </pc:sldMkLst>
        <pc:picChg chg="add mod">
          <ac:chgData name="Robert" userId="8e610f215beb07b7" providerId="LiveId" clId="{3F6146B4-7D94-49DD-8A3D-5932DE54AFCE}" dt="2022-11-10T14:13:33.274" v="670"/>
          <ac:picMkLst>
            <pc:docMk/>
            <pc:sldMk cId="2891879588" sldId="297"/>
            <ac:picMk id="2" creationId="{29D061D5-6981-C6A6-E28D-C10AAF995E73}"/>
          </ac:picMkLst>
        </pc:picChg>
      </pc:sldChg>
      <pc:sldChg chg="addSp modSp add modAnim">
        <pc:chgData name="Robert" userId="8e610f215beb07b7" providerId="LiveId" clId="{3F6146B4-7D94-49DD-8A3D-5932DE54AFCE}" dt="2022-11-10T14:13:42.731" v="673"/>
        <pc:sldMkLst>
          <pc:docMk/>
          <pc:sldMk cId="4168779152" sldId="298"/>
        </pc:sldMkLst>
        <pc:picChg chg="add mod">
          <ac:chgData name="Robert" userId="8e610f215beb07b7" providerId="LiveId" clId="{3F6146B4-7D94-49DD-8A3D-5932DE54AFCE}" dt="2022-11-10T14:13:40.420" v="672"/>
          <ac:picMkLst>
            <pc:docMk/>
            <pc:sldMk cId="4168779152" sldId="298"/>
            <ac:picMk id="2" creationId="{B78020E0-8C50-9453-B976-BF65BA023CE4}"/>
          </ac:picMkLst>
        </pc:picChg>
      </pc:sldChg>
      <pc:sldChg chg="addSp modSp add modAnim">
        <pc:chgData name="Robert" userId="8e610f215beb07b7" providerId="LiveId" clId="{3F6146B4-7D94-49DD-8A3D-5932DE54AFCE}" dt="2022-11-10T14:13:48.781" v="675"/>
        <pc:sldMkLst>
          <pc:docMk/>
          <pc:sldMk cId="2255072322" sldId="299"/>
        </pc:sldMkLst>
        <pc:picChg chg="add mod">
          <ac:chgData name="Robert" userId="8e610f215beb07b7" providerId="LiveId" clId="{3F6146B4-7D94-49DD-8A3D-5932DE54AFCE}" dt="2022-11-10T14:13:47.147" v="674"/>
          <ac:picMkLst>
            <pc:docMk/>
            <pc:sldMk cId="2255072322" sldId="299"/>
            <ac:picMk id="2" creationId="{3085F819-4BDA-81B6-740B-1B20DEF6F7FE}"/>
          </ac:picMkLst>
        </pc:picChg>
      </pc:sldChg>
      <pc:sldChg chg="modSp add del mod">
        <pc:chgData name="Robert" userId="8e610f215beb07b7" providerId="LiveId" clId="{3F6146B4-7D94-49DD-8A3D-5932DE54AFCE}" dt="2022-11-10T14:17:47.959" v="698" actId="47"/>
        <pc:sldMkLst>
          <pc:docMk/>
          <pc:sldMk cId="3880892084" sldId="300"/>
        </pc:sldMkLst>
        <pc:spChg chg="mod">
          <ac:chgData name="Robert" userId="8e610f215beb07b7" providerId="LiveId" clId="{3F6146B4-7D94-49DD-8A3D-5932DE54AFCE}" dt="2022-11-10T14:17:23.642" v="697" actId="20577"/>
          <ac:spMkLst>
            <pc:docMk/>
            <pc:sldMk cId="3880892084" sldId="300"/>
            <ac:spMk id="12" creationId="{BF249219-1258-D5FD-7EDB-EBDC035B850B}"/>
          </ac:spMkLst>
        </pc:spChg>
      </pc:sldChg>
      <pc:sldChg chg="modSp add del mod">
        <pc:chgData name="Robert" userId="8e610f215beb07b7" providerId="LiveId" clId="{3F6146B4-7D94-49DD-8A3D-5932DE54AFCE}" dt="2022-11-10T14:30:21.270" v="1354" actId="20577"/>
        <pc:sldMkLst>
          <pc:docMk/>
          <pc:sldMk cId="675949147" sldId="314"/>
        </pc:sldMkLst>
        <pc:spChg chg="mod">
          <ac:chgData name="Robert" userId="8e610f215beb07b7" providerId="LiveId" clId="{3F6146B4-7D94-49DD-8A3D-5932DE54AFCE}" dt="2022-11-10T14:24:17.937" v="1159" actId="20577"/>
          <ac:spMkLst>
            <pc:docMk/>
            <pc:sldMk cId="675949147" sldId="314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0T14:30:21.270" v="1354" actId="20577"/>
          <ac:spMkLst>
            <pc:docMk/>
            <pc:sldMk cId="675949147" sldId="314"/>
            <ac:spMk id="12" creationId="{BF249219-1258-D5FD-7EDB-EBDC035B850B}"/>
          </ac:spMkLst>
        </pc:spChg>
        <pc:cxnChg chg="mod">
          <ac:chgData name="Robert" userId="8e610f215beb07b7" providerId="LiveId" clId="{3F6146B4-7D94-49DD-8A3D-5932DE54AFCE}" dt="2022-11-10T14:23:54.940" v="1128" actId="14100"/>
          <ac:cxnSpMkLst>
            <pc:docMk/>
            <pc:sldMk cId="675949147" sldId="314"/>
            <ac:cxnSpMk id="3" creationId="{1E7EA3F8-FF50-FC63-0BDC-C9C52FB3BBAE}"/>
          </ac:cxnSpMkLst>
        </pc:cxnChg>
      </pc:sldChg>
      <pc:sldChg chg="modSp add del mod">
        <pc:chgData name="Robert" userId="8e610f215beb07b7" providerId="LiveId" clId="{3F6146B4-7D94-49DD-8A3D-5932DE54AFCE}" dt="2022-11-10T13:35:40.683" v="69" actId="47"/>
        <pc:sldMkLst>
          <pc:docMk/>
          <pc:sldMk cId="1833399593" sldId="315"/>
        </pc:sldMkLst>
        <pc:spChg chg="mod">
          <ac:chgData name="Robert" userId="8e610f215beb07b7" providerId="LiveId" clId="{3F6146B4-7D94-49DD-8A3D-5932DE54AFCE}" dt="2022-11-10T13:34:48.505" v="52"/>
          <ac:spMkLst>
            <pc:docMk/>
            <pc:sldMk cId="1833399593" sldId="315"/>
            <ac:spMk id="12" creationId="{BF249219-1258-D5FD-7EDB-EBDC035B850B}"/>
          </ac:spMkLst>
        </pc:spChg>
      </pc:sldChg>
      <pc:sldChg chg="modSp add del mod">
        <pc:chgData name="Robert" userId="8e610f215beb07b7" providerId="LiveId" clId="{3F6146B4-7D94-49DD-8A3D-5932DE54AFCE}" dt="2022-11-10T13:35:40.683" v="69" actId="47"/>
        <pc:sldMkLst>
          <pc:docMk/>
          <pc:sldMk cId="2583860627" sldId="317"/>
        </pc:sldMkLst>
        <pc:spChg chg="mod">
          <ac:chgData name="Robert" userId="8e610f215beb07b7" providerId="LiveId" clId="{3F6146B4-7D94-49DD-8A3D-5932DE54AFCE}" dt="2022-11-10T13:34:25.899" v="48" actId="20577"/>
          <ac:spMkLst>
            <pc:docMk/>
            <pc:sldMk cId="2583860627" sldId="317"/>
            <ac:spMk id="12" creationId="{BF249219-1258-D5FD-7EDB-EBDC035B850B}"/>
          </ac:spMkLst>
        </pc:spChg>
      </pc:sldChg>
      <pc:sldChg chg="modSp add del mod">
        <pc:chgData name="Robert" userId="8e610f215beb07b7" providerId="LiveId" clId="{3F6146B4-7D94-49DD-8A3D-5932DE54AFCE}" dt="2022-11-10T13:35:40.683" v="69" actId="47"/>
        <pc:sldMkLst>
          <pc:docMk/>
          <pc:sldMk cId="3163810652" sldId="324"/>
        </pc:sldMkLst>
        <pc:spChg chg="mod">
          <ac:chgData name="Robert" userId="8e610f215beb07b7" providerId="LiveId" clId="{3F6146B4-7D94-49DD-8A3D-5932DE54AFCE}" dt="2022-11-10T13:34:32.959" v="49"/>
          <ac:spMkLst>
            <pc:docMk/>
            <pc:sldMk cId="3163810652" sldId="324"/>
            <ac:spMk id="12" creationId="{BF249219-1258-D5FD-7EDB-EBDC035B850B}"/>
          </ac:spMkLst>
        </pc:spChg>
      </pc:sldChg>
      <pc:sldChg chg="delSp modSp add mod delAnim modAnim">
        <pc:chgData name="Robert" userId="8e610f215beb07b7" providerId="LiveId" clId="{3F6146B4-7D94-49DD-8A3D-5932DE54AFCE}" dt="2022-11-11T16:38:15.945" v="5776"/>
        <pc:sldMkLst>
          <pc:docMk/>
          <pc:sldMk cId="2015017979" sldId="349"/>
        </pc:sldMkLst>
        <pc:spChg chg="mod">
          <ac:chgData name="Robert" userId="8e610f215beb07b7" providerId="LiveId" clId="{3F6146B4-7D94-49DD-8A3D-5932DE54AFCE}" dt="2022-11-10T14:36:59.413" v="1890" actId="20577"/>
          <ac:spMkLst>
            <pc:docMk/>
            <pc:sldMk cId="2015017979" sldId="349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0T14:28:58.598" v="1337" actId="20577"/>
          <ac:spMkLst>
            <pc:docMk/>
            <pc:sldMk cId="2015017979" sldId="349"/>
            <ac:spMk id="12" creationId="{BF249219-1258-D5FD-7EDB-EBDC035B850B}"/>
          </ac:spMkLst>
        </pc:spChg>
        <pc:cxnChg chg="mod">
          <ac:chgData name="Robert" userId="8e610f215beb07b7" providerId="LiveId" clId="{3F6146B4-7D94-49DD-8A3D-5932DE54AFCE}" dt="2022-11-11T16:21:07.664" v="4725" actId="14100"/>
          <ac:cxnSpMkLst>
            <pc:docMk/>
            <pc:sldMk cId="2015017979" sldId="349"/>
            <ac:cxnSpMk id="2" creationId="{7C14C133-400E-1B65-D803-E0A63E79305E}"/>
          </ac:cxnSpMkLst>
        </pc:cxnChg>
        <pc:cxnChg chg="mod">
          <ac:chgData name="Robert" userId="8e610f215beb07b7" providerId="LiveId" clId="{3F6146B4-7D94-49DD-8A3D-5932DE54AFCE}" dt="2022-11-10T14:37:16.838" v="1927" actId="14100"/>
          <ac:cxnSpMkLst>
            <pc:docMk/>
            <pc:sldMk cId="2015017979" sldId="349"/>
            <ac:cxnSpMk id="5" creationId="{FFC12B5B-36EC-5881-9F5D-DDA1B21FBBC9}"/>
          </ac:cxnSpMkLst>
        </pc:cxnChg>
        <pc:cxnChg chg="del">
          <ac:chgData name="Robert" userId="8e610f215beb07b7" providerId="LiveId" clId="{3F6146B4-7D94-49DD-8A3D-5932DE54AFCE}" dt="2022-11-10T14:37:05.334" v="1891" actId="478"/>
          <ac:cxnSpMkLst>
            <pc:docMk/>
            <pc:sldMk cId="2015017979" sldId="349"/>
            <ac:cxnSpMk id="6" creationId="{CA61A7A1-A55A-19D5-327D-8485091F62ED}"/>
          </ac:cxnSpMkLst>
        </pc:cxnChg>
        <pc:cxnChg chg="del">
          <ac:chgData name="Robert" userId="8e610f215beb07b7" providerId="LiveId" clId="{3F6146B4-7D94-49DD-8A3D-5932DE54AFCE}" dt="2022-11-10T14:37:06.249" v="1892" actId="478"/>
          <ac:cxnSpMkLst>
            <pc:docMk/>
            <pc:sldMk cId="2015017979" sldId="349"/>
            <ac:cxnSpMk id="7" creationId="{EA0D76F7-EB6B-C99F-5382-E0228E03EC6E}"/>
          </ac:cxnSpMkLst>
        </pc:cxnChg>
        <pc:cxnChg chg="del">
          <ac:chgData name="Robert" userId="8e610f215beb07b7" providerId="LiveId" clId="{3F6146B4-7D94-49DD-8A3D-5932DE54AFCE}" dt="2022-11-10T14:37:07.042" v="1893" actId="478"/>
          <ac:cxnSpMkLst>
            <pc:docMk/>
            <pc:sldMk cId="2015017979" sldId="349"/>
            <ac:cxnSpMk id="17" creationId="{2BEF33F4-E894-C04E-82C0-5C0EF1A1A467}"/>
          </ac:cxnSpMkLst>
        </pc:cxnChg>
        <pc:cxnChg chg="del">
          <ac:chgData name="Robert" userId="8e610f215beb07b7" providerId="LiveId" clId="{3F6146B4-7D94-49DD-8A3D-5932DE54AFCE}" dt="2022-11-10T14:37:07.737" v="1894" actId="478"/>
          <ac:cxnSpMkLst>
            <pc:docMk/>
            <pc:sldMk cId="2015017979" sldId="349"/>
            <ac:cxnSpMk id="18" creationId="{19701121-FC2C-0D6B-EC55-CFEA4BB16D81}"/>
          </ac:cxnSpMkLst>
        </pc:cxnChg>
      </pc:sldChg>
      <pc:sldChg chg="modSp add del mod">
        <pc:chgData name="Robert" userId="8e610f215beb07b7" providerId="LiveId" clId="{3F6146B4-7D94-49DD-8A3D-5932DE54AFCE}" dt="2022-11-10T13:35:40.683" v="69" actId="47"/>
        <pc:sldMkLst>
          <pc:docMk/>
          <pc:sldMk cId="2484959812" sldId="356"/>
        </pc:sldMkLst>
        <pc:spChg chg="mod">
          <ac:chgData name="Robert" userId="8e610f215beb07b7" providerId="LiveId" clId="{3F6146B4-7D94-49DD-8A3D-5932DE54AFCE}" dt="2022-11-10T13:34:43.057" v="51"/>
          <ac:spMkLst>
            <pc:docMk/>
            <pc:sldMk cId="2484959812" sldId="356"/>
            <ac:spMk id="12" creationId="{BF249219-1258-D5FD-7EDB-EBDC035B850B}"/>
          </ac:spMkLst>
        </pc:spChg>
      </pc:sldChg>
      <pc:sldChg chg="modSp add del mod">
        <pc:chgData name="Robert" userId="8e610f215beb07b7" providerId="LiveId" clId="{3F6146B4-7D94-49DD-8A3D-5932DE54AFCE}" dt="2022-11-10T13:35:40.683" v="69" actId="47"/>
        <pc:sldMkLst>
          <pc:docMk/>
          <pc:sldMk cId="2932803802" sldId="376"/>
        </pc:sldMkLst>
        <pc:spChg chg="mod">
          <ac:chgData name="Robert" userId="8e610f215beb07b7" providerId="LiveId" clId="{3F6146B4-7D94-49DD-8A3D-5932DE54AFCE}" dt="2022-11-10T13:34:52.347" v="53"/>
          <ac:spMkLst>
            <pc:docMk/>
            <pc:sldMk cId="2932803802" sldId="376"/>
            <ac:spMk id="12" creationId="{BF249219-1258-D5FD-7EDB-EBDC035B850B}"/>
          </ac:spMkLst>
        </pc:spChg>
      </pc:sldChg>
      <pc:sldChg chg="modSp add mod">
        <pc:chgData name="Robert" userId="8e610f215beb07b7" providerId="LiveId" clId="{3F6146B4-7D94-49DD-8A3D-5932DE54AFCE}" dt="2022-11-21T14:21:12.929" v="9026" actId="20577"/>
        <pc:sldMkLst>
          <pc:docMk/>
          <pc:sldMk cId="1188640296" sldId="383"/>
        </pc:sldMkLst>
        <pc:spChg chg="mod">
          <ac:chgData name="Robert" userId="8e610f215beb07b7" providerId="LiveId" clId="{3F6146B4-7D94-49DD-8A3D-5932DE54AFCE}" dt="2022-11-21T14:21:12.929" v="9026" actId="20577"/>
          <ac:spMkLst>
            <pc:docMk/>
            <pc:sldMk cId="1188640296" sldId="383"/>
            <ac:spMk id="6" creationId="{B26766D6-04A2-2320-320A-ED4579A806B1}"/>
          </ac:spMkLst>
        </pc:spChg>
      </pc:sldChg>
      <pc:sldChg chg="modSp add mod modAnim">
        <pc:chgData name="Robert" userId="8e610f215beb07b7" providerId="LiveId" clId="{3F6146B4-7D94-49DD-8A3D-5932DE54AFCE}" dt="2022-11-13T15:16:37.937" v="6806"/>
        <pc:sldMkLst>
          <pc:docMk/>
          <pc:sldMk cId="3487184122" sldId="412"/>
        </pc:sldMkLst>
        <pc:spChg chg="mod">
          <ac:chgData name="Robert" userId="8e610f215beb07b7" providerId="LiveId" clId="{3F6146B4-7D94-49DD-8A3D-5932DE54AFCE}" dt="2022-11-10T17:13:16.999" v="3575" actId="1076"/>
          <ac:spMkLst>
            <pc:docMk/>
            <pc:sldMk cId="3487184122" sldId="412"/>
            <ac:spMk id="4" creationId="{31561876-1713-428F-12A6-D745C3A65DAF}"/>
          </ac:spMkLst>
        </pc:spChg>
        <pc:spChg chg="mod">
          <ac:chgData name="Robert" userId="8e610f215beb07b7" providerId="LiveId" clId="{3F6146B4-7D94-49DD-8A3D-5932DE54AFCE}" dt="2022-11-10T14:21:32.772" v="1105" actId="207"/>
          <ac:spMkLst>
            <pc:docMk/>
            <pc:sldMk cId="3487184122" sldId="412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0T14:17:56.866" v="720" actId="20577"/>
          <ac:spMkLst>
            <pc:docMk/>
            <pc:sldMk cId="3487184122" sldId="412"/>
            <ac:spMk id="12" creationId="{BF249219-1258-D5FD-7EDB-EBDC035B850B}"/>
          </ac:spMkLst>
        </pc:spChg>
        <pc:cxnChg chg="mod">
          <ac:chgData name="Robert" userId="8e610f215beb07b7" providerId="LiveId" clId="{3F6146B4-7D94-49DD-8A3D-5932DE54AFCE}" dt="2022-11-10T17:13:16.999" v="3575" actId="1076"/>
          <ac:cxnSpMkLst>
            <pc:docMk/>
            <pc:sldMk cId="3487184122" sldId="412"/>
            <ac:cxnSpMk id="5" creationId="{DCFBC89A-193E-E31D-1BDB-E01B6C87195A}"/>
          </ac:cxnSpMkLst>
        </pc:cxnChg>
      </pc:sldChg>
      <pc:sldChg chg="modSp add mod">
        <pc:chgData name="Robert" userId="8e610f215beb07b7" providerId="LiveId" clId="{3F6146B4-7D94-49DD-8A3D-5932DE54AFCE}" dt="2022-11-10T14:30:24.864" v="1355"/>
        <pc:sldMkLst>
          <pc:docMk/>
          <pc:sldMk cId="473723818" sldId="413"/>
        </pc:sldMkLst>
        <pc:spChg chg="mod">
          <ac:chgData name="Robert" userId="8e610f215beb07b7" providerId="LiveId" clId="{3F6146B4-7D94-49DD-8A3D-5932DE54AFCE}" dt="2022-11-10T14:24:38.607" v="1164" actId="20577"/>
          <ac:spMkLst>
            <pc:docMk/>
            <pc:sldMk cId="473723818" sldId="413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0T14:30:24.864" v="1355"/>
          <ac:spMkLst>
            <pc:docMk/>
            <pc:sldMk cId="473723818" sldId="413"/>
            <ac:spMk id="12" creationId="{BF249219-1258-D5FD-7EDB-EBDC035B850B}"/>
          </ac:spMkLst>
        </pc:spChg>
      </pc:sldChg>
      <pc:sldChg chg="modSp add mod">
        <pc:chgData name="Robert" userId="8e610f215beb07b7" providerId="LiveId" clId="{3F6146B4-7D94-49DD-8A3D-5932DE54AFCE}" dt="2022-11-10T14:30:27.202" v="1356"/>
        <pc:sldMkLst>
          <pc:docMk/>
          <pc:sldMk cId="1292481490" sldId="414"/>
        </pc:sldMkLst>
        <pc:spChg chg="mod">
          <ac:chgData name="Robert" userId="8e610f215beb07b7" providerId="LiveId" clId="{3F6146B4-7D94-49DD-8A3D-5932DE54AFCE}" dt="2022-11-10T14:24:50.081" v="1167" actId="20577"/>
          <ac:spMkLst>
            <pc:docMk/>
            <pc:sldMk cId="1292481490" sldId="414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0T14:30:27.202" v="1356"/>
          <ac:spMkLst>
            <pc:docMk/>
            <pc:sldMk cId="1292481490" sldId="414"/>
            <ac:spMk id="12" creationId="{BF249219-1258-D5FD-7EDB-EBDC035B850B}"/>
          </ac:spMkLst>
        </pc:spChg>
      </pc:sldChg>
      <pc:sldChg chg="modSp add mod">
        <pc:chgData name="Robert" userId="8e610f215beb07b7" providerId="LiveId" clId="{3F6146B4-7D94-49DD-8A3D-5932DE54AFCE}" dt="2022-11-10T14:30:29.626" v="1357"/>
        <pc:sldMkLst>
          <pc:docMk/>
          <pc:sldMk cId="3026281205" sldId="415"/>
        </pc:sldMkLst>
        <pc:spChg chg="mod">
          <ac:chgData name="Robert" userId="8e610f215beb07b7" providerId="LiveId" clId="{3F6146B4-7D94-49DD-8A3D-5932DE54AFCE}" dt="2022-11-10T14:24:58.223" v="1170" actId="20577"/>
          <ac:spMkLst>
            <pc:docMk/>
            <pc:sldMk cId="3026281205" sldId="415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0T14:30:29.626" v="1357"/>
          <ac:spMkLst>
            <pc:docMk/>
            <pc:sldMk cId="3026281205" sldId="415"/>
            <ac:spMk id="12" creationId="{BF249219-1258-D5FD-7EDB-EBDC035B850B}"/>
          </ac:spMkLst>
        </pc:spChg>
      </pc:sldChg>
      <pc:sldChg chg="modSp add mod">
        <pc:chgData name="Robert" userId="8e610f215beb07b7" providerId="LiveId" clId="{3F6146B4-7D94-49DD-8A3D-5932DE54AFCE}" dt="2022-11-10T14:30:42.453" v="1371" actId="20577"/>
        <pc:sldMkLst>
          <pc:docMk/>
          <pc:sldMk cId="1898146752" sldId="416"/>
        </pc:sldMkLst>
        <pc:spChg chg="mod">
          <ac:chgData name="Robert" userId="8e610f215beb07b7" providerId="LiveId" clId="{3F6146B4-7D94-49DD-8A3D-5932DE54AFCE}" dt="2022-11-10T14:26:04.373" v="1245" actId="179"/>
          <ac:spMkLst>
            <pc:docMk/>
            <pc:sldMk cId="1898146752" sldId="416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0T14:30:42.453" v="1371" actId="20577"/>
          <ac:spMkLst>
            <pc:docMk/>
            <pc:sldMk cId="1898146752" sldId="416"/>
            <ac:spMk id="12" creationId="{BF249219-1258-D5FD-7EDB-EBDC035B850B}"/>
          </ac:spMkLst>
        </pc:spChg>
        <pc:cxnChg chg="mod">
          <ac:chgData name="Robert" userId="8e610f215beb07b7" providerId="LiveId" clId="{3F6146B4-7D94-49DD-8A3D-5932DE54AFCE}" dt="2022-11-10T14:26:11.012" v="1247" actId="14100"/>
          <ac:cxnSpMkLst>
            <pc:docMk/>
            <pc:sldMk cId="1898146752" sldId="416"/>
            <ac:cxnSpMk id="3" creationId="{1E7EA3F8-FF50-FC63-0BDC-C9C52FB3BBAE}"/>
          </ac:cxnSpMkLst>
        </pc:cxnChg>
      </pc:sldChg>
      <pc:sldChg chg="modSp add mod">
        <pc:chgData name="Robert" userId="8e610f215beb07b7" providerId="LiveId" clId="{3F6146B4-7D94-49DD-8A3D-5932DE54AFCE}" dt="2022-11-10T14:30:46.732" v="1372"/>
        <pc:sldMkLst>
          <pc:docMk/>
          <pc:sldMk cId="3002059588" sldId="417"/>
        </pc:sldMkLst>
        <pc:spChg chg="mod">
          <ac:chgData name="Robert" userId="8e610f215beb07b7" providerId="LiveId" clId="{3F6146B4-7D94-49DD-8A3D-5932DE54AFCE}" dt="2022-11-10T14:26:38.131" v="1252" actId="20577"/>
          <ac:spMkLst>
            <pc:docMk/>
            <pc:sldMk cId="3002059588" sldId="417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0T14:30:46.732" v="1372"/>
          <ac:spMkLst>
            <pc:docMk/>
            <pc:sldMk cId="3002059588" sldId="417"/>
            <ac:spMk id="12" creationId="{BF249219-1258-D5FD-7EDB-EBDC035B850B}"/>
          </ac:spMkLst>
        </pc:spChg>
      </pc:sldChg>
      <pc:sldChg chg="modSp add mod">
        <pc:chgData name="Robert" userId="8e610f215beb07b7" providerId="LiveId" clId="{3F6146B4-7D94-49DD-8A3D-5932DE54AFCE}" dt="2022-11-10T14:30:49.115" v="1373"/>
        <pc:sldMkLst>
          <pc:docMk/>
          <pc:sldMk cId="3083767640" sldId="418"/>
        </pc:sldMkLst>
        <pc:spChg chg="mod">
          <ac:chgData name="Robert" userId="8e610f215beb07b7" providerId="LiveId" clId="{3F6146B4-7D94-49DD-8A3D-5932DE54AFCE}" dt="2022-11-10T14:26:46.800" v="1257" actId="20577"/>
          <ac:spMkLst>
            <pc:docMk/>
            <pc:sldMk cId="3083767640" sldId="418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0T14:30:49.115" v="1373"/>
          <ac:spMkLst>
            <pc:docMk/>
            <pc:sldMk cId="3083767640" sldId="418"/>
            <ac:spMk id="12" creationId="{BF249219-1258-D5FD-7EDB-EBDC035B850B}"/>
          </ac:spMkLst>
        </pc:spChg>
      </pc:sldChg>
      <pc:sldChg chg="modSp add mod">
        <pc:chgData name="Robert" userId="8e610f215beb07b7" providerId="LiveId" clId="{3F6146B4-7D94-49DD-8A3D-5932DE54AFCE}" dt="2022-11-10T14:27:16.429" v="1286" actId="20577"/>
        <pc:sldMkLst>
          <pc:docMk/>
          <pc:sldMk cId="982295727" sldId="419"/>
        </pc:sldMkLst>
        <pc:spChg chg="mod">
          <ac:chgData name="Robert" userId="8e610f215beb07b7" providerId="LiveId" clId="{3F6146B4-7D94-49DD-8A3D-5932DE54AFCE}" dt="2022-11-10T14:27:16.429" v="1286" actId="20577"/>
          <ac:spMkLst>
            <pc:docMk/>
            <pc:sldMk cId="982295727" sldId="419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0T14:26:54.101" v="1262" actId="20577"/>
          <ac:spMkLst>
            <pc:docMk/>
            <pc:sldMk cId="982295727" sldId="419"/>
            <ac:spMk id="12" creationId="{BF249219-1258-D5FD-7EDB-EBDC035B850B}"/>
          </ac:spMkLst>
        </pc:spChg>
      </pc:sldChg>
      <pc:sldChg chg="modSp add">
        <pc:chgData name="Robert" userId="8e610f215beb07b7" providerId="LiveId" clId="{3F6146B4-7D94-49DD-8A3D-5932DE54AFCE}" dt="2022-11-10T14:27:32.913" v="1308" actId="20577"/>
        <pc:sldMkLst>
          <pc:docMk/>
          <pc:sldMk cId="3501673616" sldId="420"/>
        </pc:sldMkLst>
        <pc:spChg chg="mod">
          <ac:chgData name="Robert" userId="8e610f215beb07b7" providerId="LiveId" clId="{3F6146B4-7D94-49DD-8A3D-5932DE54AFCE}" dt="2022-11-10T14:27:32.913" v="1308" actId="20577"/>
          <ac:spMkLst>
            <pc:docMk/>
            <pc:sldMk cId="3501673616" sldId="420"/>
            <ac:spMk id="10" creationId="{229D3D3C-54A6-5EDF-0F09-4AB2E7D2A710}"/>
          </ac:spMkLst>
        </pc:spChg>
      </pc:sldChg>
      <pc:sldChg chg="modSp add del mod">
        <pc:chgData name="Robert" userId="8e610f215beb07b7" providerId="LiveId" clId="{3F6146B4-7D94-49DD-8A3D-5932DE54AFCE}" dt="2022-11-10T14:28:50.811" v="1325" actId="47"/>
        <pc:sldMkLst>
          <pc:docMk/>
          <pc:sldMk cId="1982746132" sldId="421"/>
        </pc:sldMkLst>
        <pc:spChg chg="mod">
          <ac:chgData name="Robert" userId="8e610f215beb07b7" providerId="LiveId" clId="{3F6146B4-7D94-49DD-8A3D-5932DE54AFCE}" dt="2022-11-10T14:28:37.333" v="1324" actId="20577"/>
          <ac:spMkLst>
            <pc:docMk/>
            <pc:sldMk cId="1982746132" sldId="421"/>
            <ac:spMk id="12" creationId="{BF249219-1258-D5FD-7EDB-EBDC035B850B}"/>
          </ac:spMkLst>
        </pc:spChg>
      </pc:sldChg>
      <pc:sldChg chg="modSp add mod">
        <pc:chgData name="Robert" userId="8e610f215beb07b7" providerId="LiveId" clId="{3F6146B4-7D94-49DD-8A3D-5932DE54AFCE}" dt="2022-11-10T14:32:36.676" v="1569" actId="14100"/>
        <pc:sldMkLst>
          <pc:docMk/>
          <pc:sldMk cId="3447778312" sldId="421"/>
        </pc:sldMkLst>
        <pc:spChg chg="mod">
          <ac:chgData name="Robert" userId="8e610f215beb07b7" providerId="LiveId" clId="{3F6146B4-7D94-49DD-8A3D-5932DE54AFCE}" dt="2022-11-10T14:32:29.853" v="1567" actId="20577"/>
          <ac:spMkLst>
            <pc:docMk/>
            <pc:sldMk cId="3447778312" sldId="421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0T14:30:58.708" v="1399" actId="20577"/>
          <ac:spMkLst>
            <pc:docMk/>
            <pc:sldMk cId="3447778312" sldId="421"/>
            <ac:spMk id="12" creationId="{BF249219-1258-D5FD-7EDB-EBDC035B850B}"/>
          </ac:spMkLst>
        </pc:spChg>
        <pc:cxnChg chg="mod">
          <ac:chgData name="Robert" userId="8e610f215beb07b7" providerId="LiveId" clId="{3F6146B4-7D94-49DD-8A3D-5932DE54AFCE}" dt="2022-11-10T14:32:36.676" v="1569" actId="14100"/>
          <ac:cxnSpMkLst>
            <pc:docMk/>
            <pc:sldMk cId="3447778312" sldId="421"/>
            <ac:cxnSpMk id="3" creationId="{1E7EA3F8-FF50-FC63-0BDC-C9C52FB3BBAE}"/>
          </ac:cxnSpMkLst>
        </pc:cxnChg>
      </pc:sldChg>
      <pc:sldChg chg="modSp add">
        <pc:chgData name="Robert" userId="8e610f215beb07b7" providerId="LiveId" clId="{3F6146B4-7D94-49DD-8A3D-5932DE54AFCE}" dt="2022-11-10T14:32:52.754" v="1572" actId="20577"/>
        <pc:sldMkLst>
          <pc:docMk/>
          <pc:sldMk cId="2645860362" sldId="422"/>
        </pc:sldMkLst>
        <pc:spChg chg="mod">
          <ac:chgData name="Robert" userId="8e610f215beb07b7" providerId="LiveId" clId="{3F6146B4-7D94-49DD-8A3D-5932DE54AFCE}" dt="2022-11-10T14:32:52.754" v="1572" actId="20577"/>
          <ac:spMkLst>
            <pc:docMk/>
            <pc:sldMk cId="2645860362" sldId="422"/>
            <ac:spMk id="10" creationId="{229D3D3C-54A6-5EDF-0F09-4AB2E7D2A710}"/>
          </ac:spMkLst>
        </pc:spChg>
      </pc:sldChg>
      <pc:sldChg chg="modSp add mod">
        <pc:chgData name="Robert" userId="8e610f215beb07b7" providerId="LiveId" clId="{3F6146B4-7D94-49DD-8A3D-5932DE54AFCE}" dt="2022-11-13T15:15:49.122" v="6804" actId="207"/>
        <pc:sldMkLst>
          <pc:docMk/>
          <pc:sldMk cId="3724198043" sldId="423"/>
        </pc:sldMkLst>
        <pc:spChg chg="mod">
          <ac:chgData name="Robert" userId="8e610f215beb07b7" providerId="LiveId" clId="{3F6146B4-7D94-49DD-8A3D-5932DE54AFCE}" dt="2022-11-13T15:15:49.122" v="6804" actId="207"/>
          <ac:spMkLst>
            <pc:docMk/>
            <pc:sldMk cId="3724198043" sldId="423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0T14:34:22.595" v="1722" actId="20577"/>
          <ac:spMkLst>
            <pc:docMk/>
            <pc:sldMk cId="3724198043" sldId="423"/>
            <ac:spMk id="12" creationId="{BF249219-1258-D5FD-7EDB-EBDC035B850B}"/>
          </ac:spMkLst>
        </pc:spChg>
        <pc:cxnChg chg="mod">
          <ac:chgData name="Robert" userId="8e610f215beb07b7" providerId="LiveId" clId="{3F6146B4-7D94-49DD-8A3D-5932DE54AFCE}" dt="2022-11-10T14:34:58.949" v="1739" actId="14100"/>
          <ac:cxnSpMkLst>
            <pc:docMk/>
            <pc:sldMk cId="3724198043" sldId="423"/>
            <ac:cxnSpMk id="3" creationId="{1E7EA3F8-FF50-FC63-0BDC-C9C52FB3BBAE}"/>
          </ac:cxnSpMkLst>
        </pc:cxnChg>
      </pc:sldChg>
      <pc:sldChg chg="modSp add">
        <pc:chgData name="Robert" userId="8e610f215beb07b7" providerId="LiveId" clId="{3F6146B4-7D94-49DD-8A3D-5932DE54AFCE}" dt="2022-11-13T14:45:54.639" v="5889" actId="207"/>
        <pc:sldMkLst>
          <pc:docMk/>
          <pc:sldMk cId="656599540" sldId="424"/>
        </pc:sldMkLst>
        <pc:spChg chg="mod">
          <ac:chgData name="Robert" userId="8e610f215beb07b7" providerId="LiveId" clId="{3F6146B4-7D94-49DD-8A3D-5932DE54AFCE}" dt="2022-11-13T14:45:54.639" v="5889" actId="207"/>
          <ac:spMkLst>
            <pc:docMk/>
            <pc:sldMk cId="656599540" sldId="424"/>
            <ac:spMk id="3" creationId="{276941BD-5474-E0BF-938F-5B46ECA66BE9}"/>
          </ac:spMkLst>
        </pc:spChg>
      </pc:sldChg>
      <pc:sldChg chg="modSp add mod modAnim">
        <pc:chgData name="Robert" userId="8e610f215beb07b7" providerId="LiveId" clId="{3F6146B4-7D94-49DD-8A3D-5932DE54AFCE}" dt="2022-11-10T14:43:29.562" v="2298"/>
        <pc:sldMkLst>
          <pc:docMk/>
          <pc:sldMk cId="3289597598" sldId="425"/>
        </pc:sldMkLst>
        <pc:spChg chg="mod">
          <ac:chgData name="Robert" userId="8e610f215beb07b7" providerId="LiveId" clId="{3F6146B4-7D94-49DD-8A3D-5932DE54AFCE}" dt="2022-11-10T14:43:24.559" v="2297" actId="207"/>
          <ac:spMkLst>
            <pc:docMk/>
            <pc:sldMk cId="3289597598" sldId="425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0T14:39:18.940" v="1950" actId="20577"/>
          <ac:spMkLst>
            <pc:docMk/>
            <pc:sldMk cId="3289597598" sldId="425"/>
            <ac:spMk id="12" creationId="{BF249219-1258-D5FD-7EDB-EBDC035B850B}"/>
          </ac:spMkLst>
        </pc:spChg>
      </pc:sldChg>
      <pc:sldChg chg="addSp delSp modSp new mod modAnim">
        <pc:chgData name="Robert" userId="8e610f215beb07b7" providerId="LiveId" clId="{3F6146B4-7D94-49DD-8A3D-5932DE54AFCE}" dt="2022-11-10T16:56:27.164" v="2310"/>
        <pc:sldMkLst>
          <pc:docMk/>
          <pc:sldMk cId="1755600129" sldId="426"/>
        </pc:sldMkLst>
        <pc:spChg chg="del">
          <ac:chgData name="Robert" userId="8e610f215beb07b7" providerId="LiveId" clId="{3F6146B4-7D94-49DD-8A3D-5932DE54AFCE}" dt="2022-11-10T16:55:09.557" v="2300" actId="478"/>
          <ac:spMkLst>
            <pc:docMk/>
            <pc:sldMk cId="1755600129" sldId="426"/>
            <ac:spMk id="2" creationId="{0401C95D-1E17-148C-1641-5CBBA6343F82}"/>
          </ac:spMkLst>
        </pc:spChg>
        <pc:spChg chg="del">
          <ac:chgData name="Robert" userId="8e610f215beb07b7" providerId="LiveId" clId="{3F6146B4-7D94-49DD-8A3D-5932DE54AFCE}" dt="2022-11-10T16:55:09.557" v="2300" actId="478"/>
          <ac:spMkLst>
            <pc:docMk/>
            <pc:sldMk cId="1755600129" sldId="426"/>
            <ac:spMk id="3" creationId="{AAE685D5-359B-E314-7A52-673E4266D940}"/>
          </ac:spMkLst>
        </pc:spChg>
        <pc:picChg chg="add mod">
          <ac:chgData name="Robert" userId="8e610f215beb07b7" providerId="LiveId" clId="{3F6146B4-7D94-49DD-8A3D-5932DE54AFCE}" dt="2022-11-10T16:55:30.853" v="2309"/>
          <ac:picMkLst>
            <pc:docMk/>
            <pc:sldMk cId="1755600129" sldId="426"/>
            <ac:picMk id="4" creationId="{031DEAAC-7E80-A2F5-B89A-C72E0E6B5C92}"/>
          </ac:picMkLst>
        </pc:picChg>
      </pc:sldChg>
      <pc:sldChg chg="addSp modSp add modAnim">
        <pc:chgData name="Robert" userId="8e610f215beb07b7" providerId="LiveId" clId="{3F6146B4-7D94-49DD-8A3D-5932DE54AFCE}" dt="2022-11-10T16:56:33.861" v="2312"/>
        <pc:sldMkLst>
          <pc:docMk/>
          <pc:sldMk cId="2986326727" sldId="427"/>
        </pc:sldMkLst>
        <pc:picChg chg="add mod">
          <ac:chgData name="Robert" userId="8e610f215beb07b7" providerId="LiveId" clId="{3F6146B4-7D94-49DD-8A3D-5932DE54AFCE}" dt="2022-11-10T16:56:31.505" v="2311"/>
          <ac:picMkLst>
            <pc:docMk/>
            <pc:sldMk cId="2986326727" sldId="427"/>
            <ac:picMk id="2" creationId="{0252C9D7-CFCD-B1ED-2401-12B20CF3E541}"/>
          </ac:picMkLst>
        </pc:picChg>
      </pc:sldChg>
      <pc:sldChg chg="addSp modSp add modAnim">
        <pc:chgData name="Robert" userId="8e610f215beb07b7" providerId="LiveId" clId="{3F6146B4-7D94-49DD-8A3D-5932DE54AFCE}" dt="2022-11-10T16:56:41.460" v="2314"/>
        <pc:sldMkLst>
          <pc:docMk/>
          <pc:sldMk cId="440540346" sldId="428"/>
        </pc:sldMkLst>
        <pc:picChg chg="add mod">
          <ac:chgData name="Robert" userId="8e610f215beb07b7" providerId="LiveId" clId="{3F6146B4-7D94-49DD-8A3D-5932DE54AFCE}" dt="2022-11-10T16:56:38.671" v="2313"/>
          <ac:picMkLst>
            <pc:docMk/>
            <pc:sldMk cId="440540346" sldId="428"/>
            <ac:picMk id="2" creationId="{0FAB635A-ED77-10C7-E8FC-2399AD21FCEA}"/>
          </ac:picMkLst>
        </pc:picChg>
      </pc:sldChg>
      <pc:sldChg chg="addSp modSp add modAnim">
        <pc:chgData name="Robert" userId="8e610f215beb07b7" providerId="LiveId" clId="{3F6146B4-7D94-49DD-8A3D-5932DE54AFCE}" dt="2022-11-10T16:56:48.679" v="2316"/>
        <pc:sldMkLst>
          <pc:docMk/>
          <pc:sldMk cId="1128808078" sldId="429"/>
        </pc:sldMkLst>
        <pc:picChg chg="add mod">
          <ac:chgData name="Robert" userId="8e610f215beb07b7" providerId="LiveId" clId="{3F6146B4-7D94-49DD-8A3D-5932DE54AFCE}" dt="2022-11-10T16:56:45.447" v="2315"/>
          <ac:picMkLst>
            <pc:docMk/>
            <pc:sldMk cId="1128808078" sldId="429"/>
            <ac:picMk id="2" creationId="{971D71D4-16A5-401A-8AA7-574253B1CFB1}"/>
          </ac:picMkLst>
        </pc:picChg>
      </pc:sldChg>
      <pc:sldChg chg="addSp modSp add modAnim">
        <pc:chgData name="Robert" userId="8e610f215beb07b7" providerId="LiveId" clId="{3F6146B4-7D94-49DD-8A3D-5932DE54AFCE}" dt="2022-11-10T16:56:56.310" v="2318"/>
        <pc:sldMkLst>
          <pc:docMk/>
          <pc:sldMk cId="3340105331" sldId="430"/>
        </pc:sldMkLst>
        <pc:picChg chg="add mod">
          <ac:chgData name="Robert" userId="8e610f215beb07b7" providerId="LiveId" clId="{3F6146B4-7D94-49DD-8A3D-5932DE54AFCE}" dt="2022-11-10T16:56:52.656" v="2317"/>
          <ac:picMkLst>
            <pc:docMk/>
            <pc:sldMk cId="3340105331" sldId="430"/>
            <ac:picMk id="2" creationId="{F09B1D32-C681-C656-A8E6-EEE9F457A055}"/>
          </ac:picMkLst>
        </pc:picChg>
      </pc:sldChg>
      <pc:sldChg chg="addSp modSp add modAnim">
        <pc:chgData name="Robert" userId="8e610f215beb07b7" providerId="LiveId" clId="{3F6146B4-7D94-49DD-8A3D-5932DE54AFCE}" dt="2022-11-10T16:57:03.593" v="2320"/>
        <pc:sldMkLst>
          <pc:docMk/>
          <pc:sldMk cId="520768153" sldId="431"/>
        </pc:sldMkLst>
        <pc:picChg chg="add mod">
          <ac:chgData name="Robert" userId="8e610f215beb07b7" providerId="LiveId" clId="{3F6146B4-7D94-49DD-8A3D-5932DE54AFCE}" dt="2022-11-10T16:57:01.177" v="2319"/>
          <ac:picMkLst>
            <pc:docMk/>
            <pc:sldMk cId="520768153" sldId="431"/>
            <ac:picMk id="2" creationId="{C3055374-EF6E-FC41-7087-5D8594E4C3C2}"/>
          </ac:picMkLst>
        </pc:picChg>
      </pc:sldChg>
      <pc:sldChg chg="addSp modSp add modAnim">
        <pc:chgData name="Robert" userId="8e610f215beb07b7" providerId="LiveId" clId="{3F6146B4-7D94-49DD-8A3D-5932DE54AFCE}" dt="2022-11-10T16:57:09.524" v="2322"/>
        <pc:sldMkLst>
          <pc:docMk/>
          <pc:sldMk cId="2696048518" sldId="432"/>
        </pc:sldMkLst>
        <pc:picChg chg="add mod">
          <ac:chgData name="Robert" userId="8e610f215beb07b7" providerId="LiveId" clId="{3F6146B4-7D94-49DD-8A3D-5932DE54AFCE}" dt="2022-11-10T16:57:07.573" v="2321"/>
          <ac:picMkLst>
            <pc:docMk/>
            <pc:sldMk cId="2696048518" sldId="432"/>
            <ac:picMk id="2" creationId="{223BC1B5-0539-C4A4-76DE-B3171164F2D7}"/>
          </ac:picMkLst>
        </pc:picChg>
      </pc:sldChg>
      <pc:sldChg chg="addSp modSp add modAnim">
        <pc:chgData name="Robert" userId="8e610f215beb07b7" providerId="LiveId" clId="{3F6146B4-7D94-49DD-8A3D-5932DE54AFCE}" dt="2022-11-10T16:57:15.474" v="2324"/>
        <pc:sldMkLst>
          <pc:docMk/>
          <pc:sldMk cId="1813115620" sldId="433"/>
        </pc:sldMkLst>
        <pc:picChg chg="add mod">
          <ac:chgData name="Robert" userId="8e610f215beb07b7" providerId="LiveId" clId="{3F6146B4-7D94-49DD-8A3D-5932DE54AFCE}" dt="2022-11-10T16:57:13.345" v="2323"/>
          <ac:picMkLst>
            <pc:docMk/>
            <pc:sldMk cId="1813115620" sldId="433"/>
            <ac:picMk id="2" creationId="{67ECE5A2-E25A-4921-32ED-F1749E318184}"/>
          </ac:picMkLst>
        </pc:picChg>
      </pc:sldChg>
      <pc:sldChg chg="addSp modSp add del modAnim">
        <pc:chgData name="Robert" userId="8e610f215beb07b7" providerId="LiveId" clId="{3F6146B4-7D94-49DD-8A3D-5932DE54AFCE}" dt="2022-11-10T16:58:52.275" v="2327" actId="47"/>
        <pc:sldMkLst>
          <pc:docMk/>
          <pc:sldMk cId="1375164036" sldId="434"/>
        </pc:sldMkLst>
        <pc:picChg chg="add mod">
          <ac:chgData name="Robert" userId="8e610f215beb07b7" providerId="LiveId" clId="{3F6146B4-7D94-49DD-8A3D-5932DE54AFCE}" dt="2022-11-10T16:57:19.197" v="2325"/>
          <ac:picMkLst>
            <pc:docMk/>
            <pc:sldMk cId="1375164036" sldId="434"/>
            <ac:picMk id="2" creationId="{349A19AF-0E58-78D4-7411-A8F6FF388C58}"/>
          </ac:picMkLst>
        </pc:picChg>
      </pc:sldChg>
      <pc:sldChg chg="addSp delSp modSp new mod modAnim">
        <pc:chgData name="Robert" userId="8e610f215beb07b7" providerId="LiveId" clId="{3F6146B4-7D94-49DD-8A3D-5932DE54AFCE}" dt="2022-11-10T16:59:03.205" v="2331"/>
        <pc:sldMkLst>
          <pc:docMk/>
          <pc:sldMk cId="3875828420" sldId="434"/>
        </pc:sldMkLst>
        <pc:spChg chg="del">
          <ac:chgData name="Robert" userId="8e610f215beb07b7" providerId="LiveId" clId="{3F6146B4-7D94-49DD-8A3D-5932DE54AFCE}" dt="2022-11-10T16:58:57" v="2329" actId="478"/>
          <ac:spMkLst>
            <pc:docMk/>
            <pc:sldMk cId="3875828420" sldId="434"/>
            <ac:spMk id="2" creationId="{E16ED94C-AA19-86B6-FFA1-CB0093267391}"/>
          </ac:spMkLst>
        </pc:spChg>
        <pc:spChg chg="del">
          <ac:chgData name="Robert" userId="8e610f215beb07b7" providerId="LiveId" clId="{3F6146B4-7D94-49DD-8A3D-5932DE54AFCE}" dt="2022-11-10T16:58:57" v="2329" actId="478"/>
          <ac:spMkLst>
            <pc:docMk/>
            <pc:sldMk cId="3875828420" sldId="434"/>
            <ac:spMk id="3" creationId="{F0E51B5F-0D80-9839-0AA6-E560BB96165A}"/>
          </ac:spMkLst>
        </pc:spChg>
        <pc:picChg chg="add mod">
          <ac:chgData name="Robert" userId="8e610f215beb07b7" providerId="LiveId" clId="{3F6146B4-7D94-49DD-8A3D-5932DE54AFCE}" dt="2022-11-10T16:59:00.307" v="2330"/>
          <ac:picMkLst>
            <pc:docMk/>
            <pc:sldMk cId="3875828420" sldId="434"/>
            <ac:picMk id="4" creationId="{90ECC013-D46F-FC84-4D03-D862E956506A}"/>
          </ac:picMkLst>
        </pc:picChg>
      </pc:sldChg>
      <pc:sldChg chg="modSp add mod modAnim">
        <pc:chgData name="Robert" userId="8e610f215beb07b7" providerId="LiveId" clId="{3F6146B4-7D94-49DD-8A3D-5932DE54AFCE}" dt="2022-11-10T17:11:14.219" v="3522"/>
        <pc:sldMkLst>
          <pc:docMk/>
          <pc:sldMk cId="1552278978" sldId="435"/>
        </pc:sldMkLst>
        <pc:spChg chg="mod">
          <ac:chgData name="Robert" userId="8e610f215beb07b7" providerId="LiveId" clId="{3F6146B4-7D94-49DD-8A3D-5932DE54AFCE}" dt="2022-11-10T17:11:03.248" v="3521" actId="114"/>
          <ac:spMkLst>
            <pc:docMk/>
            <pc:sldMk cId="1552278978" sldId="435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0T17:00:30.896" v="2395" actId="20577"/>
          <ac:spMkLst>
            <pc:docMk/>
            <pc:sldMk cId="1552278978" sldId="435"/>
            <ac:spMk id="12" creationId="{BF249219-1258-D5FD-7EDB-EBDC035B850B}"/>
          </ac:spMkLst>
        </pc:spChg>
      </pc:sldChg>
      <pc:sldChg chg="modSp add modAnim">
        <pc:chgData name="Robert" userId="8e610f215beb07b7" providerId="LiveId" clId="{3F6146B4-7D94-49DD-8A3D-5932DE54AFCE}" dt="2022-11-17T12:56:40.491" v="8718" actId="20577"/>
        <pc:sldMkLst>
          <pc:docMk/>
          <pc:sldMk cId="816464904" sldId="436"/>
        </pc:sldMkLst>
        <pc:spChg chg="mod">
          <ac:chgData name="Robert" userId="8e610f215beb07b7" providerId="LiveId" clId="{3F6146B4-7D94-49DD-8A3D-5932DE54AFCE}" dt="2022-11-10T17:18:29.049" v="3872" actId="20577"/>
          <ac:spMkLst>
            <pc:docMk/>
            <pc:sldMk cId="816464904" sldId="436"/>
            <ac:spMk id="4" creationId="{31561876-1713-428F-12A6-D745C3A65DAF}"/>
          </ac:spMkLst>
        </pc:spChg>
        <pc:spChg chg="mod">
          <ac:chgData name="Robert" userId="8e610f215beb07b7" providerId="LiveId" clId="{3F6146B4-7D94-49DD-8A3D-5932DE54AFCE}" dt="2022-11-17T12:56:40.491" v="8718" actId="20577"/>
          <ac:spMkLst>
            <pc:docMk/>
            <pc:sldMk cId="816464904" sldId="436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0T17:13:27.863" v="3589" actId="20577"/>
          <ac:spMkLst>
            <pc:docMk/>
            <pc:sldMk cId="816464904" sldId="436"/>
            <ac:spMk id="12" creationId="{BF249219-1258-D5FD-7EDB-EBDC035B850B}"/>
          </ac:spMkLst>
        </pc:spChg>
      </pc:sldChg>
      <pc:sldChg chg="modSp add del">
        <pc:chgData name="Robert" userId="8e610f215beb07b7" providerId="LiveId" clId="{3F6146B4-7D94-49DD-8A3D-5932DE54AFCE}" dt="2022-11-10T17:13:23.848" v="3576" actId="47"/>
        <pc:sldMkLst>
          <pc:docMk/>
          <pc:sldMk cId="2598788728" sldId="436"/>
        </pc:sldMkLst>
        <pc:spChg chg="mod">
          <ac:chgData name="Robert" userId="8e610f215beb07b7" providerId="LiveId" clId="{3F6146B4-7D94-49DD-8A3D-5932DE54AFCE}" dt="2022-11-10T17:12:15.235" v="3554" actId="20577"/>
          <ac:spMkLst>
            <pc:docMk/>
            <pc:sldMk cId="2598788728" sldId="436"/>
            <ac:spMk id="4" creationId="{31561876-1713-428F-12A6-D745C3A65DAF}"/>
          </ac:spMkLst>
        </pc:spChg>
        <pc:spChg chg="mod">
          <ac:chgData name="Robert" userId="8e610f215beb07b7" providerId="LiveId" clId="{3F6146B4-7D94-49DD-8A3D-5932DE54AFCE}" dt="2022-11-10T17:11:54.886" v="3535" actId="20577"/>
          <ac:spMkLst>
            <pc:docMk/>
            <pc:sldMk cId="2598788728" sldId="436"/>
            <ac:spMk id="12" creationId="{BF249219-1258-D5FD-7EDB-EBDC035B850B}"/>
          </ac:spMkLst>
        </pc:spChg>
      </pc:sldChg>
      <pc:sldChg chg="addSp delSp modSp add mod delAnim modAnim">
        <pc:chgData name="Robert" userId="8e610f215beb07b7" providerId="LiveId" clId="{3F6146B4-7D94-49DD-8A3D-5932DE54AFCE}" dt="2022-11-10T17:30:37.517" v="4404"/>
        <pc:sldMkLst>
          <pc:docMk/>
          <pc:sldMk cId="3789887555" sldId="437"/>
        </pc:sldMkLst>
        <pc:spChg chg="mod">
          <ac:chgData name="Robert" userId="8e610f215beb07b7" providerId="LiveId" clId="{3F6146B4-7D94-49DD-8A3D-5932DE54AFCE}" dt="2022-11-10T17:30:16.893" v="4402" actId="20577"/>
          <ac:spMkLst>
            <pc:docMk/>
            <pc:sldMk cId="3789887555" sldId="437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0T17:20:09.707" v="3878" actId="20577"/>
          <ac:spMkLst>
            <pc:docMk/>
            <pc:sldMk cId="3789887555" sldId="437"/>
            <ac:spMk id="12" creationId="{BF249219-1258-D5FD-7EDB-EBDC035B850B}"/>
          </ac:spMkLst>
        </pc:spChg>
        <pc:cxnChg chg="del mod">
          <ac:chgData name="Robert" userId="8e610f215beb07b7" providerId="LiveId" clId="{3F6146B4-7D94-49DD-8A3D-5932DE54AFCE}" dt="2022-11-10T17:24:39.263" v="4320" actId="478"/>
          <ac:cxnSpMkLst>
            <pc:docMk/>
            <pc:sldMk cId="3789887555" sldId="437"/>
            <ac:cxnSpMk id="2" creationId="{7C14C133-400E-1B65-D803-E0A63E79305E}"/>
          </ac:cxnSpMkLst>
        </pc:cxnChg>
        <pc:cxnChg chg="mod">
          <ac:chgData name="Robert" userId="8e610f215beb07b7" providerId="LiveId" clId="{3F6146B4-7D94-49DD-8A3D-5932DE54AFCE}" dt="2022-11-10T17:24:19.472" v="4313" actId="1035"/>
          <ac:cxnSpMkLst>
            <pc:docMk/>
            <pc:sldMk cId="3789887555" sldId="437"/>
            <ac:cxnSpMk id="5" creationId="{FFC12B5B-36EC-5881-9F5D-DDA1B21FBBC9}"/>
          </ac:cxnSpMkLst>
        </pc:cxnChg>
        <pc:cxnChg chg="add mod">
          <ac:chgData name="Robert" userId="8e610f215beb07b7" providerId="LiveId" clId="{3F6146B4-7D94-49DD-8A3D-5932DE54AFCE}" dt="2022-11-10T17:24:10.281" v="4307" actId="14100"/>
          <ac:cxnSpMkLst>
            <pc:docMk/>
            <pc:sldMk cId="3789887555" sldId="437"/>
            <ac:cxnSpMk id="9" creationId="{0F60B932-7C26-AECB-513B-644FB89DC1CD}"/>
          </ac:cxnSpMkLst>
        </pc:cxnChg>
        <pc:cxnChg chg="add mod">
          <ac:chgData name="Robert" userId="8e610f215beb07b7" providerId="LiveId" clId="{3F6146B4-7D94-49DD-8A3D-5932DE54AFCE}" dt="2022-11-10T17:24:26.921" v="4318" actId="14100"/>
          <ac:cxnSpMkLst>
            <pc:docMk/>
            <pc:sldMk cId="3789887555" sldId="437"/>
            <ac:cxnSpMk id="14" creationId="{7EDB69C8-20CB-4950-F96F-2D855483FD87}"/>
          </ac:cxnSpMkLst>
        </pc:cxnChg>
      </pc:sldChg>
      <pc:sldChg chg="add modAnim">
        <pc:chgData name="Robert" userId="8e610f215beb07b7" providerId="LiveId" clId="{3F6146B4-7D94-49DD-8A3D-5932DE54AFCE}" dt="2022-11-10T17:31:19.298" v="4406"/>
        <pc:sldMkLst>
          <pc:docMk/>
          <pc:sldMk cId="3493581203" sldId="438"/>
        </pc:sldMkLst>
      </pc:sldChg>
      <pc:sldChg chg="delSp modSp add mod ord delAnim modAnim">
        <pc:chgData name="Robert" userId="8e610f215beb07b7" providerId="LiveId" clId="{3F6146B4-7D94-49DD-8A3D-5932DE54AFCE}" dt="2022-11-10T17:29:22.759" v="4397"/>
        <pc:sldMkLst>
          <pc:docMk/>
          <pc:sldMk cId="1917157210" sldId="439"/>
        </pc:sldMkLst>
        <pc:spChg chg="mod">
          <ac:chgData name="Robert" userId="8e610f215beb07b7" providerId="LiveId" clId="{3F6146B4-7D94-49DD-8A3D-5932DE54AFCE}" dt="2022-11-10T17:29:01.650" v="4393" actId="20577"/>
          <ac:spMkLst>
            <pc:docMk/>
            <pc:sldMk cId="1917157210" sldId="439"/>
            <ac:spMk id="10" creationId="{229D3D3C-54A6-5EDF-0F09-4AB2E7D2A710}"/>
          </ac:spMkLst>
        </pc:spChg>
        <pc:cxnChg chg="del">
          <ac:chgData name="Robert" userId="8e610f215beb07b7" providerId="LiveId" clId="{3F6146B4-7D94-49DD-8A3D-5932DE54AFCE}" dt="2022-11-10T17:28:50.435" v="4385" actId="478"/>
          <ac:cxnSpMkLst>
            <pc:docMk/>
            <pc:sldMk cId="1917157210" sldId="439"/>
            <ac:cxnSpMk id="9" creationId="{0F60B932-7C26-AECB-513B-644FB89DC1CD}"/>
          </ac:cxnSpMkLst>
        </pc:cxnChg>
        <pc:cxnChg chg="del">
          <ac:chgData name="Robert" userId="8e610f215beb07b7" providerId="LiveId" clId="{3F6146B4-7D94-49DD-8A3D-5932DE54AFCE}" dt="2022-11-10T17:28:51.276" v="4386" actId="478"/>
          <ac:cxnSpMkLst>
            <pc:docMk/>
            <pc:sldMk cId="1917157210" sldId="439"/>
            <ac:cxnSpMk id="14" creationId="{7EDB69C8-20CB-4950-F96F-2D855483FD87}"/>
          </ac:cxnSpMkLst>
        </pc:cxnChg>
      </pc:sldChg>
      <pc:sldChg chg="addSp delSp modSp add mod delAnim modAnim">
        <pc:chgData name="Robert" userId="8e610f215beb07b7" providerId="LiveId" clId="{3F6146B4-7D94-49DD-8A3D-5932DE54AFCE}" dt="2022-11-21T12:35:45.487" v="8723" actId="20577"/>
        <pc:sldMkLst>
          <pc:docMk/>
          <pc:sldMk cId="171618121" sldId="440"/>
        </pc:sldMkLst>
        <pc:spChg chg="mod">
          <ac:chgData name="Robert" userId="8e610f215beb07b7" providerId="LiveId" clId="{3F6146B4-7D94-49DD-8A3D-5932DE54AFCE}" dt="2022-11-21T12:35:45.487" v="8723" actId="20577"/>
          <ac:spMkLst>
            <pc:docMk/>
            <pc:sldMk cId="171618121" sldId="440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0T17:32:50.815" v="4428" actId="20577"/>
          <ac:spMkLst>
            <pc:docMk/>
            <pc:sldMk cId="171618121" sldId="440"/>
            <ac:spMk id="12" creationId="{BF249219-1258-D5FD-7EDB-EBDC035B850B}"/>
          </ac:spMkLst>
        </pc:spChg>
        <pc:cxnChg chg="add mod">
          <ac:chgData name="Robert" userId="8e610f215beb07b7" providerId="LiveId" clId="{3F6146B4-7D94-49DD-8A3D-5932DE54AFCE}" dt="2022-11-10T17:34:26.350" v="4564" actId="14100"/>
          <ac:cxnSpMkLst>
            <pc:docMk/>
            <pc:sldMk cId="171618121" sldId="440"/>
            <ac:cxnSpMk id="3" creationId="{1179A99E-E4CB-6526-A6C0-F0515EB1DCD5}"/>
          </ac:cxnSpMkLst>
        </pc:cxnChg>
        <pc:cxnChg chg="mod">
          <ac:chgData name="Robert" userId="8e610f215beb07b7" providerId="LiveId" clId="{3F6146B4-7D94-49DD-8A3D-5932DE54AFCE}" dt="2022-11-10T17:34:15.545" v="4561" actId="1036"/>
          <ac:cxnSpMkLst>
            <pc:docMk/>
            <pc:sldMk cId="171618121" sldId="440"/>
            <ac:cxnSpMk id="5" creationId="{FFC12B5B-36EC-5881-9F5D-DDA1B21FBBC9}"/>
          </ac:cxnSpMkLst>
        </pc:cxnChg>
        <pc:cxnChg chg="del">
          <ac:chgData name="Robert" userId="8e610f215beb07b7" providerId="LiveId" clId="{3F6146B4-7D94-49DD-8A3D-5932DE54AFCE}" dt="2022-11-10T17:33:26.078" v="4471" actId="478"/>
          <ac:cxnSpMkLst>
            <pc:docMk/>
            <pc:sldMk cId="171618121" sldId="440"/>
            <ac:cxnSpMk id="9" creationId="{0F60B932-7C26-AECB-513B-644FB89DC1CD}"/>
          </ac:cxnSpMkLst>
        </pc:cxnChg>
        <pc:cxnChg chg="del">
          <ac:chgData name="Robert" userId="8e610f215beb07b7" providerId="LiveId" clId="{3F6146B4-7D94-49DD-8A3D-5932DE54AFCE}" dt="2022-11-10T17:33:26.914" v="4472" actId="478"/>
          <ac:cxnSpMkLst>
            <pc:docMk/>
            <pc:sldMk cId="171618121" sldId="440"/>
            <ac:cxnSpMk id="14" creationId="{7EDB69C8-20CB-4950-F96F-2D855483FD87}"/>
          </ac:cxnSpMkLst>
        </pc:cxnChg>
      </pc:sldChg>
      <pc:sldChg chg="addSp modSp add del">
        <pc:chgData name="Robert" userId="8e610f215beb07b7" providerId="LiveId" clId="{3F6146B4-7D94-49DD-8A3D-5932DE54AFCE}" dt="2022-11-10T17:32:44.640" v="4415" actId="47"/>
        <pc:sldMkLst>
          <pc:docMk/>
          <pc:sldMk cId="1384544242" sldId="440"/>
        </pc:sldMkLst>
        <pc:spChg chg="mod">
          <ac:chgData name="Robert" userId="8e610f215beb07b7" providerId="LiveId" clId="{3F6146B4-7D94-49DD-8A3D-5932DE54AFCE}" dt="2022-11-10T17:32:38.711" v="4414" actId="20577"/>
          <ac:spMkLst>
            <pc:docMk/>
            <pc:sldMk cId="1384544242" sldId="440"/>
            <ac:spMk id="10" creationId="{229D3D3C-54A6-5EDF-0F09-4AB2E7D2A710}"/>
          </ac:spMkLst>
        </pc:spChg>
        <pc:cxnChg chg="add mod">
          <ac:chgData name="Robert" userId="8e610f215beb07b7" providerId="LiveId" clId="{3F6146B4-7D94-49DD-8A3D-5932DE54AFCE}" dt="2022-11-10T17:32:35.368" v="4413"/>
          <ac:cxnSpMkLst>
            <pc:docMk/>
            <pc:sldMk cId="1384544242" sldId="440"/>
            <ac:cxnSpMk id="2" creationId="{698481AA-CFFA-08E2-A2D9-77172D12D510}"/>
          </ac:cxnSpMkLst>
        </pc:cxnChg>
      </pc:sldChg>
      <pc:sldChg chg="modSp add del mod">
        <pc:chgData name="Robert" userId="8e610f215beb07b7" providerId="LiveId" clId="{3F6146B4-7D94-49DD-8A3D-5932DE54AFCE}" dt="2022-11-10T17:36:46.760" v="4724" actId="47"/>
        <pc:sldMkLst>
          <pc:docMk/>
          <pc:sldMk cId="1468683638" sldId="441"/>
        </pc:sldMkLst>
        <pc:spChg chg="mod">
          <ac:chgData name="Robert" userId="8e610f215beb07b7" providerId="LiveId" clId="{3F6146B4-7D94-49DD-8A3D-5932DE54AFCE}" dt="2022-11-10T17:35:42.616" v="4641" actId="20577"/>
          <ac:spMkLst>
            <pc:docMk/>
            <pc:sldMk cId="1468683638" sldId="441"/>
            <ac:spMk id="10" creationId="{229D3D3C-54A6-5EDF-0F09-4AB2E7D2A710}"/>
          </ac:spMkLst>
        </pc:spChg>
      </pc:sldChg>
      <pc:sldChg chg="modSp add mod">
        <pc:chgData name="Robert" userId="8e610f215beb07b7" providerId="LiveId" clId="{3F6146B4-7D94-49DD-8A3D-5932DE54AFCE}" dt="2022-11-21T12:35:56.305" v="8728" actId="20577"/>
        <pc:sldMkLst>
          <pc:docMk/>
          <pc:sldMk cId="2862347308" sldId="442"/>
        </pc:sldMkLst>
        <pc:spChg chg="mod">
          <ac:chgData name="Robert" userId="8e610f215beb07b7" providerId="LiveId" clId="{3F6146B4-7D94-49DD-8A3D-5932DE54AFCE}" dt="2022-11-21T12:35:56.305" v="8728" actId="20577"/>
          <ac:spMkLst>
            <pc:docMk/>
            <pc:sldMk cId="2862347308" sldId="442"/>
            <ac:spMk id="10" creationId="{229D3D3C-54A6-5EDF-0F09-4AB2E7D2A710}"/>
          </ac:spMkLst>
        </pc:spChg>
      </pc:sldChg>
      <pc:sldChg chg="modSp add ord">
        <pc:chgData name="Robert" userId="8e610f215beb07b7" providerId="LiveId" clId="{3F6146B4-7D94-49DD-8A3D-5932DE54AFCE}" dt="2022-11-21T12:36:13.423" v="8734" actId="20577"/>
        <pc:sldMkLst>
          <pc:docMk/>
          <pc:sldMk cId="3795211108" sldId="443"/>
        </pc:sldMkLst>
        <pc:spChg chg="mod">
          <ac:chgData name="Robert" userId="8e610f215beb07b7" providerId="LiveId" clId="{3F6146B4-7D94-49DD-8A3D-5932DE54AFCE}" dt="2022-11-21T12:36:13.423" v="8734" actId="20577"/>
          <ac:spMkLst>
            <pc:docMk/>
            <pc:sldMk cId="3795211108" sldId="443"/>
            <ac:spMk id="10" creationId="{229D3D3C-54A6-5EDF-0F09-4AB2E7D2A710}"/>
          </ac:spMkLst>
        </pc:spChg>
      </pc:sldChg>
      <pc:sldChg chg="add del">
        <pc:chgData name="Robert" userId="8e610f215beb07b7" providerId="LiveId" clId="{3F6146B4-7D94-49DD-8A3D-5932DE54AFCE}" dt="2022-11-11T16:22:10.037" v="4732" actId="47"/>
        <pc:sldMkLst>
          <pc:docMk/>
          <pc:sldMk cId="435238802" sldId="444"/>
        </pc:sldMkLst>
      </pc:sldChg>
      <pc:sldChg chg="modSp add mod ord">
        <pc:chgData name="Robert" userId="8e610f215beb07b7" providerId="LiveId" clId="{3F6146B4-7D94-49DD-8A3D-5932DE54AFCE}" dt="2022-11-21T12:36:26.353" v="8739" actId="20577"/>
        <pc:sldMkLst>
          <pc:docMk/>
          <pc:sldMk cId="5748945" sldId="445"/>
        </pc:sldMkLst>
        <pc:spChg chg="mod">
          <ac:chgData name="Robert" userId="8e610f215beb07b7" providerId="LiveId" clId="{3F6146B4-7D94-49DD-8A3D-5932DE54AFCE}" dt="2022-11-21T12:36:26.353" v="8739" actId="20577"/>
          <ac:spMkLst>
            <pc:docMk/>
            <pc:sldMk cId="5748945" sldId="445"/>
            <ac:spMk id="10" creationId="{229D3D3C-54A6-5EDF-0F09-4AB2E7D2A710}"/>
          </ac:spMkLst>
        </pc:spChg>
      </pc:sldChg>
      <pc:sldChg chg="modSp add del mod ord">
        <pc:chgData name="Robert" userId="8e610f215beb07b7" providerId="LiveId" clId="{3F6146B4-7D94-49DD-8A3D-5932DE54AFCE}" dt="2022-11-21T12:37:18.593" v="8751" actId="47"/>
        <pc:sldMkLst>
          <pc:docMk/>
          <pc:sldMk cId="3335730791" sldId="446"/>
        </pc:sldMkLst>
        <pc:spChg chg="mod">
          <ac:chgData name="Robert" userId="8e610f215beb07b7" providerId="LiveId" clId="{3F6146B4-7D94-49DD-8A3D-5932DE54AFCE}" dt="2022-11-21T12:36:41.578" v="8744" actId="20577"/>
          <ac:spMkLst>
            <pc:docMk/>
            <pc:sldMk cId="3335730791" sldId="446"/>
            <ac:spMk id="10" creationId="{229D3D3C-54A6-5EDF-0F09-4AB2E7D2A710}"/>
          </ac:spMkLst>
        </pc:spChg>
        <pc:cxnChg chg="mod">
          <ac:chgData name="Robert" userId="8e610f215beb07b7" providerId="LiveId" clId="{3F6146B4-7D94-49DD-8A3D-5932DE54AFCE}" dt="2022-11-11T16:25:01.798" v="4884" actId="14100"/>
          <ac:cxnSpMkLst>
            <pc:docMk/>
            <pc:sldMk cId="3335730791" sldId="446"/>
            <ac:cxnSpMk id="5" creationId="{FFC12B5B-36EC-5881-9F5D-DDA1B21FBBC9}"/>
          </ac:cxnSpMkLst>
        </pc:cxnChg>
      </pc:sldChg>
      <pc:sldChg chg="modSp add del mod">
        <pc:chgData name="Robert" userId="8e610f215beb07b7" providerId="LiveId" clId="{3F6146B4-7D94-49DD-8A3D-5932DE54AFCE}" dt="2022-11-21T12:37:18.593" v="8751" actId="47"/>
        <pc:sldMkLst>
          <pc:docMk/>
          <pc:sldMk cId="2303095494" sldId="447"/>
        </pc:sldMkLst>
        <pc:spChg chg="mod">
          <ac:chgData name="Robert" userId="8e610f215beb07b7" providerId="LiveId" clId="{3F6146B4-7D94-49DD-8A3D-5932DE54AFCE}" dt="2022-11-21T12:36:54.679" v="8749" actId="20577"/>
          <ac:spMkLst>
            <pc:docMk/>
            <pc:sldMk cId="2303095494" sldId="447"/>
            <ac:spMk id="10" creationId="{229D3D3C-54A6-5EDF-0F09-4AB2E7D2A710}"/>
          </ac:spMkLst>
        </pc:spChg>
      </pc:sldChg>
      <pc:sldChg chg="addSp modSp add mod modAnim">
        <pc:chgData name="Robert" userId="8e610f215beb07b7" providerId="LiveId" clId="{3F6146B4-7D94-49DD-8A3D-5932DE54AFCE}" dt="2022-11-21T12:38:16.202" v="8760" actId="20577"/>
        <pc:sldMkLst>
          <pc:docMk/>
          <pc:sldMk cId="1000779060" sldId="448"/>
        </pc:sldMkLst>
        <pc:spChg chg="mod">
          <ac:chgData name="Robert" userId="8e610f215beb07b7" providerId="LiveId" clId="{3F6146B4-7D94-49DD-8A3D-5932DE54AFCE}" dt="2022-11-21T12:38:16.202" v="8760" actId="20577"/>
          <ac:spMkLst>
            <pc:docMk/>
            <pc:sldMk cId="1000779060" sldId="448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3T15:06:46.593" v="6344" actId="20577"/>
          <ac:spMkLst>
            <pc:docMk/>
            <pc:sldMk cId="1000779060" sldId="448"/>
            <ac:spMk id="12" creationId="{BF249219-1258-D5FD-7EDB-EBDC035B850B}"/>
          </ac:spMkLst>
        </pc:spChg>
        <pc:cxnChg chg="mod">
          <ac:chgData name="Robert" userId="8e610f215beb07b7" providerId="LiveId" clId="{3F6146B4-7D94-49DD-8A3D-5932DE54AFCE}" dt="2022-11-11T16:35:03.043" v="5578" actId="14100"/>
          <ac:cxnSpMkLst>
            <pc:docMk/>
            <pc:sldMk cId="1000779060" sldId="448"/>
            <ac:cxnSpMk id="2" creationId="{7C14C133-400E-1B65-D803-E0A63E79305E}"/>
          </ac:cxnSpMkLst>
        </pc:cxnChg>
        <pc:cxnChg chg="mod">
          <ac:chgData name="Robert" userId="8e610f215beb07b7" providerId="LiveId" clId="{3F6146B4-7D94-49DD-8A3D-5932DE54AFCE}" dt="2022-11-11T16:36:47.277" v="5769" actId="1036"/>
          <ac:cxnSpMkLst>
            <pc:docMk/>
            <pc:sldMk cId="1000779060" sldId="448"/>
            <ac:cxnSpMk id="5" creationId="{FFC12B5B-36EC-5881-9F5D-DDA1B21FBBC9}"/>
          </ac:cxnSpMkLst>
        </pc:cxnChg>
        <pc:cxnChg chg="mod">
          <ac:chgData name="Robert" userId="8e610f215beb07b7" providerId="LiveId" clId="{3F6146B4-7D94-49DD-8A3D-5932DE54AFCE}" dt="2022-11-11T16:35:15.654" v="5624" actId="1035"/>
          <ac:cxnSpMkLst>
            <pc:docMk/>
            <pc:sldMk cId="1000779060" sldId="448"/>
            <ac:cxnSpMk id="9" creationId="{0F60B932-7C26-AECB-513B-644FB89DC1CD}"/>
          </ac:cxnSpMkLst>
        </pc:cxnChg>
        <pc:cxnChg chg="mod">
          <ac:chgData name="Robert" userId="8e610f215beb07b7" providerId="LiveId" clId="{3F6146B4-7D94-49DD-8A3D-5932DE54AFCE}" dt="2022-11-11T16:36:42.061" v="5754" actId="14100"/>
          <ac:cxnSpMkLst>
            <pc:docMk/>
            <pc:sldMk cId="1000779060" sldId="448"/>
            <ac:cxnSpMk id="14" creationId="{7EDB69C8-20CB-4950-F96F-2D855483FD87}"/>
          </ac:cxnSpMkLst>
        </pc:cxnChg>
        <pc:cxnChg chg="add mod">
          <ac:chgData name="Robert" userId="8e610f215beb07b7" providerId="LiveId" clId="{3F6146B4-7D94-49DD-8A3D-5932DE54AFCE}" dt="2022-11-11T16:35:35.511" v="5629" actId="14100"/>
          <ac:cxnSpMkLst>
            <pc:docMk/>
            <pc:sldMk cId="1000779060" sldId="448"/>
            <ac:cxnSpMk id="18" creationId="{374C5C17-F8E5-84BA-E735-C196523FCDB2}"/>
          </ac:cxnSpMkLst>
        </pc:cxnChg>
        <pc:cxnChg chg="add mod">
          <ac:chgData name="Robert" userId="8e610f215beb07b7" providerId="LiveId" clId="{3F6146B4-7D94-49DD-8A3D-5932DE54AFCE}" dt="2022-11-11T16:36:22.198" v="5738" actId="14100"/>
          <ac:cxnSpMkLst>
            <pc:docMk/>
            <pc:sldMk cId="1000779060" sldId="448"/>
            <ac:cxnSpMk id="20" creationId="{AD1D3030-36BC-B30F-5E1C-55CB6E2C77D9}"/>
          </ac:cxnSpMkLst>
        </pc:cxnChg>
        <pc:cxnChg chg="add mod">
          <ac:chgData name="Robert" userId="8e610f215beb07b7" providerId="LiveId" clId="{3F6146B4-7D94-49DD-8A3D-5932DE54AFCE}" dt="2022-11-11T16:36:19.444" v="5737" actId="14100"/>
          <ac:cxnSpMkLst>
            <pc:docMk/>
            <pc:sldMk cId="1000779060" sldId="448"/>
            <ac:cxnSpMk id="22" creationId="{AFDD83CA-2FC6-DBFC-AA9D-603FDC7577E9}"/>
          </ac:cxnSpMkLst>
        </pc:cxnChg>
        <pc:cxnChg chg="add mod">
          <ac:chgData name="Robert" userId="8e610f215beb07b7" providerId="LiveId" clId="{3F6146B4-7D94-49DD-8A3D-5932DE54AFCE}" dt="2022-11-11T16:36:11.624" v="5718" actId="1036"/>
          <ac:cxnSpMkLst>
            <pc:docMk/>
            <pc:sldMk cId="1000779060" sldId="448"/>
            <ac:cxnSpMk id="23" creationId="{27C3A731-C5F7-F15B-A0EB-B3EB19D83347}"/>
          </ac:cxnSpMkLst>
        </pc:cxnChg>
      </pc:sldChg>
      <pc:sldChg chg="modSp add">
        <pc:chgData name="Robert" userId="8e610f215beb07b7" providerId="LiveId" clId="{3F6146B4-7D94-49DD-8A3D-5932DE54AFCE}" dt="2022-11-13T14:46:09.812" v="5891" actId="207"/>
        <pc:sldMkLst>
          <pc:docMk/>
          <pc:sldMk cId="1201365498" sldId="449"/>
        </pc:sldMkLst>
        <pc:spChg chg="mod">
          <ac:chgData name="Robert" userId="8e610f215beb07b7" providerId="LiveId" clId="{3F6146B4-7D94-49DD-8A3D-5932DE54AFCE}" dt="2022-11-13T14:46:09.812" v="5891" actId="207"/>
          <ac:spMkLst>
            <pc:docMk/>
            <pc:sldMk cId="1201365498" sldId="449"/>
            <ac:spMk id="3" creationId="{276941BD-5474-E0BF-938F-5B46ECA66BE9}"/>
          </ac:spMkLst>
        </pc:spChg>
      </pc:sldChg>
      <pc:sldChg chg="addSp delSp modSp new mod modAnim">
        <pc:chgData name="Robert" userId="8e610f215beb07b7" providerId="LiveId" clId="{3F6146B4-7D94-49DD-8A3D-5932DE54AFCE}" dt="2022-11-13T14:55:29.809" v="5897"/>
        <pc:sldMkLst>
          <pc:docMk/>
          <pc:sldMk cId="1867118643" sldId="450"/>
        </pc:sldMkLst>
        <pc:spChg chg="del">
          <ac:chgData name="Robert" userId="8e610f215beb07b7" providerId="LiveId" clId="{3F6146B4-7D94-49DD-8A3D-5932DE54AFCE}" dt="2022-11-13T14:55:08.905" v="5893" actId="478"/>
          <ac:spMkLst>
            <pc:docMk/>
            <pc:sldMk cId="1867118643" sldId="450"/>
            <ac:spMk id="2" creationId="{A6C19AF9-5B3B-114B-4774-2B6D42258738}"/>
          </ac:spMkLst>
        </pc:spChg>
        <pc:spChg chg="del">
          <ac:chgData name="Robert" userId="8e610f215beb07b7" providerId="LiveId" clId="{3F6146B4-7D94-49DD-8A3D-5932DE54AFCE}" dt="2022-11-13T14:55:08.905" v="5893" actId="478"/>
          <ac:spMkLst>
            <pc:docMk/>
            <pc:sldMk cId="1867118643" sldId="450"/>
            <ac:spMk id="3" creationId="{D8A494A8-AF9C-A1D6-262B-2DBE022AE649}"/>
          </ac:spMkLst>
        </pc:spChg>
        <pc:picChg chg="add mod">
          <ac:chgData name="Robert" userId="8e610f215beb07b7" providerId="LiveId" clId="{3F6146B4-7D94-49DD-8A3D-5932DE54AFCE}" dt="2022-11-13T14:55:21.807" v="5896"/>
          <ac:picMkLst>
            <pc:docMk/>
            <pc:sldMk cId="1867118643" sldId="450"/>
            <ac:picMk id="4" creationId="{D4F121AB-8D49-165E-B129-98F7B54E4EBE}"/>
          </ac:picMkLst>
        </pc:picChg>
      </pc:sldChg>
      <pc:sldChg chg="addSp modSp add modAnim">
        <pc:chgData name="Robert" userId="8e610f215beb07b7" providerId="LiveId" clId="{3F6146B4-7D94-49DD-8A3D-5932DE54AFCE}" dt="2022-11-13T14:55:39.766" v="5899"/>
        <pc:sldMkLst>
          <pc:docMk/>
          <pc:sldMk cId="2524387540" sldId="451"/>
        </pc:sldMkLst>
        <pc:picChg chg="add mod">
          <ac:chgData name="Robert" userId="8e610f215beb07b7" providerId="LiveId" clId="{3F6146B4-7D94-49DD-8A3D-5932DE54AFCE}" dt="2022-11-13T14:55:35.603" v="5898"/>
          <ac:picMkLst>
            <pc:docMk/>
            <pc:sldMk cId="2524387540" sldId="451"/>
            <ac:picMk id="2" creationId="{B2BE7D8C-23B9-16EF-CEA5-0BD85343513B}"/>
          </ac:picMkLst>
        </pc:picChg>
      </pc:sldChg>
      <pc:sldChg chg="addSp modSp add modAnim">
        <pc:chgData name="Robert" userId="8e610f215beb07b7" providerId="LiveId" clId="{3F6146B4-7D94-49DD-8A3D-5932DE54AFCE}" dt="2022-11-13T14:55:50.179" v="5901"/>
        <pc:sldMkLst>
          <pc:docMk/>
          <pc:sldMk cId="2987907570" sldId="452"/>
        </pc:sldMkLst>
        <pc:picChg chg="add mod">
          <ac:chgData name="Robert" userId="8e610f215beb07b7" providerId="LiveId" clId="{3F6146B4-7D94-49DD-8A3D-5932DE54AFCE}" dt="2022-11-13T14:55:46.150" v="5900"/>
          <ac:picMkLst>
            <pc:docMk/>
            <pc:sldMk cId="2987907570" sldId="452"/>
            <ac:picMk id="2" creationId="{1089A54C-B99E-D8CE-D2AF-25210E211C33}"/>
          </ac:picMkLst>
        </pc:picChg>
      </pc:sldChg>
      <pc:sldChg chg="modSp add modAnim">
        <pc:chgData name="Robert" userId="8e610f215beb07b7" providerId="LiveId" clId="{3F6146B4-7D94-49DD-8A3D-5932DE54AFCE}" dt="2022-11-13T15:16:51.440" v="6808"/>
        <pc:sldMkLst>
          <pc:docMk/>
          <pc:sldMk cId="3490765427" sldId="453"/>
        </pc:sldMkLst>
        <pc:spChg chg="mod">
          <ac:chgData name="Robert" userId="8e610f215beb07b7" providerId="LiveId" clId="{3F6146B4-7D94-49DD-8A3D-5932DE54AFCE}" dt="2022-11-13T14:59:40.897" v="6039" actId="20577"/>
          <ac:spMkLst>
            <pc:docMk/>
            <pc:sldMk cId="3490765427" sldId="453"/>
            <ac:spMk id="4" creationId="{31561876-1713-428F-12A6-D745C3A65DAF}"/>
          </ac:spMkLst>
        </pc:spChg>
        <pc:spChg chg="mod">
          <ac:chgData name="Robert" userId="8e610f215beb07b7" providerId="LiveId" clId="{3F6146B4-7D94-49DD-8A3D-5932DE54AFCE}" dt="2022-11-13T14:59:10.406" v="6030" actId="20577"/>
          <ac:spMkLst>
            <pc:docMk/>
            <pc:sldMk cId="3490765427" sldId="453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3T14:56:16.472" v="5925" actId="20577"/>
          <ac:spMkLst>
            <pc:docMk/>
            <pc:sldMk cId="3490765427" sldId="453"/>
            <ac:spMk id="12" creationId="{BF249219-1258-D5FD-7EDB-EBDC035B850B}"/>
          </ac:spMkLst>
        </pc:spChg>
      </pc:sldChg>
      <pc:sldChg chg="modSp add mod">
        <pc:chgData name="Robert" userId="8e610f215beb07b7" providerId="LiveId" clId="{3F6146B4-7D94-49DD-8A3D-5932DE54AFCE}" dt="2022-11-13T15:04:03.990" v="6244" actId="20577"/>
        <pc:sldMkLst>
          <pc:docMk/>
          <pc:sldMk cId="3663806131" sldId="454"/>
        </pc:sldMkLst>
        <pc:spChg chg="mod">
          <ac:chgData name="Robert" userId="8e610f215beb07b7" providerId="LiveId" clId="{3F6146B4-7D94-49DD-8A3D-5932DE54AFCE}" dt="2022-11-13T15:04:03.990" v="6244" actId="20577"/>
          <ac:spMkLst>
            <pc:docMk/>
            <pc:sldMk cId="3663806131" sldId="454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3T15:01:32.151" v="6115" actId="20577"/>
          <ac:spMkLst>
            <pc:docMk/>
            <pc:sldMk cId="3663806131" sldId="454"/>
            <ac:spMk id="12" creationId="{BF249219-1258-D5FD-7EDB-EBDC035B850B}"/>
          </ac:spMkLst>
        </pc:spChg>
      </pc:sldChg>
      <pc:sldChg chg="modSp add">
        <pc:chgData name="Robert" userId="8e610f215beb07b7" providerId="LiveId" clId="{3F6146B4-7D94-49DD-8A3D-5932DE54AFCE}" dt="2022-11-13T15:03:57.235" v="6241" actId="20577"/>
        <pc:sldMkLst>
          <pc:docMk/>
          <pc:sldMk cId="1586389919" sldId="455"/>
        </pc:sldMkLst>
        <pc:spChg chg="mod">
          <ac:chgData name="Robert" userId="8e610f215beb07b7" providerId="LiveId" clId="{3F6146B4-7D94-49DD-8A3D-5932DE54AFCE}" dt="2022-11-13T15:03:57.235" v="6241" actId="20577"/>
          <ac:spMkLst>
            <pc:docMk/>
            <pc:sldMk cId="1586389919" sldId="455"/>
            <ac:spMk id="10" creationId="{229D3D3C-54A6-5EDF-0F09-4AB2E7D2A710}"/>
          </ac:spMkLst>
        </pc:spChg>
      </pc:sldChg>
      <pc:sldChg chg="modSp add del">
        <pc:chgData name="Robert" userId="8e610f215beb07b7" providerId="LiveId" clId="{3F6146B4-7D94-49DD-8A3D-5932DE54AFCE}" dt="2022-11-13T15:02:29.771" v="6192" actId="47"/>
        <pc:sldMkLst>
          <pc:docMk/>
          <pc:sldMk cId="3928301976" sldId="455"/>
        </pc:sldMkLst>
        <pc:spChg chg="mod">
          <ac:chgData name="Robert" userId="8e610f215beb07b7" providerId="LiveId" clId="{3F6146B4-7D94-49DD-8A3D-5932DE54AFCE}" dt="2022-11-13T15:00:50.512" v="6101" actId="20577"/>
          <ac:spMkLst>
            <pc:docMk/>
            <pc:sldMk cId="3928301976" sldId="455"/>
            <ac:spMk id="10" creationId="{229D3D3C-54A6-5EDF-0F09-4AB2E7D2A710}"/>
          </ac:spMkLst>
        </pc:spChg>
      </pc:sldChg>
      <pc:sldChg chg="modSp add">
        <pc:chgData name="Robert" userId="8e610f215beb07b7" providerId="LiveId" clId="{3F6146B4-7D94-49DD-8A3D-5932DE54AFCE}" dt="2022-11-13T15:03:49.465" v="6238" actId="20577"/>
        <pc:sldMkLst>
          <pc:docMk/>
          <pc:sldMk cId="93436475" sldId="456"/>
        </pc:sldMkLst>
        <pc:spChg chg="mod">
          <ac:chgData name="Robert" userId="8e610f215beb07b7" providerId="LiveId" clId="{3F6146B4-7D94-49DD-8A3D-5932DE54AFCE}" dt="2022-11-13T15:03:49.465" v="6238" actId="20577"/>
          <ac:spMkLst>
            <pc:docMk/>
            <pc:sldMk cId="93436475" sldId="456"/>
            <ac:spMk id="10" creationId="{229D3D3C-54A6-5EDF-0F09-4AB2E7D2A710}"/>
          </ac:spMkLst>
        </pc:spChg>
      </pc:sldChg>
      <pc:sldChg chg="modSp add del">
        <pc:chgData name="Robert" userId="8e610f215beb07b7" providerId="LiveId" clId="{3F6146B4-7D94-49DD-8A3D-5932DE54AFCE}" dt="2022-11-13T15:02:32.033" v="6194" actId="47"/>
        <pc:sldMkLst>
          <pc:docMk/>
          <pc:sldMk cId="569261318" sldId="456"/>
        </pc:sldMkLst>
        <pc:spChg chg="mod">
          <ac:chgData name="Robert" userId="8e610f215beb07b7" providerId="LiveId" clId="{3F6146B4-7D94-49DD-8A3D-5932DE54AFCE}" dt="2022-11-13T15:01:03.686" v="6104" actId="20577"/>
          <ac:spMkLst>
            <pc:docMk/>
            <pc:sldMk cId="569261318" sldId="456"/>
            <ac:spMk id="10" creationId="{229D3D3C-54A6-5EDF-0F09-4AB2E7D2A710}"/>
          </ac:spMkLst>
        </pc:spChg>
      </pc:sldChg>
      <pc:sldChg chg="modSp add">
        <pc:chgData name="Robert" userId="8e610f215beb07b7" providerId="LiveId" clId="{3F6146B4-7D94-49DD-8A3D-5932DE54AFCE}" dt="2022-11-13T15:03:42.120" v="6235" actId="20577"/>
        <pc:sldMkLst>
          <pc:docMk/>
          <pc:sldMk cId="130313702" sldId="457"/>
        </pc:sldMkLst>
        <pc:spChg chg="mod">
          <ac:chgData name="Robert" userId="8e610f215beb07b7" providerId="LiveId" clId="{3F6146B4-7D94-49DD-8A3D-5932DE54AFCE}" dt="2022-11-13T15:03:42.120" v="6235" actId="20577"/>
          <ac:spMkLst>
            <pc:docMk/>
            <pc:sldMk cId="130313702" sldId="457"/>
            <ac:spMk id="10" creationId="{229D3D3C-54A6-5EDF-0F09-4AB2E7D2A710}"/>
          </ac:spMkLst>
        </pc:spChg>
      </pc:sldChg>
      <pc:sldChg chg="modSp add del">
        <pc:chgData name="Robert" userId="8e610f215beb07b7" providerId="LiveId" clId="{3F6146B4-7D94-49DD-8A3D-5932DE54AFCE}" dt="2022-11-13T15:02:31.284" v="6193" actId="47"/>
        <pc:sldMkLst>
          <pc:docMk/>
          <pc:sldMk cId="3008590989" sldId="457"/>
        </pc:sldMkLst>
        <pc:spChg chg="mod">
          <ac:chgData name="Robert" userId="8e610f215beb07b7" providerId="LiveId" clId="{3F6146B4-7D94-49DD-8A3D-5932DE54AFCE}" dt="2022-11-13T15:01:14.318" v="6111" actId="20577"/>
          <ac:spMkLst>
            <pc:docMk/>
            <pc:sldMk cId="3008590989" sldId="457"/>
            <ac:spMk id="10" creationId="{229D3D3C-54A6-5EDF-0F09-4AB2E7D2A710}"/>
          </ac:spMkLst>
        </pc:spChg>
      </pc:sldChg>
      <pc:sldChg chg="modSp add del mod">
        <pc:chgData name="Robert" userId="8e610f215beb07b7" providerId="LiveId" clId="{3F6146B4-7D94-49DD-8A3D-5932DE54AFCE}" dt="2022-11-13T15:20:11.238" v="6814" actId="47"/>
        <pc:sldMkLst>
          <pc:docMk/>
          <pc:sldMk cId="3076298127" sldId="458"/>
        </pc:sldMkLst>
        <pc:spChg chg="mod">
          <ac:chgData name="Robert" userId="8e610f215beb07b7" providerId="LiveId" clId="{3F6146B4-7D94-49DD-8A3D-5932DE54AFCE}" dt="2022-11-13T15:04:35.570" v="6246" actId="20577"/>
          <ac:spMkLst>
            <pc:docMk/>
            <pc:sldMk cId="3076298127" sldId="458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3T15:03:10.639" v="6217" actId="20577"/>
          <ac:spMkLst>
            <pc:docMk/>
            <pc:sldMk cId="3076298127" sldId="458"/>
            <ac:spMk id="12" creationId="{BF249219-1258-D5FD-7EDB-EBDC035B850B}"/>
          </ac:spMkLst>
        </pc:spChg>
      </pc:sldChg>
      <pc:sldChg chg="modSp add mod">
        <pc:chgData name="Robert" userId="8e610f215beb07b7" providerId="LiveId" clId="{3F6146B4-7D94-49DD-8A3D-5932DE54AFCE}" dt="2022-11-13T15:06:01.158" v="6336" actId="1036"/>
        <pc:sldMkLst>
          <pc:docMk/>
          <pc:sldMk cId="1010423421" sldId="459"/>
        </pc:sldMkLst>
        <pc:spChg chg="mod">
          <ac:chgData name="Robert" userId="8e610f215beb07b7" providerId="LiveId" clId="{3F6146B4-7D94-49DD-8A3D-5932DE54AFCE}" dt="2022-11-13T15:06:01.158" v="6336" actId="1036"/>
          <ac:spMkLst>
            <pc:docMk/>
            <pc:sldMk cId="1010423421" sldId="459"/>
            <ac:spMk id="10" creationId="{229D3D3C-54A6-5EDF-0F09-4AB2E7D2A710}"/>
          </ac:spMkLst>
        </pc:spChg>
      </pc:sldChg>
      <pc:sldChg chg="delSp modSp add mod modAnim">
        <pc:chgData name="Robert" userId="8e610f215beb07b7" providerId="LiveId" clId="{3F6146B4-7D94-49DD-8A3D-5932DE54AFCE}" dt="2022-11-13T15:11:11.534" v="6801"/>
        <pc:sldMkLst>
          <pc:docMk/>
          <pc:sldMk cId="3112507411" sldId="460"/>
        </pc:sldMkLst>
        <pc:spChg chg="mod">
          <ac:chgData name="Robert" userId="8e610f215beb07b7" providerId="LiveId" clId="{3F6146B4-7D94-49DD-8A3D-5932DE54AFCE}" dt="2022-11-13T15:10:52.829" v="6773" actId="20577"/>
          <ac:spMkLst>
            <pc:docMk/>
            <pc:sldMk cId="3112507411" sldId="460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3T15:07:01.323" v="6349" actId="20577"/>
          <ac:spMkLst>
            <pc:docMk/>
            <pc:sldMk cId="3112507411" sldId="460"/>
            <ac:spMk id="12" creationId="{BF249219-1258-D5FD-7EDB-EBDC035B850B}"/>
          </ac:spMkLst>
        </pc:spChg>
        <pc:cxnChg chg="mod">
          <ac:chgData name="Robert" userId="8e610f215beb07b7" providerId="LiveId" clId="{3F6146B4-7D94-49DD-8A3D-5932DE54AFCE}" dt="2022-11-13T15:11:06.416" v="6800" actId="1036"/>
          <ac:cxnSpMkLst>
            <pc:docMk/>
            <pc:sldMk cId="3112507411" sldId="460"/>
            <ac:cxnSpMk id="5" creationId="{FFC12B5B-36EC-5881-9F5D-DDA1B21FBBC9}"/>
          </ac:cxnSpMkLst>
        </pc:cxnChg>
        <pc:cxnChg chg="del">
          <ac:chgData name="Robert" userId="8e610f215beb07b7" providerId="LiveId" clId="{3F6146B4-7D94-49DD-8A3D-5932DE54AFCE}" dt="2022-11-13T15:08:40.983" v="6520" actId="478"/>
          <ac:cxnSpMkLst>
            <pc:docMk/>
            <pc:sldMk cId="3112507411" sldId="460"/>
            <ac:cxnSpMk id="9" creationId="{0F60B932-7C26-AECB-513B-644FB89DC1CD}"/>
          </ac:cxnSpMkLst>
        </pc:cxnChg>
        <pc:cxnChg chg="del">
          <ac:chgData name="Robert" userId="8e610f215beb07b7" providerId="LiveId" clId="{3F6146B4-7D94-49DD-8A3D-5932DE54AFCE}" dt="2022-11-13T15:08:43.400" v="6521" actId="478"/>
          <ac:cxnSpMkLst>
            <pc:docMk/>
            <pc:sldMk cId="3112507411" sldId="460"/>
            <ac:cxnSpMk id="14" creationId="{7EDB69C8-20CB-4950-F96F-2D855483FD87}"/>
          </ac:cxnSpMkLst>
        </pc:cxnChg>
      </pc:sldChg>
      <pc:sldChg chg="add">
        <pc:chgData name="Robert" userId="8e610f215beb07b7" providerId="LiveId" clId="{3F6146B4-7D94-49DD-8A3D-5932DE54AFCE}" dt="2022-11-13T15:15:39.024" v="6802" actId="2890"/>
        <pc:sldMkLst>
          <pc:docMk/>
          <pc:sldMk cId="1435055688" sldId="461"/>
        </pc:sldMkLst>
      </pc:sldChg>
      <pc:sldChg chg="modSp add">
        <pc:chgData name="Robert" userId="8e610f215beb07b7" providerId="LiveId" clId="{3F6146B4-7D94-49DD-8A3D-5932DE54AFCE}" dt="2022-11-13T15:17:55.115" v="6813" actId="207"/>
        <pc:sldMkLst>
          <pc:docMk/>
          <pc:sldMk cId="2601501023" sldId="462"/>
        </pc:sldMkLst>
        <pc:spChg chg="mod">
          <ac:chgData name="Robert" userId="8e610f215beb07b7" providerId="LiveId" clId="{3F6146B4-7D94-49DD-8A3D-5932DE54AFCE}" dt="2022-11-13T15:17:55.115" v="6813" actId="207"/>
          <ac:spMkLst>
            <pc:docMk/>
            <pc:sldMk cId="2601501023" sldId="462"/>
            <ac:spMk id="3" creationId="{276941BD-5474-E0BF-938F-5B46ECA66BE9}"/>
          </ac:spMkLst>
        </pc:spChg>
      </pc:sldChg>
      <pc:sldChg chg="addSp delSp modSp new mod modAnim">
        <pc:chgData name="Robert" userId="8e610f215beb07b7" providerId="LiveId" clId="{3F6146B4-7D94-49DD-8A3D-5932DE54AFCE}" dt="2022-11-13T16:01:56.784" v="6830"/>
        <pc:sldMkLst>
          <pc:docMk/>
          <pc:sldMk cId="116999069" sldId="463"/>
        </pc:sldMkLst>
        <pc:spChg chg="del">
          <ac:chgData name="Robert" userId="8e610f215beb07b7" providerId="LiveId" clId="{3F6146B4-7D94-49DD-8A3D-5932DE54AFCE}" dt="2022-11-13T16:01:35.071" v="6817" actId="478"/>
          <ac:spMkLst>
            <pc:docMk/>
            <pc:sldMk cId="116999069" sldId="463"/>
            <ac:spMk id="2" creationId="{59484133-44DD-F1AE-B707-6814557A7C73}"/>
          </ac:spMkLst>
        </pc:spChg>
        <pc:spChg chg="del">
          <ac:chgData name="Robert" userId="8e610f215beb07b7" providerId="LiveId" clId="{3F6146B4-7D94-49DD-8A3D-5932DE54AFCE}" dt="2022-11-13T16:01:30.999" v="6816" actId="478"/>
          <ac:spMkLst>
            <pc:docMk/>
            <pc:sldMk cId="116999069" sldId="463"/>
            <ac:spMk id="3" creationId="{7AC62E67-758B-BA47-BC72-1FF016244B8E}"/>
          </ac:spMkLst>
        </pc:spChg>
        <pc:picChg chg="add mod">
          <ac:chgData name="Robert" userId="8e610f215beb07b7" providerId="LiveId" clId="{3F6146B4-7D94-49DD-8A3D-5932DE54AFCE}" dt="2022-11-13T16:01:52.482" v="6829"/>
          <ac:picMkLst>
            <pc:docMk/>
            <pc:sldMk cId="116999069" sldId="463"/>
            <ac:picMk id="4" creationId="{D635E754-90B9-785B-ACB0-CAE15441263E}"/>
          </ac:picMkLst>
        </pc:picChg>
      </pc:sldChg>
      <pc:sldChg chg="addSp modSp add modAnim">
        <pc:chgData name="Robert" userId="8e610f215beb07b7" providerId="LiveId" clId="{3F6146B4-7D94-49DD-8A3D-5932DE54AFCE}" dt="2022-11-13T16:02:04.808" v="6832"/>
        <pc:sldMkLst>
          <pc:docMk/>
          <pc:sldMk cId="2816852392" sldId="464"/>
        </pc:sldMkLst>
        <pc:picChg chg="add mod">
          <ac:chgData name="Robert" userId="8e610f215beb07b7" providerId="LiveId" clId="{3F6146B4-7D94-49DD-8A3D-5932DE54AFCE}" dt="2022-11-13T16:02:01.923" v="6831"/>
          <ac:picMkLst>
            <pc:docMk/>
            <pc:sldMk cId="2816852392" sldId="464"/>
            <ac:picMk id="2" creationId="{9FC64046-91C2-7422-C6D8-67FFC258A328}"/>
          </ac:picMkLst>
        </pc:picChg>
      </pc:sldChg>
      <pc:sldChg chg="addSp modSp add modAnim">
        <pc:chgData name="Robert" userId="8e610f215beb07b7" providerId="LiveId" clId="{3F6146B4-7D94-49DD-8A3D-5932DE54AFCE}" dt="2022-11-13T16:02:13.369" v="6834"/>
        <pc:sldMkLst>
          <pc:docMk/>
          <pc:sldMk cId="47345457" sldId="465"/>
        </pc:sldMkLst>
        <pc:picChg chg="add mod">
          <ac:chgData name="Robert" userId="8e610f215beb07b7" providerId="LiveId" clId="{3F6146B4-7D94-49DD-8A3D-5932DE54AFCE}" dt="2022-11-13T16:02:10.714" v="6833"/>
          <ac:picMkLst>
            <pc:docMk/>
            <pc:sldMk cId="47345457" sldId="465"/>
            <ac:picMk id="2" creationId="{7A89C0F5-FAAF-7B2F-2176-6871469940C1}"/>
          </ac:picMkLst>
        </pc:picChg>
      </pc:sldChg>
      <pc:sldChg chg="addSp modSp add modAnim">
        <pc:chgData name="Robert" userId="8e610f215beb07b7" providerId="LiveId" clId="{3F6146B4-7D94-49DD-8A3D-5932DE54AFCE}" dt="2022-11-13T16:02:25.730" v="6836"/>
        <pc:sldMkLst>
          <pc:docMk/>
          <pc:sldMk cId="1117290017" sldId="466"/>
        </pc:sldMkLst>
        <pc:picChg chg="add mod">
          <ac:chgData name="Robert" userId="8e610f215beb07b7" providerId="LiveId" clId="{3F6146B4-7D94-49DD-8A3D-5932DE54AFCE}" dt="2022-11-13T16:02:23.289" v="6835"/>
          <ac:picMkLst>
            <pc:docMk/>
            <pc:sldMk cId="1117290017" sldId="466"/>
            <ac:picMk id="2" creationId="{AA4A23D7-97F5-7E82-D8A9-DEA602EB0104}"/>
          </ac:picMkLst>
        </pc:picChg>
      </pc:sldChg>
      <pc:sldChg chg="addSp modSp add modAnim">
        <pc:chgData name="Robert" userId="8e610f215beb07b7" providerId="LiveId" clId="{3F6146B4-7D94-49DD-8A3D-5932DE54AFCE}" dt="2022-11-13T16:02:33.715" v="6838"/>
        <pc:sldMkLst>
          <pc:docMk/>
          <pc:sldMk cId="65396031" sldId="467"/>
        </pc:sldMkLst>
        <pc:picChg chg="add mod">
          <ac:chgData name="Robert" userId="8e610f215beb07b7" providerId="LiveId" clId="{3F6146B4-7D94-49DD-8A3D-5932DE54AFCE}" dt="2022-11-13T16:02:31.302" v="6837"/>
          <ac:picMkLst>
            <pc:docMk/>
            <pc:sldMk cId="65396031" sldId="467"/>
            <ac:picMk id="2" creationId="{9F41FAE9-E31C-6CC5-D139-2DB4B090D410}"/>
          </ac:picMkLst>
        </pc:picChg>
      </pc:sldChg>
      <pc:sldChg chg="addSp modSp add modAnim">
        <pc:chgData name="Robert" userId="8e610f215beb07b7" providerId="LiveId" clId="{3F6146B4-7D94-49DD-8A3D-5932DE54AFCE}" dt="2022-11-13T16:02:47.050" v="6840"/>
        <pc:sldMkLst>
          <pc:docMk/>
          <pc:sldMk cId="2582186677" sldId="468"/>
        </pc:sldMkLst>
        <pc:picChg chg="add mod">
          <ac:chgData name="Robert" userId="8e610f215beb07b7" providerId="LiveId" clId="{3F6146B4-7D94-49DD-8A3D-5932DE54AFCE}" dt="2022-11-13T16:02:43.504" v="6839"/>
          <ac:picMkLst>
            <pc:docMk/>
            <pc:sldMk cId="2582186677" sldId="468"/>
            <ac:picMk id="2" creationId="{A5778066-57BF-EC22-C23E-0F736A7E44EC}"/>
          </ac:picMkLst>
        </pc:picChg>
      </pc:sldChg>
      <pc:sldChg chg="addSp modSp add modAnim">
        <pc:chgData name="Robert" userId="8e610f215beb07b7" providerId="LiveId" clId="{3F6146B4-7D94-49DD-8A3D-5932DE54AFCE}" dt="2022-11-13T16:03:07.144" v="6842"/>
        <pc:sldMkLst>
          <pc:docMk/>
          <pc:sldMk cId="217634841" sldId="469"/>
        </pc:sldMkLst>
        <pc:picChg chg="add mod">
          <ac:chgData name="Robert" userId="8e610f215beb07b7" providerId="LiveId" clId="{3F6146B4-7D94-49DD-8A3D-5932DE54AFCE}" dt="2022-11-13T16:03:04.063" v="6841"/>
          <ac:picMkLst>
            <pc:docMk/>
            <pc:sldMk cId="217634841" sldId="469"/>
            <ac:picMk id="2" creationId="{2A2E4232-A873-6EFE-D624-891941AAC70C}"/>
          </ac:picMkLst>
        </pc:picChg>
      </pc:sldChg>
      <pc:sldChg chg="addSp modSp add modAnim">
        <pc:chgData name="Robert" userId="8e610f215beb07b7" providerId="LiveId" clId="{3F6146B4-7D94-49DD-8A3D-5932DE54AFCE}" dt="2022-11-13T16:03:14.593" v="6844"/>
        <pc:sldMkLst>
          <pc:docMk/>
          <pc:sldMk cId="387901270" sldId="470"/>
        </pc:sldMkLst>
        <pc:picChg chg="add mod">
          <ac:chgData name="Robert" userId="8e610f215beb07b7" providerId="LiveId" clId="{3F6146B4-7D94-49DD-8A3D-5932DE54AFCE}" dt="2022-11-13T16:03:12.012" v="6843"/>
          <ac:picMkLst>
            <pc:docMk/>
            <pc:sldMk cId="387901270" sldId="470"/>
            <ac:picMk id="2" creationId="{740C0721-343E-323A-31C0-EFCAA442AACF}"/>
          </ac:picMkLst>
        </pc:picChg>
      </pc:sldChg>
      <pc:sldChg chg="addSp modSp add modAnim">
        <pc:chgData name="Robert" userId="8e610f215beb07b7" providerId="LiveId" clId="{3F6146B4-7D94-49DD-8A3D-5932DE54AFCE}" dt="2022-11-13T16:03:22.707" v="6846"/>
        <pc:sldMkLst>
          <pc:docMk/>
          <pc:sldMk cId="312525521" sldId="471"/>
        </pc:sldMkLst>
        <pc:picChg chg="add mod">
          <ac:chgData name="Robert" userId="8e610f215beb07b7" providerId="LiveId" clId="{3F6146B4-7D94-49DD-8A3D-5932DE54AFCE}" dt="2022-11-13T16:03:20.349" v="6845"/>
          <ac:picMkLst>
            <pc:docMk/>
            <pc:sldMk cId="312525521" sldId="471"/>
            <ac:picMk id="2" creationId="{7FD6BCE2-111A-47A9-F683-D08BC4E2D3D2}"/>
          </ac:picMkLst>
        </pc:picChg>
      </pc:sldChg>
      <pc:sldChg chg="addSp modSp add modAnim">
        <pc:chgData name="Robert" userId="8e610f215beb07b7" providerId="LiveId" clId="{3F6146B4-7D94-49DD-8A3D-5932DE54AFCE}" dt="2022-11-13T16:03:32.331" v="6848"/>
        <pc:sldMkLst>
          <pc:docMk/>
          <pc:sldMk cId="558893767" sldId="472"/>
        </pc:sldMkLst>
        <pc:picChg chg="add mod">
          <ac:chgData name="Robert" userId="8e610f215beb07b7" providerId="LiveId" clId="{3F6146B4-7D94-49DD-8A3D-5932DE54AFCE}" dt="2022-11-13T16:03:29.215" v="6847"/>
          <ac:picMkLst>
            <pc:docMk/>
            <pc:sldMk cId="558893767" sldId="472"/>
            <ac:picMk id="2" creationId="{92EF2C90-AEC1-804B-62D3-854E940B5DFA}"/>
          </ac:picMkLst>
        </pc:picChg>
      </pc:sldChg>
      <pc:sldChg chg="addSp modSp add modAnim">
        <pc:chgData name="Robert" userId="8e610f215beb07b7" providerId="LiveId" clId="{3F6146B4-7D94-49DD-8A3D-5932DE54AFCE}" dt="2022-11-13T16:03:40.880" v="6850"/>
        <pc:sldMkLst>
          <pc:docMk/>
          <pc:sldMk cId="3337886020" sldId="473"/>
        </pc:sldMkLst>
        <pc:picChg chg="add mod">
          <ac:chgData name="Robert" userId="8e610f215beb07b7" providerId="LiveId" clId="{3F6146B4-7D94-49DD-8A3D-5932DE54AFCE}" dt="2022-11-13T16:03:38.357" v="6849"/>
          <ac:picMkLst>
            <pc:docMk/>
            <pc:sldMk cId="3337886020" sldId="473"/>
            <ac:picMk id="2" creationId="{8BC2D912-2337-4528-57C3-FE1C0B46B8EB}"/>
          </ac:picMkLst>
        </pc:picChg>
      </pc:sldChg>
      <pc:sldChg chg="addSp modSp add modAnim">
        <pc:chgData name="Robert" userId="8e610f215beb07b7" providerId="LiveId" clId="{3F6146B4-7D94-49DD-8A3D-5932DE54AFCE}" dt="2022-11-13T16:03:49.314" v="6852"/>
        <pc:sldMkLst>
          <pc:docMk/>
          <pc:sldMk cId="3544282591" sldId="474"/>
        </pc:sldMkLst>
        <pc:picChg chg="add mod">
          <ac:chgData name="Robert" userId="8e610f215beb07b7" providerId="LiveId" clId="{3F6146B4-7D94-49DD-8A3D-5932DE54AFCE}" dt="2022-11-13T16:03:46.742" v="6851"/>
          <ac:picMkLst>
            <pc:docMk/>
            <pc:sldMk cId="3544282591" sldId="474"/>
            <ac:picMk id="2" creationId="{387241F8-E422-08D6-C882-8EFB767A70EC}"/>
          </ac:picMkLst>
        </pc:picChg>
      </pc:sldChg>
      <pc:sldChg chg="addSp modSp add mod modAnim">
        <pc:chgData name="Robert" userId="8e610f215beb07b7" providerId="LiveId" clId="{3F6146B4-7D94-49DD-8A3D-5932DE54AFCE}" dt="2022-11-13T16:22:06.515" v="7629" actId="20577"/>
        <pc:sldMkLst>
          <pc:docMk/>
          <pc:sldMk cId="2672251767" sldId="475"/>
        </pc:sldMkLst>
        <pc:spChg chg="mod">
          <ac:chgData name="Robert" userId="8e610f215beb07b7" providerId="LiveId" clId="{3F6146B4-7D94-49DD-8A3D-5932DE54AFCE}" dt="2022-11-13T16:08:04.708" v="6929" actId="20577"/>
          <ac:spMkLst>
            <pc:docMk/>
            <pc:sldMk cId="2672251767" sldId="475"/>
            <ac:spMk id="4" creationId="{31561876-1713-428F-12A6-D745C3A65DAF}"/>
          </ac:spMkLst>
        </pc:spChg>
        <pc:spChg chg="mod">
          <ac:chgData name="Robert" userId="8e610f215beb07b7" providerId="LiveId" clId="{3F6146B4-7D94-49DD-8A3D-5932DE54AFCE}" dt="2022-11-13T16:22:06.515" v="7629" actId="20577"/>
          <ac:spMkLst>
            <pc:docMk/>
            <pc:sldMk cId="2672251767" sldId="475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3T16:06:08.248" v="6864" actId="20577"/>
          <ac:spMkLst>
            <pc:docMk/>
            <pc:sldMk cId="2672251767" sldId="475"/>
            <ac:spMk id="12" creationId="{BF249219-1258-D5FD-7EDB-EBDC035B850B}"/>
          </ac:spMkLst>
        </pc:spChg>
        <pc:cxnChg chg="mod">
          <ac:chgData name="Robert" userId="8e610f215beb07b7" providerId="LiveId" clId="{3F6146B4-7D94-49DD-8A3D-5932DE54AFCE}" dt="2022-11-13T16:08:13.843" v="6931" actId="14100"/>
          <ac:cxnSpMkLst>
            <pc:docMk/>
            <pc:sldMk cId="2672251767" sldId="475"/>
            <ac:cxnSpMk id="5" creationId="{DCFBC89A-193E-E31D-1BDB-E01B6C87195A}"/>
          </ac:cxnSpMkLst>
        </pc:cxnChg>
        <pc:cxnChg chg="add mod">
          <ac:chgData name="Robert" userId="8e610f215beb07b7" providerId="LiveId" clId="{3F6146B4-7D94-49DD-8A3D-5932DE54AFCE}" dt="2022-11-13T16:08:48.608" v="6940" actId="14100"/>
          <ac:cxnSpMkLst>
            <pc:docMk/>
            <pc:sldMk cId="2672251767" sldId="475"/>
            <ac:cxnSpMk id="6" creationId="{A23A4FF8-AA1B-A195-71F9-CED1D0615E23}"/>
          </ac:cxnSpMkLst>
        </pc:cxnChg>
        <pc:cxnChg chg="add mod">
          <ac:chgData name="Robert" userId="8e610f215beb07b7" providerId="LiveId" clId="{3F6146B4-7D94-49DD-8A3D-5932DE54AFCE}" dt="2022-11-13T16:08:43.065" v="6938" actId="14100"/>
          <ac:cxnSpMkLst>
            <pc:docMk/>
            <pc:sldMk cId="2672251767" sldId="475"/>
            <ac:cxnSpMk id="7" creationId="{0A71B338-9289-9983-000A-5FF7E55E64B4}"/>
          </ac:cxnSpMkLst>
        </pc:cxnChg>
      </pc:sldChg>
      <pc:sldChg chg="addSp delSp modSp add mod modAnim">
        <pc:chgData name="Robert" userId="8e610f215beb07b7" providerId="LiveId" clId="{3F6146B4-7D94-49DD-8A3D-5932DE54AFCE}" dt="2022-11-13T16:22:21.715" v="7630"/>
        <pc:sldMkLst>
          <pc:docMk/>
          <pc:sldMk cId="2477867896" sldId="476"/>
        </pc:sldMkLst>
        <pc:spChg chg="add mod">
          <ac:chgData name="Robert" userId="8e610f215beb07b7" providerId="LiveId" clId="{3F6146B4-7D94-49DD-8A3D-5932DE54AFCE}" dt="2022-11-13T16:22:21.715" v="7630"/>
          <ac:spMkLst>
            <pc:docMk/>
            <pc:sldMk cId="2477867896" sldId="476"/>
            <ac:spMk id="2" creationId="{4FCA347A-7561-FAE0-0707-6C435B6229AB}"/>
          </ac:spMkLst>
        </pc:spChg>
        <pc:spChg chg="add mod">
          <ac:chgData name="Robert" userId="8e610f215beb07b7" providerId="LiveId" clId="{3F6146B4-7D94-49DD-8A3D-5932DE54AFCE}" dt="2022-11-13T16:13:08.517" v="7096"/>
          <ac:spMkLst>
            <pc:docMk/>
            <pc:sldMk cId="2477867896" sldId="476"/>
            <ac:spMk id="9" creationId="{640C8D83-9855-DE4B-88DD-CF63085C07E0}"/>
          </ac:spMkLst>
        </pc:spChg>
        <pc:spChg chg="mod">
          <ac:chgData name="Robert" userId="8e610f215beb07b7" providerId="LiveId" clId="{3F6146B4-7D94-49DD-8A3D-5932DE54AFCE}" dt="2022-11-13T16:11:17.815" v="7084" actId="20577"/>
          <ac:spMkLst>
            <pc:docMk/>
            <pc:sldMk cId="2477867896" sldId="476"/>
            <ac:spMk id="10" creationId="{229D3D3C-54A6-5EDF-0F09-4AB2E7D2A710}"/>
          </ac:spMkLst>
        </pc:spChg>
        <pc:spChg chg="del mod">
          <ac:chgData name="Robert" userId="8e610f215beb07b7" providerId="LiveId" clId="{3F6146B4-7D94-49DD-8A3D-5932DE54AFCE}" dt="2022-11-13T16:13:07.604" v="7095" actId="478"/>
          <ac:spMkLst>
            <pc:docMk/>
            <pc:sldMk cId="2477867896" sldId="476"/>
            <ac:spMk id="12" creationId="{BF249219-1258-D5FD-7EDB-EBDC035B850B}"/>
          </ac:spMkLst>
        </pc:spChg>
        <pc:picChg chg="add mod">
          <ac:chgData name="Robert" userId="8e610f215beb07b7" providerId="LiveId" clId="{3F6146B4-7D94-49DD-8A3D-5932DE54AFCE}" dt="2022-11-13T16:13:08.517" v="7096"/>
          <ac:picMkLst>
            <pc:docMk/>
            <pc:sldMk cId="2477867896" sldId="476"/>
            <ac:picMk id="3" creationId="{B7799185-D93F-3C03-2C17-6D696EE73CF6}"/>
          </ac:picMkLst>
        </pc:picChg>
        <pc:picChg chg="del mod">
          <ac:chgData name="Robert" userId="8e610f215beb07b7" providerId="LiveId" clId="{3F6146B4-7D94-49DD-8A3D-5932DE54AFCE}" dt="2022-11-13T16:13:07.604" v="7095" actId="478"/>
          <ac:picMkLst>
            <pc:docMk/>
            <pc:sldMk cId="2477867896" sldId="476"/>
            <ac:picMk id="11" creationId="{11157AF6-39C2-8E1E-EE72-2BF0F2804653}"/>
          </ac:picMkLst>
        </pc:picChg>
      </pc:sldChg>
      <pc:sldChg chg="addSp modSp add mod">
        <pc:chgData name="Robert" userId="8e610f215beb07b7" providerId="LiveId" clId="{3F6146B4-7D94-49DD-8A3D-5932DE54AFCE}" dt="2022-11-21T17:02:24.392" v="9033" actId="20577"/>
        <pc:sldMkLst>
          <pc:docMk/>
          <pc:sldMk cId="3727180706" sldId="477"/>
        </pc:sldMkLst>
        <pc:spChg chg="mod">
          <ac:chgData name="Robert" userId="8e610f215beb07b7" providerId="LiveId" clId="{3F6146B4-7D94-49DD-8A3D-5932DE54AFCE}" dt="2022-11-21T17:02:24.392" v="9033" actId="20577"/>
          <ac:spMkLst>
            <pc:docMk/>
            <pc:sldMk cId="3727180706" sldId="477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3T16:13:41.986" v="7100" actId="20577"/>
          <ac:spMkLst>
            <pc:docMk/>
            <pc:sldMk cId="3727180706" sldId="477"/>
            <ac:spMk id="12" creationId="{BF249219-1258-D5FD-7EDB-EBDC035B850B}"/>
          </ac:spMkLst>
        </pc:spChg>
        <pc:picChg chg="mod">
          <ac:chgData name="Robert" userId="8e610f215beb07b7" providerId="LiveId" clId="{3F6146B4-7D94-49DD-8A3D-5932DE54AFCE}" dt="2022-11-13T16:13:46.563" v="7101" actId="1076"/>
          <ac:picMkLst>
            <pc:docMk/>
            <pc:sldMk cId="3727180706" sldId="477"/>
            <ac:picMk id="11" creationId="{11157AF6-39C2-8E1E-EE72-2BF0F2804653}"/>
          </ac:picMkLst>
        </pc:picChg>
        <pc:cxnChg chg="mod">
          <ac:chgData name="Robert" userId="8e610f215beb07b7" providerId="LiveId" clId="{3F6146B4-7D94-49DD-8A3D-5932DE54AFCE}" dt="2022-11-13T16:16:56.972" v="7350" actId="14100"/>
          <ac:cxnSpMkLst>
            <pc:docMk/>
            <pc:sldMk cId="3727180706" sldId="477"/>
            <ac:cxnSpMk id="2" creationId="{7C14C133-400E-1B65-D803-E0A63E79305E}"/>
          </ac:cxnSpMkLst>
        </pc:cxnChg>
        <pc:cxnChg chg="mod">
          <ac:chgData name="Robert" userId="8e610f215beb07b7" providerId="LiveId" clId="{3F6146B4-7D94-49DD-8A3D-5932DE54AFCE}" dt="2022-11-13T16:17:03.153" v="7355" actId="14100"/>
          <ac:cxnSpMkLst>
            <pc:docMk/>
            <pc:sldMk cId="3727180706" sldId="477"/>
            <ac:cxnSpMk id="5" creationId="{FFC12B5B-36EC-5881-9F5D-DDA1B21FBBC9}"/>
          </ac:cxnSpMkLst>
        </pc:cxnChg>
        <pc:cxnChg chg="add mod">
          <ac:chgData name="Robert" userId="8e610f215beb07b7" providerId="LiveId" clId="{3F6146B4-7D94-49DD-8A3D-5932DE54AFCE}" dt="2022-11-13T16:17:32.078" v="7409" actId="14100"/>
          <ac:cxnSpMkLst>
            <pc:docMk/>
            <pc:sldMk cId="3727180706" sldId="477"/>
            <ac:cxnSpMk id="7" creationId="{83B3DC42-E4AC-AAB8-76F1-D436A1FF6EEC}"/>
          </ac:cxnSpMkLst>
        </pc:cxnChg>
        <pc:cxnChg chg="add mod">
          <ac:chgData name="Robert" userId="8e610f215beb07b7" providerId="LiveId" clId="{3F6146B4-7D94-49DD-8A3D-5932DE54AFCE}" dt="2022-11-13T16:17:37.732" v="7412" actId="14100"/>
          <ac:cxnSpMkLst>
            <pc:docMk/>
            <pc:sldMk cId="3727180706" sldId="477"/>
            <ac:cxnSpMk id="9" creationId="{D40A6E62-84B4-9DC4-3BCC-A195C05AE46B}"/>
          </ac:cxnSpMkLst>
        </pc:cxnChg>
      </pc:sldChg>
      <pc:sldChg chg="modSp add mod">
        <pc:chgData name="Robert" userId="8e610f215beb07b7" providerId="LiveId" clId="{3F6146B4-7D94-49DD-8A3D-5932DE54AFCE}" dt="2022-11-21T14:12:49.920" v="8910" actId="20577"/>
        <pc:sldMkLst>
          <pc:docMk/>
          <pc:sldMk cId="1577255456" sldId="478"/>
        </pc:sldMkLst>
        <pc:spChg chg="mod">
          <ac:chgData name="Robert" userId="8e610f215beb07b7" providerId="LiveId" clId="{3F6146B4-7D94-49DD-8A3D-5932DE54AFCE}" dt="2022-11-21T14:12:49.920" v="8910" actId="20577"/>
          <ac:spMkLst>
            <pc:docMk/>
            <pc:sldMk cId="1577255456" sldId="478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3T16:19:26.761" v="7469" actId="20577"/>
          <ac:spMkLst>
            <pc:docMk/>
            <pc:sldMk cId="1577255456" sldId="478"/>
            <ac:spMk id="12" creationId="{BF249219-1258-D5FD-7EDB-EBDC035B850B}"/>
          </ac:spMkLst>
        </pc:spChg>
        <pc:cxnChg chg="mod">
          <ac:chgData name="Robert" userId="8e610f215beb07b7" providerId="LiveId" clId="{3F6146B4-7D94-49DD-8A3D-5932DE54AFCE}" dt="2022-11-13T16:18:55.571" v="7435" actId="14100"/>
          <ac:cxnSpMkLst>
            <pc:docMk/>
            <pc:sldMk cId="1577255456" sldId="478"/>
            <ac:cxnSpMk id="2" creationId="{7C14C133-400E-1B65-D803-E0A63E79305E}"/>
          </ac:cxnSpMkLst>
        </pc:cxnChg>
        <pc:cxnChg chg="mod">
          <ac:chgData name="Robert" userId="8e610f215beb07b7" providerId="LiveId" clId="{3F6146B4-7D94-49DD-8A3D-5932DE54AFCE}" dt="2022-11-13T16:18:59.886" v="7448" actId="1036"/>
          <ac:cxnSpMkLst>
            <pc:docMk/>
            <pc:sldMk cId="1577255456" sldId="478"/>
            <ac:cxnSpMk id="5" creationId="{FFC12B5B-36EC-5881-9F5D-DDA1B21FBBC9}"/>
          </ac:cxnSpMkLst>
        </pc:cxnChg>
        <pc:cxnChg chg="mod">
          <ac:chgData name="Robert" userId="8e610f215beb07b7" providerId="LiveId" clId="{3F6146B4-7D94-49DD-8A3D-5932DE54AFCE}" dt="2022-11-13T16:19:10.264" v="7460" actId="1036"/>
          <ac:cxnSpMkLst>
            <pc:docMk/>
            <pc:sldMk cId="1577255456" sldId="478"/>
            <ac:cxnSpMk id="7" creationId="{83B3DC42-E4AC-AAB8-76F1-D436A1FF6EEC}"/>
          </ac:cxnSpMkLst>
        </pc:cxnChg>
        <pc:cxnChg chg="mod">
          <ac:chgData name="Robert" userId="8e610f215beb07b7" providerId="LiveId" clId="{3F6146B4-7D94-49DD-8A3D-5932DE54AFCE}" dt="2022-11-13T16:19:07.290" v="7450" actId="14100"/>
          <ac:cxnSpMkLst>
            <pc:docMk/>
            <pc:sldMk cId="1577255456" sldId="478"/>
            <ac:cxnSpMk id="9" creationId="{D40A6E62-84B4-9DC4-3BCC-A195C05AE46B}"/>
          </ac:cxnSpMkLst>
        </pc:cxnChg>
      </pc:sldChg>
      <pc:sldChg chg="modSp add mod">
        <pc:chgData name="Robert" userId="8e610f215beb07b7" providerId="LiveId" clId="{3F6146B4-7D94-49DD-8A3D-5932DE54AFCE}" dt="2022-11-21T17:02:17.508" v="9031" actId="20577"/>
        <pc:sldMkLst>
          <pc:docMk/>
          <pc:sldMk cId="1428066554" sldId="479"/>
        </pc:sldMkLst>
        <pc:spChg chg="mod">
          <ac:chgData name="Robert" userId="8e610f215beb07b7" providerId="LiveId" clId="{3F6146B4-7D94-49DD-8A3D-5932DE54AFCE}" dt="2022-11-21T17:02:17.508" v="9031" actId="20577"/>
          <ac:spMkLst>
            <pc:docMk/>
            <pc:sldMk cId="1428066554" sldId="479"/>
            <ac:spMk id="10" creationId="{229D3D3C-54A6-5EDF-0F09-4AB2E7D2A710}"/>
          </ac:spMkLst>
        </pc:spChg>
      </pc:sldChg>
      <pc:sldChg chg="modSp add mod">
        <pc:chgData name="Robert" userId="8e610f215beb07b7" providerId="LiveId" clId="{3F6146B4-7D94-49DD-8A3D-5932DE54AFCE}" dt="2022-11-21T17:02:07.594" v="9030" actId="20577"/>
        <pc:sldMkLst>
          <pc:docMk/>
          <pc:sldMk cId="848919532" sldId="480"/>
        </pc:sldMkLst>
        <pc:spChg chg="mod">
          <ac:chgData name="Robert" userId="8e610f215beb07b7" providerId="LiveId" clId="{3F6146B4-7D94-49DD-8A3D-5932DE54AFCE}" dt="2022-11-21T17:02:07.594" v="9030" actId="20577"/>
          <ac:spMkLst>
            <pc:docMk/>
            <pc:sldMk cId="848919532" sldId="480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3T16:28:08.490" v="7896" actId="20577"/>
          <ac:spMkLst>
            <pc:docMk/>
            <pc:sldMk cId="848919532" sldId="480"/>
            <ac:spMk id="12" creationId="{BF249219-1258-D5FD-7EDB-EBDC035B850B}"/>
          </ac:spMkLst>
        </pc:spChg>
        <pc:cxnChg chg="mod">
          <ac:chgData name="Robert" userId="8e610f215beb07b7" providerId="LiveId" clId="{3F6146B4-7D94-49DD-8A3D-5932DE54AFCE}" dt="2022-11-21T14:15:10.954" v="9009" actId="14100"/>
          <ac:cxnSpMkLst>
            <pc:docMk/>
            <pc:sldMk cId="848919532" sldId="480"/>
            <ac:cxnSpMk id="2" creationId="{7C14C133-400E-1B65-D803-E0A63E79305E}"/>
          </ac:cxnSpMkLst>
        </pc:cxnChg>
        <pc:cxnChg chg="mod">
          <ac:chgData name="Robert" userId="8e610f215beb07b7" providerId="LiveId" clId="{3F6146B4-7D94-49DD-8A3D-5932DE54AFCE}" dt="2022-11-21T14:15:06.402" v="9007" actId="1036"/>
          <ac:cxnSpMkLst>
            <pc:docMk/>
            <pc:sldMk cId="848919532" sldId="480"/>
            <ac:cxnSpMk id="5" creationId="{FFC12B5B-36EC-5881-9F5D-DDA1B21FBBC9}"/>
          </ac:cxnSpMkLst>
        </pc:cxnChg>
        <pc:cxnChg chg="mod">
          <ac:chgData name="Robert" userId="8e610f215beb07b7" providerId="LiveId" clId="{3F6146B4-7D94-49DD-8A3D-5932DE54AFCE}" dt="2022-11-21T14:14:59.115" v="8989" actId="1036"/>
          <ac:cxnSpMkLst>
            <pc:docMk/>
            <pc:sldMk cId="848919532" sldId="480"/>
            <ac:cxnSpMk id="7" creationId="{83B3DC42-E4AC-AAB8-76F1-D436A1FF6EEC}"/>
          </ac:cxnSpMkLst>
        </pc:cxnChg>
        <pc:cxnChg chg="mod">
          <ac:chgData name="Robert" userId="8e610f215beb07b7" providerId="LiveId" clId="{3F6146B4-7D94-49DD-8A3D-5932DE54AFCE}" dt="2022-11-21T14:15:03.570" v="9004" actId="1035"/>
          <ac:cxnSpMkLst>
            <pc:docMk/>
            <pc:sldMk cId="848919532" sldId="480"/>
            <ac:cxnSpMk id="9" creationId="{D40A6E62-84B4-9DC4-3BCC-A195C05AE46B}"/>
          </ac:cxnSpMkLst>
        </pc:cxnChg>
      </pc:sldChg>
      <pc:sldChg chg="modSp add del mod">
        <pc:chgData name="Robert" userId="8e610f215beb07b7" providerId="LiveId" clId="{3F6146B4-7D94-49DD-8A3D-5932DE54AFCE}" dt="2022-11-21T14:16:19.739" v="9024" actId="47"/>
        <pc:sldMkLst>
          <pc:docMk/>
          <pc:sldMk cId="1122090433" sldId="481"/>
        </pc:sldMkLst>
        <pc:spChg chg="mod">
          <ac:chgData name="Robert" userId="8e610f215beb07b7" providerId="LiveId" clId="{3F6146B4-7D94-49DD-8A3D-5932DE54AFCE}" dt="2022-11-13T16:27:25.130" v="7889" actId="1035"/>
          <ac:spMkLst>
            <pc:docMk/>
            <pc:sldMk cId="1122090433" sldId="481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3T16:28:14.644" v="7906" actId="20577"/>
          <ac:spMkLst>
            <pc:docMk/>
            <pc:sldMk cId="1122090433" sldId="481"/>
            <ac:spMk id="12" creationId="{BF249219-1258-D5FD-7EDB-EBDC035B850B}"/>
          </ac:spMkLst>
        </pc:spChg>
      </pc:sldChg>
      <pc:sldChg chg="addSp delSp modSp add mod">
        <pc:chgData name="Robert" userId="8e610f215beb07b7" providerId="LiveId" clId="{3F6146B4-7D94-49DD-8A3D-5932DE54AFCE}" dt="2022-11-13T16:34:11.842" v="8574" actId="478"/>
        <pc:sldMkLst>
          <pc:docMk/>
          <pc:sldMk cId="2922845008" sldId="482"/>
        </pc:sldMkLst>
        <pc:spChg chg="mod">
          <ac:chgData name="Robert" userId="8e610f215beb07b7" providerId="LiveId" clId="{3F6146B4-7D94-49DD-8A3D-5932DE54AFCE}" dt="2022-11-13T16:34:02.828" v="8569" actId="20577"/>
          <ac:spMkLst>
            <pc:docMk/>
            <pc:sldMk cId="2922845008" sldId="482"/>
            <ac:spMk id="10" creationId="{229D3D3C-54A6-5EDF-0F09-4AB2E7D2A710}"/>
          </ac:spMkLst>
        </pc:spChg>
        <pc:spChg chg="mod">
          <ac:chgData name="Robert" userId="8e610f215beb07b7" providerId="LiveId" clId="{3F6146B4-7D94-49DD-8A3D-5932DE54AFCE}" dt="2022-11-13T16:28:31" v="7928" actId="20577"/>
          <ac:spMkLst>
            <pc:docMk/>
            <pc:sldMk cId="2922845008" sldId="482"/>
            <ac:spMk id="12" creationId="{BF249219-1258-D5FD-7EDB-EBDC035B850B}"/>
          </ac:spMkLst>
        </pc:spChg>
        <pc:cxnChg chg="del mod">
          <ac:chgData name="Robert" userId="8e610f215beb07b7" providerId="LiveId" clId="{3F6146B4-7D94-49DD-8A3D-5932DE54AFCE}" dt="2022-11-13T16:34:05.276" v="8570" actId="478"/>
          <ac:cxnSpMkLst>
            <pc:docMk/>
            <pc:sldMk cId="2922845008" sldId="482"/>
            <ac:cxnSpMk id="2" creationId="{7C14C133-400E-1B65-D803-E0A63E79305E}"/>
          </ac:cxnSpMkLst>
        </pc:cxnChg>
        <pc:cxnChg chg="mod">
          <ac:chgData name="Robert" userId="8e610f215beb07b7" providerId="LiveId" clId="{3F6146B4-7D94-49DD-8A3D-5932DE54AFCE}" dt="2022-11-13T16:32:02.339" v="8322" actId="14100"/>
          <ac:cxnSpMkLst>
            <pc:docMk/>
            <pc:sldMk cId="2922845008" sldId="482"/>
            <ac:cxnSpMk id="5" creationId="{FFC12B5B-36EC-5881-9F5D-DDA1B21FBBC9}"/>
          </ac:cxnSpMkLst>
        </pc:cxnChg>
        <pc:cxnChg chg="add del mod">
          <ac:chgData name="Robert" userId="8e610f215beb07b7" providerId="LiveId" clId="{3F6146B4-7D94-49DD-8A3D-5932DE54AFCE}" dt="2022-11-13T16:34:06.965" v="8571" actId="478"/>
          <ac:cxnSpMkLst>
            <pc:docMk/>
            <pc:sldMk cId="2922845008" sldId="482"/>
            <ac:cxnSpMk id="7" creationId="{704D9A25-F909-606D-6BA5-E09FCEA6C12F}"/>
          </ac:cxnSpMkLst>
        </pc:cxnChg>
        <pc:cxnChg chg="add del mod">
          <ac:chgData name="Robert" userId="8e610f215beb07b7" providerId="LiveId" clId="{3F6146B4-7D94-49DD-8A3D-5932DE54AFCE}" dt="2022-11-13T16:34:10.166" v="8573" actId="478"/>
          <ac:cxnSpMkLst>
            <pc:docMk/>
            <pc:sldMk cId="2922845008" sldId="482"/>
            <ac:cxnSpMk id="13" creationId="{A6C0AA07-1A52-9E5D-E196-35F97337DA4C}"/>
          </ac:cxnSpMkLst>
        </pc:cxnChg>
        <pc:cxnChg chg="add del mod">
          <ac:chgData name="Robert" userId="8e610f215beb07b7" providerId="LiveId" clId="{3F6146B4-7D94-49DD-8A3D-5932DE54AFCE}" dt="2022-11-13T16:34:11.842" v="8574" actId="478"/>
          <ac:cxnSpMkLst>
            <pc:docMk/>
            <pc:sldMk cId="2922845008" sldId="482"/>
            <ac:cxnSpMk id="16" creationId="{84CCFC3C-7C84-7066-6DDD-72469E194A59}"/>
          </ac:cxnSpMkLst>
        </pc:cxnChg>
        <pc:cxnChg chg="add del mod">
          <ac:chgData name="Robert" userId="8e610f215beb07b7" providerId="LiveId" clId="{3F6146B4-7D94-49DD-8A3D-5932DE54AFCE}" dt="2022-11-13T16:34:08.615" v="8572" actId="478"/>
          <ac:cxnSpMkLst>
            <pc:docMk/>
            <pc:sldMk cId="2922845008" sldId="482"/>
            <ac:cxnSpMk id="19" creationId="{C3383A58-3A41-4ECF-F89B-871F8D9ED3E5}"/>
          </ac:cxnSpMkLst>
        </pc:cxnChg>
      </pc:sldChg>
      <pc:sldChg chg="addSp delSp modSp add mod modAnim">
        <pc:chgData name="Robert" userId="8e610f215beb07b7" providerId="LiveId" clId="{3F6146B4-7D94-49DD-8A3D-5932DE54AFCE}" dt="2022-11-13T16:39:39.425" v="8644"/>
        <pc:sldMkLst>
          <pc:docMk/>
          <pc:sldMk cId="3173354300" sldId="483"/>
        </pc:sldMkLst>
        <pc:graphicFrameChg chg="add del modGraphic">
          <ac:chgData name="Robert" userId="8e610f215beb07b7" providerId="LiveId" clId="{3F6146B4-7D94-49DD-8A3D-5932DE54AFCE}" dt="2022-11-13T16:36:42.769" v="8615" actId="27309"/>
          <ac:graphicFrameMkLst>
            <pc:docMk/>
            <pc:sldMk cId="3173354300" sldId="483"/>
            <ac:graphicFrameMk id="4" creationId="{8103CFBC-8376-C432-C57C-CE778CD4B122}"/>
          </ac:graphicFrameMkLst>
        </pc:graphicFrameChg>
        <pc:cxnChg chg="add del mod">
          <ac:chgData name="Robert" userId="8e610f215beb07b7" providerId="LiveId" clId="{3F6146B4-7D94-49DD-8A3D-5932DE54AFCE}" dt="2022-11-13T16:36:42.243" v="8614"/>
          <ac:cxnSpMkLst>
            <pc:docMk/>
            <pc:sldMk cId="3173354300" sldId="483"/>
            <ac:cxnSpMk id="6" creationId="{948B5D7D-99A1-4F19-EA07-9A5E3506FD4B}"/>
          </ac:cxnSpMkLst>
        </pc:cxnChg>
      </pc:sldChg>
      <pc:sldChg chg="addSp modSp add mod">
        <pc:chgData name="Robert" userId="8e610f215beb07b7" providerId="LiveId" clId="{3F6146B4-7D94-49DD-8A3D-5932DE54AFCE}" dt="2022-11-21T12:51:56.912" v="8834" actId="20577"/>
        <pc:sldMkLst>
          <pc:docMk/>
          <pc:sldMk cId="1305437515" sldId="484"/>
        </pc:sldMkLst>
        <pc:spChg chg="mod">
          <ac:chgData name="Robert" userId="8e610f215beb07b7" providerId="LiveId" clId="{3F6146B4-7D94-49DD-8A3D-5932DE54AFCE}" dt="2022-11-21T12:51:56.912" v="8834" actId="20577"/>
          <ac:spMkLst>
            <pc:docMk/>
            <pc:sldMk cId="1305437515" sldId="484"/>
            <ac:spMk id="10" creationId="{229D3D3C-54A6-5EDF-0F09-4AB2E7D2A710}"/>
          </ac:spMkLst>
        </pc:spChg>
        <pc:cxnChg chg="add mod">
          <ac:chgData name="Robert" userId="8e610f215beb07b7" providerId="LiveId" clId="{3F6146B4-7D94-49DD-8A3D-5932DE54AFCE}" dt="2022-11-21T12:43:50.783" v="8814"/>
          <ac:cxnSpMkLst>
            <pc:docMk/>
            <pc:sldMk cId="1305437515" sldId="484"/>
            <ac:cxnSpMk id="2" creationId="{A409C347-A3B7-A0FD-6AB6-0102D3A498B8}"/>
          </ac:cxnSpMkLst>
        </pc:cxnChg>
      </pc:sldChg>
      <pc:sldChg chg="addSp modSp add del mod">
        <pc:chgData name="Robert" userId="8e610f215beb07b7" providerId="LiveId" clId="{3F6146B4-7D94-49DD-8A3D-5932DE54AFCE}" dt="2022-11-21T12:50:27.577" v="8822" actId="47"/>
        <pc:sldMkLst>
          <pc:docMk/>
          <pc:sldMk cId="1256514837" sldId="485"/>
        </pc:sldMkLst>
        <pc:spChg chg="mod">
          <ac:chgData name="Robert" userId="8e610f215beb07b7" providerId="LiveId" clId="{3F6146B4-7D94-49DD-8A3D-5932DE54AFCE}" dt="2022-11-13T16:35:05.228" v="8596" actId="20577"/>
          <ac:spMkLst>
            <pc:docMk/>
            <pc:sldMk cId="1256514837" sldId="485"/>
            <ac:spMk id="10" creationId="{229D3D3C-54A6-5EDF-0F09-4AB2E7D2A710}"/>
          </ac:spMkLst>
        </pc:spChg>
        <pc:cxnChg chg="add mod">
          <ac:chgData name="Robert" userId="8e610f215beb07b7" providerId="LiveId" clId="{3F6146B4-7D94-49DD-8A3D-5932DE54AFCE}" dt="2022-11-13T16:35:02.788" v="8595"/>
          <ac:cxnSpMkLst>
            <pc:docMk/>
            <pc:sldMk cId="1256514837" sldId="485"/>
            <ac:cxnSpMk id="2" creationId="{F68437DB-DA3A-6955-52D9-A64CAAC4B6A9}"/>
          </ac:cxnSpMkLst>
        </pc:cxnChg>
        <pc:cxnChg chg="add mod">
          <ac:chgData name="Robert" userId="8e610f215beb07b7" providerId="LiveId" clId="{3F6146B4-7D94-49DD-8A3D-5932DE54AFCE}" dt="2022-11-21T12:43:53.462" v="8815"/>
          <ac:cxnSpMkLst>
            <pc:docMk/>
            <pc:sldMk cId="1256514837" sldId="485"/>
            <ac:cxnSpMk id="3" creationId="{5E59B1F2-6270-2397-6E03-A1E3B0430DE1}"/>
          </ac:cxnSpMkLst>
        </pc:cxnChg>
        <pc:cxnChg chg="add mod">
          <ac:chgData name="Robert" userId="8e610f215beb07b7" providerId="LiveId" clId="{3F6146B4-7D94-49DD-8A3D-5932DE54AFCE}" dt="2022-11-21T12:43:59.374" v="8816"/>
          <ac:cxnSpMkLst>
            <pc:docMk/>
            <pc:sldMk cId="1256514837" sldId="485"/>
            <ac:cxnSpMk id="4" creationId="{F3CDF424-DFA9-DC3C-5655-929618993186}"/>
          </ac:cxnSpMkLst>
        </pc:cxnChg>
      </pc:sldChg>
      <pc:sldChg chg="addSp modSp add mod">
        <pc:chgData name="Robert" userId="8e610f215beb07b7" providerId="LiveId" clId="{3F6146B4-7D94-49DD-8A3D-5932DE54AFCE}" dt="2022-11-21T12:52:11.888" v="8848" actId="20577"/>
        <pc:sldMkLst>
          <pc:docMk/>
          <pc:sldMk cId="3581223014" sldId="486"/>
        </pc:sldMkLst>
        <pc:spChg chg="mod">
          <ac:chgData name="Robert" userId="8e610f215beb07b7" providerId="LiveId" clId="{3F6146B4-7D94-49DD-8A3D-5932DE54AFCE}" dt="2022-11-21T12:52:11.888" v="8848" actId="20577"/>
          <ac:spMkLst>
            <pc:docMk/>
            <pc:sldMk cId="3581223014" sldId="486"/>
            <ac:spMk id="10" creationId="{229D3D3C-54A6-5EDF-0F09-4AB2E7D2A710}"/>
          </ac:spMkLst>
        </pc:spChg>
        <pc:cxnChg chg="add mod">
          <ac:chgData name="Robert" userId="8e610f215beb07b7" providerId="LiveId" clId="{3F6146B4-7D94-49DD-8A3D-5932DE54AFCE}" dt="2022-11-21T12:44:17.739" v="8817"/>
          <ac:cxnSpMkLst>
            <pc:docMk/>
            <pc:sldMk cId="3581223014" sldId="486"/>
            <ac:cxnSpMk id="3" creationId="{6BD6284C-A6E1-9BBE-3D67-EC75A2408FEF}"/>
          </ac:cxnSpMkLst>
        </pc:cxnChg>
        <pc:cxnChg chg="add mod">
          <ac:chgData name="Robert" userId="8e610f215beb07b7" providerId="LiveId" clId="{3F6146B4-7D94-49DD-8A3D-5932DE54AFCE}" dt="2022-11-21T12:44:17.739" v="8817"/>
          <ac:cxnSpMkLst>
            <pc:docMk/>
            <pc:sldMk cId="3581223014" sldId="486"/>
            <ac:cxnSpMk id="4" creationId="{91C8FD5B-254C-CAEA-AADF-F497791BB72E}"/>
          </ac:cxnSpMkLst>
        </pc:cxnChg>
      </pc:sldChg>
      <pc:sldChg chg="addSp delSp modSp add mod delAnim modAnim">
        <pc:chgData name="Robert" userId="8e610f215beb07b7" providerId="LiveId" clId="{3F6146B4-7D94-49DD-8A3D-5932DE54AFCE}" dt="2022-11-21T12:49:53.142" v="8820"/>
        <pc:sldMkLst>
          <pc:docMk/>
          <pc:sldMk cId="4134541706" sldId="487"/>
        </pc:sldMkLst>
        <pc:spChg chg="mod">
          <ac:chgData name="Robert" userId="8e610f215beb07b7" providerId="LiveId" clId="{3F6146B4-7D94-49DD-8A3D-5932DE54AFCE}" dt="2022-11-21T12:41:47.490" v="8789" actId="20577"/>
          <ac:spMkLst>
            <pc:docMk/>
            <pc:sldMk cId="4134541706" sldId="487"/>
            <ac:spMk id="10" creationId="{229D3D3C-54A6-5EDF-0F09-4AB2E7D2A710}"/>
          </ac:spMkLst>
        </pc:spChg>
        <pc:cxnChg chg="add mod">
          <ac:chgData name="Robert" userId="8e610f215beb07b7" providerId="LiveId" clId="{3F6146B4-7D94-49DD-8A3D-5932DE54AFCE}" dt="2022-11-13T16:36:48.067" v="8616"/>
          <ac:cxnSpMkLst>
            <pc:docMk/>
            <pc:sldMk cId="4134541706" sldId="487"/>
            <ac:cxnSpMk id="3" creationId="{E17CD3C0-44A7-13A7-DD19-A6DAED70F2CD}"/>
          </ac:cxnSpMkLst>
        </pc:cxnChg>
        <pc:cxnChg chg="add del mod">
          <ac:chgData name="Robert" userId="8e610f215beb07b7" providerId="LiveId" clId="{3F6146B4-7D94-49DD-8A3D-5932DE54AFCE}" dt="2022-11-21T12:42:07.117" v="8792" actId="478"/>
          <ac:cxnSpMkLst>
            <pc:docMk/>
            <pc:sldMk cId="4134541706" sldId="487"/>
            <ac:cxnSpMk id="4" creationId="{0B07CD9C-8A72-594C-8BFE-55D713FB7150}"/>
          </ac:cxnSpMkLst>
        </pc:cxnChg>
        <pc:cxnChg chg="add del mod">
          <ac:chgData name="Robert" userId="8e610f215beb07b7" providerId="LiveId" clId="{3F6146B4-7D94-49DD-8A3D-5932DE54AFCE}" dt="2022-11-13T16:39:20.485" v="8637" actId="478"/>
          <ac:cxnSpMkLst>
            <pc:docMk/>
            <pc:sldMk cId="4134541706" sldId="487"/>
            <ac:cxnSpMk id="6" creationId="{872EAA9E-AE5E-412A-3C7B-2088D665FFA3}"/>
          </ac:cxnSpMkLst>
        </pc:cxnChg>
        <pc:cxnChg chg="add mod">
          <ac:chgData name="Robert" userId="8e610f215beb07b7" providerId="LiveId" clId="{3F6146B4-7D94-49DD-8A3D-5932DE54AFCE}" dt="2022-11-21T12:49:49.732" v="8819"/>
          <ac:cxnSpMkLst>
            <pc:docMk/>
            <pc:sldMk cId="4134541706" sldId="487"/>
            <ac:cxnSpMk id="6" creationId="{BDEC2C23-53D3-C393-B30F-F4B5027878BF}"/>
          </ac:cxnSpMkLst>
        </pc:cxnChg>
        <pc:cxnChg chg="add mod">
          <ac:chgData name="Robert" userId="8e610f215beb07b7" providerId="LiveId" clId="{3F6146B4-7D94-49DD-8A3D-5932DE54AFCE}" dt="2022-11-21T12:49:53.142" v="8820"/>
          <ac:cxnSpMkLst>
            <pc:docMk/>
            <pc:sldMk cId="4134541706" sldId="487"/>
            <ac:cxnSpMk id="7" creationId="{2BF34C2E-B929-C450-9B6C-E31042A7D768}"/>
          </ac:cxnSpMkLst>
        </pc:cxnChg>
        <pc:cxnChg chg="add mod">
          <ac:chgData name="Robert" userId="8e610f215beb07b7" providerId="LiveId" clId="{3F6146B4-7D94-49DD-8A3D-5932DE54AFCE}" dt="2022-11-21T12:49:53.142" v="8820"/>
          <ac:cxnSpMkLst>
            <pc:docMk/>
            <pc:sldMk cId="4134541706" sldId="487"/>
            <ac:cxnSpMk id="9" creationId="{6C917519-32B7-AAA8-43A8-B4A6293C086B}"/>
          </ac:cxnSpMkLst>
        </pc:cxnChg>
      </pc:sldChg>
      <pc:sldChg chg="modSp add del">
        <pc:chgData name="Robert" userId="8e610f215beb07b7" providerId="LiveId" clId="{3F6146B4-7D94-49DD-8A3D-5932DE54AFCE}" dt="2022-11-21T14:15:35.761" v="9015" actId="47"/>
        <pc:sldMkLst>
          <pc:docMk/>
          <pc:sldMk cId="370909370" sldId="488"/>
        </pc:sldMkLst>
        <pc:spChg chg="mod">
          <ac:chgData name="Robert" userId="8e610f215beb07b7" providerId="LiveId" clId="{3F6146B4-7D94-49DD-8A3D-5932DE54AFCE}" dt="2022-11-21T14:15:33.627" v="9014"/>
          <ac:spMkLst>
            <pc:docMk/>
            <pc:sldMk cId="370909370" sldId="488"/>
            <ac:spMk id="10" creationId="{229D3D3C-54A6-5EDF-0F09-4AB2E7D2A710}"/>
          </ac:spMkLst>
        </pc:spChg>
      </pc:sldChg>
      <pc:sldChg chg="modSp add">
        <pc:chgData name="Robert" userId="8e610f215beb07b7" providerId="LiveId" clId="{3F6146B4-7D94-49DD-8A3D-5932DE54AFCE}" dt="2022-11-21T17:02:03.544" v="9028" actId="20577"/>
        <pc:sldMkLst>
          <pc:docMk/>
          <pc:sldMk cId="1479575008" sldId="488"/>
        </pc:sldMkLst>
        <pc:spChg chg="mod">
          <ac:chgData name="Robert" userId="8e610f215beb07b7" providerId="LiveId" clId="{3F6146B4-7D94-49DD-8A3D-5932DE54AFCE}" dt="2022-11-21T17:02:03.544" v="9028" actId="20577"/>
          <ac:spMkLst>
            <pc:docMk/>
            <pc:sldMk cId="1479575008" sldId="488"/>
            <ac:spMk id="10" creationId="{229D3D3C-54A6-5EDF-0F09-4AB2E7D2A710}"/>
          </ac:spMkLst>
        </pc:spChg>
      </pc:sldChg>
      <pc:sldChg chg="addSp modSp add del modAnim">
        <pc:chgData name="Robert" userId="8e610f215beb07b7" providerId="LiveId" clId="{3F6146B4-7D94-49DD-8A3D-5932DE54AFCE}" dt="2022-11-21T12:52:54.149" v="8851" actId="47"/>
        <pc:sldMkLst>
          <pc:docMk/>
          <pc:sldMk cId="4268781145" sldId="488"/>
        </pc:sldMkLst>
        <pc:spChg chg="mod">
          <ac:chgData name="Robert" userId="8e610f215beb07b7" providerId="LiveId" clId="{3F6146B4-7D94-49DD-8A3D-5932DE54AFCE}" dt="2022-11-13T16:39:29.299" v="8643" actId="20577"/>
          <ac:spMkLst>
            <pc:docMk/>
            <pc:sldMk cId="4268781145" sldId="488"/>
            <ac:spMk id="10" creationId="{229D3D3C-54A6-5EDF-0F09-4AB2E7D2A710}"/>
          </ac:spMkLst>
        </pc:spChg>
        <pc:cxnChg chg="add mod">
          <ac:chgData name="Robert" userId="8e610f215beb07b7" providerId="LiveId" clId="{3F6146B4-7D94-49DD-8A3D-5932DE54AFCE}" dt="2022-11-21T12:52:32.162" v="8849"/>
          <ac:cxnSpMkLst>
            <pc:docMk/>
            <pc:sldMk cId="4268781145" sldId="488"/>
            <ac:cxnSpMk id="7" creationId="{B3633E8F-95FA-06DF-D0AC-4958D566CDD9}"/>
          </ac:cxnSpMkLst>
        </pc:cxnChg>
      </pc:sldChg>
      <pc:sldChg chg="addSp modSp add del mod">
        <pc:chgData name="Robert" userId="8e610f215beb07b7" providerId="LiveId" clId="{3F6146B4-7D94-49DD-8A3D-5932DE54AFCE}" dt="2022-11-21T12:51:14.218" v="8827" actId="47"/>
        <pc:sldMkLst>
          <pc:docMk/>
          <pc:sldMk cId="776970014" sldId="489"/>
        </pc:sldMkLst>
        <pc:spChg chg="mod">
          <ac:chgData name="Robert" userId="8e610f215beb07b7" providerId="LiveId" clId="{3F6146B4-7D94-49DD-8A3D-5932DE54AFCE}" dt="2022-11-21T12:51:04.151" v="8826"/>
          <ac:spMkLst>
            <pc:docMk/>
            <pc:sldMk cId="776970014" sldId="489"/>
            <ac:spMk id="10" creationId="{229D3D3C-54A6-5EDF-0F09-4AB2E7D2A710}"/>
          </ac:spMkLst>
        </pc:spChg>
        <pc:cxnChg chg="add mod">
          <ac:chgData name="Robert" userId="8e610f215beb07b7" providerId="LiveId" clId="{3F6146B4-7D94-49DD-8A3D-5932DE54AFCE}" dt="2022-11-21T12:49:41.343" v="8818"/>
          <ac:cxnSpMkLst>
            <pc:docMk/>
            <pc:sldMk cId="776970014" sldId="489"/>
            <ac:cxnSpMk id="3" creationId="{C0192772-EC02-9AA1-2D7E-15083F36055D}"/>
          </ac:cxnSpMkLst>
        </pc:cxnChg>
        <pc:cxnChg chg="add mod">
          <ac:chgData name="Robert" userId="8e610f215beb07b7" providerId="LiveId" clId="{3F6146B4-7D94-49DD-8A3D-5932DE54AFCE}" dt="2022-11-21T12:49:41.343" v="8818"/>
          <ac:cxnSpMkLst>
            <pc:docMk/>
            <pc:sldMk cId="776970014" sldId="489"/>
            <ac:cxnSpMk id="4" creationId="{510C17E6-C4BE-B0BC-DB5B-87720EB32760}"/>
          </ac:cxnSpMkLst>
        </pc:cxnChg>
      </pc:sldChg>
      <pc:sldChg chg="delSp modSp add del mod delAnim modAnim">
        <pc:chgData name="Robert" userId="8e610f215beb07b7" providerId="LiveId" clId="{3F6146B4-7D94-49DD-8A3D-5932DE54AFCE}" dt="2022-11-21T12:43:11.995" v="8813" actId="47"/>
        <pc:sldMkLst>
          <pc:docMk/>
          <pc:sldMk cId="77728218" sldId="490"/>
        </pc:sldMkLst>
        <pc:spChg chg="mod">
          <ac:chgData name="Robert" userId="8e610f215beb07b7" providerId="LiveId" clId="{3F6146B4-7D94-49DD-8A3D-5932DE54AFCE}" dt="2022-11-21T12:42:22.593" v="8809" actId="20577"/>
          <ac:spMkLst>
            <pc:docMk/>
            <pc:sldMk cId="77728218" sldId="490"/>
            <ac:spMk id="10" creationId="{229D3D3C-54A6-5EDF-0F09-4AB2E7D2A710}"/>
          </ac:spMkLst>
        </pc:spChg>
        <pc:cxnChg chg="del">
          <ac:chgData name="Robert" userId="8e610f215beb07b7" providerId="LiveId" clId="{3F6146B4-7D94-49DD-8A3D-5932DE54AFCE}" dt="2022-11-21T12:42:36.362" v="8811" actId="478"/>
          <ac:cxnSpMkLst>
            <pc:docMk/>
            <pc:sldMk cId="77728218" sldId="490"/>
            <ac:cxnSpMk id="4" creationId="{0B07CD9C-8A72-594C-8BFE-55D713FB7150}"/>
          </ac:cxnSpMkLst>
        </pc:cxnChg>
      </pc:sldChg>
      <pc:sldChg chg="addSp modSp add del modAnim">
        <pc:chgData name="Robert" userId="8e610f215beb07b7" providerId="LiveId" clId="{3F6146B4-7D94-49DD-8A3D-5932DE54AFCE}" dt="2022-11-21T12:52:49.750" v="8850" actId="47"/>
        <pc:sldMkLst>
          <pc:docMk/>
          <pc:sldMk cId="2253884108" sldId="491"/>
        </pc:sldMkLst>
        <pc:cxnChg chg="add mod">
          <ac:chgData name="Robert" userId="8e610f215beb07b7" providerId="LiveId" clId="{3F6146B4-7D94-49DD-8A3D-5932DE54AFCE}" dt="2022-11-21T12:50:04.688" v="8821"/>
          <ac:cxnSpMkLst>
            <pc:docMk/>
            <pc:sldMk cId="2253884108" sldId="491"/>
            <ac:cxnSpMk id="6" creationId="{37B28EBD-AC6A-81D9-6811-F701F0809727}"/>
          </ac:cxnSpMkLst>
        </pc:cxnChg>
        <pc:cxnChg chg="add mod">
          <ac:chgData name="Robert" userId="8e610f215beb07b7" providerId="LiveId" clId="{3F6146B4-7D94-49DD-8A3D-5932DE54AFCE}" dt="2022-11-21T12:50:04.688" v="8821"/>
          <ac:cxnSpMkLst>
            <pc:docMk/>
            <pc:sldMk cId="2253884108" sldId="491"/>
            <ac:cxnSpMk id="7" creationId="{F51447E6-CCDE-FD93-E58D-FA9C01A7F5D0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D210A-ADB0-E57C-0546-6A41DE3054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CF11E5-D76A-258E-B554-6A7F7227B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CD9F64-767A-FB47-B39B-4FE2F1633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4E6F-D5A3-4B74-A1EA-56DA06D921A5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701A6-34C4-29F8-F960-B0EE228F0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6BE46-DB36-A836-8147-AEE809AF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632A7-B7B2-4EF3-AC53-F71083DD0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169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0B303-CB78-0A64-3D97-BB4039534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48941-1928-680E-045D-CA3E9EA41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AC0C4-22EA-6581-FD75-3300E2EC9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4E6F-D5A3-4B74-A1EA-56DA06D921A5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3E1D0-230C-5A4D-F17F-4E895199F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88FB0-78DB-17D6-34F8-673183C3F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632A7-B7B2-4EF3-AC53-F71083DD0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855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7BCD5A-E3F0-F7BE-7985-4D34A65AAB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CBC25E-99E7-1C69-667B-5A889C13C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F4B01-4944-833F-D5AF-4110E02AE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4E6F-D5A3-4B74-A1EA-56DA06D921A5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77B28-5750-2A3D-13FB-9D866BE92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D2F52-A239-79F9-DA8C-4F97E499B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632A7-B7B2-4EF3-AC53-F71083DD0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93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91BBF-3290-E6D2-3B68-1994A1CB1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FCEC7-2BBA-3FCD-CC9D-08F5E9906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9DA57-CE00-34B3-5DA9-83AFB3B34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4E6F-D5A3-4B74-A1EA-56DA06D921A5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94B85-0601-1DB3-6E6C-2306BB151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DB3F2-CEB5-6216-A6CA-85AB65D6C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632A7-B7B2-4EF3-AC53-F71083DD0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543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279A7-B8FD-17A6-E6C7-8D929362F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18ECB-39AE-501E-55E0-5AA2B5CB4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F6307-F99F-84AF-FF12-509C3111E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4E6F-D5A3-4B74-A1EA-56DA06D921A5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B8982-0C92-13B8-3B5B-796D68FFB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6D517-B31A-714C-5AD9-4FB647457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632A7-B7B2-4EF3-AC53-F71083DD0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236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C86D4-E5B1-89F7-914A-C38C93C41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696C5-CF6E-3F93-9C27-2FD4E6135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D85675-5E4B-EB23-16DA-82526BFCE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A7CB79-E9A0-283A-C580-E27D50959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4E6F-D5A3-4B74-A1EA-56DA06D921A5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BF7739-8D26-6F87-C1FA-A15488971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3ABAB-B0C3-BB4A-4823-19098F7B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632A7-B7B2-4EF3-AC53-F71083DD0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780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6DE0-E56F-59C4-236E-CB5049AA2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D9AEBE-089E-4C32-B772-37A4F5EE3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EFA9D5-65FA-70FE-560F-D291A91C3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E7A817-F533-9BBF-4C6C-D73B0C7877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D73751-06E7-EF76-3BD0-E86110AFFC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2BADBB-43AA-00BD-73D1-452F88C1A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4E6F-D5A3-4B74-A1EA-56DA06D921A5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7EB1F7-9D8C-431C-8A67-49EDF0330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C84CE5-ED1A-70D8-5BFE-B79A4171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632A7-B7B2-4EF3-AC53-F71083DD0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864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0A2FE-9F93-B616-AF9E-FBA522239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4D5D60-7F05-8BDE-A643-73C65B6FB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4E6F-D5A3-4B74-A1EA-56DA06D921A5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1C73DD-0852-2A8D-CB2B-E31A20EFD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65AD5-75C5-CFA0-EE4F-F94AE7370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632A7-B7B2-4EF3-AC53-F71083DD0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404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9CFBD2-125B-20A6-75B1-65C51DD48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4E6F-D5A3-4B74-A1EA-56DA06D921A5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B96D2D-DE83-992A-9596-AE907192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8E14F-47D3-7D26-0052-92EAB7885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632A7-B7B2-4EF3-AC53-F71083DD0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13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9A046-6604-9E34-2402-C7A12C31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6760A-453C-E10E-7B46-D4897951F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1E5A9-3D20-99A8-45D4-FCF9F875B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D0E9E-CD8D-81D8-D6CF-677924C36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4E6F-D5A3-4B74-A1EA-56DA06D921A5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A2D224-07BC-FC51-A9BB-A0856CD39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C60C-EDB3-085B-566D-F2F6E72F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632A7-B7B2-4EF3-AC53-F71083DD0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326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3B9E7-A61D-D958-7DAF-E2F3CEDC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442E1-0B50-119D-6830-C3E39B86BA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CBD528-0E2C-D0F5-8E03-698B4222DB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5ED013-3B26-691B-01A5-EA1B6CC96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4E6F-D5A3-4B74-A1EA-56DA06D921A5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E8A1A-05CA-4B48-CA21-38EF80839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A9DF2-1729-279C-6978-27F88A676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632A7-B7B2-4EF3-AC53-F71083DD0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620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C97992-1C6D-7C73-E540-00DC2B46D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847DE-E552-6A77-7D61-202E7E28F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07FA4-034A-8E0E-DA08-DEBD04A612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34E6F-D5A3-4B74-A1EA-56DA06D921A5}" type="datetimeFigureOut">
              <a:rPr lang="en-GB" smtClean="0"/>
              <a:t>21/11/2022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73769-E5DD-C97E-6472-D728CF522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D5EA0-A452-542D-1E32-114E9827E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632A7-B7B2-4EF3-AC53-F71083DD0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17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4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4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4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4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4" Type="http://schemas.openxmlformats.org/officeDocument/2006/relationships/image" Target="../media/image6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7.mp4"/><Relationship Id="rId1" Type="http://schemas.microsoft.com/office/2007/relationships/media" Target="../media/media27.mp4"/><Relationship Id="rId4" Type="http://schemas.openxmlformats.org/officeDocument/2006/relationships/image" Target="../media/image6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4" Type="http://schemas.openxmlformats.org/officeDocument/2006/relationships/image" Target="../media/image6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9.mp4"/><Relationship Id="rId1" Type="http://schemas.microsoft.com/office/2007/relationships/media" Target="../media/media29.mp4"/><Relationship Id="rId4" Type="http://schemas.openxmlformats.org/officeDocument/2006/relationships/image" Target="../media/image6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0.mp4"/><Relationship Id="rId1" Type="http://schemas.microsoft.com/office/2007/relationships/media" Target="../media/media30.mp4"/><Relationship Id="rId4" Type="http://schemas.openxmlformats.org/officeDocument/2006/relationships/image" Target="../media/image6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7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B3E680-48E4-F580-5021-65C8DD9B7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130" y="-1142387"/>
            <a:ext cx="13765950" cy="96469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65CAC0-4E73-AF44-85D6-67000153EDF7}"/>
              </a:ext>
            </a:extLst>
          </p:cNvPr>
          <p:cNvSpPr txBox="1"/>
          <p:nvPr/>
        </p:nvSpPr>
        <p:spPr>
          <a:xfrm>
            <a:off x="8019802" y="5364875"/>
            <a:ext cx="4518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Robert Trueman</a:t>
            </a:r>
          </a:p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rob.trueman@york.ac.uk</a:t>
            </a:r>
          </a:p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York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1AB2EA-5555-67F1-B706-6818A2D701CB}"/>
              </a:ext>
            </a:extLst>
          </p:cNvPr>
          <p:cNvSpPr txBox="1"/>
          <p:nvPr/>
        </p:nvSpPr>
        <p:spPr>
          <a:xfrm>
            <a:off x="1159707" y="569795"/>
            <a:ext cx="9464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 and Argument</a:t>
            </a:r>
          </a:p>
          <a:p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Lecture 16: Proof Rules for FOL (1)</a:t>
            </a:r>
          </a:p>
        </p:txBody>
      </p:sp>
    </p:spTree>
    <p:extLst>
      <p:ext uri="{BB962C8B-B14F-4D97-AF65-F5344CB8AC3E}">
        <p14:creationId xmlns:p14="http://schemas.microsoft.com/office/powerpoint/2010/main" val="3244483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4">
            <a:hlinkClick r:id="" action="ppaction://media"/>
            <a:extLst>
              <a:ext uri="{FF2B5EF4-FFF2-40B4-BE49-F238E27FC236}">
                <a16:creationId xmlns:a16="http://schemas.microsoft.com/office/drawing/2014/main" id="{29D061D5-6981-C6A6-E28D-C10AAF995E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7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5">
            <a:hlinkClick r:id="" action="ppaction://media"/>
            <a:extLst>
              <a:ext uri="{FF2B5EF4-FFF2-40B4-BE49-F238E27FC236}">
                <a16:creationId xmlns:a16="http://schemas.microsoft.com/office/drawing/2014/main" id="{B78020E0-8C50-9453-B976-BF65BA023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7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6">
            <a:hlinkClick r:id="" action="ppaction://media"/>
            <a:extLst>
              <a:ext uri="{FF2B5EF4-FFF2-40B4-BE49-F238E27FC236}">
                <a16:creationId xmlns:a16="http://schemas.microsoft.com/office/drawing/2014/main" id="{3085F819-4BDA-81B6-740B-1B20DEF6F7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7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Universal Elimination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3782303"/>
                <a:ext cx="9503313" cy="252889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is a formula containing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one or more</a:t>
                </a:r>
                <a:r>
                  <a:rPr lang="en-GB" sz="2500" dirty="0">
                    <a:solidFill>
                      <a:srgbClr val="C00000"/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occurrences of some variable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GB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can be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any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name you like</a:t>
                </a:r>
                <a:endParaRPr lang="en-GB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is the result of replacing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every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occurrences of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with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endParaRPr lang="en-GB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3782303"/>
                <a:ext cx="9503313" cy="2528897"/>
              </a:xfrm>
              <a:prstGeom prst="rect">
                <a:avLst/>
              </a:prstGeom>
              <a:blipFill>
                <a:blip r:embed="rId3"/>
                <a:stretch>
                  <a:fillRect l="-963" t="-1205" b="-53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561876-1713-428F-12A6-D745C3A65DAF}"/>
                  </a:ext>
                </a:extLst>
              </p:cNvPr>
              <p:cNvSpPr txBox="1"/>
              <p:nvPr/>
            </p:nvSpPr>
            <p:spPr>
              <a:xfrm>
                <a:off x="3754366" y="1921214"/>
                <a:ext cx="4865759" cy="8874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</a:t>
                </a:r>
                <a:r>
                  <a:rPr lang="en-GB" sz="2500" b="0" i="1" dirty="0"/>
                  <a:t>m</a:t>
                </a:r>
                <a:r>
                  <a:rPr lang="en-GB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𝒙𝑨</m:t>
                    </m:r>
                    <m:d>
                      <m:d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endParaRPr lang="en-GB" sz="2500" b="1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3495675" algn="l"/>
                  </a:tabLst>
                </a:pP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b="1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GB" sz="2500" dirty="0"/>
                  <a:t>E </a:t>
                </a:r>
                <a:r>
                  <a:rPr lang="en-GB" sz="2500" i="1" dirty="0"/>
                  <a:t>m</a:t>
                </a:r>
                <a:endParaRPr lang="en-GB" sz="25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561876-1713-428F-12A6-D745C3A65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366" y="1921214"/>
                <a:ext cx="4865759" cy="887422"/>
              </a:xfrm>
              <a:prstGeom prst="rect">
                <a:avLst/>
              </a:prstGeom>
              <a:blipFill>
                <a:blip r:embed="rId4"/>
                <a:stretch>
                  <a:fillRect t="-4795" b="-16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BC89A-193E-E31D-1BDB-E01B6C87195A}"/>
              </a:ext>
            </a:extLst>
          </p:cNvPr>
          <p:cNvCxnSpPr>
            <a:cxnSpLocks/>
          </p:cNvCxnSpPr>
          <p:nvPr/>
        </p:nvCxnSpPr>
        <p:spPr>
          <a:xfrm>
            <a:off x="4745766" y="2064423"/>
            <a:ext cx="0" cy="6191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18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3127838"/>
                <a:ext cx="9503313" cy="129779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8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𝑥𝑅𝑎𝑥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419350" algn="l"/>
                  </a:tabLst>
                </a:pPr>
                <a:r>
                  <a:rPr lang="en-GB" sz="2500" dirty="0"/>
                  <a:t>	15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𝑅𝑎𝑏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GB" sz="2500" dirty="0"/>
                  <a:t>E 8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3127838"/>
                <a:ext cx="9503313" cy="1297791"/>
              </a:xfrm>
              <a:prstGeom prst="rect">
                <a:avLst/>
              </a:prstGeom>
              <a:blipFill>
                <a:blip r:embed="rId3"/>
                <a:stretch>
                  <a:fillRect t="-2817" b="-107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Simple examples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3257550"/>
            <a:ext cx="0" cy="10858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949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3127838"/>
                <a:ext cx="9503313" cy="129779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8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𝑦𝑅𝑎𝑦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419350" algn="l"/>
                  </a:tabLst>
                </a:pPr>
                <a:r>
                  <a:rPr lang="en-GB" sz="2500" dirty="0"/>
                  <a:t>	15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𝑅𝑎𝑏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GB" sz="2500" dirty="0"/>
                  <a:t>E 8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3127838"/>
                <a:ext cx="9503313" cy="1297791"/>
              </a:xfrm>
              <a:prstGeom prst="rect">
                <a:avLst/>
              </a:prstGeom>
              <a:blipFill>
                <a:blip r:embed="rId3"/>
                <a:stretch>
                  <a:fillRect t="-2817" b="-107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Simple examples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3257550"/>
            <a:ext cx="0" cy="10858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723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3127838"/>
                <a:ext cx="9503313" cy="129779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8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𝑦𝑅𝑎𝑦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419350" algn="l"/>
                  </a:tabLst>
                </a:pPr>
                <a:r>
                  <a:rPr lang="en-GB" sz="2500" dirty="0"/>
                  <a:t>	15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𝑅𝑎𝑐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GB" sz="2500" dirty="0"/>
                  <a:t>E 8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3127838"/>
                <a:ext cx="9503313" cy="1297791"/>
              </a:xfrm>
              <a:prstGeom prst="rect">
                <a:avLst/>
              </a:prstGeom>
              <a:blipFill>
                <a:blip r:embed="rId3"/>
                <a:stretch>
                  <a:fillRect t="-2817" b="-107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Simple examples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3257550"/>
            <a:ext cx="0" cy="10858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481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3127838"/>
                <a:ext cx="9503313" cy="129779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8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𝑦𝑅𝑎𝑦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419350" algn="l"/>
                  </a:tabLst>
                </a:pPr>
                <a:r>
                  <a:rPr lang="en-GB" sz="2500" dirty="0"/>
                  <a:t>	15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𝑅𝑎𝑎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GB" sz="2500" dirty="0"/>
                  <a:t>E 8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3127838"/>
                <a:ext cx="9503313" cy="1297791"/>
              </a:xfrm>
              <a:prstGeom prst="rect">
                <a:avLst/>
              </a:prstGeom>
              <a:blipFill>
                <a:blip r:embed="rId3"/>
                <a:stretch>
                  <a:fillRect t="-2817" b="-107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Simple examples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3257550"/>
            <a:ext cx="0" cy="10858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281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3103088"/>
                <a:ext cx="9503313" cy="134729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8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𝑅𝑎𝑥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∨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𝐺𝑏</m:t>
                            </m:r>
                          </m:e>
                        </m:d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4486275" algn="l"/>
                  </a:tabLst>
                </a:pPr>
                <a:r>
                  <a:rPr lang="en-GB" sz="2500" dirty="0"/>
                  <a:t>	15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𝐹𝑎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𝑅𝑎𝑎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𝐺𝑏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GB" sz="2500" dirty="0"/>
                  <a:t>E 8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3103088"/>
                <a:ext cx="9503313" cy="1347292"/>
              </a:xfrm>
              <a:prstGeom prst="rect">
                <a:avLst/>
              </a:prstGeom>
              <a:blipFill>
                <a:blip r:embed="rId3"/>
                <a:stretch>
                  <a:fillRect t="-452" b="-104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More complex examples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3209925"/>
            <a:ext cx="0" cy="12404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146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3103088"/>
                <a:ext cx="9503313" cy="134729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8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𝑅𝑎𝑥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∨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𝐺𝑏</m:t>
                            </m:r>
                          </m:e>
                        </m:d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4486275" algn="l"/>
                  </a:tabLst>
                </a:pPr>
                <a:r>
                  <a:rPr lang="en-GB" sz="2500" dirty="0"/>
                  <a:t>	15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𝐹𝑏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𝑅𝑎𝑏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𝐺𝑏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GB" sz="2500" dirty="0"/>
                  <a:t>E 8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3103088"/>
                <a:ext cx="9503313" cy="1347292"/>
              </a:xfrm>
              <a:prstGeom prst="rect">
                <a:avLst/>
              </a:prstGeom>
              <a:blipFill>
                <a:blip r:embed="rId3"/>
                <a:stretch>
                  <a:fillRect t="-452" b="-104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More complex examples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3209925"/>
            <a:ext cx="0" cy="12404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059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78E276-1815-CE72-344E-AB49414CB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7FBE0-5CA3-E02C-2CA1-55ADFAC23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BD15C7-BD51-DADA-07C9-9C9214C2A7E9}"/>
              </a:ext>
            </a:extLst>
          </p:cNvPr>
          <p:cNvSpPr txBox="1"/>
          <p:nvPr/>
        </p:nvSpPr>
        <p:spPr>
          <a:xfrm>
            <a:off x="1159707" y="569795"/>
            <a:ext cx="9464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 and Argument</a:t>
            </a:r>
          </a:p>
          <a:p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Lecture 16: Proof Rules for FOL (1)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941BD-5474-E0BF-938F-5B46ECA66BE9}"/>
              </a:ext>
            </a:extLst>
          </p:cNvPr>
          <p:cNvSpPr txBox="1"/>
          <p:nvPr/>
        </p:nvSpPr>
        <p:spPr>
          <a:xfrm>
            <a:off x="1159707" y="2439643"/>
            <a:ext cx="10155865" cy="36830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/>
              <a:t>From TFL to FOL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Universal Elimination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Universal Introduction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Existential Introduction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Existential Elimination</a:t>
            </a:r>
          </a:p>
        </p:txBody>
      </p:sp>
    </p:spTree>
    <p:extLst>
      <p:ext uri="{BB962C8B-B14F-4D97-AF65-F5344CB8AC3E}">
        <p14:creationId xmlns:p14="http://schemas.microsoft.com/office/powerpoint/2010/main" val="342797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3103088"/>
                <a:ext cx="9503313" cy="134729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8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𝑅𝑎𝑥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∨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𝐺𝑏</m:t>
                            </m:r>
                          </m:e>
                        </m:d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4486275" algn="l"/>
                  </a:tabLst>
                </a:pPr>
                <a:r>
                  <a:rPr lang="en-GB" sz="2500" dirty="0"/>
                  <a:t>	15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𝐹𝑐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𝑅𝑎𝑐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𝐺𝑏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GB" sz="2500" dirty="0"/>
                  <a:t>E 8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3103088"/>
                <a:ext cx="9503313" cy="1347292"/>
              </a:xfrm>
              <a:prstGeom prst="rect">
                <a:avLst/>
              </a:prstGeom>
              <a:blipFill>
                <a:blip r:embed="rId3"/>
                <a:stretch>
                  <a:fillRect t="-452" b="-104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More complex examples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3209925"/>
            <a:ext cx="0" cy="12404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767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3103088"/>
                <a:ext cx="9503313" cy="134729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8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𝑅𝑎𝑥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∨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𝐺𝑏</m:t>
                            </m:r>
                          </m:e>
                        </m:d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4486275" algn="l"/>
                  </a:tabLst>
                </a:pPr>
                <a:r>
                  <a:rPr lang="en-GB" sz="2500" dirty="0"/>
                  <a:t>	</a:t>
                </a:r>
                <a:r>
                  <a:rPr lang="en-GB" sz="2500" dirty="0">
                    <a:solidFill>
                      <a:srgbClr val="C00000"/>
                    </a:solidFill>
                  </a:rPr>
                  <a:t>15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𝐹𝑏</m:t>
                    </m:r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GB" sz="2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𝑅𝑎𝑐</m:t>
                        </m:r>
                        <m:r>
                          <a:rPr lang="en-GB" sz="2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GB" sz="2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𝐺𝑏</m:t>
                        </m:r>
                      </m:e>
                    </m:d>
                  </m:oMath>
                </a14:m>
                <a:r>
                  <a:rPr lang="en-GB" sz="2500" dirty="0">
                    <a:solidFill>
                      <a:srgbClr val="C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GB" sz="2500" dirty="0">
                    <a:solidFill>
                      <a:srgbClr val="C00000"/>
                    </a:solidFill>
                  </a:rPr>
                  <a:t>E 8	USED DIFFERENT NAMES!</a:t>
                </a:r>
                <a:endParaRPr lang="en-GB" sz="25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3103088"/>
                <a:ext cx="9503313" cy="1347292"/>
              </a:xfrm>
              <a:prstGeom prst="rect">
                <a:avLst/>
              </a:prstGeom>
              <a:blipFill>
                <a:blip r:embed="rId3"/>
                <a:stretch>
                  <a:fillRect t="-452" b="-104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Bad Examples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3209925"/>
            <a:ext cx="0" cy="12404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295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3103088"/>
                <a:ext cx="9503313" cy="134729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8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𝑅𝑎𝑥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∨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𝐺𝑏</m:t>
                            </m:r>
                          </m:e>
                        </m:d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4486275" algn="l"/>
                  </a:tabLst>
                </a:pPr>
                <a:r>
                  <a:rPr lang="en-GB" sz="2500" dirty="0"/>
                  <a:t>	</a:t>
                </a:r>
                <a:r>
                  <a:rPr lang="en-GB" sz="2500" dirty="0">
                    <a:solidFill>
                      <a:srgbClr val="C00000"/>
                    </a:solidFill>
                  </a:rPr>
                  <a:t>15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𝐹𝑏</m:t>
                    </m:r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GB" sz="2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𝑅𝑎𝑥</m:t>
                        </m:r>
                        <m:r>
                          <a:rPr lang="en-GB" sz="2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GB" sz="2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𝐺𝑏</m:t>
                        </m:r>
                      </m:e>
                    </m:d>
                  </m:oMath>
                </a14:m>
                <a:r>
                  <a:rPr lang="en-GB" sz="2500" dirty="0">
                    <a:solidFill>
                      <a:srgbClr val="C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GB" sz="2500" dirty="0">
                    <a:solidFill>
                      <a:srgbClr val="C00000"/>
                    </a:solidFill>
                  </a:rPr>
                  <a:t>E 8	LEFT A VARIABLE FREE!</a:t>
                </a:r>
                <a:endParaRPr lang="en-GB" sz="25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3103088"/>
                <a:ext cx="9503313" cy="1347292"/>
              </a:xfrm>
              <a:prstGeom prst="rect">
                <a:avLst/>
              </a:prstGeom>
              <a:blipFill>
                <a:blip r:embed="rId3"/>
                <a:stretch>
                  <a:fillRect t="-452" b="-104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Bad Examples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3209925"/>
            <a:ext cx="0" cy="12404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673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667970"/>
                <a:ext cx="9503313" cy="221753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8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𝐹𝑥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𝐺𝑦</m:t>
                            </m:r>
                          </m:e>
                        </m:d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4667250" algn="l"/>
                  </a:tabLst>
                </a:pPr>
                <a:r>
                  <a:rPr lang="en-GB" sz="2500" dirty="0"/>
                  <a:t>	</a:t>
                </a:r>
                <a:r>
                  <a:rPr lang="en-GB" sz="2500" dirty="0">
                    <a:solidFill>
                      <a:schemeClr val="tx1"/>
                    </a:solidFill>
                  </a:rPr>
                  <a:t>15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𝑅𝑎𝑦</m:t>
                        </m:r>
                        <m:r>
                          <a:rPr lang="en-GB" sz="2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en-GB" sz="25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𝐹𝑎</m:t>
                            </m:r>
                            <m:r>
                              <a:rPr lang="en-GB" sz="25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5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𝐺𝑦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2500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GB" sz="2500" dirty="0">
                    <a:solidFill>
                      <a:schemeClr val="tx1"/>
                    </a:solidFill>
                  </a:rPr>
                  <a:t>E 8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4667250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4667250" algn="l"/>
                  </a:tabLst>
                </a:pPr>
                <a:r>
                  <a:rPr lang="en-GB" sz="2500" dirty="0"/>
                  <a:t>	37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𝑅𝑎𝑏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𝐹𝑎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𝐺𝑏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GB" sz="2500" dirty="0"/>
                  <a:t>E 15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667970"/>
                <a:ext cx="9503313" cy="2217530"/>
              </a:xfrm>
              <a:prstGeom prst="rect">
                <a:avLst/>
              </a:prstGeom>
              <a:blipFill>
                <a:blip r:embed="rId3"/>
                <a:stretch>
                  <a:fillRect t="-275" b="-63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Two universal quantifiers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2857500"/>
            <a:ext cx="0" cy="18954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778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667970"/>
                <a:ext cx="9503313" cy="221753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8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𝐹𝑥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𝐺𝑦</m:t>
                            </m:r>
                          </m:e>
                        </m:d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4667250" algn="l"/>
                  </a:tabLst>
                </a:pPr>
                <a:r>
                  <a:rPr lang="en-GB" sz="2500" dirty="0"/>
                  <a:t>	</a:t>
                </a:r>
                <a:r>
                  <a:rPr lang="en-GB" sz="2500" dirty="0">
                    <a:solidFill>
                      <a:schemeClr val="tx1"/>
                    </a:solidFill>
                  </a:rPr>
                  <a:t>15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𝑅𝑎𝑦</m:t>
                        </m:r>
                        <m:r>
                          <a:rPr lang="en-GB" sz="2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en-GB" sz="25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𝐹𝑎</m:t>
                            </m:r>
                            <m:r>
                              <a:rPr lang="en-GB" sz="25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5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𝐺𝑦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2500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GB" sz="2500" dirty="0">
                    <a:solidFill>
                      <a:schemeClr val="tx1"/>
                    </a:solidFill>
                  </a:rPr>
                  <a:t>E 8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4667250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4667250" algn="l"/>
                  </a:tabLst>
                </a:pPr>
                <a:r>
                  <a:rPr lang="en-GB" sz="2500" dirty="0"/>
                  <a:t>	37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𝐹𝑎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𝐺𝑎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GB" sz="2500" dirty="0"/>
                  <a:t>E 15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667970"/>
                <a:ext cx="9503313" cy="2217530"/>
              </a:xfrm>
              <a:prstGeom prst="rect">
                <a:avLst/>
              </a:prstGeom>
              <a:blipFill>
                <a:blip r:embed="rId3"/>
                <a:stretch>
                  <a:fillRect t="-275" b="-63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Two universal quantifiers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2857500"/>
            <a:ext cx="0" cy="18954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860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3103088"/>
                <a:ext cx="9503313" cy="134729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8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𝐹𝑥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𝐺𝑦</m:t>
                            </m:r>
                          </m:e>
                        </m:d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>
                  <a:solidFill>
                    <a:schemeClr val="tx1"/>
                  </a:solidFill>
                </a:endParaRP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4667250" algn="l"/>
                  </a:tabLst>
                </a:pPr>
                <a:r>
                  <a:rPr lang="en-GB" sz="2500" dirty="0">
                    <a:solidFill>
                      <a:schemeClr val="tx1"/>
                    </a:solidFill>
                  </a:rPr>
                  <a:t>	15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𝑅𝑎𝑎</m:t>
                    </m:r>
                    <m:r>
                      <a:rPr lang="en-GB" sz="2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GB" sz="2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𝐹𝑎</m:t>
                        </m:r>
                        <m:r>
                          <a:rPr lang="en-GB" sz="2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2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𝐺𝑎</m:t>
                        </m:r>
                      </m:e>
                    </m:d>
                    <m:r>
                      <a:rPr lang="en-GB" sz="2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500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GB" sz="2500" dirty="0">
                    <a:solidFill>
                      <a:schemeClr val="tx1"/>
                    </a:solidFill>
                  </a:rPr>
                  <a:t>E 8	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3103088"/>
                <a:ext cx="9503313" cy="1347292"/>
              </a:xfrm>
              <a:prstGeom prst="rect">
                <a:avLst/>
              </a:prstGeom>
              <a:blipFill>
                <a:blip r:embed="rId3"/>
                <a:stretch>
                  <a:fillRect t="-905" b="-99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You can’t eliminate two at once!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3248025"/>
            <a:ext cx="0" cy="10858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198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3103088"/>
                <a:ext cx="9503313" cy="175766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8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𝐹𝑥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𝐺𝑦</m:t>
                            </m:r>
                          </m:e>
                        </m:d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4667250" algn="l"/>
                  </a:tabLst>
                </a:pPr>
                <a:r>
                  <a:rPr lang="en-GB" sz="2500" dirty="0"/>
                  <a:t>	</a:t>
                </a:r>
                <a:r>
                  <a:rPr lang="en-GB" sz="2500" dirty="0">
                    <a:solidFill>
                      <a:srgbClr val="C00000"/>
                    </a:solidFill>
                  </a:rPr>
                  <a:t>15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𝑅𝑎𝑎</m:t>
                    </m:r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GB" sz="2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𝐹𝑎</m:t>
                        </m:r>
                        <m:r>
                          <a:rPr lang="en-GB" sz="2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2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𝐺𝑎</m:t>
                        </m:r>
                      </m:e>
                    </m:d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500" dirty="0">
                    <a:solidFill>
                      <a:srgbClr val="C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GB" sz="2500" dirty="0">
                    <a:solidFill>
                      <a:srgbClr val="C00000"/>
                    </a:solidFill>
                  </a:rPr>
                  <a:t>E 8	YOU CAN ONLY ELIMINATE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4667250" algn="l"/>
                    <a:tab pos="5467350" algn="l"/>
                  </a:tabLst>
                </a:pPr>
                <a:r>
                  <a:rPr lang="en-GB" sz="2500" dirty="0">
                    <a:solidFill>
                      <a:srgbClr val="C00000"/>
                    </a:solidFill>
                  </a:rPr>
                  <a:t>				THE MAIN OPERATOR!</a:t>
                </a:r>
                <a:endParaRPr lang="en-GB" sz="25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3103088"/>
                <a:ext cx="9503313" cy="1757661"/>
              </a:xfrm>
              <a:prstGeom prst="rect">
                <a:avLst/>
              </a:prstGeom>
              <a:blipFill>
                <a:blip r:embed="rId3"/>
                <a:stretch>
                  <a:fillRect t="-694" b="-7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You can’t eliminate two at once!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3248025"/>
            <a:ext cx="0" cy="10858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055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396873"/>
                <a:ext cx="9503313" cy="275973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𝑅𝑎𝑏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</m:e>
                    </m:d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US" sz="2500" dirty="0"/>
                  <a:t>	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𝑅𝑎𝑏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590925" algn="l"/>
                  </a:tabLst>
                </a:pPr>
                <a:r>
                  <a:rPr lang="en-US" sz="2500" b="0" dirty="0"/>
                  <a:t>	3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𝑅𝑎𝑦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𝐺𝑎</m:t>
                        </m:r>
                      </m:e>
                    </m:d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E 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590925" algn="l"/>
                  </a:tabLst>
                </a:pPr>
                <a:r>
                  <a:rPr lang="en-US" sz="2500" dirty="0"/>
                  <a:t>	4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𝑅𝑎𝑏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E 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590925" algn="l"/>
                  </a:tabLst>
                </a:pPr>
                <a:r>
                  <a:rPr lang="en-US" sz="2500" dirty="0"/>
                  <a:t>	5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500" b="0" dirty="0"/>
                  <a:t>E 4, 2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396873"/>
                <a:ext cx="9503313" cy="2759730"/>
              </a:xfrm>
              <a:prstGeom prst="rect">
                <a:avLst/>
              </a:prstGeom>
              <a:blipFill>
                <a:blip r:embed="rId3"/>
                <a:stretch>
                  <a:fillRect l="-963" t="-662" b="-48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real example!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3171825"/>
            <a:ext cx="0" cy="18764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3862185"/>
            <a:ext cx="26860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017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78E276-1815-CE72-344E-AB49414CB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7FBE0-5CA3-E02C-2CA1-55ADFAC23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BD15C7-BD51-DADA-07C9-9C9214C2A7E9}"/>
              </a:ext>
            </a:extLst>
          </p:cNvPr>
          <p:cNvSpPr txBox="1"/>
          <p:nvPr/>
        </p:nvSpPr>
        <p:spPr>
          <a:xfrm>
            <a:off x="1159707" y="569795"/>
            <a:ext cx="9464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 and Argument</a:t>
            </a:r>
          </a:p>
          <a:p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Lecture 16: Proof Rules for FOL (1)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941BD-5474-E0BF-938F-5B46ECA66BE9}"/>
              </a:ext>
            </a:extLst>
          </p:cNvPr>
          <p:cNvSpPr txBox="1"/>
          <p:nvPr/>
        </p:nvSpPr>
        <p:spPr>
          <a:xfrm>
            <a:off x="1159707" y="2439643"/>
            <a:ext cx="10155865" cy="36830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From TFL to FOL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Universal Elimination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/>
              <a:t>Universal Introduction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Existential Introduction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Existential Elimination</a:t>
            </a:r>
          </a:p>
        </p:txBody>
      </p:sp>
    </p:spTree>
    <p:extLst>
      <p:ext uri="{BB962C8B-B14F-4D97-AF65-F5344CB8AC3E}">
        <p14:creationId xmlns:p14="http://schemas.microsoft.com/office/powerpoint/2010/main" val="65659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1">
            <a:hlinkClick r:id="" action="ppaction://media"/>
            <a:extLst>
              <a:ext uri="{FF2B5EF4-FFF2-40B4-BE49-F238E27FC236}">
                <a16:creationId xmlns:a16="http://schemas.microsoft.com/office/drawing/2014/main" id="{031DEAAC-7E80-A2F5-B89A-C72E0E6B5C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0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9D3D3C-54A6-5EDF-0F09-4AB2E7D2A710}"/>
              </a:ext>
            </a:extLst>
          </p:cNvPr>
          <p:cNvSpPr txBox="1"/>
          <p:nvPr/>
        </p:nvSpPr>
        <p:spPr>
          <a:xfrm>
            <a:off x="1344343" y="2319925"/>
            <a:ext cx="9503313" cy="29136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Giving a </a:t>
            </a: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proof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is a way of showing that an argument is valid, by showing how the conclusion can be inferred from the premises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You can only use certain pre-specified inference rules to get from the premises to the conclusion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Each logical operator is governed by an </a:t>
            </a:r>
            <a:r>
              <a:rPr lang="en-GB" sz="2500" b="1" dirty="0">
                <a:solidFill>
                  <a:schemeClr val="accent1"/>
                </a:solidFill>
              </a:rPr>
              <a:t>introduction rule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and an </a:t>
            </a:r>
            <a:r>
              <a:rPr lang="en-GB" sz="2500" b="1" dirty="0">
                <a:solidFill>
                  <a:schemeClr val="accent2"/>
                </a:solidFill>
              </a:rPr>
              <a:t>elimination rule</a:t>
            </a:r>
            <a:endParaRPr lang="en-GB" sz="2500" dirty="0">
              <a:solidFill>
                <a:schemeClr val="accent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Re-cap: the very idea of a proof</a:t>
            </a:r>
          </a:p>
        </p:txBody>
      </p:sp>
    </p:spTree>
    <p:extLst>
      <p:ext uri="{BB962C8B-B14F-4D97-AF65-F5344CB8AC3E}">
        <p14:creationId xmlns:p14="http://schemas.microsoft.com/office/powerpoint/2010/main" val="107205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0252C9D7-CFCD-B1ED-2401-12B20CF3E5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2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">
            <a:hlinkClick r:id="" action="ppaction://media"/>
            <a:extLst>
              <a:ext uri="{FF2B5EF4-FFF2-40B4-BE49-F238E27FC236}">
                <a16:creationId xmlns:a16="http://schemas.microsoft.com/office/drawing/2014/main" id="{0FAB635A-ED77-10C7-E8FC-2399AD21FC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4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4">
            <a:hlinkClick r:id="" action="ppaction://media"/>
            <a:extLst>
              <a:ext uri="{FF2B5EF4-FFF2-40B4-BE49-F238E27FC236}">
                <a16:creationId xmlns:a16="http://schemas.microsoft.com/office/drawing/2014/main" id="{971D71D4-16A5-401A-8AA7-574253B1CF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0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5">
            <a:hlinkClick r:id="" action="ppaction://media"/>
            <a:extLst>
              <a:ext uri="{FF2B5EF4-FFF2-40B4-BE49-F238E27FC236}">
                <a16:creationId xmlns:a16="http://schemas.microsoft.com/office/drawing/2014/main" id="{F09B1D32-C681-C656-A8E6-EEE9F457A0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0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6">
            <a:hlinkClick r:id="" action="ppaction://media"/>
            <a:extLst>
              <a:ext uri="{FF2B5EF4-FFF2-40B4-BE49-F238E27FC236}">
                <a16:creationId xmlns:a16="http://schemas.microsoft.com/office/drawing/2014/main" id="{C3055374-EF6E-FC41-7087-5D8594E4C3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6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7">
            <a:hlinkClick r:id="" action="ppaction://media"/>
            <a:extLst>
              <a:ext uri="{FF2B5EF4-FFF2-40B4-BE49-F238E27FC236}">
                <a16:creationId xmlns:a16="http://schemas.microsoft.com/office/drawing/2014/main" id="{223BC1B5-0539-C4A4-76DE-B3171164F2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4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8">
            <a:hlinkClick r:id="" action="ppaction://media"/>
            <a:extLst>
              <a:ext uri="{FF2B5EF4-FFF2-40B4-BE49-F238E27FC236}">
                <a16:creationId xmlns:a16="http://schemas.microsoft.com/office/drawing/2014/main" id="{67ECE5A2-E25A-4921-32ED-F1749E3181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1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9">
            <a:hlinkClick r:id="" action="ppaction://media"/>
            <a:extLst>
              <a:ext uri="{FF2B5EF4-FFF2-40B4-BE49-F238E27FC236}">
                <a16:creationId xmlns:a16="http://schemas.microsoft.com/office/drawing/2014/main" id="{90ECC013-D46F-FC84-4D03-D862E95650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2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Arbitrary individuals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465454"/>
                <a:ext cx="9503313" cy="496546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If we can prove that ‘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’ is true of an </a:t>
                </a:r>
                <a:r>
                  <a:rPr lang="en-GB" sz="2500" b="1" dirty="0">
                    <a:solidFill>
                      <a:srgbClr val="7030A0"/>
                    </a:solidFill>
                  </a:rPr>
                  <a:t>arbitrary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individual, then we can infer ‘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𝑥𝐹𝑥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’</a:t>
                </a: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500" b="1" dirty="0">
                    <a:solidFill>
                      <a:srgbClr val="7030A0"/>
                    </a:solidFill>
                  </a:rPr>
                  <a:t>Arbitrary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individuals are not special abstract individuals; we just take a special </a:t>
                </a:r>
                <a:r>
                  <a:rPr lang="en-GB" sz="2500" b="1" dirty="0">
                    <a:solidFill>
                      <a:schemeClr val="accent6">
                        <a:lumMod val="50000"/>
                      </a:schemeClr>
                    </a:solidFill>
                  </a:rPr>
                  <a:t>attitude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to them</a:t>
                </a:r>
              </a:p>
              <a:p>
                <a:pPr marL="800100" lvl="1" indent="-342900">
                  <a:spcAft>
                    <a:spcPts val="1000"/>
                  </a:spcAft>
                  <a:buFont typeface="Calibri" panose="020F0502020204030204" pitchFamily="34" charset="0"/>
                  <a:buChar char="–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We are just </a:t>
                </a:r>
                <a:r>
                  <a:rPr lang="en-GB" sz="2500" b="1" dirty="0">
                    <a:solidFill>
                      <a:schemeClr val="accent6">
                        <a:lumMod val="50000"/>
                      </a:schemeClr>
                    </a:solidFill>
                  </a:rPr>
                  <a:t>choosing to ignore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anything that distinguishes our ‘</a:t>
                </a:r>
                <a:r>
                  <a:rPr lang="en-GB" sz="25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arbitrary individual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’ from any other individual in the domain</a:t>
                </a:r>
              </a:p>
              <a:p>
                <a:pPr marL="800100" lvl="1" indent="-342900">
                  <a:spcAft>
                    <a:spcPts val="1000"/>
                  </a:spcAft>
                  <a:buFont typeface="Calibri" panose="020F0502020204030204" pitchFamily="34" charset="0"/>
                  <a:buChar char="–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We only pay attention to information about this individual if we already know that it applies to everything else in the domain</a:t>
                </a:r>
              </a:p>
              <a:p>
                <a:pPr marL="800100" lvl="1" indent="-342900">
                  <a:spcAft>
                    <a:spcPts val="2000"/>
                  </a:spcAft>
                  <a:buFont typeface="Calibri" panose="020F0502020204030204" pitchFamily="34" charset="0"/>
                  <a:buChar char="–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If we manage to keep this up, and </a:t>
                </a:r>
                <a:r>
                  <a:rPr lang="en-GB" sz="25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still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prove that ‘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’ is true of our </a:t>
                </a:r>
                <a:r>
                  <a:rPr lang="en-GB" sz="2500" b="1" dirty="0">
                    <a:solidFill>
                      <a:srgbClr val="7030A0"/>
                    </a:solidFill>
                  </a:rPr>
                  <a:t>arbitrary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individual, then ‘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’ must be true of everything in the domain!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465454"/>
                <a:ext cx="9503313" cy="4965462"/>
              </a:xfrm>
              <a:prstGeom prst="rect">
                <a:avLst/>
              </a:prstGeom>
              <a:blipFill>
                <a:blip r:embed="rId3"/>
                <a:stretch>
                  <a:fillRect l="-963" t="-368" r="-1027" b="-24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227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Universal Introduction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3589943"/>
                <a:ext cx="9503313" cy="291361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is a sentence containing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one or more</a:t>
                </a:r>
                <a:r>
                  <a:rPr lang="en-GB" sz="2500" dirty="0">
                    <a:solidFill>
                      <a:srgbClr val="C00000"/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occurrences of the name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is the formula that you get when you replace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all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of those occurrences with the variable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GB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must not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occur in any assumptions that are undischarged at line </a:t>
                </a:r>
                <a:r>
                  <a:rPr lang="en-GB" sz="25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m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(including </a:t>
                </a:r>
                <a:r>
                  <a:rPr lang="en-GB" sz="250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premises!)</a:t>
                </a:r>
                <a:endParaRPr lang="en-GB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must not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occur</a:t>
                </a:r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endParaRPr lang="en-GB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3589943"/>
                <a:ext cx="9503313" cy="2913618"/>
              </a:xfrm>
              <a:prstGeom prst="rect">
                <a:avLst/>
              </a:prstGeom>
              <a:blipFill>
                <a:blip r:embed="rId3"/>
                <a:stretch>
                  <a:fillRect l="-963" t="-1046" r="-128" b="-46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561876-1713-428F-12A6-D745C3A65DAF}"/>
                  </a:ext>
                </a:extLst>
              </p:cNvPr>
              <p:cNvSpPr txBox="1"/>
              <p:nvPr/>
            </p:nvSpPr>
            <p:spPr>
              <a:xfrm>
                <a:off x="3754366" y="1921214"/>
                <a:ext cx="4865759" cy="8874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</a:t>
                </a:r>
                <a:r>
                  <a:rPr lang="en-GB" sz="2500" b="0" i="1" dirty="0"/>
                  <a:t>m</a:t>
                </a:r>
                <a:r>
                  <a:rPr lang="en-GB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endParaRPr lang="en-GB" sz="2500" b="1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3495675" algn="l"/>
                  </a:tabLst>
                </a:pP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𝒙𝑨</m:t>
                    </m:r>
                    <m:d>
                      <m:d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b="1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GB" sz="2500" dirty="0"/>
                  <a:t>I </a:t>
                </a:r>
                <a:r>
                  <a:rPr lang="en-GB" sz="2500" i="1" dirty="0"/>
                  <a:t>m</a:t>
                </a:r>
                <a:endParaRPr lang="en-GB" sz="25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561876-1713-428F-12A6-D745C3A65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366" y="1921214"/>
                <a:ext cx="4865759" cy="887422"/>
              </a:xfrm>
              <a:prstGeom prst="rect">
                <a:avLst/>
              </a:prstGeom>
              <a:blipFill>
                <a:blip r:embed="rId4"/>
                <a:stretch>
                  <a:fillRect t="-4795" b="-16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BC89A-193E-E31D-1BDB-E01B6C87195A}"/>
              </a:ext>
            </a:extLst>
          </p:cNvPr>
          <p:cNvCxnSpPr>
            <a:cxnSpLocks/>
          </p:cNvCxnSpPr>
          <p:nvPr/>
        </p:nvCxnSpPr>
        <p:spPr>
          <a:xfrm>
            <a:off x="4745766" y="2064423"/>
            <a:ext cx="0" cy="6191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464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Moving beyond TFL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D3D3C-54A6-5EDF-0F09-4AB2E7D2A710}"/>
              </a:ext>
            </a:extLst>
          </p:cNvPr>
          <p:cNvSpPr txBox="1"/>
          <p:nvPr/>
        </p:nvSpPr>
        <p:spPr>
          <a:xfrm>
            <a:off x="1344343" y="1871086"/>
            <a:ext cx="9503313" cy="38113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 far, we have focussed on the rules for TFL</a:t>
            </a:r>
          </a:p>
          <a:p>
            <a:pPr marL="800100" lvl="1" indent="-342900">
              <a:spcAft>
                <a:spcPts val="2000"/>
              </a:spcAft>
              <a:buFont typeface="Calibri" panose="020F0502020204030204" pitchFamily="34" charset="0"/>
              <a:buChar char="–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There’s a full list in an appendix to </a:t>
            </a:r>
            <a:r>
              <a:rPr lang="en-GB" sz="25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forallx</a:t>
            </a:r>
            <a:endParaRPr lang="en-GB" sz="2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Proofs can be </a:t>
            </a: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useful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for TFL, but they aren’t strictly </a:t>
            </a:r>
            <a:r>
              <a:rPr lang="en-GB" sz="2500" b="1" dirty="0">
                <a:solidFill>
                  <a:srgbClr val="C00000"/>
                </a:solidFill>
              </a:rPr>
              <a:t>necessary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– we can always draw a truth-table!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this lecture, we will learn the basic rules for the quantifiers of FOL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Proofs are </a:t>
            </a:r>
            <a:r>
              <a:rPr lang="en-GB" sz="2500" b="1" dirty="0">
                <a:solidFill>
                  <a:srgbClr val="7030A0"/>
                </a:solidFill>
              </a:rPr>
              <a:t>essential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for FOL – we don’t have anything like truth-tables to search through every interpretation!</a:t>
            </a:r>
          </a:p>
        </p:txBody>
      </p:sp>
    </p:spTree>
    <p:extLst>
      <p:ext uri="{BB962C8B-B14F-4D97-AF65-F5344CB8AC3E}">
        <p14:creationId xmlns:p14="http://schemas.microsoft.com/office/powerpoint/2010/main" val="330371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576138"/>
                <a:ext cx="9503313" cy="440120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𝑃𝑥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𝑄𝑥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, 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𝑄𝑦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𝑇𝑦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𝑃𝑥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𝑇𝑥</m:t>
                        </m:r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𝑃𝑥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𝑄𝑥</m:t>
                        </m:r>
                      </m:e>
                    </m:d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US" sz="2500" dirty="0"/>
                  <a:t>	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𝑄𝑦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𝑇𝑦</m:t>
                        </m:r>
                      </m:e>
                    </m:d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590925" algn="l"/>
                  </a:tabLst>
                </a:pPr>
                <a:r>
                  <a:rPr lang="en-US" sz="2500" b="0" dirty="0"/>
                  <a:t>			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495675" algn="l"/>
                  </a:tabLst>
                </a:pPr>
                <a:r>
                  <a:rPr lang="en-US" sz="2500" dirty="0"/>
                  <a:t>			</a:t>
                </a:r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495675" algn="l"/>
                  </a:tabLst>
                </a:pPr>
                <a:r>
                  <a:rPr lang="en-US" sz="2500" dirty="0"/>
                  <a:t>			</a:t>
                </a:r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495675" algn="l"/>
                  </a:tabLst>
                </a:pPr>
                <a:r>
                  <a:rPr lang="en-US" sz="2500" dirty="0"/>
                  <a:t>			</a:t>
                </a:r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495675" algn="l"/>
                  </a:tabLst>
                </a:pPr>
                <a:r>
                  <a:rPr lang="en-US" sz="2500" dirty="0"/>
                  <a:t>			</a:t>
                </a:r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495675" algn="l"/>
                  </a:tabLst>
                </a:pPr>
                <a:r>
                  <a:rPr lang="en-US" sz="2500" dirty="0"/>
                  <a:t>	??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𝑃𝑎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𝑇𝑎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500" b="0" dirty="0"/>
                  <a:t>I ??-</a:t>
                </a:r>
                <a:r>
                  <a:rPr lang="en-US" sz="2500" dirty="0"/>
                  <a:t>??</a:t>
                </a:r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495675" algn="l"/>
                  </a:tabLst>
                </a:pPr>
                <a:r>
                  <a:rPr lang="en-US" sz="2500" dirty="0"/>
                  <a:t>	??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𝑃𝑥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𝑇𝑥</m:t>
                        </m:r>
                      </m:e>
                    </m:d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I ??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576138"/>
                <a:ext cx="9503313" cy="4401205"/>
              </a:xfrm>
              <a:prstGeom prst="rect">
                <a:avLst/>
              </a:prstGeom>
              <a:blipFill>
                <a:blip r:embed="rId3"/>
                <a:stretch>
                  <a:fillRect l="-963" t="-277" b="-27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good example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3109710"/>
            <a:ext cx="214312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15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576138"/>
                <a:ext cx="9503313" cy="440120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𝑃𝑥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𝑄𝑥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, 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𝑄𝑦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𝑇𝑦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𝑃𝑥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𝑇𝑥</m:t>
                        </m:r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𝑃𝑥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𝑄𝑥</m:t>
                        </m:r>
                      </m:e>
                    </m:d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US" sz="2500" dirty="0"/>
                  <a:t>	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𝑄𝑦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𝑇𝑦</m:t>
                        </m:r>
                      </m:e>
                    </m:d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590925" algn="l"/>
                  </a:tabLst>
                </a:pPr>
                <a:r>
                  <a:rPr lang="en-US" sz="2500" b="0" dirty="0"/>
                  <a:t>	3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𝑃𝑎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495675" algn="l"/>
                  </a:tabLst>
                </a:pPr>
                <a:r>
                  <a:rPr lang="en-US" sz="2500" dirty="0"/>
                  <a:t>	4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𝑃𝑎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𝑄𝑎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E 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495675" algn="l"/>
                  </a:tabLst>
                </a:pPr>
                <a:r>
                  <a:rPr lang="en-US" sz="2500" dirty="0"/>
                  <a:t>	5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𝑄𝑎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500" b="0" dirty="0"/>
                  <a:t>E 4, 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495675" algn="l"/>
                  </a:tabLst>
                </a:pPr>
                <a:r>
                  <a:rPr lang="en-US" sz="2500" dirty="0"/>
                  <a:t>	6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𝑄𝑎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𝑇𝑎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E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495675" algn="l"/>
                  </a:tabLst>
                </a:pPr>
                <a:r>
                  <a:rPr lang="en-US" sz="2500" dirty="0"/>
                  <a:t>	7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𝑇𝑎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E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495675" algn="l"/>
                  </a:tabLst>
                </a:pPr>
                <a:r>
                  <a:rPr lang="en-US" sz="2500" dirty="0"/>
                  <a:t>	??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𝑃𝑎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𝑇𝑎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500" b="0" dirty="0"/>
                  <a:t>I 3-</a:t>
                </a:r>
                <a:r>
                  <a:rPr lang="en-US" sz="2500" dirty="0"/>
                  <a:t>??</a:t>
                </a:r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495675" algn="l"/>
                  </a:tabLst>
                </a:pPr>
                <a:r>
                  <a:rPr lang="en-US" sz="2500" dirty="0"/>
                  <a:t>	??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𝑃𝑥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𝑇𝑥</m:t>
                        </m:r>
                      </m:e>
                    </m:d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I ??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576138"/>
                <a:ext cx="9503313" cy="4401205"/>
              </a:xfrm>
              <a:prstGeom prst="rect">
                <a:avLst/>
              </a:prstGeom>
              <a:blipFill>
                <a:blip r:embed="rId3"/>
                <a:stretch>
                  <a:fillRect l="-963" t="-277" b="-27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good example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3109710"/>
            <a:ext cx="214312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60B932-7C26-AECB-513B-644FB89DC1CD}"/>
              </a:ext>
            </a:extLst>
          </p:cNvPr>
          <p:cNvCxnSpPr>
            <a:cxnSpLocks/>
          </p:cNvCxnSpPr>
          <p:nvPr/>
        </p:nvCxnSpPr>
        <p:spPr>
          <a:xfrm>
            <a:off x="2743200" y="3500235"/>
            <a:ext cx="600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DB69C8-20CB-4950-F96F-2D855483FD87}"/>
              </a:ext>
            </a:extLst>
          </p:cNvPr>
          <p:cNvCxnSpPr>
            <a:cxnSpLocks/>
          </p:cNvCxnSpPr>
          <p:nvPr/>
        </p:nvCxnSpPr>
        <p:spPr>
          <a:xfrm>
            <a:off x="2743200" y="3181218"/>
            <a:ext cx="0" cy="185750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88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576138"/>
                <a:ext cx="9503313" cy="440120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𝑃𝑥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𝑄𝑥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, 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𝑄𝑦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𝑇𝑦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𝑃𝑥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𝑇𝑥</m:t>
                        </m:r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𝑃𝑥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𝑄𝑥</m:t>
                        </m:r>
                      </m:e>
                    </m:d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US" sz="2500" dirty="0"/>
                  <a:t>	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𝑄𝑦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𝑇𝑦</m:t>
                        </m:r>
                      </m:e>
                    </m:d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590925" algn="l"/>
                  </a:tabLst>
                </a:pPr>
                <a:r>
                  <a:rPr lang="en-US" sz="2500" b="0" dirty="0"/>
                  <a:t>	3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𝑃𝑎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495675" algn="l"/>
                  </a:tabLst>
                </a:pPr>
                <a:r>
                  <a:rPr lang="en-US" sz="2500" dirty="0"/>
                  <a:t>	4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𝑃𝑎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𝑄𝑎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E 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495675" algn="l"/>
                  </a:tabLst>
                </a:pPr>
                <a:r>
                  <a:rPr lang="en-US" sz="2500" dirty="0"/>
                  <a:t>	5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𝑄𝑎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500" b="0" dirty="0"/>
                  <a:t>E 4, 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495675" algn="l"/>
                  </a:tabLst>
                </a:pPr>
                <a:r>
                  <a:rPr lang="en-US" sz="2500" dirty="0"/>
                  <a:t>	6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𝑄𝑎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𝑇𝑎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E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495675" algn="l"/>
                  </a:tabLst>
                </a:pPr>
                <a:r>
                  <a:rPr lang="en-US" sz="2500" dirty="0"/>
                  <a:t>	7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𝑇𝑎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E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495675" algn="l"/>
                  </a:tabLst>
                </a:pPr>
                <a:r>
                  <a:rPr lang="en-US" sz="2500" dirty="0"/>
                  <a:t>	8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𝑃𝑎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𝑇𝑎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500" b="0" dirty="0"/>
                  <a:t>I 3-7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495675" algn="l"/>
                  </a:tabLst>
                </a:pPr>
                <a:r>
                  <a:rPr lang="en-US" sz="2500" dirty="0"/>
                  <a:t>	9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𝑃𝑥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𝑇𝑥</m:t>
                        </m:r>
                      </m:e>
                    </m:d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I 8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576138"/>
                <a:ext cx="9503313" cy="4401205"/>
              </a:xfrm>
              <a:prstGeom prst="rect">
                <a:avLst/>
              </a:prstGeom>
              <a:blipFill>
                <a:blip r:embed="rId3"/>
                <a:stretch>
                  <a:fillRect l="-963" t="-277" b="-27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good example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2409825"/>
            <a:ext cx="0" cy="34575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3109710"/>
            <a:ext cx="214312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60B932-7C26-AECB-513B-644FB89DC1CD}"/>
              </a:ext>
            </a:extLst>
          </p:cNvPr>
          <p:cNvCxnSpPr>
            <a:cxnSpLocks/>
          </p:cNvCxnSpPr>
          <p:nvPr/>
        </p:nvCxnSpPr>
        <p:spPr>
          <a:xfrm>
            <a:off x="2743200" y="3500235"/>
            <a:ext cx="6000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DB69C8-20CB-4950-F96F-2D855483FD87}"/>
              </a:ext>
            </a:extLst>
          </p:cNvPr>
          <p:cNvCxnSpPr>
            <a:cxnSpLocks/>
          </p:cNvCxnSpPr>
          <p:nvPr/>
        </p:nvCxnSpPr>
        <p:spPr>
          <a:xfrm>
            <a:off x="2743200" y="3181218"/>
            <a:ext cx="0" cy="185750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58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807244"/>
                <a:ext cx="9503313" cy="193899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𝑥𝐿𝑥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𝑥𝐿𝑥𝑥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𝑥𝐿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𝑥𝑎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333625" algn="l"/>
                  </a:tabLst>
                </a:pPr>
                <a:r>
                  <a:rPr lang="en-US" sz="2500" dirty="0"/>
                  <a:t>	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E 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333625" algn="l"/>
                  </a:tabLst>
                </a:pPr>
                <a:r>
                  <a:rPr lang="en-US" sz="2500" dirty="0"/>
                  <a:t>	3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𝑥𝐿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𝑥𝑥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I 2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807244"/>
                <a:ext cx="9503313" cy="1938992"/>
              </a:xfrm>
              <a:prstGeom prst="rect">
                <a:avLst/>
              </a:prstGeom>
              <a:blipFill>
                <a:blip r:embed="rId3"/>
                <a:stretch>
                  <a:fillRect l="-963" t="-1887" b="-66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Bad examples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3881235"/>
            <a:ext cx="11811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79A99E-E4CB-6526-A6C0-F0515EB1DCD5}"/>
              </a:ext>
            </a:extLst>
          </p:cNvPr>
          <p:cNvCxnSpPr>
            <a:cxnSpLocks/>
          </p:cNvCxnSpPr>
          <p:nvPr/>
        </p:nvCxnSpPr>
        <p:spPr>
          <a:xfrm>
            <a:off x="2324100" y="3581400"/>
            <a:ext cx="0" cy="10668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181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807244"/>
                <a:ext cx="9503313" cy="234936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𝑥𝐿𝑥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𝑥𝐿𝑥𝑥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𝑥𝐿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𝑥𝑎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333625" algn="l"/>
                  </a:tabLst>
                </a:pPr>
                <a:r>
                  <a:rPr lang="en-US" sz="2500" dirty="0"/>
                  <a:t>	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E 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333625" algn="l"/>
                    <a:tab pos="3590925" algn="l"/>
                  </a:tabLst>
                </a:pPr>
                <a:r>
                  <a:rPr lang="en-US" sz="2500" dirty="0"/>
                  <a:t>	</a:t>
                </a:r>
                <a:r>
                  <a:rPr lang="en-US" sz="2500" dirty="0">
                    <a:solidFill>
                      <a:srgbClr val="C00000"/>
                    </a:solidFill>
                  </a:rPr>
                  <a:t>3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𝑥𝐿</m:t>
                    </m:r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𝑥𝑥</m:t>
                    </m:r>
                  </m:oMath>
                </a14:m>
                <a:r>
                  <a:rPr lang="en-US" sz="2500" b="0" dirty="0">
                    <a:solidFill>
                      <a:srgbClr val="C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>
                    <a:solidFill>
                      <a:srgbClr val="C00000"/>
                    </a:solidFill>
                  </a:rPr>
                  <a:t>I 2 	THE NAME ‘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500" b="0" dirty="0">
                    <a:solidFill>
                      <a:srgbClr val="C00000"/>
                    </a:solidFill>
                  </a:rPr>
                  <a:t>’ APPEARS IN AN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333625" algn="l"/>
                    <a:tab pos="3590925" algn="l"/>
                  </a:tabLst>
                </a:pPr>
                <a:r>
                  <a:rPr lang="en-US" sz="2500" dirty="0">
                    <a:solidFill>
                      <a:srgbClr val="C00000"/>
                    </a:solidFill>
                  </a:rPr>
                  <a:t>				</a:t>
                </a:r>
                <a:r>
                  <a:rPr lang="en-US" sz="2500" b="0" dirty="0">
                    <a:solidFill>
                      <a:srgbClr val="C00000"/>
                    </a:solidFill>
                  </a:rPr>
                  <a:t>UNDISCHARGED ASSUMPTION!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807244"/>
                <a:ext cx="9503313" cy="2349361"/>
              </a:xfrm>
              <a:prstGeom prst="rect">
                <a:avLst/>
              </a:prstGeom>
              <a:blipFill>
                <a:blip r:embed="rId3"/>
                <a:stretch>
                  <a:fillRect l="-963" t="-1558" b="-5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Bad examples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3881235"/>
            <a:ext cx="11811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79A99E-E4CB-6526-A6C0-F0515EB1DCD5}"/>
              </a:ext>
            </a:extLst>
          </p:cNvPr>
          <p:cNvCxnSpPr>
            <a:cxnSpLocks/>
          </p:cNvCxnSpPr>
          <p:nvPr/>
        </p:nvCxnSpPr>
        <p:spPr>
          <a:xfrm>
            <a:off x="2324100" y="3581400"/>
            <a:ext cx="0" cy="10668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3473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807244"/>
                <a:ext cx="9503313" cy="193899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𝑥𝐿𝑥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𝑥𝐿𝑎𝑥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𝑥𝐿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𝑥𝑥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333625" algn="l"/>
                  </a:tabLst>
                </a:pPr>
                <a:r>
                  <a:rPr lang="en-US" sz="2500" dirty="0"/>
                  <a:t>	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E 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333625" algn="l"/>
                  </a:tabLst>
                </a:pPr>
                <a:r>
                  <a:rPr lang="en-US" sz="2500" dirty="0"/>
                  <a:t>	3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𝑥𝐿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𝑎𝑥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I 2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807244"/>
                <a:ext cx="9503313" cy="1938992"/>
              </a:xfrm>
              <a:prstGeom prst="rect">
                <a:avLst/>
              </a:prstGeom>
              <a:blipFill>
                <a:blip r:embed="rId3"/>
                <a:stretch>
                  <a:fillRect l="-963" t="-1887" b="-66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Bad examples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3881235"/>
            <a:ext cx="11811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79A99E-E4CB-6526-A6C0-F0515EB1DCD5}"/>
              </a:ext>
            </a:extLst>
          </p:cNvPr>
          <p:cNvCxnSpPr>
            <a:cxnSpLocks/>
          </p:cNvCxnSpPr>
          <p:nvPr/>
        </p:nvCxnSpPr>
        <p:spPr>
          <a:xfrm>
            <a:off x="2324100" y="3581400"/>
            <a:ext cx="0" cy="10668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2111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807244"/>
                <a:ext cx="9503313" cy="234936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𝑥𝐿𝑥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𝑥𝐿𝑎𝑥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𝑥𝐿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𝑥𝑥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333625" algn="l"/>
                  </a:tabLst>
                </a:pPr>
                <a:r>
                  <a:rPr lang="en-US" sz="2500" dirty="0"/>
                  <a:t>	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E 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333625" algn="l"/>
                    <a:tab pos="3590925" algn="l"/>
                  </a:tabLst>
                </a:pPr>
                <a:r>
                  <a:rPr lang="en-US" sz="2500" dirty="0"/>
                  <a:t>	</a:t>
                </a:r>
                <a:r>
                  <a:rPr lang="en-US" sz="2500" dirty="0">
                    <a:solidFill>
                      <a:srgbClr val="C00000"/>
                    </a:solidFill>
                  </a:rPr>
                  <a:t>3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𝑥𝐿</m:t>
                    </m:r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𝑎𝑥</m:t>
                    </m:r>
                  </m:oMath>
                </a14:m>
                <a:r>
                  <a:rPr lang="en-US" sz="2500" b="0" dirty="0">
                    <a:solidFill>
                      <a:srgbClr val="C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>
                    <a:solidFill>
                      <a:srgbClr val="C00000"/>
                    </a:solidFill>
                  </a:rPr>
                  <a:t>I 2 	</a:t>
                </a:r>
                <a:r>
                  <a:rPr lang="en-GB" sz="2500" b="0" dirty="0">
                    <a:solidFill>
                      <a:srgbClr val="C00000"/>
                    </a:solidFill>
                  </a:rPr>
                  <a:t>NOT EVERY OCCURRENCE OF ‘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500" b="0" dirty="0">
                    <a:solidFill>
                      <a:srgbClr val="C00000"/>
                    </a:solidFill>
                  </a:rPr>
                  <a:t>’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333625" algn="l"/>
                    <a:tab pos="3590925" algn="l"/>
                  </a:tabLst>
                </a:pPr>
                <a:r>
                  <a:rPr lang="en-US" sz="2500" dirty="0">
                    <a:solidFill>
                      <a:srgbClr val="C00000"/>
                    </a:solidFill>
                  </a:rPr>
                  <a:t>				</a:t>
                </a:r>
                <a:r>
                  <a:rPr lang="en-US" sz="2500" b="0" dirty="0">
                    <a:solidFill>
                      <a:srgbClr val="C00000"/>
                    </a:solidFill>
                  </a:rPr>
                  <a:t>HAS BEEN REPLACED WITH A VARIABLE!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807244"/>
                <a:ext cx="9503313" cy="2349361"/>
              </a:xfrm>
              <a:prstGeom prst="rect">
                <a:avLst/>
              </a:prstGeom>
              <a:blipFill>
                <a:blip r:embed="rId3"/>
                <a:stretch>
                  <a:fillRect l="-963" t="-1558" b="-5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Bad examples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3881235"/>
            <a:ext cx="11811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79A99E-E4CB-6526-A6C0-F0515EB1DCD5}"/>
              </a:ext>
            </a:extLst>
          </p:cNvPr>
          <p:cNvCxnSpPr>
            <a:cxnSpLocks/>
          </p:cNvCxnSpPr>
          <p:nvPr/>
        </p:nvCxnSpPr>
        <p:spPr>
          <a:xfrm>
            <a:off x="2324100" y="3581400"/>
            <a:ext cx="0" cy="10668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89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807244"/>
                <a:ext cx="9503313" cy="193899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𝑦𝐿𝑥𝑦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𝑦𝐿𝑦𝑦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𝑦𝐿𝑥𝑦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781300" algn="l"/>
                  </a:tabLst>
                </a:pPr>
                <a:r>
                  <a:rPr lang="en-US" sz="2500" dirty="0"/>
                  <a:t>	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𝑦𝐿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𝑎𝑦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E 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781300" algn="l"/>
                  </a:tabLst>
                </a:pPr>
                <a:r>
                  <a:rPr lang="en-US" sz="2500" dirty="0"/>
                  <a:t>	3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𝑦𝐿𝑦𝑦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I 2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807244"/>
                <a:ext cx="9503313" cy="1938992"/>
              </a:xfrm>
              <a:prstGeom prst="rect">
                <a:avLst/>
              </a:prstGeom>
              <a:blipFill>
                <a:blip r:embed="rId3"/>
                <a:stretch>
                  <a:fillRect l="-963" t="-1887" b="-66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Bad examples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3881235"/>
            <a:ext cx="15049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79A99E-E4CB-6526-A6C0-F0515EB1DCD5}"/>
              </a:ext>
            </a:extLst>
          </p:cNvPr>
          <p:cNvCxnSpPr>
            <a:cxnSpLocks/>
          </p:cNvCxnSpPr>
          <p:nvPr/>
        </p:nvCxnSpPr>
        <p:spPr>
          <a:xfrm>
            <a:off x="2324100" y="3581400"/>
            <a:ext cx="0" cy="10668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7307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807244"/>
                <a:ext cx="9503313" cy="234936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𝑦𝐿𝑥𝑦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𝑦𝐿𝑦𝑦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𝑦𝐿𝑥𝑦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781300" algn="l"/>
                  </a:tabLst>
                </a:pPr>
                <a:r>
                  <a:rPr lang="en-US" sz="2500" dirty="0"/>
                  <a:t>	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𝑦𝐿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𝑎𝑦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E 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781300" algn="l"/>
                    <a:tab pos="4486275" algn="l"/>
                  </a:tabLst>
                </a:pPr>
                <a:r>
                  <a:rPr lang="en-US" sz="2500" dirty="0"/>
                  <a:t>	</a:t>
                </a:r>
                <a:r>
                  <a:rPr lang="en-US" sz="2500" dirty="0">
                    <a:solidFill>
                      <a:srgbClr val="C00000"/>
                    </a:solidFill>
                  </a:rPr>
                  <a:t>3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𝑦𝐿𝑦𝑦</m:t>
                    </m:r>
                  </m:oMath>
                </a14:m>
                <a:r>
                  <a:rPr lang="en-US" sz="2500" b="0" dirty="0">
                    <a:solidFill>
                      <a:srgbClr val="C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>
                    <a:solidFill>
                      <a:srgbClr val="C00000"/>
                    </a:solidFill>
                  </a:rPr>
                  <a:t>I 2	THE VARIABLE ‘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500" b="0" dirty="0">
                    <a:solidFill>
                      <a:srgbClr val="C00000"/>
                    </a:solidFill>
                  </a:rPr>
                  <a:t>’ ALREADY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781300" algn="l"/>
                    <a:tab pos="4486275" algn="l"/>
                  </a:tabLst>
                </a:pPr>
                <a:r>
                  <a:rPr lang="en-US" sz="2500" dirty="0">
                    <a:solidFill>
                      <a:srgbClr val="C00000"/>
                    </a:solidFill>
                  </a:rPr>
                  <a:t>				</a:t>
                </a:r>
                <a:r>
                  <a:rPr lang="en-US" sz="2500" b="0" dirty="0">
                    <a:solidFill>
                      <a:srgbClr val="C00000"/>
                    </a:solidFill>
                  </a:rPr>
                  <a:t>APPEARED IN LINE 2!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807244"/>
                <a:ext cx="9503313" cy="2349361"/>
              </a:xfrm>
              <a:prstGeom prst="rect">
                <a:avLst/>
              </a:prstGeom>
              <a:blipFill>
                <a:blip r:embed="rId3"/>
                <a:stretch>
                  <a:fillRect l="-963" t="-1558" b="-5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Bad examples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3881235"/>
            <a:ext cx="15049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79A99E-E4CB-6526-A6C0-F0515EB1DCD5}"/>
              </a:ext>
            </a:extLst>
          </p:cNvPr>
          <p:cNvCxnSpPr>
            <a:cxnSpLocks/>
          </p:cNvCxnSpPr>
          <p:nvPr/>
        </p:nvCxnSpPr>
        <p:spPr>
          <a:xfrm>
            <a:off x="2324100" y="3581400"/>
            <a:ext cx="0" cy="10668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0954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293610"/>
                <a:ext cx="9503313" cy="54425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𝑅𝑦𝑥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𝑅𝑦𝑥</m:t>
                        </m:r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200" dirty="0"/>
                  <a:t>	1	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𝑅𝑥𝑦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𝑅𝑦𝑥</m:t>
                        </m:r>
                      </m:e>
                    </m:d>
                  </m:oMath>
                </a14:m>
                <a:endParaRPr lang="en-US" sz="22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590925" algn="l"/>
                  </a:tabLst>
                </a:pPr>
                <a:r>
                  <a:rPr lang="en-US" sz="2200" b="0" dirty="0"/>
                  <a:t>	2		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𝑅𝑎𝑏</m:t>
                    </m:r>
                  </m:oMath>
                </a14:m>
                <a:endParaRPr lang="en-US" sz="22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4124325" algn="l"/>
                  </a:tabLst>
                </a:pPr>
                <a:r>
                  <a:rPr lang="en-US" sz="2200" dirty="0"/>
                  <a:t>	3		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𝑅𝑎𝑦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𝑅𝑦𝑎</m:t>
                        </m:r>
                      </m:e>
                    </m:d>
                  </m:oMath>
                </a14:m>
                <a:r>
                  <a:rPr lang="en-US" sz="2200" b="0" dirty="0"/>
                  <a:t>	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200" b="0" dirty="0"/>
                  <a:t>E 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4124325" algn="l"/>
                  </a:tabLst>
                </a:pPr>
                <a:r>
                  <a:rPr lang="en-US" sz="2200" dirty="0"/>
                  <a:t>	4		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𝑅𝑎𝑏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𝑅𝑏𝑎</m:t>
                    </m:r>
                  </m:oMath>
                </a14:m>
                <a:r>
                  <a:rPr lang="en-US" sz="2200" b="0" dirty="0"/>
                  <a:t>	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200" b="0" dirty="0"/>
                  <a:t>E 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4124325" algn="l"/>
                  </a:tabLst>
                </a:pPr>
                <a:r>
                  <a:rPr lang="en-US" sz="2200" dirty="0"/>
                  <a:t>	5			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𝑅𝑎𝑏</m:t>
                    </m:r>
                  </m:oMath>
                </a14:m>
                <a:endParaRPr lang="en-GB" sz="22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4124325" algn="l"/>
                  </a:tabLst>
                </a:pPr>
                <a:r>
                  <a:rPr lang="en-US" sz="2200" b="0" dirty="0"/>
                  <a:t>	6			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200" b="0" dirty="0"/>
                  <a:t>	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200" b="0" dirty="0"/>
                  <a:t>I 2, 5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4124325" algn="l"/>
                  </a:tabLst>
                </a:pPr>
                <a:r>
                  <a:rPr lang="en-US" sz="2200" dirty="0"/>
                  <a:t>	7			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𝑅𝑏𝑎</m:t>
                    </m:r>
                  </m:oMath>
                </a14:m>
                <a:r>
                  <a:rPr lang="en-US" sz="2200" b="0" dirty="0"/>
                  <a:t>	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200" b="0" dirty="0"/>
                  <a:t>E 6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4124325" algn="l"/>
                  </a:tabLst>
                </a:pPr>
                <a:r>
                  <a:rPr lang="en-US" sz="2200" dirty="0"/>
                  <a:t>	8			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𝑅𝑏𝑎</m:t>
                    </m:r>
                  </m:oMath>
                </a14:m>
                <a:endParaRPr lang="en-US" sz="22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4124325" algn="l"/>
                  </a:tabLst>
                </a:pPr>
                <a:r>
                  <a:rPr lang="en-US" sz="2200" b="0" dirty="0"/>
                  <a:t>	9			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𝑅𝑏𝑎</m:t>
                    </m:r>
                  </m:oMath>
                </a14:m>
                <a:r>
                  <a:rPr lang="en-US" sz="2200" b="0" dirty="0"/>
                  <a:t>	R 8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4124325" algn="l"/>
                  </a:tabLst>
                </a:pPr>
                <a:r>
                  <a:rPr lang="en-US" sz="2200" dirty="0"/>
                  <a:t>	10		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𝑅𝑏𝑎</m:t>
                    </m:r>
                  </m:oMath>
                </a14:m>
                <a:r>
                  <a:rPr lang="en-US" sz="2200" b="0" dirty="0"/>
                  <a:t>	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en-US" sz="2200" b="0" dirty="0"/>
                  <a:t>E 4, 5-7, 8-9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4124325" algn="l"/>
                  </a:tabLst>
                </a:pPr>
                <a:r>
                  <a:rPr lang="en-US" sz="2200" dirty="0"/>
                  <a:t>	11	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𝑅𝑎𝑏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𝑅𝑏𝑎</m:t>
                    </m:r>
                  </m:oMath>
                </a14:m>
                <a:r>
                  <a:rPr lang="en-US" sz="2200" b="0" dirty="0"/>
                  <a:t>	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200" b="0" dirty="0"/>
                  <a:t>I 2-10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4124325" algn="l"/>
                  </a:tabLst>
                </a:pPr>
                <a:r>
                  <a:rPr lang="en-US" sz="2200" dirty="0"/>
                  <a:t>	12	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𝑅𝑎𝑦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𝑅𝑦𝑎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b="0" dirty="0"/>
                  <a:t>	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200" b="0" dirty="0"/>
                  <a:t>I 11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4124325" algn="l"/>
                  </a:tabLst>
                </a:pPr>
                <a:r>
                  <a:rPr lang="en-US" sz="2200" dirty="0"/>
                  <a:t>	13	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𝑅𝑥𝑦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𝑅𝑦𝑥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b="0" dirty="0"/>
                  <a:t>	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200" b="0" dirty="0"/>
                  <a:t>I 12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293610"/>
                <a:ext cx="9503313" cy="5442516"/>
              </a:xfrm>
              <a:prstGeom prst="rect">
                <a:avLst/>
              </a:prstGeom>
              <a:blipFill>
                <a:blip r:embed="rId3"/>
                <a:stretch>
                  <a:fillRect l="-963" t="-112" b="-17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Another good example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2095500"/>
            <a:ext cx="0" cy="44958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2347710"/>
            <a:ext cx="26289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60B932-7C26-AECB-513B-644FB89DC1CD}"/>
              </a:ext>
            </a:extLst>
          </p:cNvPr>
          <p:cNvCxnSpPr>
            <a:cxnSpLocks/>
          </p:cNvCxnSpPr>
          <p:nvPr/>
        </p:nvCxnSpPr>
        <p:spPr>
          <a:xfrm>
            <a:off x="2743200" y="2700135"/>
            <a:ext cx="7810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DB69C8-20CB-4950-F96F-2D855483FD87}"/>
              </a:ext>
            </a:extLst>
          </p:cNvPr>
          <p:cNvCxnSpPr>
            <a:cxnSpLocks/>
          </p:cNvCxnSpPr>
          <p:nvPr/>
        </p:nvCxnSpPr>
        <p:spPr>
          <a:xfrm>
            <a:off x="2743200" y="2400300"/>
            <a:ext cx="0" cy="31242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C5C17-F8E5-84BA-E735-C196523FCDB2}"/>
              </a:ext>
            </a:extLst>
          </p:cNvPr>
          <p:cNvCxnSpPr>
            <a:cxnSpLocks/>
          </p:cNvCxnSpPr>
          <p:nvPr/>
        </p:nvCxnSpPr>
        <p:spPr>
          <a:xfrm>
            <a:off x="3162300" y="3776733"/>
            <a:ext cx="8286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D1D3030-36BC-B30F-5E1C-55CB6E2C77D9}"/>
              </a:ext>
            </a:extLst>
          </p:cNvPr>
          <p:cNvCxnSpPr>
            <a:cxnSpLocks/>
          </p:cNvCxnSpPr>
          <p:nvPr/>
        </p:nvCxnSpPr>
        <p:spPr>
          <a:xfrm>
            <a:off x="3152775" y="3467170"/>
            <a:ext cx="0" cy="96195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FDD83CA-2FC6-DBFC-AA9D-603FDC7577E9}"/>
              </a:ext>
            </a:extLst>
          </p:cNvPr>
          <p:cNvCxnSpPr>
            <a:cxnSpLocks/>
          </p:cNvCxnSpPr>
          <p:nvPr/>
        </p:nvCxnSpPr>
        <p:spPr>
          <a:xfrm>
            <a:off x="3152775" y="4572070"/>
            <a:ext cx="0" cy="60000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C3A731-C5F7-F15B-A0EB-B3EB19D83347}"/>
              </a:ext>
            </a:extLst>
          </p:cNvPr>
          <p:cNvCxnSpPr>
            <a:cxnSpLocks/>
          </p:cNvCxnSpPr>
          <p:nvPr/>
        </p:nvCxnSpPr>
        <p:spPr>
          <a:xfrm>
            <a:off x="3152775" y="4824483"/>
            <a:ext cx="6096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779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Easy and hard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D3D3C-54A6-5EDF-0F09-4AB2E7D2A710}"/>
              </a:ext>
            </a:extLst>
          </p:cNvPr>
          <p:cNvSpPr txBox="1"/>
          <p:nvPr/>
        </p:nvSpPr>
        <p:spPr>
          <a:xfrm>
            <a:off x="1344344" y="2127569"/>
            <a:ext cx="9161732" cy="32983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quantifiers are both governed by </a:t>
            </a:r>
            <a:r>
              <a:rPr lang="en-GB" sz="2500" b="1" dirty="0">
                <a:solidFill>
                  <a:srgbClr val="0070C0"/>
                </a:solidFill>
              </a:rPr>
              <a:t>introduction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and </a:t>
            </a:r>
            <a:r>
              <a:rPr lang="en-GB" sz="2500" b="1" dirty="0">
                <a:solidFill>
                  <a:schemeClr val="accent2"/>
                </a:solidFill>
              </a:rPr>
              <a:t>elimination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rules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Unfortunately, they each have an </a:t>
            </a: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easy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rule and a </a:t>
            </a:r>
            <a:r>
              <a:rPr lang="en-GB" sz="2500" b="1" dirty="0">
                <a:solidFill>
                  <a:srgbClr val="C00000"/>
                </a:solidFill>
              </a:rPr>
              <a:t>hard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rule</a:t>
            </a:r>
          </a:p>
          <a:p>
            <a:pPr marL="800100" lvl="1" indent="-342900">
              <a:spcAft>
                <a:spcPts val="1000"/>
              </a:spcAft>
              <a:buFont typeface="Calibri" panose="020F0502020204030204" pitchFamily="34" charset="0"/>
              <a:buChar char="–"/>
            </a:pPr>
            <a:r>
              <a:rPr lang="en-GB" sz="2500" b="1" dirty="0">
                <a:solidFill>
                  <a:schemeClr val="accent2"/>
                </a:solidFill>
              </a:rPr>
              <a:t>Universal Elimination</a:t>
            </a:r>
            <a:r>
              <a:rPr lang="en-GB" sz="2500" dirty="0">
                <a:solidFill>
                  <a:schemeClr val="accent2"/>
                </a:solidFill>
              </a:rPr>
              <a:t> 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 </a:t>
            </a: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easy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but </a:t>
            </a:r>
            <a:r>
              <a:rPr lang="en-GB" sz="2500" b="1" dirty="0">
                <a:solidFill>
                  <a:srgbClr val="0070C0"/>
                </a:solidFill>
              </a:rPr>
              <a:t>Universal Introduction 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 </a:t>
            </a:r>
            <a:r>
              <a:rPr lang="en-GB" sz="2500" b="1" dirty="0">
                <a:solidFill>
                  <a:srgbClr val="C00000"/>
                </a:solidFill>
              </a:rPr>
              <a:t>hard</a:t>
            </a:r>
          </a:p>
          <a:p>
            <a:pPr marL="800100" lvl="1" indent="-342900">
              <a:spcAft>
                <a:spcPts val="2000"/>
              </a:spcAft>
              <a:buFont typeface="Calibri" panose="020F0502020204030204" pitchFamily="34" charset="0"/>
              <a:buChar char="–"/>
            </a:pPr>
            <a:r>
              <a:rPr lang="en-GB" sz="2500" b="1" dirty="0">
                <a:solidFill>
                  <a:srgbClr val="0070C0"/>
                </a:solidFill>
              </a:rPr>
              <a:t>Existential Introduction 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 </a:t>
            </a: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easy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but </a:t>
            </a:r>
            <a:r>
              <a:rPr lang="en-GB" sz="2500" b="1" dirty="0">
                <a:solidFill>
                  <a:schemeClr val="accent2"/>
                </a:solidFill>
              </a:rPr>
              <a:t>Existential Elimination 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 </a:t>
            </a:r>
            <a:r>
              <a:rPr lang="en-GB" sz="2500" b="1" dirty="0">
                <a:solidFill>
                  <a:srgbClr val="C00000"/>
                </a:solidFill>
              </a:rPr>
              <a:t>hard</a:t>
            </a:r>
          </a:p>
        </p:txBody>
      </p:sp>
    </p:spTree>
    <p:extLst>
      <p:ext uri="{BB962C8B-B14F-4D97-AF65-F5344CB8AC3E}">
        <p14:creationId xmlns:p14="http://schemas.microsoft.com/office/powerpoint/2010/main" val="328959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78E276-1815-CE72-344E-AB49414CB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7FBE0-5CA3-E02C-2CA1-55ADFAC23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BD15C7-BD51-DADA-07C9-9C9214C2A7E9}"/>
              </a:ext>
            </a:extLst>
          </p:cNvPr>
          <p:cNvSpPr txBox="1"/>
          <p:nvPr/>
        </p:nvSpPr>
        <p:spPr>
          <a:xfrm>
            <a:off x="1159707" y="569795"/>
            <a:ext cx="9464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 and Argument</a:t>
            </a:r>
          </a:p>
          <a:p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Lecture 16: Proof Rules for FOL (1)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941BD-5474-E0BF-938F-5B46ECA66BE9}"/>
              </a:ext>
            </a:extLst>
          </p:cNvPr>
          <p:cNvSpPr txBox="1"/>
          <p:nvPr/>
        </p:nvSpPr>
        <p:spPr>
          <a:xfrm>
            <a:off x="1159707" y="2439643"/>
            <a:ext cx="10155865" cy="36830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From TFL to FOL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Universal Elimination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Universal Introduction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/>
              <a:t>Existential Introduction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Existential Elimination</a:t>
            </a:r>
          </a:p>
        </p:txBody>
      </p:sp>
    </p:spTree>
    <p:extLst>
      <p:ext uri="{BB962C8B-B14F-4D97-AF65-F5344CB8AC3E}">
        <p14:creationId xmlns:p14="http://schemas.microsoft.com/office/powerpoint/2010/main" val="120136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1">
            <a:hlinkClick r:id="" action="ppaction://media"/>
            <a:extLst>
              <a:ext uri="{FF2B5EF4-FFF2-40B4-BE49-F238E27FC236}">
                <a16:creationId xmlns:a16="http://schemas.microsoft.com/office/drawing/2014/main" id="{D4F121AB-8D49-165E-B129-98F7B54E4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1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B2BE7D8C-23B9-16EF-CEA5-0BD8534351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8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">
            <a:hlinkClick r:id="" action="ppaction://media"/>
            <a:extLst>
              <a:ext uri="{FF2B5EF4-FFF2-40B4-BE49-F238E27FC236}">
                <a16:creationId xmlns:a16="http://schemas.microsoft.com/office/drawing/2014/main" id="{1089A54C-B99E-D8CE-D2AF-25210E211C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0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Existential Introduction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3782303"/>
                <a:ext cx="9503313" cy="252889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is a formula containing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one or more</a:t>
                </a:r>
                <a:r>
                  <a:rPr lang="en-GB" sz="2500" dirty="0">
                    <a:solidFill>
                      <a:srgbClr val="C00000"/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occurrences of some name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endParaRPr lang="en-GB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can be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any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variable that doesn’t occur in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endParaRPr lang="en-GB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is the result of replacing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one or more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occurrences of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with some variable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GB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3782303"/>
                <a:ext cx="9503313" cy="2528897"/>
              </a:xfrm>
              <a:prstGeom prst="rect">
                <a:avLst/>
              </a:prstGeom>
              <a:blipFill>
                <a:blip r:embed="rId3"/>
                <a:stretch>
                  <a:fillRect l="-963" t="-1205" b="-53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561876-1713-428F-12A6-D745C3A65DAF}"/>
                  </a:ext>
                </a:extLst>
              </p:cNvPr>
              <p:cNvSpPr txBox="1"/>
              <p:nvPr/>
            </p:nvSpPr>
            <p:spPr>
              <a:xfrm>
                <a:off x="3754366" y="1921214"/>
                <a:ext cx="4865759" cy="8874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</a:t>
                </a:r>
                <a:r>
                  <a:rPr lang="en-GB" sz="2500" b="0" i="1" dirty="0"/>
                  <a:t>m</a:t>
                </a:r>
                <a:r>
                  <a:rPr lang="en-GB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endParaRPr lang="en-GB" sz="2500" b="1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3495675" algn="l"/>
                  </a:tabLst>
                </a:pP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b="1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GB" sz="2500" dirty="0"/>
                  <a:t>I </a:t>
                </a:r>
                <a:r>
                  <a:rPr lang="en-GB" sz="2500" i="1" dirty="0"/>
                  <a:t>m</a:t>
                </a:r>
                <a:endParaRPr lang="en-GB" sz="25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561876-1713-428F-12A6-D745C3A65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366" y="1921214"/>
                <a:ext cx="4865759" cy="887422"/>
              </a:xfrm>
              <a:prstGeom prst="rect">
                <a:avLst/>
              </a:prstGeom>
              <a:blipFill>
                <a:blip r:embed="rId4"/>
                <a:stretch>
                  <a:fillRect t="-4795" b="-16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BC89A-193E-E31D-1BDB-E01B6C87195A}"/>
              </a:ext>
            </a:extLst>
          </p:cNvPr>
          <p:cNvCxnSpPr>
            <a:cxnSpLocks/>
          </p:cNvCxnSpPr>
          <p:nvPr/>
        </p:nvCxnSpPr>
        <p:spPr>
          <a:xfrm>
            <a:off x="4745766" y="2064423"/>
            <a:ext cx="0" cy="6191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76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3103088"/>
                <a:ext cx="9503313" cy="134729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8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𝐹𝑎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𝐹𝑏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∨¬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𝐺𝑎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𝐻𝑐</m:t>
                        </m:r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5465763" algn="l"/>
                  </a:tabLst>
                </a:pPr>
                <a:r>
                  <a:rPr lang="en-GB" sz="2500" dirty="0"/>
                  <a:t>	15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𝐹𝑎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𝐹𝑏</m:t>
                            </m:r>
                          </m:e>
                        </m:d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d>
                          <m:dPr>
                            <m:ctrlP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𝐺𝑥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𝐻𝑐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GB" sz="2500" dirty="0"/>
                  <a:t>I 8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3103088"/>
                <a:ext cx="9503313" cy="1347292"/>
              </a:xfrm>
              <a:prstGeom prst="rect">
                <a:avLst/>
              </a:prstGeom>
              <a:blipFill>
                <a:blip r:embed="rId3"/>
                <a:stretch>
                  <a:fillRect t="-2715" b="-90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Some examples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3257550"/>
            <a:ext cx="0" cy="10858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8061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3103088"/>
                <a:ext cx="9503313" cy="134729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8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𝐹𝑎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𝐹𝑏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∨¬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𝐺𝑎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𝐻𝑐</m:t>
                        </m:r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5465763" algn="l"/>
                  </a:tabLst>
                </a:pPr>
                <a:r>
                  <a:rPr lang="en-GB" sz="2500" dirty="0"/>
                  <a:t>	15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𝐹𝑥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𝐹𝑏</m:t>
                            </m:r>
                          </m:e>
                        </m:d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d>
                          <m:dPr>
                            <m:ctrlP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𝐺𝑎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𝐻𝑐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GB" sz="2500" dirty="0"/>
                  <a:t>I 8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3103088"/>
                <a:ext cx="9503313" cy="1347292"/>
              </a:xfrm>
              <a:prstGeom prst="rect">
                <a:avLst/>
              </a:prstGeom>
              <a:blipFill>
                <a:blip r:embed="rId3"/>
                <a:stretch>
                  <a:fillRect t="-2715" b="-90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Some examples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3257550"/>
            <a:ext cx="0" cy="10858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3899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3103088"/>
                <a:ext cx="9503313" cy="134729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8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𝐹𝑎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𝐹𝑏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∨¬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𝐺𝑎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𝐻𝑐</m:t>
                        </m:r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5465763" algn="l"/>
                  </a:tabLst>
                </a:pPr>
                <a:r>
                  <a:rPr lang="en-GB" sz="2500" dirty="0"/>
                  <a:t>	15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𝐹𝑥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𝐹𝑏</m:t>
                            </m:r>
                          </m:e>
                        </m:d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d>
                          <m:dPr>
                            <m:ctrlP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𝐺𝑥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𝐻𝑐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GB" sz="2500" dirty="0"/>
                  <a:t>I 8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3103088"/>
                <a:ext cx="9503313" cy="1347292"/>
              </a:xfrm>
              <a:prstGeom prst="rect">
                <a:avLst/>
              </a:prstGeom>
              <a:blipFill>
                <a:blip r:embed="rId3"/>
                <a:stretch>
                  <a:fillRect t="-2715" b="-90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Some examples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3257550"/>
            <a:ext cx="0" cy="10858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364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3103088"/>
                <a:ext cx="9503313" cy="134729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8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𝐹𝑎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𝐹𝑏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∨¬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𝐺𝑎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𝐻𝑐</m:t>
                        </m:r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5465763" algn="l"/>
                  </a:tabLst>
                </a:pPr>
                <a:r>
                  <a:rPr lang="en-GB" sz="2500" dirty="0"/>
                  <a:t>	15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𝐹𝑦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𝐹𝑏</m:t>
                            </m:r>
                          </m:e>
                        </m:d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d>
                          <m:dPr>
                            <m:ctrlP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𝐺𝑦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𝐻𝑐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GB" sz="2500" dirty="0"/>
                  <a:t>I 8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3103088"/>
                <a:ext cx="9503313" cy="1347292"/>
              </a:xfrm>
              <a:prstGeom prst="rect">
                <a:avLst/>
              </a:prstGeom>
              <a:blipFill>
                <a:blip r:embed="rId3"/>
                <a:stretch>
                  <a:fillRect t="-2715" b="-90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Some examples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3257550"/>
            <a:ext cx="0" cy="10858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137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3113027"/>
                <a:ext cx="9503313" cy="175766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8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𝐹𝑎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𝐹𝑏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∨¬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𝐺𝑎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𝐻𝑐</m:t>
                        </m:r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5465763" algn="l"/>
                    <a:tab pos="6461125" algn="l"/>
                  </a:tabLst>
                </a:pPr>
                <a:r>
                  <a:rPr lang="en-GB" sz="2500" dirty="0"/>
                  <a:t>	</a:t>
                </a:r>
                <a:r>
                  <a:rPr lang="en-GB" sz="2500" dirty="0">
                    <a:solidFill>
                      <a:srgbClr val="C00000"/>
                    </a:solidFill>
                  </a:rPr>
                  <a:t>15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sz="25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𝐹𝑦</m:t>
                            </m:r>
                            <m:r>
                              <a:rPr lang="en-GB" sz="25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GB" sz="25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𝐹𝑦</m:t>
                            </m:r>
                          </m:e>
                        </m:d>
                        <m:r>
                          <a:rPr lang="en-GB" sz="2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∨¬</m:t>
                        </m:r>
                        <m:d>
                          <m:dPr>
                            <m:ctrlPr>
                              <a:rPr lang="en-GB" sz="25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𝐺𝑦</m:t>
                            </m:r>
                            <m:r>
                              <a:rPr lang="en-GB" sz="25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5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𝐻𝑐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2500" dirty="0">
                    <a:solidFill>
                      <a:srgbClr val="C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GB" sz="2500" dirty="0">
                    <a:solidFill>
                      <a:srgbClr val="C00000"/>
                    </a:solidFill>
                  </a:rPr>
                  <a:t>I 8	REPLACED DIFFERENT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5465763" algn="l"/>
                    <a:tab pos="6461125" algn="l"/>
                  </a:tabLst>
                </a:pPr>
                <a:r>
                  <a:rPr lang="en-GB" sz="2500" dirty="0">
                    <a:solidFill>
                      <a:srgbClr val="C00000"/>
                    </a:solidFill>
                  </a:rPr>
                  <a:t>				NAMES WITH ‘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500" dirty="0">
                    <a:solidFill>
                      <a:srgbClr val="C00000"/>
                    </a:solidFill>
                  </a:rPr>
                  <a:t>’!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3113027"/>
                <a:ext cx="9503313" cy="1757661"/>
              </a:xfrm>
              <a:prstGeom prst="rect">
                <a:avLst/>
              </a:prstGeom>
              <a:blipFill>
                <a:blip r:embed="rId3"/>
                <a:stretch>
                  <a:fillRect t="-2778" r="-513" b="-7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bad example!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3257550"/>
            <a:ext cx="0" cy="10858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423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78E276-1815-CE72-344E-AB49414CB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7FBE0-5CA3-E02C-2CA1-55ADFAC23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BD15C7-BD51-DADA-07C9-9C9214C2A7E9}"/>
              </a:ext>
            </a:extLst>
          </p:cNvPr>
          <p:cNvSpPr txBox="1"/>
          <p:nvPr/>
        </p:nvSpPr>
        <p:spPr>
          <a:xfrm>
            <a:off x="1159707" y="569795"/>
            <a:ext cx="9464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 and Argument</a:t>
            </a:r>
          </a:p>
          <a:p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Lecture 16: Proof Rules for FOL (1)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941BD-5474-E0BF-938F-5B46ECA66BE9}"/>
              </a:ext>
            </a:extLst>
          </p:cNvPr>
          <p:cNvSpPr txBox="1"/>
          <p:nvPr/>
        </p:nvSpPr>
        <p:spPr>
          <a:xfrm>
            <a:off x="1159707" y="2439643"/>
            <a:ext cx="10155865" cy="36830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From TFL to FOL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/>
              <a:t>Universal Elimination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Universal Introduction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Existential Introduction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Existential Elimination</a:t>
            </a:r>
          </a:p>
        </p:txBody>
      </p:sp>
    </p:spTree>
    <p:extLst>
      <p:ext uri="{BB962C8B-B14F-4D97-AF65-F5344CB8AC3E}">
        <p14:creationId xmlns:p14="http://schemas.microsoft.com/office/powerpoint/2010/main" val="348150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526639"/>
                <a:ext cx="9503313" cy="45002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𝐹𝑎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𝐺𝑏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,  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→∀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d>
                          <m:dPr>
                            <m:ctrlP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𝐺𝑦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𝑅𝑥𝑦</m:t>
                            </m:r>
                          </m:e>
                        </m:d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𝑦𝑅𝑥𝑦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𝐹𝑎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US" sz="2500" dirty="0"/>
                  <a:t>	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𝐺𝑏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US" sz="2500" dirty="0"/>
                  <a:t>	3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→∀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d>
                          <m:dPr>
                            <m:ctrlP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𝐺𝑦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𝑅𝑥𝑦</m:t>
                            </m:r>
                          </m:e>
                        </m:d>
                      </m:e>
                    </m:d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590925" algn="l"/>
                    <a:tab pos="4929188" algn="l"/>
                  </a:tabLst>
                </a:pPr>
                <a:r>
                  <a:rPr lang="en-US" sz="2500" b="0" dirty="0"/>
                  <a:t>	</a:t>
                </a:r>
                <a:r>
                  <a:rPr lang="en-US" sz="2500" dirty="0"/>
                  <a:t>4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𝐹𝑎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𝐺𝑦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𝑅𝑎𝑦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E 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590925" algn="l"/>
                    <a:tab pos="4929188" algn="l"/>
                  </a:tabLst>
                </a:pPr>
                <a:r>
                  <a:rPr lang="en-US" sz="2500" dirty="0"/>
                  <a:t>	5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𝐺𝑦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𝑅𝑎𝑦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500" b="0" dirty="0"/>
                  <a:t>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500" b="0" dirty="0"/>
                  <a:t>E 4, 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590925" algn="l"/>
                    <a:tab pos="4929188" algn="l"/>
                  </a:tabLst>
                </a:pPr>
                <a:r>
                  <a:rPr lang="en-US" sz="2500" dirty="0"/>
                  <a:t>	6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𝐺𝑏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𝑅𝑎𝑏</m:t>
                    </m:r>
                  </m:oMath>
                </a14:m>
                <a:r>
                  <a:rPr lang="en-US" sz="2500" b="0" dirty="0"/>
                  <a:t>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E 5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590925" algn="l"/>
                    <a:tab pos="4929188" algn="l"/>
                  </a:tabLst>
                </a:pPr>
                <a:r>
                  <a:rPr lang="en-US" sz="2500" dirty="0"/>
                  <a:t>	7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𝑅𝑎𝑏</m:t>
                    </m:r>
                  </m:oMath>
                </a14:m>
                <a:r>
                  <a:rPr lang="en-US" sz="2500" b="0" dirty="0"/>
                  <a:t>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500" b="0" dirty="0"/>
                  <a:t>E 6,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590925" algn="l"/>
                    <a:tab pos="4929188" algn="l"/>
                  </a:tabLst>
                </a:pPr>
                <a:r>
                  <a:rPr lang="en-US" sz="2500" dirty="0"/>
                  <a:t>	8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𝑦𝑅𝑎𝑦</m:t>
                    </m:r>
                  </m:oMath>
                </a14:m>
                <a:r>
                  <a:rPr lang="en-US" sz="2500" b="0" dirty="0"/>
                  <a:t>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2500" b="0" dirty="0"/>
                  <a:t>I 7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590925" algn="l"/>
                    <a:tab pos="4929188" algn="l"/>
                  </a:tabLst>
                </a:pPr>
                <a:r>
                  <a:rPr lang="en-US" sz="2500" dirty="0"/>
                  <a:t>	9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𝑦𝑅𝑥𝑦</m:t>
                    </m:r>
                  </m:oMath>
                </a14:m>
                <a:r>
                  <a:rPr lang="en-US" sz="2500" b="0" dirty="0"/>
                  <a:t>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2500" b="0" dirty="0"/>
                  <a:t>I 8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526639"/>
                <a:ext cx="9503313" cy="4500206"/>
              </a:xfrm>
              <a:prstGeom prst="rect">
                <a:avLst/>
              </a:prstGeom>
              <a:blipFill>
                <a:blip r:embed="rId3"/>
                <a:stretch>
                  <a:fillRect b="-27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real example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2409825"/>
            <a:ext cx="0" cy="34575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3556966"/>
            <a:ext cx="368907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5074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78E276-1815-CE72-344E-AB49414CB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7FBE0-5CA3-E02C-2CA1-55ADFAC23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BD15C7-BD51-DADA-07C9-9C9214C2A7E9}"/>
              </a:ext>
            </a:extLst>
          </p:cNvPr>
          <p:cNvSpPr txBox="1"/>
          <p:nvPr/>
        </p:nvSpPr>
        <p:spPr>
          <a:xfrm>
            <a:off x="1159707" y="569795"/>
            <a:ext cx="9464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 and Argument</a:t>
            </a:r>
          </a:p>
          <a:p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Lecture 16: Proof Rules for FOL (1)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941BD-5474-E0BF-938F-5B46ECA66BE9}"/>
              </a:ext>
            </a:extLst>
          </p:cNvPr>
          <p:cNvSpPr txBox="1"/>
          <p:nvPr/>
        </p:nvSpPr>
        <p:spPr>
          <a:xfrm>
            <a:off x="1159707" y="2439643"/>
            <a:ext cx="10155865" cy="36830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From TFL to FOL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Universal Elimination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Universal Introduction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Existential Introduction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/>
              <a:t>Existential Elimination</a:t>
            </a:r>
          </a:p>
        </p:txBody>
      </p:sp>
    </p:spTree>
    <p:extLst>
      <p:ext uri="{BB962C8B-B14F-4D97-AF65-F5344CB8AC3E}">
        <p14:creationId xmlns:p14="http://schemas.microsoft.com/office/powerpoint/2010/main" val="260150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1">
            <a:hlinkClick r:id="" action="ppaction://media"/>
            <a:extLst>
              <a:ext uri="{FF2B5EF4-FFF2-40B4-BE49-F238E27FC236}">
                <a16:creationId xmlns:a16="http://schemas.microsoft.com/office/drawing/2014/main" id="{D635E754-90B9-785B-ACB0-CAE1544126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9FC64046-91C2-7422-C6D8-67FFC258A3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5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">
            <a:hlinkClick r:id="" action="ppaction://media"/>
            <a:extLst>
              <a:ext uri="{FF2B5EF4-FFF2-40B4-BE49-F238E27FC236}">
                <a16:creationId xmlns:a16="http://schemas.microsoft.com/office/drawing/2014/main" id="{7A89C0F5-FAAF-7B2F-2176-6871469940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4">
            <a:hlinkClick r:id="" action="ppaction://media"/>
            <a:extLst>
              <a:ext uri="{FF2B5EF4-FFF2-40B4-BE49-F238E27FC236}">
                <a16:creationId xmlns:a16="http://schemas.microsoft.com/office/drawing/2014/main" id="{AA4A23D7-97F5-7E82-D8A9-DEA602EB01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9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5">
            <a:hlinkClick r:id="" action="ppaction://media"/>
            <a:extLst>
              <a:ext uri="{FF2B5EF4-FFF2-40B4-BE49-F238E27FC236}">
                <a16:creationId xmlns:a16="http://schemas.microsoft.com/office/drawing/2014/main" id="{9F41FAE9-E31C-6CC5-D139-2DB4B090D4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6">
            <a:hlinkClick r:id="" action="ppaction://media"/>
            <a:extLst>
              <a:ext uri="{FF2B5EF4-FFF2-40B4-BE49-F238E27FC236}">
                <a16:creationId xmlns:a16="http://schemas.microsoft.com/office/drawing/2014/main" id="{A5778066-57BF-EC22-C23E-0F736A7E44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8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7">
            <a:hlinkClick r:id="" action="ppaction://media"/>
            <a:extLst>
              <a:ext uri="{FF2B5EF4-FFF2-40B4-BE49-F238E27FC236}">
                <a16:creationId xmlns:a16="http://schemas.microsoft.com/office/drawing/2014/main" id="{2A2E4232-A873-6EFE-D624-891941AAC7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8">
            <a:hlinkClick r:id="" action="ppaction://media"/>
            <a:extLst>
              <a:ext uri="{FF2B5EF4-FFF2-40B4-BE49-F238E27FC236}">
                <a16:creationId xmlns:a16="http://schemas.microsoft.com/office/drawing/2014/main" id="{740C0721-343E-323A-31C0-EFCAA442AA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1">
            <a:hlinkClick r:id="" action="ppaction://media"/>
            <a:extLst>
              <a:ext uri="{FF2B5EF4-FFF2-40B4-BE49-F238E27FC236}">
                <a16:creationId xmlns:a16="http://schemas.microsoft.com/office/drawing/2014/main" id="{15945149-C5E0-6FD5-A1AC-579290E9E2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9">
            <a:hlinkClick r:id="" action="ppaction://media"/>
            <a:extLst>
              <a:ext uri="{FF2B5EF4-FFF2-40B4-BE49-F238E27FC236}">
                <a16:creationId xmlns:a16="http://schemas.microsoft.com/office/drawing/2014/main" id="{7FD6BCE2-111A-47A9-F683-D08BC4E2D3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0">
            <a:hlinkClick r:id="" action="ppaction://media"/>
            <a:extLst>
              <a:ext uri="{FF2B5EF4-FFF2-40B4-BE49-F238E27FC236}">
                <a16:creationId xmlns:a16="http://schemas.microsoft.com/office/drawing/2014/main" id="{92EF2C90-AEC1-804B-62D3-854E940B5D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9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1">
            <a:hlinkClick r:id="" action="ppaction://media"/>
            <a:extLst>
              <a:ext uri="{FF2B5EF4-FFF2-40B4-BE49-F238E27FC236}">
                <a16:creationId xmlns:a16="http://schemas.microsoft.com/office/drawing/2014/main" id="{8BC2D912-2337-4528-57C3-FE1C0B46B8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8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2">
            <a:hlinkClick r:id="" action="ppaction://media"/>
            <a:extLst>
              <a:ext uri="{FF2B5EF4-FFF2-40B4-BE49-F238E27FC236}">
                <a16:creationId xmlns:a16="http://schemas.microsoft.com/office/drawing/2014/main" id="{387241F8-E422-08D6-C882-8EFB767A70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8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Existential Elimination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3974663"/>
                <a:ext cx="9503313" cy="21441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must not</a:t>
                </a:r>
                <a:r>
                  <a:rPr lang="en-GB" sz="2500" dirty="0">
                    <a:solidFill>
                      <a:srgbClr val="C00000"/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occur in any assumptions that were undischarged at line </a:t>
                </a:r>
                <a:r>
                  <a:rPr lang="en-GB" sz="25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n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(including premises!)</a:t>
                </a:r>
                <a:endParaRPr lang="en-GB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must not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occur in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endParaRPr lang="en-GB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must not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occur in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GB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3974663"/>
                <a:ext cx="9503313" cy="2144177"/>
              </a:xfrm>
              <a:prstGeom prst="rect">
                <a:avLst/>
              </a:prstGeom>
              <a:blipFill>
                <a:blip r:embed="rId3"/>
                <a:stretch>
                  <a:fillRect l="-963" t="-1705" r="-899" b="-65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561876-1713-428F-12A6-D745C3A65DAF}"/>
                  </a:ext>
                </a:extLst>
              </p:cNvPr>
              <p:cNvSpPr txBox="1"/>
              <p:nvPr/>
            </p:nvSpPr>
            <p:spPr>
              <a:xfrm>
                <a:off x="3754366" y="1510846"/>
                <a:ext cx="4865759" cy="170816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</a:t>
                </a:r>
                <a:r>
                  <a:rPr lang="en-GB" sz="2500" b="0" i="1" dirty="0"/>
                  <a:t>m</a:t>
                </a:r>
                <a:r>
                  <a:rPr lang="en-GB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endParaRPr lang="en-GB" sz="2500" b="1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3856038" algn="l"/>
                  </a:tabLst>
                </a:pPr>
                <a:r>
                  <a:rPr lang="en-GB" sz="2500" dirty="0"/>
                  <a:t>	</a:t>
                </a:r>
                <a:r>
                  <a:rPr lang="en-GB" sz="2500" i="1" dirty="0"/>
                  <a:t>n</a:t>
                </a: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3856038" algn="l"/>
                  </a:tabLst>
                </a:pPr>
                <a:r>
                  <a:rPr lang="en-GB" sz="2500" dirty="0"/>
                  <a:t>	</a:t>
                </a:r>
                <a:r>
                  <a:rPr lang="en-GB" sz="2500" i="1" dirty="0"/>
                  <a:t>o	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GB" sz="2500" b="1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3408363" algn="l"/>
                  </a:tabLst>
                </a:pPr>
                <a:r>
                  <a:rPr lang="en-GB" sz="2500" b="1" dirty="0"/>
                  <a:t>	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GB" sz="2500" b="1" dirty="0"/>
                  <a:t>	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GB" sz="2500" dirty="0"/>
                  <a:t>E </a:t>
                </a:r>
                <a:r>
                  <a:rPr lang="en-GB" sz="2500" i="1" dirty="0"/>
                  <a:t>m</a:t>
                </a:r>
                <a:r>
                  <a:rPr lang="en-GB" sz="2500" dirty="0"/>
                  <a:t>, </a:t>
                </a:r>
                <a:r>
                  <a:rPr lang="en-GB" sz="2500" i="1" dirty="0"/>
                  <a:t>n-o</a:t>
                </a:r>
                <a:endParaRPr lang="en-GB" sz="25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561876-1713-428F-12A6-D745C3A65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366" y="1510846"/>
                <a:ext cx="4865759" cy="1708160"/>
              </a:xfrm>
              <a:prstGeom prst="rect">
                <a:avLst/>
              </a:prstGeom>
              <a:blipFill>
                <a:blip r:embed="rId4"/>
                <a:stretch>
                  <a:fillRect t="-2143" r="-1253" b="-82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BC89A-193E-E31D-1BDB-E01B6C87195A}"/>
              </a:ext>
            </a:extLst>
          </p:cNvPr>
          <p:cNvCxnSpPr>
            <a:cxnSpLocks/>
          </p:cNvCxnSpPr>
          <p:nvPr/>
        </p:nvCxnSpPr>
        <p:spPr>
          <a:xfrm>
            <a:off x="4745766" y="1620078"/>
            <a:ext cx="0" cy="148093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3A4FF8-AA1B-A195-71F9-CED1D0615E23}"/>
              </a:ext>
            </a:extLst>
          </p:cNvPr>
          <p:cNvCxnSpPr>
            <a:cxnSpLocks/>
          </p:cNvCxnSpPr>
          <p:nvPr/>
        </p:nvCxnSpPr>
        <p:spPr>
          <a:xfrm>
            <a:off x="5136705" y="2350609"/>
            <a:ext cx="192007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71B338-9289-9983-000A-5FF7E55E64B4}"/>
              </a:ext>
            </a:extLst>
          </p:cNvPr>
          <p:cNvCxnSpPr>
            <a:cxnSpLocks/>
          </p:cNvCxnSpPr>
          <p:nvPr/>
        </p:nvCxnSpPr>
        <p:spPr>
          <a:xfrm>
            <a:off x="5136705" y="2047461"/>
            <a:ext cx="0" cy="63610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25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4487623"/>
                <a:ext cx="9503313" cy="11182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must not</a:t>
                </a:r>
                <a:r>
                  <a:rPr lang="en-GB" sz="2500" dirty="0">
                    <a:solidFill>
                      <a:srgbClr val="C00000"/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occur in any line above </a:t>
                </a:r>
                <a:r>
                  <a:rPr lang="en-GB" sz="25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m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(including premises!)</a:t>
                </a:r>
                <a:endParaRPr lang="en-GB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must not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occur in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GB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4487623"/>
                <a:ext cx="9503313" cy="1118255"/>
              </a:xfrm>
              <a:prstGeom prst="rect">
                <a:avLst/>
              </a:prstGeom>
              <a:blipFill>
                <a:blip r:embed="rId3"/>
                <a:stretch>
                  <a:fillRect l="-963" t="-3261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561876-1713-428F-12A6-D745C3A65DAF}"/>
                  </a:ext>
                </a:extLst>
              </p:cNvPr>
              <p:cNvSpPr txBox="1"/>
              <p:nvPr/>
            </p:nvSpPr>
            <p:spPr>
              <a:xfrm>
                <a:off x="3754366" y="1510846"/>
                <a:ext cx="4865759" cy="170816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</a:t>
                </a:r>
                <a:r>
                  <a:rPr lang="en-GB" sz="2500" b="0" i="1" dirty="0"/>
                  <a:t>m</a:t>
                </a:r>
                <a:r>
                  <a:rPr lang="en-GB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endParaRPr lang="en-GB" sz="2500" b="1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3856038" algn="l"/>
                  </a:tabLst>
                </a:pPr>
                <a:r>
                  <a:rPr lang="en-GB" sz="2500" dirty="0"/>
                  <a:t>	</a:t>
                </a:r>
                <a:r>
                  <a:rPr lang="en-GB" sz="2500" i="1" dirty="0"/>
                  <a:t>n</a:t>
                </a: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3856038" algn="l"/>
                  </a:tabLst>
                </a:pPr>
                <a:r>
                  <a:rPr lang="en-GB" sz="2500" dirty="0"/>
                  <a:t>	</a:t>
                </a:r>
                <a:r>
                  <a:rPr lang="en-GB" sz="2500" i="1" dirty="0"/>
                  <a:t>o	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GB" sz="2500" b="1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3408363" algn="l"/>
                  </a:tabLst>
                </a:pPr>
                <a:r>
                  <a:rPr lang="en-GB" sz="2500" b="1" dirty="0"/>
                  <a:t>	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GB" sz="2500" b="1" dirty="0"/>
                  <a:t>	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GB" sz="2500" dirty="0"/>
                  <a:t>E </a:t>
                </a:r>
                <a:r>
                  <a:rPr lang="en-GB" sz="2500" i="1" dirty="0"/>
                  <a:t>m</a:t>
                </a:r>
                <a:r>
                  <a:rPr lang="en-GB" sz="2500" dirty="0"/>
                  <a:t>, </a:t>
                </a:r>
                <a:r>
                  <a:rPr lang="en-GB" sz="2500" i="1" dirty="0"/>
                  <a:t>n-o</a:t>
                </a:r>
                <a:endParaRPr lang="en-GB" sz="25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561876-1713-428F-12A6-D745C3A65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366" y="1510846"/>
                <a:ext cx="4865759" cy="1708160"/>
              </a:xfrm>
              <a:prstGeom prst="rect">
                <a:avLst/>
              </a:prstGeom>
              <a:blipFill>
                <a:blip r:embed="rId4"/>
                <a:stretch>
                  <a:fillRect t="-2143" r="-1253" b="-82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BC89A-193E-E31D-1BDB-E01B6C87195A}"/>
              </a:ext>
            </a:extLst>
          </p:cNvPr>
          <p:cNvCxnSpPr>
            <a:cxnSpLocks/>
          </p:cNvCxnSpPr>
          <p:nvPr/>
        </p:nvCxnSpPr>
        <p:spPr>
          <a:xfrm>
            <a:off x="4745766" y="1620078"/>
            <a:ext cx="0" cy="148093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3A4FF8-AA1B-A195-71F9-CED1D0615E23}"/>
              </a:ext>
            </a:extLst>
          </p:cNvPr>
          <p:cNvCxnSpPr>
            <a:cxnSpLocks/>
          </p:cNvCxnSpPr>
          <p:nvPr/>
        </p:nvCxnSpPr>
        <p:spPr>
          <a:xfrm>
            <a:off x="5136705" y="2350609"/>
            <a:ext cx="192007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71B338-9289-9983-000A-5FF7E55E64B4}"/>
              </a:ext>
            </a:extLst>
          </p:cNvPr>
          <p:cNvCxnSpPr>
            <a:cxnSpLocks/>
          </p:cNvCxnSpPr>
          <p:nvPr/>
        </p:nvCxnSpPr>
        <p:spPr>
          <a:xfrm>
            <a:off x="5136705" y="2047461"/>
            <a:ext cx="0" cy="63610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FCA347A-7561-FAE0-0707-6C435B6229AB}"/>
                  </a:ext>
                </a:extLst>
              </p:cNvPr>
              <p:cNvSpPr txBox="1"/>
              <p:nvPr/>
            </p:nvSpPr>
            <p:spPr>
              <a:xfrm>
                <a:off x="1344343" y="3974663"/>
                <a:ext cx="9503313" cy="21441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must not</a:t>
                </a:r>
                <a:r>
                  <a:rPr lang="en-GB" sz="2500" dirty="0">
                    <a:solidFill>
                      <a:srgbClr val="C00000"/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occur in any assumptions that were undischarged at line </a:t>
                </a:r>
                <a:r>
                  <a:rPr lang="en-GB" sz="25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n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(including premises!)</a:t>
                </a:r>
                <a:endParaRPr lang="en-GB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must not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occur in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endParaRPr lang="en-GB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must not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occur in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GB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FCA347A-7561-FAE0-0707-6C435B622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3974663"/>
                <a:ext cx="9503313" cy="2144177"/>
              </a:xfrm>
              <a:prstGeom prst="rect">
                <a:avLst/>
              </a:prstGeom>
              <a:blipFill>
                <a:blip r:embed="rId5"/>
                <a:stretch>
                  <a:fillRect l="-963" t="-1705" r="-899" b="-65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7799185-D93F-3C03-2C17-6D696EE73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0C8D83-9855-DE4B-88DD-CF63085C07E0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Existential Elimination</a:t>
            </a:r>
          </a:p>
        </p:txBody>
      </p:sp>
    </p:spTree>
    <p:extLst>
      <p:ext uri="{BB962C8B-B14F-4D97-AF65-F5344CB8AC3E}">
        <p14:creationId xmlns:p14="http://schemas.microsoft.com/office/powerpoint/2010/main" val="247786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986510"/>
                <a:ext cx="9503313" cy="35804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𝑥𝑅𝑎𝑥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, 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𝑅𝑎𝑦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𝑃𝑦𝑏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) ∴∃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𝑧𝑃𝑧𝑏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𝑥𝑅𝑎𝑥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US" sz="2500" dirty="0"/>
                  <a:t>	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𝑅𝑎𝑦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483100" algn="l"/>
                  </a:tabLst>
                </a:pPr>
                <a:r>
                  <a:rPr lang="en-US" sz="2500" dirty="0"/>
                  <a:t>	3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500" b="0" dirty="0"/>
                  <a:t>	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483100" algn="l"/>
                  </a:tabLst>
                </a:pPr>
                <a:r>
                  <a:rPr lang="en-US" sz="2500" dirty="0"/>
                  <a:t>	4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𝑃𝑐𝑏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E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483100" algn="l"/>
                  </a:tabLst>
                </a:pPr>
                <a:r>
                  <a:rPr lang="en-US" sz="2500" dirty="0"/>
                  <a:t>	5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𝑃𝑐𝑏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500" b="0" dirty="0"/>
                  <a:t>E 4, 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483100" algn="l"/>
                  </a:tabLst>
                </a:pPr>
                <a:r>
                  <a:rPr lang="en-US" sz="2500" dirty="0"/>
                  <a:t>	6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𝑧𝑃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2500" b="0" dirty="0"/>
                  <a:t>I 5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483100" algn="l"/>
                  </a:tabLst>
                </a:pPr>
                <a:r>
                  <a:rPr lang="en-US" sz="2500" dirty="0"/>
                  <a:t>	7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𝑧𝑃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2500" b="0" dirty="0"/>
                  <a:t>E 1, 3-6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986510"/>
                <a:ext cx="9503313" cy="3580467"/>
              </a:xfrm>
              <a:prstGeom prst="rect">
                <a:avLst/>
              </a:prstGeom>
              <a:blipFill>
                <a:blip r:embed="rId3"/>
                <a:stretch>
                  <a:fillRect l="-963" t="-511" b="-37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8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example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2773017"/>
            <a:ext cx="0" cy="268356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3517210"/>
            <a:ext cx="22578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B3DC42-E4AC-AAB8-76F1-D436A1FF6EEC}"/>
              </a:ext>
            </a:extLst>
          </p:cNvPr>
          <p:cNvCxnSpPr>
            <a:cxnSpLocks/>
          </p:cNvCxnSpPr>
          <p:nvPr/>
        </p:nvCxnSpPr>
        <p:spPr>
          <a:xfrm>
            <a:off x="2754795" y="3878332"/>
            <a:ext cx="69822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0A6E62-84B4-9DC4-3BCC-A195C05AE46B}"/>
              </a:ext>
            </a:extLst>
          </p:cNvPr>
          <p:cNvCxnSpPr>
            <a:cxnSpLocks/>
          </p:cNvCxnSpPr>
          <p:nvPr/>
        </p:nvCxnSpPr>
        <p:spPr>
          <a:xfrm>
            <a:off x="2754795" y="3597841"/>
            <a:ext cx="0" cy="143135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1807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191694"/>
                <a:ext cx="9503313" cy="31700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𝑥𝑅𝑎𝑥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, 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𝑅𝑎𝑦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𝑃𝑦𝑏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) ∴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𝑃𝑐𝑏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𝑥𝑅𝑎𝑥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US" sz="2500" dirty="0"/>
                  <a:t>	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𝑅𝑎𝑦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483100" algn="l"/>
                  </a:tabLst>
                </a:pPr>
                <a:r>
                  <a:rPr lang="en-US" sz="2500" dirty="0"/>
                  <a:t>	3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500" b="0" dirty="0"/>
                  <a:t>	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483100" algn="l"/>
                  </a:tabLst>
                </a:pPr>
                <a:r>
                  <a:rPr lang="en-US" sz="2500" dirty="0"/>
                  <a:t>	4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𝑃𝑐𝑏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E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483100" algn="l"/>
                  </a:tabLst>
                </a:pPr>
                <a:r>
                  <a:rPr lang="en-US" sz="2500" dirty="0"/>
                  <a:t>	5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𝑃𝑐𝑏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500" b="0" dirty="0"/>
                  <a:t>E 4, 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483100" algn="l"/>
                  </a:tabLst>
                </a:pPr>
                <a:r>
                  <a:rPr lang="en-US" sz="2500" dirty="0"/>
                  <a:t>	6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𝑃𝑐𝑏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2500" b="0" dirty="0"/>
                  <a:t>E 1, 3-5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191694"/>
                <a:ext cx="9503313" cy="3170099"/>
              </a:xfrm>
              <a:prstGeom prst="rect">
                <a:avLst/>
              </a:prstGeom>
              <a:blipFill>
                <a:blip r:embed="rId3"/>
                <a:stretch>
                  <a:fillRect l="-963" t="-577" b="-40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8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bad example!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2981739"/>
            <a:ext cx="0" cy="22263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3715990"/>
            <a:ext cx="22578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B3DC42-E4AC-AAB8-76F1-D436A1FF6EEC}"/>
              </a:ext>
            </a:extLst>
          </p:cNvPr>
          <p:cNvCxnSpPr>
            <a:cxnSpLocks/>
          </p:cNvCxnSpPr>
          <p:nvPr/>
        </p:nvCxnSpPr>
        <p:spPr>
          <a:xfrm>
            <a:off x="2754795" y="4067173"/>
            <a:ext cx="69822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0A6E62-84B4-9DC4-3BCC-A195C05AE46B}"/>
              </a:ext>
            </a:extLst>
          </p:cNvPr>
          <p:cNvCxnSpPr>
            <a:cxnSpLocks/>
          </p:cNvCxnSpPr>
          <p:nvPr/>
        </p:nvCxnSpPr>
        <p:spPr>
          <a:xfrm>
            <a:off x="2754795" y="3776743"/>
            <a:ext cx="0" cy="108349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2554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211572"/>
                <a:ext cx="9503313" cy="399083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𝑥𝑅𝑎𝑥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, 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𝑅𝑎𝑦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𝑃𝑦𝑏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) ∴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𝑃𝑐𝑏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𝑥𝑅𝑎𝑥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US" sz="2500" dirty="0"/>
                  <a:t>	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𝑅𝑎𝑦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483100" algn="l"/>
                  </a:tabLst>
                </a:pPr>
                <a:r>
                  <a:rPr lang="en-US" sz="2500" dirty="0"/>
                  <a:t>	</a:t>
                </a:r>
                <a:r>
                  <a:rPr lang="en-US" sz="2500" dirty="0">
                    <a:solidFill>
                      <a:srgbClr val="C00000"/>
                    </a:solidFill>
                  </a:rPr>
                  <a:t>3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𝑅𝑎</m:t>
                    </m:r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500" b="0" dirty="0">
                    <a:solidFill>
                      <a:srgbClr val="C00000"/>
                    </a:solidFill>
                  </a:rPr>
                  <a:t>	</a:t>
                </a:r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483100" algn="l"/>
                  </a:tabLst>
                </a:pPr>
                <a:r>
                  <a:rPr lang="en-US" sz="2500" dirty="0"/>
                  <a:t>	4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𝑃𝑐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E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483100" algn="l"/>
                  </a:tabLst>
                </a:pPr>
                <a:r>
                  <a:rPr lang="en-US" sz="2500" dirty="0"/>
                  <a:t>	5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𝑃𝑐𝑏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500" b="0" dirty="0"/>
                  <a:t>E 4, 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483100" algn="l"/>
                  </a:tabLst>
                </a:pPr>
                <a:r>
                  <a:rPr lang="en-US" sz="2500" dirty="0"/>
                  <a:t>	</a:t>
                </a:r>
                <a:r>
                  <a:rPr lang="en-US" sz="2500" dirty="0">
                    <a:solidFill>
                      <a:srgbClr val="C00000"/>
                    </a:solidFill>
                  </a:rPr>
                  <a:t>6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𝑃𝑐𝑏</m:t>
                    </m:r>
                  </m:oMath>
                </a14:m>
                <a:r>
                  <a:rPr lang="en-US" sz="2500" b="0" dirty="0">
                    <a:solidFill>
                      <a:srgbClr val="C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2500" b="0" dirty="0">
                    <a:solidFill>
                      <a:srgbClr val="C00000"/>
                    </a:solidFill>
                  </a:rPr>
                  <a:t>E 1, 3-5	‘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500" b="0" dirty="0">
                    <a:solidFill>
                      <a:srgbClr val="C00000"/>
                    </a:solidFill>
                  </a:rPr>
                  <a:t>’ WAS NEW IN THE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483100" algn="l"/>
                  </a:tabLst>
                </a:pPr>
                <a:r>
                  <a:rPr lang="en-US" sz="2500" dirty="0">
                    <a:solidFill>
                      <a:srgbClr val="C00000"/>
                    </a:solidFill>
                  </a:rPr>
                  <a:t>							ASSUMPTION AT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483100" algn="l"/>
                  </a:tabLst>
                </a:pPr>
                <a:r>
                  <a:rPr lang="en-US" sz="2500" b="0" dirty="0">
                    <a:solidFill>
                      <a:srgbClr val="C00000"/>
                    </a:solidFill>
                  </a:rPr>
                  <a:t>							LINE 3!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211572"/>
                <a:ext cx="9503313" cy="3990836"/>
              </a:xfrm>
              <a:prstGeom prst="rect">
                <a:avLst/>
              </a:prstGeom>
              <a:blipFill>
                <a:blip r:embed="rId3"/>
                <a:stretch>
                  <a:fillRect l="-963" t="-917" b="-29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8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bad example!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2981739"/>
            <a:ext cx="0" cy="22263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3715990"/>
            <a:ext cx="22578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B3DC42-E4AC-AAB8-76F1-D436A1FF6EEC}"/>
              </a:ext>
            </a:extLst>
          </p:cNvPr>
          <p:cNvCxnSpPr>
            <a:cxnSpLocks/>
          </p:cNvCxnSpPr>
          <p:nvPr/>
        </p:nvCxnSpPr>
        <p:spPr>
          <a:xfrm>
            <a:off x="2754795" y="4067173"/>
            <a:ext cx="69822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0A6E62-84B4-9DC4-3BCC-A195C05AE46B}"/>
              </a:ext>
            </a:extLst>
          </p:cNvPr>
          <p:cNvCxnSpPr>
            <a:cxnSpLocks/>
          </p:cNvCxnSpPr>
          <p:nvPr/>
        </p:nvCxnSpPr>
        <p:spPr>
          <a:xfrm>
            <a:off x="2754795" y="3776743"/>
            <a:ext cx="0" cy="108349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0665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602062"/>
                <a:ext cx="9503313" cy="234936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𝑥𝑅𝑎𝑥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𝑧𝑅𝑧𝑧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𝑥𝑅𝑎𝑥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483100" algn="l"/>
                  </a:tabLst>
                </a:pPr>
                <a:r>
                  <a:rPr lang="en-US" sz="2500" dirty="0"/>
                  <a:t>	2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𝑅𝑎𝑎</m:t>
                    </m:r>
                  </m:oMath>
                </a14:m>
                <a:r>
                  <a:rPr lang="en-US" sz="2500" b="0" dirty="0"/>
                  <a:t>	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483100" algn="l"/>
                  </a:tabLst>
                </a:pPr>
                <a:r>
                  <a:rPr lang="en-US" sz="2500" dirty="0"/>
                  <a:t>	3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𝑧𝑅𝑧𝑧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2500" b="0" dirty="0"/>
                  <a:t>I 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483100" algn="l"/>
                  </a:tabLst>
                </a:pPr>
                <a:r>
                  <a:rPr lang="en-US" sz="2500" dirty="0"/>
                  <a:t>	4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𝑧𝑅𝑧𝑧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2500" b="0" dirty="0"/>
                  <a:t>E 1, 2-3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602062"/>
                <a:ext cx="9503313" cy="2349361"/>
              </a:xfrm>
              <a:prstGeom prst="rect">
                <a:avLst/>
              </a:prstGeom>
              <a:blipFill>
                <a:blip r:embed="rId3"/>
                <a:stretch>
                  <a:fillRect l="-963" t="-1558" b="-5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8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Another bad example!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3324225"/>
            <a:ext cx="0" cy="15144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3677893"/>
            <a:ext cx="22578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B3DC42-E4AC-AAB8-76F1-D436A1FF6EEC}"/>
              </a:ext>
            </a:extLst>
          </p:cNvPr>
          <p:cNvCxnSpPr>
            <a:cxnSpLocks/>
          </p:cNvCxnSpPr>
          <p:nvPr/>
        </p:nvCxnSpPr>
        <p:spPr>
          <a:xfrm>
            <a:off x="2754795" y="4056406"/>
            <a:ext cx="69822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0A6E62-84B4-9DC4-3BCC-A195C05AE46B}"/>
              </a:ext>
            </a:extLst>
          </p:cNvPr>
          <p:cNvCxnSpPr>
            <a:cxnSpLocks/>
          </p:cNvCxnSpPr>
          <p:nvPr/>
        </p:nvCxnSpPr>
        <p:spPr>
          <a:xfrm>
            <a:off x="2754795" y="3785152"/>
            <a:ext cx="0" cy="63610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919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24646B3A-D0F0-5F9D-F15C-B8B8725414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6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602062"/>
                <a:ext cx="9503313" cy="399083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𝑥𝑅𝑎𝑥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𝑧𝑅𝑧𝑧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:r>
                  <a:rPr lang="en-GB" sz="2500" dirty="0">
                    <a:solidFill>
                      <a:srgbClr val="C00000"/>
                    </a:solidFill>
                  </a:rPr>
                  <a:t>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𝑥𝑅𝑎𝑥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483100" algn="l"/>
                  </a:tabLst>
                </a:pPr>
                <a:r>
                  <a:rPr lang="en-US" sz="2500" dirty="0"/>
                  <a:t>	</a:t>
                </a:r>
                <a:r>
                  <a:rPr lang="en-US" sz="2500" dirty="0">
                    <a:solidFill>
                      <a:srgbClr val="C00000"/>
                    </a:solidFill>
                  </a:rPr>
                  <a:t>2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𝑅𝑎𝑎</m:t>
                    </m:r>
                  </m:oMath>
                </a14:m>
                <a:r>
                  <a:rPr lang="en-US" sz="2500" b="0" dirty="0"/>
                  <a:t>	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483100" algn="l"/>
                  </a:tabLst>
                </a:pPr>
                <a:r>
                  <a:rPr lang="en-US" sz="2500" dirty="0"/>
                  <a:t>	3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𝑧𝑅𝑧𝑧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2500" b="0" dirty="0"/>
                  <a:t>I 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483100" algn="l"/>
                    <a:tab pos="6372225" algn="l"/>
                  </a:tabLst>
                </a:pPr>
                <a:r>
                  <a:rPr lang="en-US" sz="2500" dirty="0"/>
                  <a:t>	</a:t>
                </a:r>
                <a:r>
                  <a:rPr lang="en-US" sz="2500" dirty="0">
                    <a:solidFill>
                      <a:srgbClr val="C00000"/>
                    </a:solidFill>
                  </a:rPr>
                  <a:t>4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𝑧𝑅𝑧𝑧</m:t>
                    </m:r>
                  </m:oMath>
                </a14:m>
                <a:r>
                  <a:rPr lang="en-US" sz="2500" b="0" dirty="0">
                    <a:solidFill>
                      <a:srgbClr val="C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2500" b="0" dirty="0">
                    <a:solidFill>
                      <a:srgbClr val="C00000"/>
                    </a:solidFill>
                  </a:rPr>
                  <a:t>E 1, 2-3</a:t>
                </a:r>
                <a:r>
                  <a:rPr lang="en-US" sz="2500" b="0" dirty="0"/>
                  <a:t>	</a:t>
                </a:r>
                <a:r>
                  <a:rPr lang="en-US" sz="2500" dirty="0">
                    <a:solidFill>
                      <a:srgbClr val="C00000"/>
                    </a:solidFill>
                  </a:rPr>
                  <a:t>‘</a:t>
                </a:r>
                <a14:m>
                  <m:oMath xmlns:m="http://schemas.openxmlformats.org/officeDocument/2006/math">
                    <m:r>
                      <a:rPr lang="en-GB" sz="25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500" dirty="0">
                    <a:solidFill>
                      <a:srgbClr val="C00000"/>
                    </a:solidFill>
                  </a:rPr>
                  <a:t>’ IS IN AN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483100" algn="l"/>
                  </a:tabLst>
                </a:pPr>
                <a:r>
                  <a:rPr lang="en-US" sz="2500" dirty="0">
                    <a:solidFill>
                      <a:srgbClr val="C00000"/>
                    </a:solidFill>
                  </a:rPr>
                  <a:t>							ASSUMPTION THAT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483100" algn="l"/>
                  </a:tabLst>
                </a:pPr>
                <a:r>
                  <a:rPr lang="en-US" sz="2500" dirty="0">
                    <a:solidFill>
                      <a:srgbClr val="C00000"/>
                    </a:solidFill>
                  </a:rPr>
                  <a:t>							IS UNDISCHARGED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483100" algn="l"/>
                  </a:tabLst>
                </a:pPr>
                <a:r>
                  <a:rPr lang="en-US" sz="2500" dirty="0">
                    <a:solidFill>
                      <a:srgbClr val="C00000"/>
                    </a:solidFill>
                  </a:rPr>
                  <a:t>							AT LINE 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483100" algn="l"/>
                  </a:tabLst>
                </a:pPr>
                <a:endParaRPr lang="en-US" sz="2500" b="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602062"/>
                <a:ext cx="9503313" cy="3990836"/>
              </a:xfrm>
              <a:prstGeom prst="rect">
                <a:avLst/>
              </a:prstGeom>
              <a:blipFill>
                <a:blip r:embed="rId3"/>
                <a:stretch>
                  <a:fillRect l="-963" t="-9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8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Another bad example!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3324225"/>
            <a:ext cx="0" cy="15144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3677893"/>
            <a:ext cx="22578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B3DC42-E4AC-AAB8-76F1-D436A1FF6EEC}"/>
              </a:ext>
            </a:extLst>
          </p:cNvPr>
          <p:cNvCxnSpPr>
            <a:cxnSpLocks/>
          </p:cNvCxnSpPr>
          <p:nvPr/>
        </p:nvCxnSpPr>
        <p:spPr>
          <a:xfrm>
            <a:off x="2754795" y="4056406"/>
            <a:ext cx="69822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0A6E62-84B4-9DC4-3BCC-A195C05AE46B}"/>
              </a:ext>
            </a:extLst>
          </p:cNvPr>
          <p:cNvCxnSpPr>
            <a:cxnSpLocks/>
          </p:cNvCxnSpPr>
          <p:nvPr/>
        </p:nvCxnSpPr>
        <p:spPr>
          <a:xfrm>
            <a:off x="2754795" y="3785152"/>
            <a:ext cx="0" cy="63610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5750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370958"/>
                <a:ext cx="9503313" cy="48115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𝑦𝑅𝑥𝑦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, 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𝐺𝑦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𝑥𝐺𝑥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𝑦𝑅𝑥𝑦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US" sz="2500" dirty="0"/>
                  <a:t>	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𝐺𝑦</m:t>
                        </m:r>
                      </m:e>
                    </m:d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</a:tabLst>
                </a:pPr>
                <a:r>
                  <a:rPr lang="en-US" sz="2500" dirty="0"/>
                  <a:t>	</a:t>
                </a:r>
                <a:endParaRPr lang="en-GB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</a:tabLst>
                </a:pPr>
                <a:r>
                  <a:rPr lang="en-US" sz="2500" b="0" dirty="0"/>
                  <a:t>	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</a:t>
                </a:r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</a:t>
                </a:r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</a:t>
                </a:r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</a:t>
                </a:r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</a:t>
                </a:r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	</a:t>
                </a:r>
                <a:r>
                  <a:rPr lang="en-US" sz="2500" b="0" dirty="0"/>
                  <a:t>	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370958"/>
                <a:ext cx="9503313" cy="4811574"/>
              </a:xfrm>
              <a:prstGeom prst="rect">
                <a:avLst/>
              </a:prstGeom>
              <a:blipFill>
                <a:blip r:embed="rId3"/>
                <a:stretch>
                  <a:fillRect l="-963" t="-2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One last good example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2891044"/>
            <a:ext cx="262558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8450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370958"/>
                <a:ext cx="9503313" cy="48115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𝑦𝑅𝑥𝑦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, 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𝐺𝑦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𝑥𝐺𝑥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𝑦𝑅𝑥𝑦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US" sz="2500" dirty="0"/>
                  <a:t>	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𝐺𝑦</m:t>
                        </m:r>
                      </m:e>
                    </m:d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</a:tabLst>
                </a:pPr>
                <a:r>
                  <a:rPr lang="en-US" sz="2500" dirty="0"/>
                  <a:t>	</a:t>
                </a:r>
                <a:endParaRPr lang="en-GB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</a:tabLst>
                </a:pPr>
                <a:r>
                  <a:rPr lang="en-US" sz="2500" b="0" dirty="0"/>
                  <a:t>	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</a:t>
                </a:r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</a:t>
                </a:r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</a:t>
                </a:r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</a:t>
                </a:r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</a:t>
                </a:r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??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𝑥𝐺𝑥</m:t>
                    </m:r>
                  </m:oMath>
                </a14:m>
                <a:r>
                  <a:rPr lang="en-US" sz="2500" b="0" dirty="0"/>
                  <a:t>	??</a:t>
                </a:r>
                <a:r>
                  <a:rPr lang="en-US" sz="2500" dirty="0"/>
                  <a:t>	</a:t>
                </a:r>
                <a:r>
                  <a:rPr lang="en-US" sz="2500" b="0" dirty="0"/>
                  <a:t>	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370958"/>
                <a:ext cx="9503313" cy="4811574"/>
              </a:xfrm>
              <a:prstGeom prst="rect">
                <a:avLst/>
              </a:prstGeom>
              <a:blipFill>
                <a:blip r:embed="rId3"/>
                <a:stretch>
                  <a:fillRect l="-963" t="-253" b="-26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One last good example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2891044"/>
            <a:ext cx="262558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409C347-A3B7-A0FD-6AB6-0102D3A498B8}"/>
              </a:ext>
            </a:extLst>
          </p:cNvPr>
          <p:cNvCxnSpPr>
            <a:cxnSpLocks/>
          </p:cNvCxnSpPr>
          <p:nvPr/>
        </p:nvCxnSpPr>
        <p:spPr>
          <a:xfrm>
            <a:off x="2324100" y="2186609"/>
            <a:ext cx="0" cy="38663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4375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370958"/>
                <a:ext cx="9503313" cy="48115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𝑦𝑅𝑥𝑦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, 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𝐺𝑦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𝑥𝐺𝑥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𝑦𝑅𝑥𝑦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US" sz="2500" dirty="0"/>
                  <a:t>	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𝐺𝑦</m:t>
                        </m:r>
                      </m:e>
                    </m:d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</a:tabLst>
                </a:pPr>
                <a:r>
                  <a:rPr lang="en-US" sz="2500" dirty="0"/>
                  <a:t>	3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𝑦𝑅𝑎𝑦</m:t>
                    </m:r>
                  </m:oMath>
                </a14:m>
                <a:endParaRPr lang="en-GB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</a:tabLst>
                </a:pPr>
                <a:r>
                  <a:rPr lang="en-US" sz="2500" b="0" dirty="0"/>
                  <a:t>	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</a:t>
                </a:r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</a:t>
                </a:r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</a:t>
                </a:r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</a:t>
                </a:r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??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𝑥𝐺𝑥</m:t>
                    </m:r>
                  </m:oMath>
                </a14:m>
                <a:r>
                  <a:rPr lang="en-US" sz="2500" b="0" dirty="0"/>
                  <a:t>	??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??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𝑥𝐺𝑥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2500" b="0" dirty="0"/>
                  <a:t>E 1, </a:t>
                </a:r>
                <a:r>
                  <a:rPr lang="en-US" sz="2500" dirty="0"/>
                  <a:t>3</a:t>
                </a:r>
                <a:r>
                  <a:rPr lang="en-US" sz="2500" b="0" dirty="0"/>
                  <a:t>-</a:t>
                </a:r>
                <a:r>
                  <a:rPr lang="en-US" sz="2500" dirty="0"/>
                  <a:t>??	</a:t>
                </a:r>
                <a:r>
                  <a:rPr lang="en-US" sz="2500" b="0" dirty="0"/>
                  <a:t>	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370958"/>
                <a:ext cx="9503313" cy="4811574"/>
              </a:xfrm>
              <a:prstGeom prst="rect">
                <a:avLst/>
              </a:prstGeom>
              <a:blipFill>
                <a:blip r:embed="rId3"/>
                <a:stretch>
                  <a:fillRect l="-963" t="-253" b="-26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One last good example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2891044"/>
            <a:ext cx="262558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68437DB-DA3A-6955-52D9-A64CAAC4B6A9}"/>
              </a:ext>
            </a:extLst>
          </p:cNvPr>
          <p:cNvCxnSpPr>
            <a:cxnSpLocks/>
          </p:cNvCxnSpPr>
          <p:nvPr/>
        </p:nvCxnSpPr>
        <p:spPr>
          <a:xfrm>
            <a:off x="2774674" y="3291920"/>
            <a:ext cx="106183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BD6284C-A6E1-9BBE-3D67-EC75A2408FEF}"/>
              </a:ext>
            </a:extLst>
          </p:cNvPr>
          <p:cNvCxnSpPr>
            <a:cxnSpLocks/>
          </p:cNvCxnSpPr>
          <p:nvPr/>
        </p:nvCxnSpPr>
        <p:spPr>
          <a:xfrm>
            <a:off x="2324100" y="2186609"/>
            <a:ext cx="0" cy="38663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C8FD5B-254C-CAEA-AADF-F497791BB72E}"/>
              </a:ext>
            </a:extLst>
          </p:cNvPr>
          <p:cNvCxnSpPr>
            <a:cxnSpLocks/>
          </p:cNvCxnSpPr>
          <p:nvPr/>
        </p:nvCxnSpPr>
        <p:spPr>
          <a:xfrm>
            <a:off x="2773016" y="2978296"/>
            <a:ext cx="0" cy="26273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22301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370957"/>
                <a:ext cx="9503313" cy="48115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𝑦𝑅𝑥𝑦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, 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𝐺𝑦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𝑥𝐺𝑥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𝑦𝑅𝑥𝑦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US" sz="2500" dirty="0"/>
                  <a:t>	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𝐺𝑦</m:t>
                        </m:r>
                      </m:e>
                    </m:d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</a:tabLst>
                </a:pPr>
                <a:r>
                  <a:rPr lang="en-US" sz="2500" dirty="0"/>
                  <a:t>	3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𝑦𝑅𝑎𝑦</m:t>
                    </m:r>
                  </m:oMath>
                </a14:m>
                <a:endParaRPr lang="en-GB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</a:tabLst>
                </a:pPr>
                <a:r>
                  <a:rPr lang="en-US" sz="2500" b="0" dirty="0"/>
                  <a:t>	4	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𝑅𝑎𝑏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5	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𝑅𝑎𝑦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𝐺𝑦</m:t>
                        </m:r>
                      </m:e>
                    </m:d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E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6	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𝑅𝑎𝑏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𝐺𝑏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E 5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7	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𝐺𝑏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500" b="0" dirty="0"/>
                  <a:t>E 6, 4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??	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𝑥𝐺𝑥</m:t>
                    </m:r>
                  </m:oMath>
                </a14:m>
                <a:r>
                  <a:rPr lang="en-US" sz="2500" b="0" dirty="0"/>
                  <a:t>	??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??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𝑥𝐺𝑥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2500" b="0" dirty="0"/>
                  <a:t>E 3, 4-</a:t>
                </a:r>
                <a:r>
                  <a:rPr lang="en-US" sz="2500" dirty="0"/>
                  <a:t>??</a:t>
                </a:r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??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𝑥𝐺𝑥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2500" b="0" dirty="0"/>
                  <a:t>E 1, </a:t>
                </a:r>
                <a:r>
                  <a:rPr lang="en-US" sz="2500" dirty="0"/>
                  <a:t>3</a:t>
                </a:r>
                <a:r>
                  <a:rPr lang="en-US" sz="2500" b="0" dirty="0"/>
                  <a:t>-</a:t>
                </a:r>
                <a:r>
                  <a:rPr lang="en-US" sz="2500" dirty="0"/>
                  <a:t>??	</a:t>
                </a:r>
                <a:r>
                  <a:rPr lang="en-US" sz="2500" b="0" dirty="0"/>
                  <a:t>	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370957"/>
                <a:ext cx="9503313" cy="4811574"/>
              </a:xfrm>
              <a:prstGeom prst="rect">
                <a:avLst/>
              </a:prstGeom>
              <a:blipFill>
                <a:blip r:embed="rId3"/>
                <a:stretch>
                  <a:fillRect l="-963" t="-253" b="-26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One last good example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2891044"/>
            <a:ext cx="262558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68437DB-DA3A-6955-52D9-A64CAAC4B6A9}"/>
              </a:ext>
            </a:extLst>
          </p:cNvPr>
          <p:cNvCxnSpPr>
            <a:cxnSpLocks/>
          </p:cNvCxnSpPr>
          <p:nvPr/>
        </p:nvCxnSpPr>
        <p:spPr>
          <a:xfrm>
            <a:off x="2774674" y="3291920"/>
            <a:ext cx="106183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17CD3C0-44A7-13A7-DD19-A6DAED70F2CD}"/>
              </a:ext>
            </a:extLst>
          </p:cNvPr>
          <p:cNvCxnSpPr>
            <a:cxnSpLocks/>
          </p:cNvCxnSpPr>
          <p:nvPr/>
        </p:nvCxnSpPr>
        <p:spPr>
          <a:xfrm>
            <a:off x="3105978" y="3653041"/>
            <a:ext cx="73052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C2C23-53D3-C393-B30F-F4B5027878BF}"/>
              </a:ext>
            </a:extLst>
          </p:cNvPr>
          <p:cNvCxnSpPr>
            <a:cxnSpLocks/>
          </p:cNvCxnSpPr>
          <p:nvPr/>
        </p:nvCxnSpPr>
        <p:spPr>
          <a:xfrm flipH="1">
            <a:off x="3105978" y="3382483"/>
            <a:ext cx="1657" cy="186537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F34C2E-B929-C450-9B6C-E31042A7D768}"/>
              </a:ext>
            </a:extLst>
          </p:cNvPr>
          <p:cNvCxnSpPr>
            <a:cxnSpLocks/>
          </p:cNvCxnSpPr>
          <p:nvPr/>
        </p:nvCxnSpPr>
        <p:spPr>
          <a:xfrm>
            <a:off x="2324100" y="2186609"/>
            <a:ext cx="0" cy="38663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917519-32B7-AAA8-43A8-B4A6293C086B}"/>
              </a:ext>
            </a:extLst>
          </p:cNvPr>
          <p:cNvCxnSpPr>
            <a:cxnSpLocks/>
          </p:cNvCxnSpPr>
          <p:nvPr/>
        </p:nvCxnSpPr>
        <p:spPr>
          <a:xfrm>
            <a:off x="2773016" y="2978296"/>
            <a:ext cx="0" cy="26273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54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370958"/>
                <a:ext cx="9503313" cy="48115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𝑦𝑅𝑥𝑦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, 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𝐺𝑦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𝑥𝐺𝑥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𝑦𝑅𝑥𝑦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US" sz="2500" dirty="0"/>
                  <a:t>	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𝐺𝑦</m:t>
                        </m:r>
                      </m:e>
                    </m:d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</a:tabLst>
                </a:pPr>
                <a:r>
                  <a:rPr lang="en-US" sz="2500" dirty="0"/>
                  <a:t>	3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𝑦𝑅𝑎𝑦</m:t>
                    </m:r>
                  </m:oMath>
                </a14:m>
                <a:endParaRPr lang="en-GB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</a:tabLst>
                </a:pPr>
                <a:r>
                  <a:rPr lang="en-US" sz="2500" b="0" dirty="0"/>
                  <a:t>	4	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𝑅𝑎𝑏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5	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𝑅𝑎𝑦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𝐺𝑦</m:t>
                        </m:r>
                      </m:e>
                    </m:d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E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6	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𝑅𝑎𝑏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𝐺𝑏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E 5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7	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𝐺𝑏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500" b="0" dirty="0"/>
                  <a:t>E 6, 4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8	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𝑥𝐺𝑥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2500" b="0" dirty="0"/>
                  <a:t>I 7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9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𝑥𝐺𝑥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2500" b="0" dirty="0"/>
                  <a:t>E 3, 4-8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1789113" algn="l"/>
                    <a:tab pos="4392613" algn="l"/>
                  </a:tabLst>
                </a:pPr>
                <a:r>
                  <a:rPr lang="en-US" sz="2500" dirty="0"/>
                  <a:t>	10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𝑥𝐺𝑥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2500" b="0" dirty="0"/>
                  <a:t>E 1, 3-9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370958"/>
                <a:ext cx="9503313" cy="4811574"/>
              </a:xfrm>
              <a:prstGeom prst="rect">
                <a:avLst/>
              </a:prstGeom>
              <a:blipFill>
                <a:blip r:embed="rId3"/>
                <a:stretch>
                  <a:fillRect l="-963" t="-253" b="-26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One last good example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2186609"/>
            <a:ext cx="0" cy="38663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2891044"/>
            <a:ext cx="262558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4D9A25-F909-606D-6BA5-E09FCEA6C12F}"/>
              </a:ext>
            </a:extLst>
          </p:cNvPr>
          <p:cNvCxnSpPr>
            <a:cxnSpLocks/>
          </p:cNvCxnSpPr>
          <p:nvPr/>
        </p:nvCxnSpPr>
        <p:spPr>
          <a:xfrm>
            <a:off x="2774674" y="3291920"/>
            <a:ext cx="106183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C0AA07-1A52-9E5D-E196-35F97337DA4C}"/>
              </a:ext>
            </a:extLst>
          </p:cNvPr>
          <p:cNvCxnSpPr>
            <a:cxnSpLocks/>
          </p:cNvCxnSpPr>
          <p:nvPr/>
        </p:nvCxnSpPr>
        <p:spPr>
          <a:xfrm>
            <a:off x="3105978" y="3653041"/>
            <a:ext cx="73052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4CCFC3C-7C84-7066-6DDD-72469E194A59}"/>
              </a:ext>
            </a:extLst>
          </p:cNvPr>
          <p:cNvCxnSpPr>
            <a:cxnSpLocks/>
          </p:cNvCxnSpPr>
          <p:nvPr/>
        </p:nvCxnSpPr>
        <p:spPr>
          <a:xfrm flipH="1">
            <a:off x="3105978" y="3382483"/>
            <a:ext cx="1657" cy="186537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383A58-3A41-4ECF-F89B-871F8D9ED3E5}"/>
              </a:ext>
            </a:extLst>
          </p:cNvPr>
          <p:cNvCxnSpPr>
            <a:cxnSpLocks/>
          </p:cNvCxnSpPr>
          <p:nvPr/>
        </p:nvCxnSpPr>
        <p:spPr>
          <a:xfrm>
            <a:off x="2773016" y="2978296"/>
            <a:ext cx="0" cy="26273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3543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71E9E1-D9C1-BF00-73CD-9B0E90CE0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B0EF2E-A803-2DB3-96AC-38DDF150B307}"/>
              </a:ext>
            </a:extLst>
          </p:cNvPr>
          <p:cNvSpPr txBox="1"/>
          <p:nvPr/>
        </p:nvSpPr>
        <p:spPr>
          <a:xfrm>
            <a:off x="1180727" y="637811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next time…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766D6-04A2-2320-320A-ED4579A806B1}"/>
              </a:ext>
            </a:extLst>
          </p:cNvPr>
          <p:cNvSpPr txBox="1"/>
          <p:nvPr/>
        </p:nvSpPr>
        <p:spPr>
          <a:xfrm>
            <a:off x="1344343" y="2549271"/>
            <a:ext cx="9503313" cy="17594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b="1" dirty="0">
                <a:solidFill>
                  <a:srgbClr val="C00000"/>
                </a:solidFill>
              </a:rPr>
              <a:t>Complete Worksheet 8 before your seminar!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Read Sections 31-33 of </a:t>
            </a:r>
            <a:r>
              <a:rPr lang="en-GB" sz="25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forallx</a:t>
            </a:r>
            <a:endParaRPr lang="en-GB" sz="2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Complete all associated exercises!</a:t>
            </a:r>
            <a:endParaRPr lang="en-GB" sz="25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925EE2-B4F1-DDBE-3175-3C707EFCA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17010"/>
            <a:ext cx="7551782" cy="5292147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188640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">
            <a:hlinkClick r:id="" action="ppaction://media"/>
            <a:extLst>
              <a:ext uri="{FF2B5EF4-FFF2-40B4-BE49-F238E27FC236}">
                <a16:creationId xmlns:a16="http://schemas.microsoft.com/office/drawing/2014/main" id="{85467D6B-5699-8D72-DAB2-540646896B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2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2795</Words>
  <Application>Microsoft Office PowerPoint</Application>
  <PresentationFormat>Widescreen</PresentationFormat>
  <Paragraphs>380</Paragraphs>
  <Slides>86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1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</dc:creator>
  <cp:lastModifiedBy>Robert</cp:lastModifiedBy>
  <cp:revision>1</cp:revision>
  <dcterms:created xsi:type="dcterms:W3CDTF">2022-11-10T13:09:21Z</dcterms:created>
  <dcterms:modified xsi:type="dcterms:W3CDTF">2022-11-21T17:02:27Z</dcterms:modified>
</cp:coreProperties>
</file>