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64" r:id="rId4"/>
    <p:sldId id="317" r:id="rId5"/>
    <p:sldId id="324" r:id="rId6"/>
    <p:sldId id="388" r:id="rId7"/>
    <p:sldId id="325" r:id="rId8"/>
    <p:sldId id="314" r:id="rId9"/>
    <p:sldId id="349" r:id="rId10"/>
    <p:sldId id="389" r:id="rId11"/>
    <p:sldId id="355" r:id="rId12"/>
    <p:sldId id="352" r:id="rId13"/>
    <p:sldId id="353" r:id="rId14"/>
    <p:sldId id="354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37" r:id="rId23"/>
    <p:sldId id="363" r:id="rId24"/>
    <p:sldId id="364" r:id="rId25"/>
    <p:sldId id="390" r:id="rId26"/>
    <p:sldId id="366" r:id="rId27"/>
    <p:sldId id="315" r:id="rId28"/>
    <p:sldId id="378" r:id="rId29"/>
    <p:sldId id="391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92" r:id="rId48"/>
    <p:sldId id="393" r:id="rId49"/>
    <p:sldId id="406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03" r:id="rId58"/>
    <p:sldId id="402" r:id="rId59"/>
    <p:sldId id="407" r:id="rId60"/>
    <p:sldId id="404" r:id="rId61"/>
    <p:sldId id="405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6484206D-E651-4326-A108-236A2DCFE91A}">
          <p14:sldIdLst>
            <p14:sldId id="257"/>
          </p14:sldIdLst>
        </p14:section>
        <p14:section name="Re-Cap" id="{12313CB7-E4A5-49E7-A9B2-63E691E6B999}">
          <p14:sldIdLst>
            <p14:sldId id="291"/>
            <p14:sldId id="264"/>
            <p14:sldId id="317"/>
            <p14:sldId id="324"/>
          </p14:sldIdLst>
        </p14:section>
        <p14:section name="Rules for the Biconditional" id="{5CAE29A0-291A-4575-9F43-6947D16984F2}">
          <p14:sldIdLst>
            <p14:sldId id="388"/>
            <p14:sldId id="325"/>
            <p14:sldId id="314"/>
            <p14:sldId id="349"/>
          </p14:sldIdLst>
        </p14:section>
        <p14:section name="Rules for Disjunction" id="{C0747DCC-8D0F-4452-893E-C0C3DFA93756}">
          <p14:sldIdLst>
            <p14:sldId id="389"/>
            <p14:sldId id="355"/>
            <p14:sldId id="352"/>
            <p14:sldId id="353"/>
            <p14:sldId id="354"/>
            <p14:sldId id="356"/>
            <p14:sldId id="357"/>
            <p14:sldId id="358"/>
            <p14:sldId id="359"/>
            <p14:sldId id="360"/>
            <p14:sldId id="361"/>
            <p14:sldId id="362"/>
            <p14:sldId id="337"/>
            <p14:sldId id="363"/>
            <p14:sldId id="364"/>
          </p14:sldIdLst>
        </p14:section>
        <p14:section name="Rules for Contradiction" id="{687BF0A1-DF50-4637-8C4D-98F40D22BE09}">
          <p14:sldIdLst>
            <p14:sldId id="390"/>
            <p14:sldId id="366"/>
            <p14:sldId id="315"/>
            <p14:sldId id="378"/>
          </p14:sldIdLst>
        </p14:section>
        <p14:section name="Rules for Negation" id="{E988D1A2-5D36-41A6-9679-B503A00C3D58}">
          <p14:sldIdLst>
            <p14:sldId id="391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</p14:sldIdLst>
        </p14:section>
        <p14:section name="Top Tips" id="{BB3205C4-302A-4AF5-8A8E-BB6646322577}">
          <p14:sldIdLst>
            <p14:sldId id="392"/>
            <p14:sldId id="393"/>
            <p14:sldId id="406"/>
            <p14:sldId id="394"/>
            <p14:sldId id="395"/>
            <p14:sldId id="396"/>
            <p14:sldId id="397"/>
            <p14:sldId id="398"/>
            <p14:sldId id="399"/>
            <p14:sldId id="400"/>
            <p14:sldId id="403"/>
            <p14:sldId id="402"/>
            <p14:sldId id="407"/>
            <p14:sldId id="404"/>
            <p14:sldId id="4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260343-AE38-470A-A5B7-ECE79BD58F46}" v="87" dt="2022-11-14T15:06:00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" userId="8e610f215beb07b7" providerId="LiveId" clId="{5D935B1B-D758-4FCA-AB13-BEE46A39745D}"/>
    <pc:docChg chg="undo custSel addSld delSld modSld sldOrd addSection modSection">
      <pc:chgData name="Robert" userId="8e610f215beb07b7" providerId="LiveId" clId="{5D935B1B-D758-4FCA-AB13-BEE46A39745D}" dt="2022-09-27T12:30:28.766" v="13694" actId="20577"/>
      <pc:docMkLst>
        <pc:docMk/>
      </pc:docMkLst>
      <pc:sldChg chg="modSp add mod modAnim">
        <pc:chgData name="Robert" userId="8e610f215beb07b7" providerId="LiveId" clId="{5D935B1B-D758-4FCA-AB13-BEE46A39745D}" dt="2022-09-27T12:30:28.766" v="13694" actId="20577"/>
        <pc:sldMkLst>
          <pc:docMk/>
          <pc:sldMk cId="1072056313" sldId="264"/>
        </pc:sldMkLst>
        <pc:spChg chg="mod">
          <ac:chgData name="Robert" userId="8e610f215beb07b7" providerId="LiveId" clId="{5D935B1B-D758-4FCA-AB13-BEE46A39745D}" dt="2022-09-20T11:32:35.560" v="796" actId="207"/>
          <ac:spMkLst>
            <pc:docMk/>
            <pc:sldMk cId="1072056313" sldId="264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7T12:30:28.766" v="13694" actId="20577"/>
          <ac:spMkLst>
            <pc:docMk/>
            <pc:sldMk cId="1072056313" sldId="264"/>
            <ac:spMk id="12" creationId="{BF249219-1258-D5FD-7EDB-EBDC035B850B}"/>
          </ac:spMkLst>
        </pc:spChg>
      </pc:sldChg>
      <pc:sldChg chg="modSp mod">
        <pc:chgData name="Robert" userId="8e610f215beb07b7" providerId="LiveId" clId="{5D935B1B-D758-4FCA-AB13-BEE46A39745D}" dt="2022-09-20T16:44:31.697" v="8715"/>
        <pc:sldMkLst>
          <pc:docMk/>
          <pc:sldMk cId="3427976881" sldId="291"/>
        </pc:sldMkLst>
        <pc:spChg chg="mod">
          <ac:chgData name="Robert" userId="8e610f215beb07b7" providerId="LiveId" clId="{5D935B1B-D758-4FCA-AB13-BEE46A39745D}" dt="2022-09-20T16:44:31.697" v="8715"/>
          <ac:spMkLst>
            <pc:docMk/>
            <pc:sldMk cId="3427976881" sldId="291"/>
            <ac:spMk id="4" creationId="{775A2B58-C40C-CA68-D293-9C8F13B669F5}"/>
          </ac:spMkLst>
        </pc:spChg>
      </pc:sldChg>
      <pc:sldChg chg="addSp delSp modSp add mod">
        <pc:chgData name="Robert" userId="8e610f215beb07b7" providerId="LiveId" clId="{5D935B1B-D758-4FCA-AB13-BEE46A39745D}" dt="2022-09-20T16:15:11.216" v="7224" actId="1076"/>
        <pc:sldMkLst>
          <pc:docMk/>
          <pc:sldMk cId="675949147" sldId="314"/>
        </pc:sldMkLst>
        <pc:spChg chg="mod">
          <ac:chgData name="Robert" userId="8e610f215beb07b7" providerId="LiveId" clId="{5D935B1B-D758-4FCA-AB13-BEE46A39745D}" dt="2022-09-20T12:18:23.799" v="1830" actId="1076"/>
          <ac:spMkLst>
            <pc:docMk/>
            <pc:sldMk cId="675949147" sldId="314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2:16:02.014" v="1738" actId="20577"/>
          <ac:spMkLst>
            <pc:docMk/>
            <pc:sldMk cId="675949147" sldId="314"/>
            <ac:spMk id="12" creationId="{BF249219-1258-D5FD-7EDB-EBDC035B850B}"/>
          </ac:spMkLst>
        </pc:spChg>
        <pc:spChg chg="add mod">
          <ac:chgData name="Robert" userId="8e610f215beb07b7" providerId="LiveId" clId="{5D935B1B-D758-4FCA-AB13-BEE46A39745D}" dt="2022-09-20T14:35:10.382" v="5061" actId="114"/>
          <ac:spMkLst>
            <pc:docMk/>
            <pc:sldMk cId="675949147" sldId="314"/>
            <ac:spMk id="17" creationId="{24E20760-1DC3-8FF0-6672-58095847DFE7}"/>
          </ac:spMkLst>
        </pc:spChg>
        <pc:spChg chg="add del mod">
          <ac:chgData name="Robert" userId="8e610f215beb07b7" providerId="LiveId" clId="{5D935B1B-D758-4FCA-AB13-BEE46A39745D}" dt="2022-09-20T12:18:10.753" v="1827" actId="478"/>
          <ac:spMkLst>
            <pc:docMk/>
            <pc:sldMk cId="675949147" sldId="314"/>
            <ac:spMk id="18" creationId="{ECF436FD-3E48-95B4-C3FF-72F4DB8C45EA}"/>
          </ac:spMkLst>
        </pc:spChg>
        <pc:spChg chg="add mod">
          <ac:chgData name="Robert" userId="8e610f215beb07b7" providerId="LiveId" clId="{5D935B1B-D758-4FCA-AB13-BEE46A39745D}" dt="2022-09-20T14:35:13.318" v="5062" actId="114"/>
          <ac:spMkLst>
            <pc:docMk/>
            <pc:sldMk cId="675949147" sldId="314"/>
            <ac:spMk id="24" creationId="{78E71D94-AAA6-8309-3CC5-56D06F007CC0}"/>
          </ac:spMkLst>
        </pc:spChg>
        <pc:cxnChg chg="mod">
          <ac:chgData name="Robert" userId="8e610f215beb07b7" providerId="LiveId" clId="{5D935B1B-D758-4FCA-AB13-BEE46A39745D}" dt="2022-09-20T16:15:11.216" v="7224" actId="1076"/>
          <ac:cxnSpMkLst>
            <pc:docMk/>
            <pc:sldMk cId="675949147" sldId="314"/>
            <ac:cxnSpMk id="3" creationId="{1E7EA3F8-FF50-FC63-0BDC-C9C52FB3BBAE}"/>
          </ac:cxnSpMkLst>
        </pc:cxnChg>
        <pc:cxnChg chg="add mod">
          <ac:chgData name="Robert" userId="8e610f215beb07b7" providerId="LiveId" clId="{5D935B1B-D758-4FCA-AB13-BEE46A39745D}" dt="2022-09-20T12:18:23.799" v="1830" actId="1076"/>
          <ac:cxnSpMkLst>
            <pc:docMk/>
            <pc:sldMk cId="675949147" sldId="314"/>
            <ac:cxnSpMk id="5" creationId="{87FC4E53-49E2-5240-03E5-3C4370AD3F78}"/>
          </ac:cxnSpMkLst>
        </pc:cxnChg>
        <pc:cxnChg chg="add del mod">
          <ac:chgData name="Robert" userId="8e610f215beb07b7" providerId="LiveId" clId="{5D935B1B-D758-4FCA-AB13-BEE46A39745D}" dt="2022-09-20T12:18:23.799" v="1830" actId="1076"/>
          <ac:cxnSpMkLst>
            <pc:docMk/>
            <pc:sldMk cId="675949147" sldId="314"/>
            <ac:cxnSpMk id="6" creationId="{F1400FE1-209F-116A-E9EB-93C49DA036E8}"/>
          </ac:cxnSpMkLst>
        </pc:cxnChg>
        <pc:cxnChg chg="add mod">
          <ac:chgData name="Robert" userId="8e610f215beb07b7" providerId="LiveId" clId="{5D935B1B-D758-4FCA-AB13-BEE46A39745D}" dt="2022-09-20T12:18:23.799" v="1830" actId="1076"/>
          <ac:cxnSpMkLst>
            <pc:docMk/>
            <pc:sldMk cId="675949147" sldId="314"/>
            <ac:cxnSpMk id="15" creationId="{9433B4EC-E317-2F1B-7D39-B936170407F2}"/>
          </ac:cxnSpMkLst>
        </pc:cxnChg>
        <pc:cxnChg chg="add mod">
          <ac:chgData name="Robert" userId="8e610f215beb07b7" providerId="LiveId" clId="{5D935B1B-D758-4FCA-AB13-BEE46A39745D}" dt="2022-09-20T12:18:23.799" v="1830" actId="1076"/>
          <ac:cxnSpMkLst>
            <pc:docMk/>
            <pc:sldMk cId="675949147" sldId="314"/>
            <ac:cxnSpMk id="16" creationId="{B7073364-FF04-71D2-9658-7A1A1C073002}"/>
          </ac:cxnSpMkLst>
        </pc:cxnChg>
        <pc:cxnChg chg="add mod">
          <ac:chgData name="Robert" userId="8e610f215beb07b7" providerId="LiveId" clId="{5D935B1B-D758-4FCA-AB13-BEE46A39745D}" dt="2022-09-20T12:17:59.485" v="1824" actId="14100"/>
          <ac:cxnSpMkLst>
            <pc:docMk/>
            <pc:sldMk cId="675949147" sldId="314"/>
            <ac:cxnSpMk id="19" creationId="{DD0ACD24-4E4B-2DF3-6172-5D9EB26D2C79}"/>
          </ac:cxnSpMkLst>
        </pc:cxnChg>
        <pc:cxnChg chg="add del mod">
          <ac:chgData name="Robert" userId="8e610f215beb07b7" providerId="LiveId" clId="{5D935B1B-D758-4FCA-AB13-BEE46A39745D}" dt="2022-09-20T12:18:06.199" v="1826" actId="478"/>
          <ac:cxnSpMkLst>
            <pc:docMk/>
            <pc:sldMk cId="675949147" sldId="314"/>
            <ac:cxnSpMk id="23" creationId="{A04FE778-487B-8C9A-4DB6-ECDA1DCAE775}"/>
          </ac:cxnSpMkLst>
        </pc:cxnChg>
        <pc:cxnChg chg="add mod">
          <ac:chgData name="Robert" userId="8e610f215beb07b7" providerId="LiveId" clId="{5D935B1B-D758-4FCA-AB13-BEE46A39745D}" dt="2022-09-20T12:18:17.087" v="1829" actId="1076"/>
          <ac:cxnSpMkLst>
            <pc:docMk/>
            <pc:sldMk cId="675949147" sldId="314"/>
            <ac:cxnSpMk id="25" creationId="{743AB651-6748-9747-D7FF-D155D502C0CC}"/>
          </ac:cxnSpMkLst>
        </pc:cxnChg>
      </pc:sldChg>
      <pc:sldChg chg="addSp modSp add mod modAnim">
        <pc:chgData name="Robert" userId="8e610f215beb07b7" providerId="LiveId" clId="{5D935B1B-D758-4FCA-AB13-BEE46A39745D}" dt="2022-09-20T14:01:37.043" v="4706" actId="1076"/>
        <pc:sldMkLst>
          <pc:docMk/>
          <pc:sldMk cId="1833399593" sldId="315"/>
        </pc:sldMkLst>
        <pc:spChg chg="add mod">
          <ac:chgData name="Robert" userId="8e610f215beb07b7" providerId="LiveId" clId="{5D935B1B-D758-4FCA-AB13-BEE46A39745D}" dt="2022-09-20T13:59:15.384" v="4413" actId="1076"/>
          <ac:spMkLst>
            <pc:docMk/>
            <pc:sldMk cId="1833399593" sldId="315"/>
            <ac:spMk id="2" creationId="{F8204083-C6CD-AB09-0EE0-27919E8341C9}"/>
          </ac:spMkLst>
        </pc:spChg>
        <pc:spChg chg="add mod">
          <ac:chgData name="Robert" userId="8e610f215beb07b7" providerId="LiveId" clId="{5D935B1B-D758-4FCA-AB13-BEE46A39745D}" dt="2022-09-20T14:01:37.043" v="4706" actId="1076"/>
          <ac:spMkLst>
            <pc:docMk/>
            <pc:sldMk cId="1833399593" sldId="315"/>
            <ac:spMk id="7" creationId="{D1753AA9-B7CF-585E-854C-9DEC8671BDA5}"/>
          </ac:spMkLst>
        </pc:spChg>
        <pc:spChg chg="mod">
          <ac:chgData name="Robert" userId="8e610f215beb07b7" providerId="LiveId" clId="{5D935B1B-D758-4FCA-AB13-BEE46A39745D}" dt="2022-09-20T13:59:15.384" v="4413" actId="1076"/>
          <ac:spMkLst>
            <pc:docMk/>
            <pc:sldMk cId="1833399593" sldId="315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3:58:15.159" v="4387" actId="20577"/>
          <ac:spMkLst>
            <pc:docMk/>
            <pc:sldMk cId="1833399593" sldId="315"/>
            <ac:spMk id="12" creationId="{BF249219-1258-D5FD-7EDB-EBDC035B850B}"/>
          </ac:spMkLst>
        </pc:spChg>
        <pc:cxnChg chg="mod">
          <ac:chgData name="Robert" userId="8e610f215beb07b7" providerId="LiveId" clId="{5D935B1B-D758-4FCA-AB13-BEE46A39745D}" dt="2022-09-20T13:59:15.384" v="4413" actId="1076"/>
          <ac:cxnSpMkLst>
            <pc:docMk/>
            <pc:sldMk cId="1833399593" sldId="315"/>
            <ac:cxnSpMk id="3" creationId="{1E7EA3F8-FF50-FC63-0BDC-C9C52FB3BBAE}"/>
          </ac:cxnSpMkLst>
        </pc:cxnChg>
        <pc:cxnChg chg="add mod">
          <ac:chgData name="Robert" userId="8e610f215beb07b7" providerId="LiveId" clId="{5D935B1B-D758-4FCA-AB13-BEE46A39745D}" dt="2022-09-20T13:59:15.384" v="4413" actId="1076"/>
          <ac:cxnSpMkLst>
            <pc:docMk/>
            <pc:sldMk cId="1833399593" sldId="315"/>
            <ac:cxnSpMk id="4" creationId="{740DD990-F302-9EA3-27BD-43BB0D5E96C1}"/>
          </ac:cxnSpMkLst>
        </pc:cxnChg>
      </pc:sldChg>
      <pc:sldChg chg="addSp modSp add mod modAnim">
        <pc:chgData name="Robert" userId="8e610f215beb07b7" providerId="LiveId" clId="{5D935B1B-D758-4FCA-AB13-BEE46A39745D}" dt="2022-09-20T11:38:03.788" v="934" actId="20577"/>
        <pc:sldMkLst>
          <pc:docMk/>
          <pc:sldMk cId="2583860627" sldId="317"/>
        </pc:sldMkLst>
        <pc:spChg chg="add mod">
          <ac:chgData name="Robert" userId="8e610f215beb07b7" providerId="LiveId" clId="{5D935B1B-D758-4FCA-AB13-BEE46A39745D}" dt="2022-09-20T11:37:33.981" v="912" actId="1037"/>
          <ac:spMkLst>
            <pc:docMk/>
            <pc:sldMk cId="2583860627" sldId="317"/>
            <ac:spMk id="2" creationId="{BE3446BB-BADF-6BAD-1CC0-97FCB7B48BFF}"/>
          </ac:spMkLst>
        </pc:spChg>
        <pc:spChg chg="mod">
          <ac:chgData name="Robert" userId="8e610f215beb07b7" providerId="LiveId" clId="{5D935B1B-D758-4FCA-AB13-BEE46A39745D}" dt="2022-09-20T11:35:10.028" v="874" actId="1076"/>
          <ac:spMkLst>
            <pc:docMk/>
            <pc:sldMk cId="2583860627" sldId="317"/>
            <ac:spMk id="9" creationId="{ED1A662E-A012-F954-6BBC-F23C0AE289C3}"/>
          </ac:spMkLst>
        </pc:spChg>
        <pc:spChg chg="mod">
          <ac:chgData name="Robert" userId="8e610f215beb07b7" providerId="LiveId" clId="{5D935B1B-D758-4FCA-AB13-BEE46A39745D}" dt="2022-09-20T11:35:10.028" v="874" actId="1076"/>
          <ac:spMkLst>
            <pc:docMk/>
            <pc:sldMk cId="2583860627" sldId="317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1:38:03.788" v="934" actId="20577"/>
          <ac:spMkLst>
            <pc:docMk/>
            <pc:sldMk cId="2583860627" sldId="317"/>
            <ac:spMk id="12" creationId="{BF249219-1258-D5FD-7EDB-EBDC035B850B}"/>
          </ac:spMkLst>
        </pc:spChg>
        <pc:cxnChg chg="mod">
          <ac:chgData name="Robert" userId="8e610f215beb07b7" providerId="LiveId" clId="{5D935B1B-D758-4FCA-AB13-BEE46A39745D}" dt="2022-09-20T11:35:10.028" v="874" actId="1076"/>
          <ac:cxnSpMkLst>
            <pc:docMk/>
            <pc:sldMk cId="2583860627" sldId="317"/>
            <ac:cxnSpMk id="3" creationId="{1E7EA3F8-FF50-FC63-0BDC-C9C52FB3BBAE}"/>
          </ac:cxnSpMkLst>
        </pc:cxnChg>
        <pc:cxnChg chg="add mod">
          <ac:chgData name="Robert" userId="8e610f215beb07b7" providerId="LiveId" clId="{5D935B1B-D758-4FCA-AB13-BEE46A39745D}" dt="2022-09-20T11:37:33.981" v="912" actId="1037"/>
          <ac:cxnSpMkLst>
            <pc:docMk/>
            <pc:sldMk cId="2583860627" sldId="317"/>
            <ac:cxnSpMk id="4" creationId="{3F6B04A2-CBBE-6EED-926F-759E3AB006C2}"/>
          </ac:cxnSpMkLst>
        </pc:cxnChg>
        <pc:cxnChg chg="mod">
          <ac:chgData name="Robert" userId="8e610f215beb07b7" providerId="LiveId" clId="{5D935B1B-D758-4FCA-AB13-BEE46A39745D}" dt="2022-09-20T11:35:10.028" v="874" actId="1076"/>
          <ac:cxnSpMkLst>
            <pc:docMk/>
            <pc:sldMk cId="2583860627" sldId="317"/>
            <ac:cxnSpMk id="13" creationId="{353178D8-7057-F04E-1AE6-D5FB1056CF34}"/>
          </ac:cxnSpMkLst>
        </pc:cxnChg>
      </pc:sldChg>
      <pc:sldChg chg="addSp modSp add mod modAnim">
        <pc:chgData name="Robert" userId="8e610f215beb07b7" providerId="LiveId" clId="{5D935B1B-D758-4FCA-AB13-BEE46A39745D}" dt="2022-09-20T14:33:54.906" v="5058" actId="20577"/>
        <pc:sldMkLst>
          <pc:docMk/>
          <pc:sldMk cId="3163810652" sldId="324"/>
        </pc:sldMkLst>
        <pc:spChg chg="add mod">
          <ac:chgData name="Robert" userId="8e610f215beb07b7" providerId="LiveId" clId="{5D935B1B-D758-4FCA-AB13-BEE46A39745D}" dt="2022-09-20T11:44:27.790" v="1324" actId="179"/>
          <ac:spMkLst>
            <pc:docMk/>
            <pc:sldMk cId="3163810652" sldId="324"/>
            <ac:spMk id="2" creationId="{8C53E0E3-DF61-E889-C29E-4D56C5640835}"/>
          </ac:spMkLst>
        </pc:spChg>
        <pc:spChg chg="mod">
          <ac:chgData name="Robert" userId="8e610f215beb07b7" providerId="LiveId" clId="{5D935B1B-D758-4FCA-AB13-BEE46A39745D}" dt="2022-09-20T14:33:54.906" v="5058" actId="20577"/>
          <ac:spMkLst>
            <pc:docMk/>
            <pc:sldMk cId="3163810652" sldId="324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1:38:10.387" v="961" actId="20577"/>
          <ac:spMkLst>
            <pc:docMk/>
            <pc:sldMk cId="3163810652" sldId="324"/>
            <ac:spMk id="12" creationId="{BF249219-1258-D5FD-7EDB-EBDC035B850B}"/>
          </ac:spMkLst>
        </pc:spChg>
        <pc:cxnChg chg="mod">
          <ac:chgData name="Robert" userId="8e610f215beb07b7" providerId="LiveId" clId="{5D935B1B-D758-4FCA-AB13-BEE46A39745D}" dt="2022-09-20T11:36:57.413" v="899" actId="1076"/>
          <ac:cxnSpMkLst>
            <pc:docMk/>
            <pc:sldMk cId="3163810652" sldId="324"/>
            <ac:cxnSpMk id="3" creationId="{1E7EA3F8-FF50-FC63-0BDC-C9C52FB3BBAE}"/>
          </ac:cxnSpMkLst>
        </pc:cxnChg>
        <pc:cxnChg chg="add mod">
          <ac:chgData name="Robert" userId="8e610f215beb07b7" providerId="LiveId" clId="{5D935B1B-D758-4FCA-AB13-BEE46A39745D}" dt="2022-09-20T11:36:51.004" v="898" actId="1076"/>
          <ac:cxnSpMkLst>
            <pc:docMk/>
            <pc:sldMk cId="3163810652" sldId="324"/>
            <ac:cxnSpMk id="4" creationId="{91251E39-C404-C763-13B6-2957C6B826D1}"/>
          </ac:cxnSpMkLst>
        </pc:cxnChg>
        <pc:cxnChg chg="add mod">
          <ac:chgData name="Robert" userId="8e610f215beb07b7" providerId="LiveId" clId="{5D935B1B-D758-4FCA-AB13-BEE46A39745D}" dt="2022-09-20T11:37:09.780" v="900" actId="14100"/>
          <ac:cxnSpMkLst>
            <pc:docMk/>
            <pc:sldMk cId="3163810652" sldId="324"/>
            <ac:cxnSpMk id="5" creationId="{E1DFCE4D-7099-A282-6DC7-ACE50CFEEA2A}"/>
          </ac:cxnSpMkLst>
        </pc:cxnChg>
        <pc:cxnChg chg="add mod">
          <ac:chgData name="Robert" userId="8e610f215beb07b7" providerId="LiveId" clId="{5D935B1B-D758-4FCA-AB13-BEE46A39745D}" dt="2022-09-20T11:36:51.004" v="898" actId="1076"/>
          <ac:cxnSpMkLst>
            <pc:docMk/>
            <pc:sldMk cId="3163810652" sldId="324"/>
            <ac:cxnSpMk id="6" creationId="{9361F344-31FC-2619-06AD-14EE1F99ACA9}"/>
          </ac:cxnSpMkLst>
        </pc:cxnChg>
      </pc:sldChg>
      <pc:sldChg chg="modSp add mod modAnim">
        <pc:chgData name="Robert" userId="8e610f215beb07b7" providerId="LiveId" clId="{5D935B1B-D758-4FCA-AB13-BEE46A39745D}" dt="2022-09-20T12:15:51.590" v="1711"/>
        <pc:sldMkLst>
          <pc:docMk/>
          <pc:sldMk cId="4040530672" sldId="325"/>
        </pc:sldMkLst>
        <pc:spChg chg="mod">
          <ac:chgData name="Robert" userId="8e610f215beb07b7" providerId="LiveId" clId="{5D935B1B-D758-4FCA-AB13-BEE46A39745D}" dt="2022-09-20T12:15:51.590" v="1711"/>
          <ac:spMkLst>
            <pc:docMk/>
            <pc:sldMk cId="4040530672" sldId="325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1:39:29.568" v="982" actId="20577"/>
          <ac:spMkLst>
            <pc:docMk/>
            <pc:sldMk cId="4040530672" sldId="325"/>
            <ac:spMk id="12" creationId="{BF249219-1258-D5FD-7EDB-EBDC035B850B}"/>
          </ac:spMkLst>
        </pc:spChg>
      </pc:sldChg>
      <pc:sldChg chg="addSp modSp add mod modAnim">
        <pc:chgData name="Robert" userId="8e610f215beb07b7" providerId="LiveId" clId="{5D935B1B-D758-4FCA-AB13-BEE46A39745D}" dt="2022-09-20T13:35:13.557" v="2798"/>
        <pc:sldMkLst>
          <pc:docMk/>
          <pc:sldMk cId="2337588396" sldId="337"/>
        </pc:sldMkLst>
        <pc:spChg chg="mod">
          <ac:chgData name="Robert" userId="8e610f215beb07b7" providerId="LiveId" clId="{5D935B1B-D758-4FCA-AB13-BEE46A39745D}" dt="2022-09-20T13:34:25.832" v="2733" actId="20577"/>
          <ac:spMkLst>
            <pc:docMk/>
            <pc:sldMk cId="2337588396" sldId="337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3:32:42.629" v="2665" actId="20577"/>
          <ac:spMkLst>
            <pc:docMk/>
            <pc:sldMk cId="2337588396" sldId="337"/>
            <ac:spMk id="12" creationId="{BF249219-1258-D5FD-7EDB-EBDC035B850B}"/>
          </ac:spMkLst>
        </pc:spChg>
        <pc:cxnChg chg="mod">
          <ac:chgData name="Robert" userId="8e610f215beb07b7" providerId="LiveId" clId="{5D935B1B-D758-4FCA-AB13-BEE46A39745D}" dt="2022-09-20T13:34:31.255" v="2735" actId="14100"/>
          <ac:cxnSpMkLst>
            <pc:docMk/>
            <pc:sldMk cId="2337588396" sldId="337"/>
            <ac:cxnSpMk id="2" creationId="{7C14C133-400E-1B65-D803-E0A63E79305E}"/>
          </ac:cxnSpMkLst>
        </pc:cxnChg>
        <pc:cxnChg chg="add mod">
          <ac:chgData name="Robert" userId="8e610f215beb07b7" providerId="LiveId" clId="{5D935B1B-D758-4FCA-AB13-BEE46A39745D}" dt="2022-09-20T13:34:59.942" v="2796" actId="1035"/>
          <ac:cxnSpMkLst>
            <pc:docMk/>
            <pc:sldMk cId="2337588396" sldId="337"/>
            <ac:cxnSpMk id="5" creationId="{E6846E24-B9B5-CA8A-AF56-E7DCF7E0A33E}"/>
          </ac:cxnSpMkLst>
        </pc:cxnChg>
        <pc:cxnChg chg="mod">
          <ac:chgData name="Robert" userId="8e610f215beb07b7" providerId="LiveId" clId="{5D935B1B-D758-4FCA-AB13-BEE46A39745D}" dt="2022-09-20T13:34:41.190" v="2764" actId="1035"/>
          <ac:cxnSpMkLst>
            <pc:docMk/>
            <pc:sldMk cId="2337588396" sldId="337"/>
            <ac:cxnSpMk id="6" creationId="{CA61A7A1-A55A-19D5-327D-8485091F62ED}"/>
          </ac:cxnSpMkLst>
        </pc:cxnChg>
        <pc:cxnChg chg="mod">
          <ac:chgData name="Robert" userId="8e610f215beb07b7" providerId="LiveId" clId="{5D935B1B-D758-4FCA-AB13-BEE46A39745D}" dt="2022-09-20T13:34:35.542" v="2747" actId="1035"/>
          <ac:cxnSpMkLst>
            <pc:docMk/>
            <pc:sldMk cId="2337588396" sldId="337"/>
            <ac:cxnSpMk id="7" creationId="{EA0D76F7-EB6B-C99F-5382-E0228E03EC6E}"/>
          </ac:cxnSpMkLst>
        </pc:cxnChg>
        <pc:cxnChg chg="add mod">
          <ac:chgData name="Robert" userId="8e610f215beb07b7" providerId="LiveId" clId="{5D935B1B-D758-4FCA-AB13-BEE46A39745D}" dt="2022-09-20T13:34:59.942" v="2796" actId="1035"/>
          <ac:cxnSpMkLst>
            <pc:docMk/>
            <pc:sldMk cId="2337588396" sldId="337"/>
            <ac:cxnSpMk id="9" creationId="{01F68E75-7221-23A4-E3B2-76BF8E53D9DE}"/>
          </ac:cxnSpMkLst>
        </pc:cxnChg>
      </pc:sldChg>
      <pc:sldChg chg="addSp delSp modSp add mod delAnim modAnim">
        <pc:chgData name="Robert" userId="8e610f215beb07b7" providerId="LiveId" clId="{5D935B1B-D758-4FCA-AB13-BEE46A39745D}" dt="2022-09-20T12:23:26.295" v="2074"/>
        <pc:sldMkLst>
          <pc:docMk/>
          <pc:sldMk cId="2015017979" sldId="349"/>
        </pc:sldMkLst>
        <pc:spChg chg="mod">
          <ac:chgData name="Robert" userId="8e610f215beb07b7" providerId="LiveId" clId="{5D935B1B-D758-4FCA-AB13-BEE46A39745D}" dt="2022-09-20T12:21:48.529" v="1988" actId="179"/>
          <ac:spMkLst>
            <pc:docMk/>
            <pc:sldMk cId="2015017979" sldId="349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2:19:13.052" v="1856" actId="20577"/>
          <ac:spMkLst>
            <pc:docMk/>
            <pc:sldMk cId="2015017979" sldId="349"/>
            <ac:spMk id="12" creationId="{BF249219-1258-D5FD-7EDB-EBDC035B850B}"/>
          </ac:spMkLst>
        </pc:spChg>
        <pc:cxnChg chg="mod">
          <ac:chgData name="Robert" userId="8e610f215beb07b7" providerId="LiveId" clId="{5D935B1B-D758-4FCA-AB13-BEE46A39745D}" dt="2022-09-20T12:21:31.513" v="1986" actId="14100"/>
          <ac:cxnSpMkLst>
            <pc:docMk/>
            <pc:sldMk cId="2015017979" sldId="349"/>
            <ac:cxnSpMk id="2" creationId="{7C14C133-400E-1B65-D803-E0A63E79305E}"/>
          </ac:cxnSpMkLst>
        </pc:cxnChg>
        <pc:cxnChg chg="mod">
          <ac:chgData name="Robert" userId="8e610f215beb07b7" providerId="LiveId" clId="{5D935B1B-D758-4FCA-AB13-BEE46A39745D}" dt="2022-09-20T12:21:40.879" v="1987" actId="14100"/>
          <ac:cxnSpMkLst>
            <pc:docMk/>
            <pc:sldMk cId="2015017979" sldId="349"/>
            <ac:cxnSpMk id="5" creationId="{FFC12B5B-36EC-5881-9F5D-DDA1B21FBBC9}"/>
          </ac:cxnSpMkLst>
        </pc:cxnChg>
        <pc:cxnChg chg="mod">
          <ac:chgData name="Robert" userId="8e610f215beb07b7" providerId="LiveId" clId="{5D935B1B-D758-4FCA-AB13-BEE46A39745D}" dt="2022-09-20T12:22:29.649" v="2066" actId="1035"/>
          <ac:cxnSpMkLst>
            <pc:docMk/>
            <pc:sldMk cId="2015017979" sldId="349"/>
            <ac:cxnSpMk id="6" creationId="{CA61A7A1-A55A-19D5-327D-8485091F62ED}"/>
          </ac:cxnSpMkLst>
        </pc:cxnChg>
        <pc:cxnChg chg="mod">
          <ac:chgData name="Robert" userId="8e610f215beb07b7" providerId="LiveId" clId="{5D935B1B-D758-4FCA-AB13-BEE46A39745D}" dt="2022-09-20T12:22:29.649" v="2066" actId="1035"/>
          <ac:cxnSpMkLst>
            <pc:docMk/>
            <pc:sldMk cId="2015017979" sldId="349"/>
            <ac:cxnSpMk id="7" creationId="{EA0D76F7-EB6B-C99F-5382-E0228E03EC6E}"/>
          </ac:cxnSpMkLst>
        </pc:cxnChg>
        <pc:cxnChg chg="del">
          <ac:chgData name="Robert" userId="8e610f215beb07b7" providerId="LiveId" clId="{5D935B1B-D758-4FCA-AB13-BEE46A39745D}" dt="2022-09-20T11:48:25.581" v="1489" actId="478"/>
          <ac:cxnSpMkLst>
            <pc:docMk/>
            <pc:sldMk cId="2015017979" sldId="349"/>
            <ac:cxnSpMk id="15" creationId="{475DFB5B-BB16-2D7F-7967-8095FEFC7560}"/>
          </ac:cxnSpMkLst>
        </pc:cxnChg>
        <pc:cxnChg chg="add mod">
          <ac:chgData name="Robert" userId="8e610f215beb07b7" providerId="LiveId" clId="{5D935B1B-D758-4FCA-AB13-BEE46A39745D}" dt="2022-09-20T12:22:37.013" v="2068" actId="1035"/>
          <ac:cxnSpMkLst>
            <pc:docMk/>
            <pc:sldMk cId="2015017979" sldId="349"/>
            <ac:cxnSpMk id="17" creationId="{2BEF33F4-E894-C04E-82C0-5C0EF1A1A467}"/>
          </ac:cxnSpMkLst>
        </pc:cxnChg>
        <pc:cxnChg chg="add mod">
          <ac:chgData name="Robert" userId="8e610f215beb07b7" providerId="LiveId" clId="{5D935B1B-D758-4FCA-AB13-BEE46A39745D}" dt="2022-09-20T12:22:37.013" v="2068" actId="1035"/>
          <ac:cxnSpMkLst>
            <pc:docMk/>
            <pc:sldMk cId="2015017979" sldId="349"/>
            <ac:cxnSpMk id="18" creationId="{19701121-FC2C-0D6B-EC55-CFEA4BB16D81}"/>
          </ac:cxnSpMkLst>
        </pc:cxnChg>
        <pc:cxnChg chg="del">
          <ac:chgData name="Robert" userId="8e610f215beb07b7" providerId="LiveId" clId="{5D935B1B-D758-4FCA-AB13-BEE46A39745D}" dt="2022-09-20T11:48:26.519" v="1490" actId="478"/>
          <ac:cxnSpMkLst>
            <pc:docMk/>
            <pc:sldMk cId="2015017979" sldId="349"/>
            <ac:cxnSpMk id="20" creationId="{5C100C47-5D4C-923F-EDDF-D5FA1EC9A9D4}"/>
          </ac:cxnSpMkLst>
        </pc:cxnChg>
      </pc:sldChg>
      <pc:sldChg chg="add del">
        <pc:chgData name="Robert" userId="8e610f215beb07b7" providerId="LiveId" clId="{5D935B1B-D758-4FCA-AB13-BEE46A39745D}" dt="2022-09-20T16:40:26.306" v="8644" actId="47"/>
        <pc:sldMkLst>
          <pc:docMk/>
          <pc:sldMk cId="3394567047" sldId="350"/>
        </pc:sldMkLst>
      </pc:sldChg>
      <pc:sldChg chg="add del modAnim">
        <pc:chgData name="Robert" userId="8e610f215beb07b7" providerId="LiveId" clId="{5D935B1B-D758-4FCA-AB13-BEE46A39745D}" dt="2022-09-20T16:40:45.483" v="8650" actId="47"/>
        <pc:sldMkLst>
          <pc:docMk/>
          <pc:sldMk cId="851060567" sldId="351"/>
        </pc:sldMkLst>
      </pc:sldChg>
      <pc:sldChg chg="addSp delSp modSp new mod modAnim">
        <pc:chgData name="Robert" userId="8e610f215beb07b7" providerId="LiveId" clId="{5D935B1B-D758-4FCA-AB13-BEE46A39745D}" dt="2022-09-20T12:49:11.250" v="2089"/>
        <pc:sldMkLst>
          <pc:docMk/>
          <pc:sldMk cId="3502416820" sldId="352"/>
        </pc:sldMkLst>
        <pc:spChg chg="del">
          <ac:chgData name="Robert" userId="8e610f215beb07b7" providerId="LiveId" clId="{5D935B1B-D758-4FCA-AB13-BEE46A39745D}" dt="2022-09-20T12:47:57.796" v="2080" actId="478"/>
          <ac:spMkLst>
            <pc:docMk/>
            <pc:sldMk cId="3502416820" sldId="352"/>
            <ac:spMk id="2" creationId="{8077F3B9-DD6A-C0A6-4981-0E1772738C61}"/>
          </ac:spMkLst>
        </pc:spChg>
        <pc:spChg chg="del">
          <ac:chgData name="Robert" userId="8e610f215beb07b7" providerId="LiveId" clId="{5D935B1B-D758-4FCA-AB13-BEE46A39745D}" dt="2022-09-20T12:47:58.844" v="2081" actId="478"/>
          <ac:spMkLst>
            <pc:docMk/>
            <pc:sldMk cId="3502416820" sldId="352"/>
            <ac:spMk id="3" creationId="{1420713D-F6D7-DB7E-70DB-8DAB3A9EDB3E}"/>
          </ac:spMkLst>
        </pc:spChg>
        <pc:picChg chg="add mod">
          <ac:chgData name="Robert" userId="8e610f215beb07b7" providerId="LiveId" clId="{5D935B1B-D758-4FCA-AB13-BEE46A39745D}" dt="2022-09-20T12:49:08.310" v="2088" actId="1076"/>
          <ac:picMkLst>
            <pc:docMk/>
            <pc:sldMk cId="3502416820" sldId="352"/>
            <ac:picMk id="4" creationId="{1DE657E0-4C5D-3D3A-0983-6728324AEF9E}"/>
          </ac:picMkLst>
        </pc:picChg>
      </pc:sldChg>
      <pc:sldChg chg="addSp delSp modSp add mod delAnim modAnim">
        <pc:chgData name="Robert" userId="8e610f215beb07b7" providerId="LiveId" clId="{5D935B1B-D758-4FCA-AB13-BEE46A39745D}" dt="2022-09-20T13:06:10.998" v="2418"/>
        <pc:sldMkLst>
          <pc:docMk/>
          <pc:sldMk cId="15474755" sldId="353"/>
        </pc:sldMkLst>
        <pc:picChg chg="add del mod">
          <ac:chgData name="Robert" userId="8e610f215beb07b7" providerId="LiveId" clId="{5D935B1B-D758-4FCA-AB13-BEE46A39745D}" dt="2022-09-20T13:05:43.306" v="2412" actId="478"/>
          <ac:picMkLst>
            <pc:docMk/>
            <pc:sldMk cId="15474755" sldId="353"/>
            <ac:picMk id="2" creationId="{C69820BA-DEF3-5142-0560-C499AA5F25C3}"/>
          </ac:picMkLst>
        </pc:picChg>
        <pc:picChg chg="add mod">
          <ac:chgData name="Robert" userId="8e610f215beb07b7" providerId="LiveId" clId="{5D935B1B-D758-4FCA-AB13-BEE46A39745D}" dt="2022-09-20T13:06:08.813" v="2417" actId="1076"/>
          <ac:picMkLst>
            <pc:docMk/>
            <pc:sldMk cId="15474755" sldId="353"/>
            <ac:picMk id="3" creationId="{B304A533-4129-B901-2768-1208D60BD0DF}"/>
          </ac:picMkLst>
        </pc:picChg>
      </pc:sldChg>
      <pc:sldChg chg="addSp delSp modSp add mod delAnim modAnim">
        <pc:chgData name="Robert" userId="8e610f215beb07b7" providerId="LiveId" clId="{5D935B1B-D758-4FCA-AB13-BEE46A39745D}" dt="2022-09-20T13:06:22.566" v="2421"/>
        <pc:sldMkLst>
          <pc:docMk/>
          <pc:sldMk cId="2666790168" sldId="354"/>
        </pc:sldMkLst>
        <pc:picChg chg="add del mod">
          <ac:chgData name="Robert" userId="8e610f215beb07b7" providerId="LiveId" clId="{5D935B1B-D758-4FCA-AB13-BEE46A39745D}" dt="2022-09-20T13:05:44.553" v="2413" actId="478"/>
          <ac:picMkLst>
            <pc:docMk/>
            <pc:sldMk cId="2666790168" sldId="354"/>
            <ac:picMk id="2" creationId="{D214188E-1561-AAAC-5534-343F10B8F24C}"/>
          </ac:picMkLst>
        </pc:picChg>
        <pc:picChg chg="add mod">
          <ac:chgData name="Robert" userId="8e610f215beb07b7" providerId="LiveId" clId="{5D935B1B-D758-4FCA-AB13-BEE46A39745D}" dt="2022-09-20T13:06:20.380" v="2420" actId="1076"/>
          <ac:picMkLst>
            <pc:docMk/>
            <pc:sldMk cId="2666790168" sldId="354"/>
            <ac:picMk id="3" creationId="{1403C9E0-6902-B13A-1007-EC7F8547B4AC}"/>
          </ac:picMkLst>
        </pc:picChg>
      </pc:sldChg>
      <pc:sldChg chg="modSp add mod modAnim">
        <pc:chgData name="Robert" userId="8e610f215beb07b7" providerId="LiveId" clId="{5D935B1B-D758-4FCA-AB13-BEE46A39745D}" dt="2022-09-20T12:52:32.176" v="2357"/>
        <pc:sldMkLst>
          <pc:docMk/>
          <pc:sldMk cId="3177333153" sldId="355"/>
        </pc:sldMkLst>
        <pc:spChg chg="mod">
          <ac:chgData name="Robert" userId="8e610f215beb07b7" providerId="LiveId" clId="{5D935B1B-D758-4FCA-AB13-BEE46A39745D}" dt="2022-09-20T12:52:25.389" v="2356" actId="113"/>
          <ac:spMkLst>
            <pc:docMk/>
            <pc:sldMk cId="3177333153" sldId="355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2:51:00.009" v="2119" actId="20577"/>
          <ac:spMkLst>
            <pc:docMk/>
            <pc:sldMk cId="3177333153" sldId="355"/>
            <ac:spMk id="12" creationId="{BF249219-1258-D5FD-7EDB-EBDC035B850B}"/>
          </ac:spMkLst>
        </pc:spChg>
      </pc:sldChg>
      <pc:sldChg chg="modSp add modAnim">
        <pc:chgData name="Robert" userId="8e610f215beb07b7" providerId="LiveId" clId="{5D935B1B-D758-4FCA-AB13-BEE46A39745D}" dt="2022-09-20T12:55:15.686" v="2411" actId="20577"/>
        <pc:sldMkLst>
          <pc:docMk/>
          <pc:sldMk cId="2484959812" sldId="356"/>
        </pc:sldMkLst>
        <pc:spChg chg="mod">
          <ac:chgData name="Robert" userId="8e610f215beb07b7" providerId="LiveId" clId="{5D935B1B-D758-4FCA-AB13-BEE46A39745D}" dt="2022-09-20T12:55:15.686" v="2411" actId="20577"/>
          <ac:spMkLst>
            <pc:docMk/>
            <pc:sldMk cId="2484959812" sldId="356"/>
            <ac:spMk id="9" creationId="{ED1A662E-A012-F954-6BBC-F23C0AE289C3}"/>
          </ac:spMkLst>
        </pc:spChg>
        <pc:spChg chg="mod">
          <ac:chgData name="Robert" userId="8e610f215beb07b7" providerId="LiveId" clId="{5D935B1B-D758-4FCA-AB13-BEE46A39745D}" dt="2022-09-20T12:54:52.621" v="2397" actId="20577"/>
          <ac:spMkLst>
            <pc:docMk/>
            <pc:sldMk cId="2484959812" sldId="356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2:54:39.947" v="2383" actId="20577"/>
          <ac:spMkLst>
            <pc:docMk/>
            <pc:sldMk cId="2484959812" sldId="356"/>
            <ac:spMk id="12" creationId="{BF249219-1258-D5FD-7EDB-EBDC035B850B}"/>
          </ac:spMkLst>
        </pc:spChg>
      </pc:sldChg>
      <pc:sldChg chg="delSp modSp add mod delAnim modAnim">
        <pc:chgData name="Robert" userId="8e610f215beb07b7" providerId="LiveId" clId="{5D935B1B-D758-4FCA-AB13-BEE46A39745D}" dt="2022-09-20T13:27:00.775" v="2614"/>
        <pc:sldMkLst>
          <pc:docMk/>
          <pc:sldMk cId="2330605135" sldId="357"/>
        </pc:sldMkLst>
        <pc:spChg chg="mod">
          <ac:chgData name="Robert" userId="8e610f215beb07b7" providerId="LiveId" clId="{5D935B1B-D758-4FCA-AB13-BEE46A39745D}" dt="2022-09-20T13:26:08.674" v="2584" actId="20577"/>
          <ac:spMkLst>
            <pc:docMk/>
            <pc:sldMk cId="2330605135" sldId="357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3:24:17.568" v="2429" actId="20577"/>
          <ac:spMkLst>
            <pc:docMk/>
            <pc:sldMk cId="2330605135" sldId="357"/>
            <ac:spMk id="12" creationId="{BF249219-1258-D5FD-7EDB-EBDC035B850B}"/>
          </ac:spMkLst>
        </pc:spChg>
        <pc:cxnChg chg="mod">
          <ac:chgData name="Robert" userId="8e610f215beb07b7" providerId="LiveId" clId="{5D935B1B-D758-4FCA-AB13-BEE46A39745D}" dt="2022-09-20T13:26:15.790" v="2586" actId="14100"/>
          <ac:cxnSpMkLst>
            <pc:docMk/>
            <pc:sldMk cId="2330605135" sldId="357"/>
            <ac:cxnSpMk id="2" creationId="{7C14C133-400E-1B65-D803-E0A63E79305E}"/>
          </ac:cxnSpMkLst>
        </pc:cxnChg>
        <pc:cxnChg chg="mod">
          <ac:chgData name="Robert" userId="8e610f215beb07b7" providerId="LiveId" clId="{5D935B1B-D758-4FCA-AB13-BEE46A39745D}" dt="2022-09-20T13:26:20.279" v="2610" actId="1036"/>
          <ac:cxnSpMkLst>
            <pc:docMk/>
            <pc:sldMk cId="2330605135" sldId="357"/>
            <ac:cxnSpMk id="5" creationId="{FFC12B5B-36EC-5881-9F5D-DDA1B21FBBC9}"/>
          </ac:cxnSpMkLst>
        </pc:cxnChg>
        <pc:cxnChg chg="del">
          <ac:chgData name="Robert" userId="8e610f215beb07b7" providerId="LiveId" clId="{5D935B1B-D758-4FCA-AB13-BEE46A39745D}" dt="2022-09-20T13:25:35.908" v="2533" actId="478"/>
          <ac:cxnSpMkLst>
            <pc:docMk/>
            <pc:sldMk cId="2330605135" sldId="357"/>
            <ac:cxnSpMk id="6" creationId="{CA61A7A1-A55A-19D5-327D-8485091F62ED}"/>
          </ac:cxnSpMkLst>
        </pc:cxnChg>
        <pc:cxnChg chg="del">
          <ac:chgData name="Robert" userId="8e610f215beb07b7" providerId="LiveId" clId="{5D935B1B-D758-4FCA-AB13-BEE46A39745D}" dt="2022-09-20T13:25:36.467" v="2534" actId="478"/>
          <ac:cxnSpMkLst>
            <pc:docMk/>
            <pc:sldMk cId="2330605135" sldId="357"/>
            <ac:cxnSpMk id="7" creationId="{EA0D76F7-EB6B-C99F-5382-E0228E03EC6E}"/>
          </ac:cxnSpMkLst>
        </pc:cxnChg>
        <pc:cxnChg chg="del">
          <ac:chgData name="Robert" userId="8e610f215beb07b7" providerId="LiveId" clId="{5D935B1B-D758-4FCA-AB13-BEE46A39745D}" dt="2022-09-20T13:25:33.384" v="2531" actId="478"/>
          <ac:cxnSpMkLst>
            <pc:docMk/>
            <pc:sldMk cId="2330605135" sldId="357"/>
            <ac:cxnSpMk id="17" creationId="{2BEF33F4-E894-C04E-82C0-5C0EF1A1A467}"/>
          </ac:cxnSpMkLst>
        </pc:cxnChg>
        <pc:cxnChg chg="del">
          <ac:chgData name="Robert" userId="8e610f215beb07b7" providerId="LiveId" clId="{5D935B1B-D758-4FCA-AB13-BEE46A39745D}" dt="2022-09-20T13:25:34.811" v="2532" actId="478"/>
          <ac:cxnSpMkLst>
            <pc:docMk/>
            <pc:sldMk cId="2330605135" sldId="357"/>
            <ac:cxnSpMk id="18" creationId="{19701121-FC2C-0D6B-EC55-CFEA4BB16D81}"/>
          </ac:cxnSpMkLst>
        </pc:cxnChg>
      </pc:sldChg>
      <pc:sldChg chg="addSp delSp modSp new mod modAnim">
        <pc:chgData name="Robert" userId="8e610f215beb07b7" providerId="LiveId" clId="{5D935B1B-D758-4FCA-AB13-BEE46A39745D}" dt="2022-09-20T13:30:30.786" v="2630"/>
        <pc:sldMkLst>
          <pc:docMk/>
          <pc:sldMk cId="4046394123" sldId="358"/>
        </pc:sldMkLst>
        <pc:spChg chg="del mod">
          <ac:chgData name="Robert" userId="8e610f215beb07b7" providerId="LiveId" clId="{5D935B1B-D758-4FCA-AB13-BEE46A39745D}" dt="2022-09-20T13:29:46.887" v="2618" actId="478"/>
          <ac:spMkLst>
            <pc:docMk/>
            <pc:sldMk cId="4046394123" sldId="358"/>
            <ac:spMk id="2" creationId="{C24175EA-DFC3-1CA0-FDC7-E2E823A1C547}"/>
          </ac:spMkLst>
        </pc:spChg>
        <pc:spChg chg="del">
          <ac:chgData name="Robert" userId="8e610f215beb07b7" providerId="LiveId" clId="{5D935B1B-D758-4FCA-AB13-BEE46A39745D}" dt="2022-09-20T13:29:44.093" v="2616" actId="478"/>
          <ac:spMkLst>
            <pc:docMk/>
            <pc:sldMk cId="4046394123" sldId="358"/>
            <ac:spMk id="3" creationId="{6A0DE02F-0834-27CC-7181-5820083B22F2}"/>
          </ac:spMkLst>
        </pc:spChg>
        <pc:picChg chg="add mod">
          <ac:chgData name="Robert" userId="8e610f215beb07b7" providerId="LiveId" clId="{5D935B1B-D758-4FCA-AB13-BEE46A39745D}" dt="2022-09-20T13:30:28.710" v="2629" actId="1076"/>
          <ac:picMkLst>
            <pc:docMk/>
            <pc:sldMk cId="4046394123" sldId="358"/>
            <ac:picMk id="4" creationId="{AF588707-1AA0-33C1-D7C7-3958293F086E}"/>
          </ac:picMkLst>
        </pc:picChg>
      </pc:sldChg>
      <pc:sldChg chg="addSp modSp add mod modAnim">
        <pc:chgData name="Robert" userId="8e610f215beb07b7" providerId="LiveId" clId="{5D935B1B-D758-4FCA-AB13-BEE46A39745D}" dt="2022-09-20T13:30:44.822" v="2633"/>
        <pc:sldMkLst>
          <pc:docMk/>
          <pc:sldMk cId="4011298186" sldId="359"/>
        </pc:sldMkLst>
        <pc:picChg chg="add mod">
          <ac:chgData name="Robert" userId="8e610f215beb07b7" providerId="LiveId" clId="{5D935B1B-D758-4FCA-AB13-BEE46A39745D}" dt="2022-09-20T13:30:42.646" v="2632" actId="1076"/>
          <ac:picMkLst>
            <pc:docMk/>
            <pc:sldMk cId="4011298186" sldId="359"/>
            <ac:picMk id="2" creationId="{2C0E162D-7806-7828-EBA4-248BA4DD4494}"/>
          </ac:picMkLst>
        </pc:picChg>
      </pc:sldChg>
      <pc:sldChg chg="addSp modSp add mod modAnim">
        <pc:chgData name="Robert" userId="8e610f215beb07b7" providerId="LiveId" clId="{5D935B1B-D758-4FCA-AB13-BEE46A39745D}" dt="2022-09-20T13:30:55.679" v="2636"/>
        <pc:sldMkLst>
          <pc:docMk/>
          <pc:sldMk cId="758399457" sldId="360"/>
        </pc:sldMkLst>
        <pc:picChg chg="add mod">
          <ac:chgData name="Robert" userId="8e610f215beb07b7" providerId="LiveId" clId="{5D935B1B-D758-4FCA-AB13-BEE46A39745D}" dt="2022-09-20T13:30:53.556" v="2635" actId="1076"/>
          <ac:picMkLst>
            <pc:docMk/>
            <pc:sldMk cId="758399457" sldId="360"/>
            <ac:picMk id="2" creationId="{C3F51944-2E54-E500-E3BF-36C4C23B4B66}"/>
          </ac:picMkLst>
        </pc:picChg>
      </pc:sldChg>
      <pc:sldChg chg="addSp modSp add mod modAnim">
        <pc:chgData name="Robert" userId="8e610f215beb07b7" providerId="LiveId" clId="{5D935B1B-D758-4FCA-AB13-BEE46A39745D}" dt="2022-09-20T13:31:08.429" v="2639"/>
        <pc:sldMkLst>
          <pc:docMk/>
          <pc:sldMk cId="43332836" sldId="361"/>
        </pc:sldMkLst>
        <pc:picChg chg="add mod">
          <ac:chgData name="Robert" userId="8e610f215beb07b7" providerId="LiveId" clId="{5D935B1B-D758-4FCA-AB13-BEE46A39745D}" dt="2022-09-20T13:31:05.710" v="2638" actId="1076"/>
          <ac:picMkLst>
            <pc:docMk/>
            <pc:sldMk cId="43332836" sldId="361"/>
            <ac:picMk id="2" creationId="{90CFB33E-E136-6C32-A3BE-530CF757A5C1}"/>
          </ac:picMkLst>
        </pc:picChg>
      </pc:sldChg>
      <pc:sldChg chg="addSp modSp add mod modAnim">
        <pc:chgData name="Robert" userId="8e610f215beb07b7" providerId="LiveId" clId="{5D935B1B-D758-4FCA-AB13-BEE46A39745D}" dt="2022-09-20T13:31:21.572" v="2642"/>
        <pc:sldMkLst>
          <pc:docMk/>
          <pc:sldMk cId="607159414" sldId="362"/>
        </pc:sldMkLst>
        <pc:picChg chg="add mod">
          <ac:chgData name="Robert" userId="8e610f215beb07b7" providerId="LiveId" clId="{5D935B1B-D758-4FCA-AB13-BEE46A39745D}" dt="2022-09-20T13:31:19.743" v="2641" actId="1076"/>
          <ac:picMkLst>
            <pc:docMk/>
            <pc:sldMk cId="607159414" sldId="362"/>
            <ac:picMk id="2" creationId="{DBCCFA90-279E-C3DE-5412-228FD87F804E}"/>
          </ac:picMkLst>
        </pc:picChg>
      </pc:sldChg>
      <pc:sldChg chg="addSp modSp add mod modAnim">
        <pc:chgData name="Robert" userId="8e610f215beb07b7" providerId="LiveId" clId="{5D935B1B-D758-4FCA-AB13-BEE46A39745D}" dt="2022-09-20T13:40:16.702" v="3037"/>
        <pc:sldMkLst>
          <pc:docMk/>
          <pc:sldMk cId="4138992332" sldId="363"/>
        </pc:sldMkLst>
        <pc:spChg chg="mod">
          <ac:chgData name="Robert" userId="8e610f215beb07b7" providerId="LiveId" clId="{5D935B1B-D758-4FCA-AB13-BEE46A39745D}" dt="2022-09-20T13:39:14.838" v="3031" actId="20577"/>
          <ac:spMkLst>
            <pc:docMk/>
            <pc:sldMk cId="4138992332" sldId="363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3:35:42.408" v="2803" actId="20577"/>
          <ac:spMkLst>
            <pc:docMk/>
            <pc:sldMk cId="4138992332" sldId="363"/>
            <ac:spMk id="12" creationId="{BF249219-1258-D5FD-7EDB-EBDC035B850B}"/>
          </ac:spMkLst>
        </pc:spChg>
        <pc:cxnChg chg="mod">
          <ac:chgData name="Robert" userId="8e610f215beb07b7" providerId="LiveId" clId="{5D935B1B-D758-4FCA-AB13-BEE46A39745D}" dt="2022-09-20T13:38:00.990" v="2958" actId="14100"/>
          <ac:cxnSpMkLst>
            <pc:docMk/>
            <pc:sldMk cId="4138992332" sldId="363"/>
            <ac:cxnSpMk id="2" creationId="{7C14C133-400E-1B65-D803-E0A63E79305E}"/>
          </ac:cxnSpMkLst>
        </pc:cxnChg>
        <pc:cxnChg chg="mod">
          <ac:chgData name="Robert" userId="8e610f215beb07b7" providerId="LiveId" clId="{5D935B1B-D758-4FCA-AB13-BEE46A39745D}" dt="2022-09-20T13:38:35.734" v="2976" actId="1035"/>
          <ac:cxnSpMkLst>
            <pc:docMk/>
            <pc:sldMk cId="4138992332" sldId="363"/>
            <ac:cxnSpMk id="5" creationId="{FFC12B5B-36EC-5881-9F5D-DDA1B21FBBC9}"/>
          </ac:cxnSpMkLst>
        </pc:cxnChg>
        <pc:cxnChg chg="add mod">
          <ac:chgData name="Robert" userId="8e610f215beb07b7" providerId="LiveId" clId="{5D935B1B-D758-4FCA-AB13-BEE46A39745D}" dt="2022-09-20T13:38:21.975" v="2963" actId="14100"/>
          <ac:cxnSpMkLst>
            <pc:docMk/>
            <pc:sldMk cId="4138992332" sldId="363"/>
            <ac:cxnSpMk id="7" creationId="{32A0B289-FECE-83D2-F77F-9C18B6015778}"/>
          </ac:cxnSpMkLst>
        </pc:cxnChg>
        <pc:cxnChg chg="add mod">
          <ac:chgData name="Robert" userId="8e610f215beb07b7" providerId="LiveId" clId="{5D935B1B-D758-4FCA-AB13-BEE46A39745D}" dt="2022-09-20T13:38:45.326" v="2978" actId="14100"/>
          <ac:cxnSpMkLst>
            <pc:docMk/>
            <pc:sldMk cId="4138992332" sldId="363"/>
            <ac:cxnSpMk id="13" creationId="{68233CF5-62AF-A261-DC28-321B5A966E06}"/>
          </ac:cxnSpMkLst>
        </pc:cxnChg>
        <pc:cxnChg chg="add mod">
          <ac:chgData name="Robert" userId="8e610f215beb07b7" providerId="LiveId" clId="{5D935B1B-D758-4FCA-AB13-BEE46A39745D}" dt="2022-09-20T13:38:58.080" v="3008" actId="1035"/>
          <ac:cxnSpMkLst>
            <pc:docMk/>
            <pc:sldMk cId="4138992332" sldId="363"/>
            <ac:cxnSpMk id="16" creationId="{191B4208-FDAB-CE3A-C81E-C08288473274}"/>
          </ac:cxnSpMkLst>
        </pc:cxnChg>
        <pc:cxnChg chg="add mod">
          <ac:chgData name="Robert" userId="8e610f215beb07b7" providerId="LiveId" clId="{5D935B1B-D758-4FCA-AB13-BEE46A39745D}" dt="2022-09-20T13:38:58.080" v="3008" actId="1035"/>
          <ac:cxnSpMkLst>
            <pc:docMk/>
            <pc:sldMk cId="4138992332" sldId="363"/>
            <ac:cxnSpMk id="17" creationId="{7B3B3288-9CB2-B66A-BDD0-670012789BDA}"/>
          </ac:cxnSpMkLst>
        </pc:cxnChg>
      </pc:sldChg>
      <pc:sldChg chg="addSp delSp modSp add mod delAnim modAnim">
        <pc:chgData name="Robert" userId="8e610f215beb07b7" providerId="LiveId" clId="{5D935B1B-D758-4FCA-AB13-BEE46A39745D}" dt="2022-09-20T14:36:57.993" v="5063"/>
        <pc:sldMkLst>
          <pc:docMk/>
          <pc:sldMk cId="284413777" sldId="364"/>
        </pc:sldMkLst>
        <pc:spChg chg="mod">
          <ac:chgData name="Robert" userId="8e610f215beb07b7" providerId="LiveId" clId="{5D935B1B-D758-4FCA-AB13-BEE46A39745D}" dt="2022-09-20T13:44:08.052" v="3274" actId="20577"/>
          <ac:spMkLst>
            <pc:docMk/>
            <pc:sldMk cId="284413777" sldId="364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3:40:36.458" v="3043" actId="20577"/>
          <ac:spMkLst>
            <pc:docMk/>
            <pc:sldMk cId="284413777" sldId="364"/>
            <ac:spMk id="12" creationId="{BF249219-1258-D5FD-7EDB-EBDC035B850B}"/>
          </ac:spMkLst>
        </pc:spChg>
        <pc:cxnChg chg="mod">
          <ac:chgData name="Robert" userId="8e610f215beb07b7" providerId="LiveId" clId="{5D935B1B-D758-4FCA-AB13-BEE46A39745D}" dt="2022-09-20T13:44:16.977" v="3276" actId="14100"/>
          <ac:cxnSpMkLst>
            <pc:docMk/>
            <pc:sldMk cId="284413777" sldId="364"/>
            <ac:cxnSpMk id="2" creationId="{7C14C133-400E-1B65-D803-E0A63E79305E}"/>
          </ac:cxnSpMkLst>
        </pc:cxnChg>
        <pc:cxnChg chg="mod">
          <ac:chgData name="Robert" userId="8e610f215beb07b7" providerId="LiveId" clId="{5D935B1B-D758-4FCA-AB13-BEE46A39745D}" dt="2022-09-20T13:44:22.611" v="3277" actId="14100"/>
          <ac:cxnSpMkLst>
            <pc:docMk/>
            <pc:sldMk cId="284413777" sldId="364"/>
            <ac:cxnSpMk id="5" creationId="{FFC12B5B-36EC-5881-9F5D-DDA1B21FBBC9}"/>
          </ac:cxnSpMkLst>
        </pc:cxnChg>
        <pc:cxnChg chg="mod">
          <ac:chgData name="Robert" userId="8e610f215beb07b7" providerId="LiveId" clId="{5D935B1B-D758-4FCA-AB13-BEE46A39745D}" dt="2022-09-20T13:44:28.002" v="3278" actId="14100"/>
          <ac:cxnSpMkLst>
            <pc:docMk/>
            <pc:sldMk cId="284413777" sldId="364"/>
            <ac:cxnSpMk id="7" creationId="{32A0B289-FECE-83D2-F77F-9C18B6015778}"/>
          </ac:cxnSpMkLst>
        </pc:cxnChg>
        <pc:cxnChg chg="mod">
          <ac:chgData name="Robert" userId="8e610f215beb07b7" providerId="LiveId" clId="{5D935B1B-D758-4FCA-AB13-BEE46A39745D}" dt="2022-09-20T13:44:55.224" v="3313" actId="14100"/>
          <ac:cxnSpMkLst>
            <pc:docMk/>
            <pc:sldMk cId="284413777" sldId="364"/>
            <ac:cxnSpMk id="13" creationId="{68233CF5-62AF-A261-DC28-321B5A966E06}"/>
          </ac:cxnSpMkLst>
        </pc:cxnChg>
        <pc:cxnChg chg="del">
          <ac:chgData name="Robert" userId="8e610f215beb07b7" providerId="LiveId" clId="{5D935B1B-D758-4FCA-AB13-BEE46A39745D}" dt="2022-09-20T13:44:31.614" v="3279" actId="478"/>
          <ac:cxnSpMkLst>
            <pc:docMk/>
            <pc:sldMk cId="284413777" sldId="364"/>
            <ac:cxnSpMk id="16" creationId="{191B4208-FDAB-CE3A-C81E-C08288473274}"/>
          </ac:cxnSpMkLst>
        </pc:cxnChg>
        <pc:cxnChg chg="mod">
          <ac:chgData name="Robert" userId="8e610f215beb07b7" providerId="LiveId" clId="{5D935B1B-D758-4FCA-AB13-BEE46A39745D}" dt="2022-09-20T13:44:59.072" v="3316" actId="1036"/>
          <ac:cxnSpMkLst>
            <pc:docMk/>
            <pc:sldMk cId="284413777" sldId="364"/>
            <ac:cxnSpMk id="17" creationId="{7B3B3288-9CB2-B66A-BDD0-670012789BDA}"/>
          </ac:cxnSpMkLst>
        </pc:cxnChg>
        <pc:cxnChg chg="add mod">
          <ac:chgData name="Robert" userId="8e610f215beb07b7" providerId="LiveId" clId="{5D935B1B-D758-4FCA-AB13-BEE46A39745D}" dt="2022-09-20T13:45:06.315" v="3318" actId="1076"/>
          <ac:cxnSpMkLst>
            <pc:docMk/>
            <pc:sldMk cId="284413777" sldId="364"/>
            <ac:cxnSpMk id="20" creationId="{2AA896BD-8B58-A864-B3C9-B590E2692E55}"/>
          </ac:cxnSpMkLst>
        </pc:cxnChg>
      </pc:sldChg>
      <pc:sldChg chg="add del">
        <pc:chgData name="Robert" userId="8e610f215beb07b7" providerId="LiveId" clId="{5D935B1B-D758-4FCA-AB13-BEE46A39745D}" dt="2022-09-20T16:40:59.697" v="8654" actId="47"/>
        <pc:sldMkLst>
          <pc:docMk/>
          <pc:sldMk cId="2076110194" sldId="365"/>
        </pc:sldMkLst>
      </pc:sldChg>
      <pc:sldChg chg="modSp add mod modAnim">
        <pc:chgData name="Robert" userId="8e610f215beb07b7" providerId="LiveId" clId="{5D935B1B-D758-4FCA-AB13-BEE46A39745D}" dt="2022-09-20T13:56:33.886" v="4302"/>
        <pc:sldMkLst>
          <pc:docMk/>
          <pc:sldMk cId="3096574010" sldId="366"/>
        </pc:sldMkLst>
        <pc:spChg chg="mod">
          <ac:chgData name="Robert" userId="8e610f215beb07b7" providerId="LiveId" clId="{5D935B1B-D758-4FCA-AB13-BEE46A39745D}" dt="2022-09-20T13:56:31.760" v="4301" actId="1076"/>
          <ac:spMkLst>
            <pc:docMk/>
            <pc:sldMk cId="3096574010" sldId="366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3:50:09.490" v="3365" actId="20577"/>
          <ac:spMkLst>
            <pc:docMk/>
            <pc:sldMk cId="3096574010" sldId="366"/>
            <ac:spMk id="12" creationId="{BF249219-1258-D5FD-7EDB-EBDC035B850B}"/>
          </ac:spMkLst>
        </pc:spChg>
      </pc:sldChg>
      <pc:sldChg chg="addSp delSp modSp add del mod delAnim modAnim">
        <pc:chgData name="Robert" userId="8e610f215beb07b7" providerId="LiveId" clId="{5D935B1B-D758-4FCA-AB13-BEE46A39745D}" dt="2022-09-20T15:38:38.236" v="5982" actId="47"/>
        <pc:sldMkLst>
          <pc:docMk/>
          <pc:sldMk cId="3878968540" sldId="367"/>
        </pc:sldMkLst>
        <pc:spChg chg="mod">
          <ac:chgData name="Robert" userId="8e610f215beb07b7" providerId="LiveId" clId="{5D935B1B-D758-4FCA-AB13-BEE46A39745D}" dt="2022-09-20T15:38:01.339" v="5956" actId="20577"/>
          <ac:spMkLst>
            <pc:docMk/>
            <pc:sldMk cId="3878968540" sldId="367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4:02:16.925" v="4726" actId="20577"/>
          <ac:spMkLst>
            <pc:docMk/>
            <pc:sldMk cId="3878968540" sldId="367"/>
            <ac:spMk id="12" creationId="{BF249219-1258-D5FD-7EDB-EBDC035B850B}"/>
          </ac:spMkLst>
        </pc:spChg>
        <pc:cxnChg chg="mod">
          <ac:chgData name="Robert" userId="8e610f215beb07b7" providerId="LiveId" clId="{5D935B1B-D758-4FCA-AB13-BEE46A39745D}" dt="2022-09-20T14:45:27.032" v="5463" actId="14100"/>
          <ac:cxnSpMkLst>
            <pc:docMk/>
            <pc:sldMk cId="3878968540" sldId="367"/>
            <ac:cxnSpMk id="2" creationId="{7C14C133-400E-1B65-D803-E0A63E79305E}"/>
          </ac:cxnSpMkLst>
        </pc:cxnChg>
        <pc:cxnChg chg="mod">
          <ac:chgData name="Robert" userId="8e610f215beb07b7" providerId="LiveId" clId="{5D935B1B-D758-4FCA-AB13-BEE46A39745D}" dt="2022-09-20T14:45:48.083" v="5489" actId="1036"/>
          <ac:cxnSpMkLst>
            <pc:docMk/>
            <pc:sldMk cId="3878968540" sldId="367"/>
            <ac:cxnSpMk id="5" creationId="{FFC12B5B-36EC-5881-9F5D-DDA1B21FBBC9}"/>
          </ac:cxnSpMkLst>
        </pc:cxnChg>
        <pc:cxnChg chg="mod">
          <ac:chgData name="Robert" userId="8e610f215beb07b7" providerId="LiveId" clId="{5D935B1B-D758-4FCA-AB13-BEE46A39745D}" dt="2022-09-20T14:46:05.984" v="5509" actId="1036"/>
          <ac:cxnSpMkLst>
            <pc:docMk/>
            <pc:sldMk cId="3878968540" sldId="367"/>
            <ac:cxnSpMk id="7" creationId="{32A0B289-FECE-83D2-F77F-9C18B6015778}"/>
          </ac:cxnSpMkLst>
        </pc:cxnChg>
        <pc:cxnChg chg="mod">
          <ac:chgData name="Robert" userId="8e610f215beb07b7" providerId="LiveId" clId="{5D935B1B-D758-4FCA-AB13-BEE46A39745D}" dt="2022-09-20T14:45:53.179" v="5490" actId="14100"/>
          <ac:cxnSpMkLst>
            <pc:docMk/>
            <pc:sldMk cId="3878968540" sldId="367"/>
            <ac:cxnSpMk id="13" creationId="{68233CF5-62AF-A261-DC28-321B5A966E06}"/>
          </ac:cxnSpMkLst>
        </pc:cxnChg>
        <pc:cxnChg chg="del">
          <ac:chgData name="Robert" userId="8e610f215beb07b7" providerId="LiveId" clId="{5D935B1B-D758-4FCA-AB13-BEE46A39745D}" dt="2022-09-20T14:05:57.065" v="5025" actId="478"/>
          <ac:cxnSpMkLst>
            <pc:docMk/>
            <pc:sldMk cId="3878968540" sldId="367"/>
            <ac:cxnSpMk id="16" creationId="{191B4208-FDAB-CE3A-C81E-C08288473274}"/>
          </ac:cxnSpMkLst>
        </pc:cxnChg>
        <pc:cxnChg chg="del">
          <ac:chgData name="Robert" userId="8e610f215beb07b7" providerId="LiveId" clId="{5D935B1B-D758-4FCA-AB13-BEE46A39745D}" dt="2022-09-20T14:05:58.655" v="5026" actId="478"/>
          <ac:cxnSpMkLst>
            <pc:docMk/>
            <pc:sldMk cId="3878968540" sldId="367"/>
            <ac:cxnSpMk id="17" creationId="{7B3B3288-9CB2-B66A-BDD0-670012789BDA}"/>
          </ac:cxnSpMkLst>
        </pc:cxnChg>
        <pc:cxnChg chg="add mod">
          <ac:chgData name="Robert" userId="8e610f215beb07b7" providerId="LiveId" clId="{5D935B1B-D758-4FCA-AB13-BEE46A39745D}" dt="2022-09-20T14:46:28.450" v="5512" actId="14100"/>
          <ac:cxnSpMkLst>
            <pc:docMk/>
            <pc:sldMk cId="3878968540" sldId="367"/>
            <ac:cxnSpMk id="27" creationId="{24A4F719-BF91-1C86-D28D-F30195989C24}"/>
          </ac:cxnSpMkLst>
        </pc:cxnChg>
        <pc:cxnChg chg="add mod">
          <ac:chgData name="Robert" userId="8e610f215beb07b7" providerId="LiveId" clId="{5D935B1B-D758-4FCA-AB13-BEE46A39745D}" dt="2022-09-20T14:47:34.321" v="5597" actId="14100"/>
          <ac:cxnSpMkLst>
            <pc:docMk/>
            <pc:sldMk cId="3878968540" sldId="367"/>
            <ac:cxnSpMk id="29" creationId="{F96C2C03-7617-5637-D654-5C7E8295A687}"/>
          </ac:cxnSpMkLst>
        </pc:cxnChg>
        <pc:cxnChg chg="add mod">
          <ac:chgData name="Robert" userId="8e610f215beb07b7" providerId="LiveId" clId="{5D935B1B-D758-4FCA-AB13-BEE46A39745D}" dt="2022-09-20T14:47:30.171" v="5596" actId="1036"/>
          <ac:cxnSpMkLst>
            <pc:docMk/>
            <pc:sldMk cId="3878968540" sldId="367"/>
            <ac:cxnSpMk id="34" creationId="{AAB5EFD1-6D4F-DAD9-95FF-2917C81034F0}"/>
          </ac:cxnSpMkLst>
        </pc:cxnChg>
        <pc:cxnChg chg="add mod">
          <ac:chgData name="Robert" userId="8e610f215beb07b7" providerId="LiveId" clId="{5D935B1B-D758-4FCA-AB13-BEE46A39745D}" dt="2022-09-20T14:47:30.171" v="5596" actId="1036"/>
          <ac:cxnSpMkLst>
            <pc:docMk/>
            <pc:sldMk cId="3878968540" sldId="367"/>
            <ac:cxnSpMk id="35" creationId="{D8A644AE-0497-2F7E-0A61-7E4F8A5CFFB9}"/>
          </ac:cxnSpMkLst>
        </pc:cxnChg>
      </pc:sldChg>
      <pc:sldChg chg="add del">
        <pc:chgData name="Robert" userId="8e610f215beb07b7" providerId="LiveId" clId="{5D935B1B-D758-4FCA-AB13-BEE46A39745D}" dt="2022-09-20T16:41:12.778" v="8659" actId="47"/>
        <pc:sldMkLst>
          <pc:docMk/>
          <pc:sldMk cId="2433397291" sldId="368"/>
        </pc:sldMkLst>
      </pc:sldChg>
      <pc:sldChg chg="addSp modSp add mod modAnim">
        <pc:chgData name="Robert" userId="8e610f215beb07b7" providerId="LiveId" clId="{5D935B1B-D758-4FCA-AB13-BEE46A39745D}" dt="2022-09-20T16:50:50.279" v="9926" actId="207"/>
        <pc:sldMkLst>
          <pc:docMk/>
          <pc:sldMk cId="2785284898" sldId="369"/>
        </pc:sldMkLst>
        <pc:spChg chg="mod">
          <ac:chgData name="Robert" userId="8e610f215beb07b7" providerId="LiveId" clId="{5D935B1B-D758-4FCA-AB13-BEE46A39745D}" dt="2022-09-20T16:50:50.279" v="9926" actId="207"/>
          <ac:spMkLst>
            <pc:docMk/>
            <pc:sldMk cId="2785284898" sldId="369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4:51:32.609" v="5627" actId="20577"/>
          <ac:spMkLst>
            <pc:docMk/>
            <pc:sldMk cId="2785284898" sldId="369"/>
            <ac:spMk id="12" creationId="{BF249219-1258-D5FD-7EDB-EBDC035B850B}"/>
          </ac:spMkLst>
        </pc:spChg>
        <pc:cxnChg chg="add mod">
          <ac:chgData name="Robert" userId="8e610f215beb07b7" providerId="LiveId" clId="{5D935B1B-D758-4FCA-AB13-BEE46A39745D}" dt="2022-09-20T14:52:53.233" v="5766" actId="1035"/>
          <ac:cxnSpMkLst>
            <pc:docMk/>
            <pc:sldMk cId="2785284898" sldId="369"/>
            <ac:cxnSpMk id="2" creationId="{307495E3-76BB-4841-FCAC-988FD13F41E9}"/>
          </ac:cxnSpMkLst>
        </pc:cxnChg>
      </pc:sldChg>
      <pc:sldChg chg="addSp delSp modSp new mod modAnim">
        <pc:chgData name="Robert" userId="8e610f215beb07b7" providerId="LiveId" clId="{5D935B1B-D758-4FCA-AB13-BEE46A39745D}" dt="2022-09-20T15:29:12.365" v="5875"/>
        <pc:sldMkLst>
          <pc:docMk/>
          <pc:sldMk cId="1343050080" sldId="370"/>
        </pc:sldMkLst>
        <pc:spChg chg="del">
          <ac:chgData name="Robert" userId="8e610f215beb07b7" providerId="LiveId" clId="{5D935B1B-D758-4FCA-AB13-BEE46A39745D}" dt="2022-09-20T15:28:08.435" v="5860" actId="478"/>
          <ac:spMkLst>
            <pc:docMk/>
            <pc:sldMk cId="1343050080" sldId="370"/>
            <ac:spMk id="2" creationId="{1C1E235A-C1F1-6BD7-652E-4C56E1516082}"/>
          </ac:spMkLst>
        </pc:spChg>
        <pc:spChg chg="del">
          <ac:chgData name="Robert" userId="8e610f215beb07b7" providerId="LiveId" clId="{5D935B1B-D758-4FCA-AB13-BEE46A39745D}" dt="2022-09-20T15:28:09.907" v="5861" actId="478"/>
          <ac:spMkLst>
            <pc:docMk/>
            <pc:sldMk cId="1343050080" sldId="370"/>
            <ac:spMk id="3" creationId="{FF24C211-476E-C917-2D30-BA713F6489D2}"/>
          </ac:spMkLst>
        </pc:spChg>
        <pc:picChg chg="add mod">
          <ac:chgData name="Robert" userId="8e610f215beb07b7" providerId="LiveId" clId="{5D935B1B-D758-4FCA-AB13-BEE46A39745D}" dt="2022-09-20T15:29:10.395" v="5874" actId="1076"/>
          <ac:picMkLst>
            <pc:docMk/>
            <pc:sldMk cId="1343050080" sldId="370"/>
            <ac:picMk id="4" creationId="{CC624792-B41C-4ABC-B303-90E32BA737F8}"/>
          </ac:picMkLst>
        </pc:picChg>
      </pc:sldChg>
      <pc:sldChg chg="addSp modSp add mod modAnim">
        <pc:chgData name="Robert" userId="8e610f215beb07b7" providerId="LiveId" clId="{5D935B1B-D758-4FCA-AB13-BEE46A39745D}" dt="2022-09-20T15:29:21.713" v="5878"/>
        <pc:sldMkLst>
          <pc:docMk/>
          <pc:sldMk cId="3971424774" sldId="371"/>
        </pc:sldMkLst>
        <pc:picChg chg="add mod">
          <ac:chgData name="Robert" userId="8e610f215beb07b7" providerId="LiveId" clId="{5D935B1B-D758-4FCA-AB13-BEE46A39745D}" dt="2022-09-20T15:29:20.250" v="5877" actId="1076"/>
          <ac:picMkLst>
            <pc:docMk/>
            <pc:sldMk cId="3971424774" sldId="371"/>
            <ac:picMk id="2" creationId="{3F39AA63-A92B-4F7F-BD70-1390572AE7E9}"/>
          </ac:picMkLst>
        </pc:picChg>
      </pc:sldChg>
      <pc:sldChg chg="addSp modSp add mod modAnim">
        <pc:chgData name="Robert" userId="8e610f215beb07b7" providerId="LiveId" clId="{5D935B1B-D758-4FCA-AB13-BEE46A39745D}" dt="2022-09-20T15:30:40.312" v="5890"/>
        <pc:sldMkLst>
          <pc:docMk/>
          <pc:sldMk cId="327013951" sldId="372"/>
        </pc:sldMkLst>
        <pc:picChg chg="add mod">
          <ac:chgData name="Robert" userId="8e610f215beb07b7" providerId="LiveId" clId="{5D935B1B-D758-4FCA-AB13-BEE46A39745D}" dt="2022-09-20T15:29:30.331" v="5880" actId="1076"/>
          <ac:picMkLst>
            <pc:docMk/>
            <pc:sldMk cId="327013951" sldId="372"/>
            <ac:picMk id="2" creationId="{0829A35D-C01A-3BEC-9270-A08473BA3A17}"/>
          </ac:picMkLst>
        </pc:picChg>
      </pc:sldChg>
      <pc:sldChg chg="addSp modSp add mod modAnim">
        <pc:chgData name="Robert" userId="8e610f215beb07b7" providerId="LiveId" clId="{5D935B1B-D758-4FCA-AB13-BEE46A39745D}" dt="2022-09-20T15:29:42.872" v="5883"/>
        <pc:sldMkLst>
          <pc:docMk/>
          <pc:sldMk cId="2917370900" sldId="373"/>
        </pc:sldMkLst>
        <pc:picChg chg="add mod">
          <ac:chgData name="Robert" userId="8e610f215beb07b7" providerId="LiveId" clId="{5D935B1B-D758-4FCA-AB13-BEE46A39745D}" dt="2022-09-20T15:29:40.234" v="5882" actId="1076"/>
          <ac:picMkLst>
            <pc:docMk/>
            <pc:sldMk cId="2917370900" sldId="373"/>
            <ac:picMk id="2" creationId="{8463B7C2-82B1-ACB8-B3DD-FE92C1DC1EB3}"/>
          </ac:picMkLst>
        </pc:picChg>
      </pc:sldChg>
      <pc:sldChg chg="addSp modSp add mod modAnim">
        <pc:chgData name="Robert" userId="8e610f215beb07b7" providerId="LiveId" clId="{5D935B1B-D758-4FCA-AB13-BEE46A39745D}" dt="2022-09-20T15:29:55.401" v="5886"/>
        <pc:sldMkLst>
          <pc:docMk/>
          <pc:sldMk cId="947642613" sldId="374"/>
        </pc:sldMkLst>
        <pc:picChg chg="add mod">
          <ac:chgData name="Robert" userId="8e610f215beb07b7" providerId="LiveId" clId="{5D935B1B-D758-4FCA-AB13-BEE46A39745D}" dt="2022-09-20T15:29:52.873" v="5885" actId="1076"/>
          <ac:picMkLst>
            <pc:docMk/>
            <pc:sldMk cId="947642613" sldId="374"/>
            <ac:picMk id="2" creationId="{445B3214-1C8F-EDDE-8255-0E85B79F835B}"/>
          </ac:picMkLst>
        </pc:picChg>
      </pc:sldChg>
      <pc:sldChg chg="addSp modSp add mod modAnim">
        <pc:chgData name="Robert" userId="8e610f215beb07b7" providerId="LiveId" clId="{5D935B1B-D758-4FCA-AB13-BEE46A39745D}" dt="2022-09-20T15:30:06.967" v="5889"/>
        <pc:sldMkLst>
          <pc:docMk/>
          <pc:sldMk cId="3059386758" sldId="375"/>
        </pc:sldMkLst>
        <pc:picChg chg="add mod">
          <ac:chgData name="Robert" userId="8e610f215beb07b7" providerId="LiveId" clId="{5D935B1B-D758-4FCA-AB13-BEE46A39745D}" dt="2022-09-20T15:30:05.075" v="5888" actId="1076"/>
          <ac:picMkLst>
            <pc:docMk/>
            <pc:sldMk cId="3059386758" sldId="375"/>
            <ac:picMk id="2" creationId="{BC0B2A0E-BDAB-1E69-B1E8-312CF31456FD}"/>
          </ac:picMkLst>
        </pc:picChg>
      </pc:sldChg>
      <pc:sldChg chg="modSp add modAnim">
        <pc:chgData name="Robert" userId="8e610f215beb07b7" providerId="LiveId" clId="{5D935B1B-D758-4FCA-AB13-BEE46A39745D}" dt="2022-09-20T15:33:20.161" v="5917" actId="20577"/>
        <pc:sldMkLst>
          <pc:docMk/>
          <pc:sldMk cId="2932803802" sldId="376"/>
        </pc:sldMkLst>
        <pc:spChg chg="mod">
          <ac:chgData name="Robert" userId="8e610f215beb07b7" providerId="LiveId" clId="{5D935B1B-D758-4FCA-AB13-BEE46A39745D}" dt="2022-09-20T15:32:58.291" v="5909" actId="20577"/>
          <ac:spMkLst>
            <pc:docMk/>
            <pc:sldMk cId="2932803802" sldId="376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5:33:20.161" v="5917" actId="20577"/>
          <ac:spMkLst>
            <pc:docMk/>
            <pc:sldMk cId="2932803802" sldId="376"/>
            <ac:spMk id="12" creationId="{BF249219-1258-D5FD-7EDB-EBDC035B850B}"/>
          </ac:spMkLst>
        </pc:spChg>
      </pc:sldChg>
      <pc:sldChg chg="delSp modSp add mod modAnim">
        <pc:chgData name="Robert" userId="8e610f215beb07b7" providerId="LiveId" clId="{5D935B1B-D758-4FCA-AB13-BEE46A39745D}" dt="2022-09-20T15:47:02.068" v="6504"/>
        <pc:sldMkLst>
          <pc:docMk/>
          <pc:sldMk cId="1688234368" sldId="377"/>
        </pc:sldMkLst>
        <pc:spChg chg="mod">
          <ac:chgData name="Robert" userId="8e610f215beb07b7" providerId="LiveId" clId="{5D935B1B-D758-4FCA-AB13-BEE46A39745D}" dt="2022-09-20T15:45:39.710" v="6444" actId="20577"/>
          <ac:spMkLst>
            <pc:docMk/>
            <pc:sldMk cId="1688234368" sldId="377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5:43:33.929" v="6305" actId="20577"/>
          <ac:spMkLst>
            <pc:docMk/>
            <pc:sldMk cId="1688234368" sldId="377"/>
            <ac:spMk id="12" creationId="{BF249219-1258-D5FD-7EDB-EBDC035B850B}"/>
          </ac:spMkLst>
        </pc:spChg>
        <pc:cxnChg chg="mod">
          <ac:chgData name="Robert" userId="8e610f215beb07b7" providerId="LiveId" clId="{5D935B1B-D758-4FCA-AB13-BEE46A39745D}" dt="2022-09-20T15:45:50.012" v="6448" actId="14100"/>
          <ac:cxnSpMkLst>
            <pc:docMk/>
            <pc:sldMk cId="1688234368" sldId="377"/>
            <ac:cxnSpMk id="2" creationId="{7C14C133-400E-1B65-D803-E0A63E79305E}"/>
          </ac:cxnSpMkLst>
        </pc:cxnChg>
        <pc:cxnChg chg="mod">
          <ac:chgData name="Robert" userId="8e610f215beb07b7" providerId="LiveId" clId="{5D935B1B-D758-4FCA-AB13-BEE46A39745D}" dt="2022-09-20T15:46:41.277" v="6499" actId="1036"/>
          <ac:cxnSpMkLst>
            <pc:docMk/>
            <pc:sldMk cId="1688234368" sldId="377"/>
            <ac:cxnSpMk id="5" creationId="{FFC12B5B-36EC-5881-9F5D-DDA1B21FBBC9}"/>
          </ac:cxnSpMkLst>
        </pc:cxnChg>
        <pc:cxnChg chg="mod">
          <ac:chgData name="Robert" userId="8e610f215beb07b7" providerId="LiveId" clId="{5D935B1B-D758-4FCA-AB13-BEE46A39745D}" dt="2022-09-20T15:46:08.644" v="6484" actId="1036"/>
          <ac:cxnSpMkLst>
            <pc:docMk/>
            <pc:sldMk cId="1688234368" sldId="377"/>
            <ac:cxnSpMk id="7" creationId="{32A0B289-FECE-83D2-F77F-9C18B6015778}"/>
          </ac:cxnSpMkLst>
        </pc:cxnChg>
        <pc:cxnChg chg="mod">
          <ac:chgData name="Robert" userId="8e610f215beb07b7" providerId="LiveId" clId="{5D935B1B-D758-4FCA-AB13-BEE46A39745D}" dt="2022-09-20T15:46:16.474" v="6493" actId="14100"/>
          <ac:cxnSpMkLst>
            <pc:docMk/>
            <pc:sldMk cId="1688234368" sldId="377"/>
            <ac:cxnSpMk id="13" creationId="{68233CF5-62AF-A261-DC28-321B5A966E06}"/>
          </ac:cxnSpMkLst>
        </pc:cxnChg>
        <pc:cxnChg chg="del">
          <ac:chgData name="Robert" userId="8e610f215beb07b7" providerId="LiveId" clId="{5D935B1B-D758-4FCA-AB13-BEE46A39745D}" dt="2022-09-20T15:45:43.881" v="6446" actId="478"/>
          <ac:cxnSpMkLst>
            <pc:docMk/>
            <pc:sldMk cId="1688234368" sldId="377"/>
            <ac:cxnSpMk id="17" creationId="{7B3B3288-9CB2-B66A-BDD0-670012789BDA}"/>
          </ac:cxnSpMkLst>
        </pc:cxnChg>
        <pc:cxnChg chg="del">
          <ac:chgData name="Robert" userId="8e610f215beb07b7" providerId="LiveId" clId="{5D935B1B-D758-4FCA-AB13-BEE46A39745D}" dt="2022-09-20T15:45:42.588" v="6445" actId="478"/>
          <ac:cxnSpMkLst>
            <pc:docMk/>
            <pc:sldMk cId="1688234368" sldId="377"/>
            <ac:cxnSpMk id="20" creationId="{2AA896BD-8B58-A864-B3C9-B590E2692E55}"/>
          </ac:cxnSpMkLst>
        </pc:cxnChg>
      </pc:sldChg>
      <pc:sldChg chg="delSp modSp add mod delAnim modAnim">
        <pc:chgData name="Robert" userId="8e610f215beb07b7" providerId="LiveId" clId="{5D935B1B-D758-4FCA-AB13-BEE46A39745D}" dt="2022-09-20T15:42:52.098" v="6300"/>
        <pc:sldMkLst>
          <pc:docMk/>
          <pc:sldMk cId="1256358992" sldId="378"/>
        </pc:sldMkLst>
        <pc:spChg chg="mod">
          <ac:chgData name="Robert" userId="8e610f215beb07b7" providerId="LiveId" clId="{5D935B1B-D758-4FCA-AB13-BEE46A39745D}" dt="2022-09-20T15:41:24.103" v="6219" actId="20577"/>
          <ac:spMkLst>
            <pc:docMk/>
            <pc:sldMk cId="1256358992" sldId="378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5:38:35.442" v="5981" actId="20577"/>
          <ac:spMkLst>
            <pc:docMk/>
            <pc:sldMk cId="1256358992" sldId="378"/>
            <ac:spMk id="12" creationId="{BF249219-1258-D5FD-7EDB-EBDC035B850B}"/>
          </ac:spMkLst>
        </pc:spChg>
        <pc:cxnChg chg="mod">
          <ac:chgData name="Robert" userId="8e610f215beb07b7" providerId="LiveId" clId="{5D935B1B-D758-4FCA-AB13-BEE46A39745D}" dt="2022-09-20T15:41:38.347" v="6250" actId="14100"/>
          <ac:cxnSpMkLst>
            <pc:docMk/>
            <pc:sldMk cId="1256358992" sldId="378"/>
            <ac:cxnSpMk id="5" creationId="{FFC12B5B-36EC-5881-9F5D-DDA1B21FBBC9}"/>
          </ac:cxnSpMkLst>
        </pc:cxnChg>
        <pc:cxnChg chg="mod">
          <ac:chgData name="Robert" userId="8e610f215beb07b7" providerId="LiveId" clId="{5D935B1B-D758-4FCA-AB13-BEE46A39745D}" dt="2022-09-20T15:41:45.284" v="6270" actId="14100"/>
          <ac:cxnSpMkLst>
            <pc:docMk/>
            <pc:sldMk cId="1256358992" sldId="378"/>
            <ac:cxnSpMk id="7" creationId="{32A0B289-FECE-83D2-F77F-9C18B6015778}"/>
          </ac:cxnSpMkLst>
        </pc:cxnChg>
        <pc:cxnChg chg="mod">
          <ac:chgData name="Robert" userId="8e610f215beb07b7" providerId="LiveId" clId="{5D935B1B-D758-4FCA-AB13-BEE46A39745D}" dt="2022-09-20T15:41:54.412" v="6292" actId="14100"/>
          <ac:cxnSpMkLst>
            <pc:docMk/>
            <pc:sldMk cId="1256358992" sldId="378"/>
            <ac:cxnSpMk id="13" creationId="{68233CF5-62AF-A261-DC28-321B5A966E06}"/>
          </ac:cxnSpMkLst>
        </pc:cxnChg>
        <pc:cxnChg chg="del">
          <ac:chgData name="Robert" userId="8e610f215beb07b7" providerId="LiveId" clId="{5D935B1B-D758-4FCA-AB13-BEE46A39745D}" dt="2022-09-20T15:41:28.765" v="6221" actId="478"/>
          <ac:cxnSpMkLst>
            <pc:docMk/>
            <pc:sldMk cId="1256358992" sldId="378"/>
            <ac:cxnSpMk id="17" creationId="{7B3B3288-9CB2-B66A-BDD0-670012789BDA}"/>
          </ac:cxnSpMkLst>
        </pc:cxnChg>
        <pc:cxnChg chg="del">
          <ac:chgData name="Robert" userId="8e610f215beb07b7" providerId="LiveId" clId="{5D935B1B-D758-4FCA-AB13-BEE46A39745D}" dt="2022-09-20T15:41:27.149" v="6220" actId="478"/>
          <ac:cxnSpMkLst>
            <pc:docMk/>
            <pc:sldMk cId="1256358992" sldId="378"/>
            <ac:cxnSpMk id="20" creationId="{2AA896BD-8B58-A864-B3C9-B590E2692E55}"/>
          </ac:cxnSpMkLst>
        </pc:cxnChg>
      </pc:sldChg>
      <pc:sldChg chg="addSp delSp modSp add mod delAnim modAnim">
        <pc:chgData name="Robert" userId="8e610f215beb07b7" providerId="LiveId" clId="{5D935B1B-D758-4FCA-AB13-BEE46A39745D}" dt="2022-09-20T15:55:37.596" v="6929"/>
        <pc:sldMkLst>
          <pc:docMk/>
          <pc:sldMk cId="2148831448" sldId="379"/>
        </pc:sldMkLst>
        <pc:spChg chg="mod">
          <ac:chgData name="Robert" userId="8e610f215beb07b7" providerId="LiveId" clId="{5D935B1B-D758-4FCA-AB13-BEE46A39745D}" dt="2022-09-20T15:52:01.716" v="6793" actId="179"/>
          <ac:spMkLst>
            <pc:docMk/>
            <pc:sldMk cId="2148831448" sldId="379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5:47:15.508" v="6512" actId="20577"/>
          <ac:spMkLst>
            <pc:docMk/>
            <pc:sldMk cId="2148831448" sldId="379"/>
            <ac:spMk id="12" creationId="{BF249219-1258-D5FD-7EDB-EBDC035B850B}"/>
          </ac:spMkLst>
        </pc:spChg>
        <pc:cxnChg chg="mod">
          <ac:chgData name="Robert" userId="8e610f215beb07b7" providerId="LiveId" clId="{5D935B1B-D758-4FCA-AB13-BEE46A39745D}" dt="2022-09-20T15:52:14.204" v="6797" actId="1038"/>
          <ac:cxnSpMkLst>
            <pc:docMk/>
            <pc:sldMk cId="2148831448" sldId="379"/>
            <ac:cxnSpMk id="2" creationId="{7C14C133-400E-1B65-D803-E0A63E79305E}"/>
          </ac:cxnSpMkLst>
        </pc:cxnChg>
        <pc:cxnChg chg="mod">
          <ac:chgData name="Robert" userId="8e610f215beb07b7" providerId="LiveId" clId="{5D935B1B-D758-4FCA-AB13-BEE46A39745D}" dt="2022-09-20T15:52:28.820" v="6803" actId="1035"/>
          <ac:cxnSpMkLst>
            <pc:docMk/>
            <pc:sldMk cId="2148831448" sldId="379"/>
            <ac:cxnSpMk id="5" creationId="{FFC12B5B-36EC-5881-9F5D-DDA1B21FBBC9}"/>
          </ac:cxnSpMkLst>
        </pc:cxnChg>
        <pc:cxnChg chg="mod">
          <ac:chgData name="Robert" userId="8e610f215beb07b7" providerId="LiveId" clId="{5D935B1B-D758-4FCA-AB13-BEE46A39745D}" dt="2022-09-20T15:52:37.498" v="6810" actId="1076"/>
          <ac:cxnSpMkLst>
            <pc:docMk/>
            <pc:sldMk cId="2148831448" sldId="379"/>
            <ac:cxnSpMk id="7" creationId="{32A0B289-FECE-83D2-F77F-9C18B6015778}"/>
          </ac:cxnSpMkLst>
        </pc:cxnChg>
        <pc:cxnChg chg="mod">
          <ac:chgData name="Robert" userId="8e610f215beb07b7" providerId="LiveId" clId="{5D935B1B-D758-4FCA-AB13-BEE46A39745D}" dt="2022-09-20T15:52:43.338" v="6812" actId="14100"/>
          <ac:cxnSpMkLst>
            <pc:docMk/>
            <pc:sldMk cId="2148831448" sldId="379"/>
            <ac:cxnSpMk id="13" creationId="{68233CF5-62AF-A261-DC28-321B5A966E06}"/>
          </ac:cxnSpMkLst>
        </pc:cxnChg>
        <pc:cxnChg chg="add mod">
          <ac:chgData name="Robert" userId="8e610f215beb07b7" providerId="LiveId" clId="{5D935B1B-D758-4FCA-AB13-BEE46A39745D}" dt="2022-09-20T15:53:45.625" v="6871" actId="14100"/>
          <ac:cxnSpMkLst>
            <pc:docMk/>
            <pc:sldMk cId="2148831448" sldId="379"/>
            <ac:cxnSpMk id="14" creationId="{FAB1C97B-73E0-D0BA-0EE2-EB82D9E0EC63}"/>
          </ac:cxnSpMkLst>
        </pc:cxnChg>
        <pc:cxnChg chg="add del mod">
          <ac:chgData name="Robert" userId="8e610f215beb07b7" providerId="LiveId" clId="{5D935B1B-D758-4FCA-AB13-BEE46A39745D}" dt="2022-09-20T15:53:48.426" v="6872" actId="478"/>
          <ac:cxnSpMkLst>
            <pc:docMk/>
            <pc:sldMk cId="2148831448" sldId="379"/>
            <ac:cxnSpMk id="17" creationId="{DF6E3652-159A-5562-194E-5634C25B2C28}"/>
          </ac:cxnSpMkLst>
        </pc:cxnChg>
        <pc:cxnChg chg="add mod">
          <ac:chgData name="Robert" userId="8e610f215beb07b7" providerId="LiveId" clId="{5D935B1B-D758-4FCA-AB13-BEE46A39745D}" dt="2022-09-20T15:53:43.707" v="6870" actId="14100"/>
          <ac:cxnSpMkLst>
            <pc:docMk/>
            <pc:sldMk cId="2148831448" sldId="379"/>
            <ac:cxnSpMk id="18" creationId="{B44D25FE-C34F-07BC-9B06-3E37FD09E1FC}"/>
          </ac:cxnSpMkLst>
        </pc:cxnChg>
        <pc:cxnChg chg="add mod">
          <ac:chgData name="Robert" userId="8e610f215beb07b7" providerId="LiveId" clId="{5D935B1B-D758-4FCA-AB13-BEE46A39745D}" dt="2022-09-20T15:54:06.037" v="6917" actId="1036"/>
          <ac:cxnSpMkLst>
            <pc:docMk/>
            <pc:sldMk cId="2148831448" sldId="379"/>
            <ac:cxnSpMk id="26" creationId="{DD9589C4-57D9-98BB-D6DC-24D27206E7EA}"/>
          </ac:cxnSpMkLst>
        </pc:cxnChg>
        <pc:cxnChg chg="add mod">
          <ac:chgData name="Robert" userId="8e610f215beb07b7" providerId="LiveId" clId="{5D935B1B-D758-4FCA-AB13-BEE46A39745D}" dt="2022-09-20T15:54:06.037" v="6917" actId="1036"/>
          <ac:cxnSpMkLst>
            <pc:docMk/>
            <pc:sldMk cId="2148831448" sldId="379"/>
            <ac:cxnSpMk id="27" creationId="{50251F65-A7AE-2C1B-F91A-0E306CBE107B}"/>
          </ac:cxnSpMkLst>
        </pc:cxnChg>
      </pc:sldChg>
      <pc:sldChg chg="modSp add modAnim">
        <pc:chgData name="Robert" userId="8e610f215beb07b7" providerId="LiveId" clId="{5D935B1B-D758-4FCA-AB13-BEE46A39745D}" dt="2022-09-20T16:11:35.570" v="7175"/>
        <pc:sldMkLst>
          <pc:docMk/>
          <pc:sldMk cId="28096800" sldId="380"/>
        </pc:sldMkLst>
        <pc:spChg chg="mod">
          <ac:chgData name="Robert" userId="8e610f215beb07b7" providerId="LiveId" clId="{5D935B1B-D758-4FCA-AB13-BEE46A39745D}" dt="2022-09-20T16:11:23.994" v="7174" actId="207"/>
          <ac:spMkLst>
            <pc:docMk/>
            <pc:sldMk cId="28096800" sldId="380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6:10:00.457" v="6947" actId="5793"/>
          <ac:spMkLst>
            <pc:docMk/>
            <pc:sldMk cId="28096800" sldId="380"/>
            <ac:spMk id="12" creationId="{BF249219-1258-D5FD-7EDB-EBDC035B850B}"/>
          </ac:spMkLst>
        </pc:spChg>
      </pc:sldChg>
      <pc:sldChg chg="addSp delSp modSp new mod modAnim">
        <pc:chgData name="Robert" userId="8e610f215beb07b7" providerId="LiveId" clId="{5D935B1B-D758-4FCA-AB13-BEE46A39745D}" dt="2022-09-20T16:12:59.469" v="7199"/>
        <pc:sldMkLst>
          <pc:docMk/>
          <pc:sldMk cId="1463525128" sldId="381"/>
        </pc:sldMkLst>
        <pc:spChg chg="del">
          <ac:chgData name="Robert" userId="8e610f215beb07b7" providerId="LiveId" clId="{5D935B1B-D758-4FCA-AB13-BEE46A39745D}" dt="2022-09-20T16:11:43.125" v="7177" actId="478"/>
          <ac:spMkLst>
            <pc:docMk/>
            <pc:sldMk cId="1463525128" sldId="381"/>
            <ac:spMk id="2" creationId="{7B8DF6D9-B1AF-4BBD-A062-2696D620E872}"/>
          </ac:spMkLst>
        </pc:spChg>
        <pc:spChg chg="del">
          <ac:chgData name="Robert" userId="8e610f215beb07b7" providerId="LiveId" clId="{5D935B1B-D758-4FCA-AB13-BEE46A39745D}" dt="2022-09-20T16:11:44.206" v="7178" actId="478"/>
          <ac:spMkLst>
            <pc:docMk/>
            <pc:sldMk cId="1463525128" sldId="381"/>
            <ac:spMk id="3" creationId="{0F2987A5-7B04-C87D-7047-A176CC95D089}"/>
          </ac:spMkLst>
        </pc:spChg>
        <pc:picChg chg="add mod">
          <ac:chgData name="Robert" userId="8e610f215beb07b7" providerId="LiveId" clId="{5D935B1B-D758-4FCA-AB13-BEE46A39745D}" dt="2022-09-20T16:11:55.991" v="7180"/>
          <ac:picMkLst>
            <pc:docMk/>
            <pc:sldMk cId="1463525128" sldId="381"/>
            <ac:picMk id="4" creationId="{040B7530-0EED-77B7-B872-D96EFE966C11}"/>
          </ac:picMkLst>
        </pc:picChg>
        <pc:picChg chg="add mod">
          <ac:chgData name="Robert" userId="8e610f215beb07b7" providerId="LiveId" clId="{5D935B1B-D758-4FCA-AB13-BEE46A39745D}" dt="2022-09-20T16:12:57.717" v="7198" actId="1076"/>
          <ac:picMkLst>
            <pc:docMk/>
            <pc:sldMk cId="1463525128" sldId="381"/>
            <ac:picMk id="5" creationId="{E2CB9D18-8DC3-576C-84D6-A39B6E3E375F}"/>
          </ac:picMkLst>
        </pc:picChg>
      </pc:sldChg>
      <pc:sldChg chg="addSp modSp add mod modAnim">
        <pc:chgData name="Robert" userId="8e610f215beb07b7" providerId="LiveId" clId="{5D935B1B-D758-4FCA-AB13-BEE46A39745D}" dt="2022-09-20T16:12:50.331" v="7196"/>
        <pc:sldMkLst>
          <pc:docMk/>
          <pc:sldMk cId="3933929942" sldId="382"/>
        </pc:sldMkLst>
        <pc:picChg chg="add mod">
          <ac:chgData name="Robert" userId="8e610f215beb07b7" providerId="LiveId" clId="{5D935B1B-D758-4FCA-AB13-BEE46A39745D}" dt="2022-09-20T16:12:48.509" v="7195" actId="1076"/>
          <ac:picMkLst>
            <pc:docMk/>
            <pc:sldMk cId="3933929942" sldId="382"/>
            <ac:picMk id="2" creationId="{8C009A46-7240-B83D-05BB-4C53C0882E03}"/>
          </ac:picMkLst>
        </pc:picChg>
      </pc:sldChg>
      <pc:sldChg chg="addSp modSp add mod modAnim">
        <pc:chgData name="Robert" userId="8e610f215beb07b7" providerId="LiveId" clId="{5D935B1B-D758-4FCA-AB13-BEE46A39745D}" dt="2022-09-20T16:12:40.105" v="7193"/>
        <pc:sldMkLst>
          <pc:docMk/>
          <pc:sldMk cId="2540370230" sldId="383"/>
        </pc:sldMkLst>
        <pc:picChg chg="add mod">
          <ac:chgData name="Robert" userId="8e610f215beb07b7" providerId="LiveId" clId="{5D935B1B-D758-4FCA-AB13-BEE46A39745D}" dt="2022-09-20T16:12:38.461" v="7192" actId="1076"/>
          <ac:picMkLst>
            <pc:docMk/>
            <pc:sldMk cId="2540370230" sldId="383"/>
            <ac:picMk id="2" creationId="{BBBBB74F-AA36-EB02-3BFA-DA159D503E96}"/>
          </ac:picMkLst>
        </pc:picChg>
      </pc:sldChg>
      <pc:sldChg chg="addSp modSp add mod modAnim">
        <pc:chgData name="Robert" userId="8e610f215beb07b7" providerId="LiveId" clId="{5D935B1B-D758-4FCA-AB13-BEE46A39745D}" dt="2022-09-20T16:12:27.771" v="7190"/>
        <pc:sldMkLst>
          <pc:docMk/>
          <pc:sldMk cId="306977359" sldId="384"/>
        </pc:sldMkLst>
        <pc:picChg chg="add mod">
          <ac:chgData name="Robert" userId="8e610f215beb07b7" providerId="LiveId" clId="{5D935B1B-D758-4FCA-AB13-BEE46A39745D}" dt="2022-09-20T16:12:24.167" v="7189" actId="1076"/>
          <ac:picMkLst>
            <pc:docMk/>
            <pc:sldMk cId="306977359" sldId="384"/>
            <ac:picMk id="2" creationId="{95B5EB23-C346-0FE5-C423-6C2330CB0AEA}"/>
          </ac:picMkLst>
        </pc:picChg>
      </pc:sldChg>
      <pc:sldChg chg="addSp modSp add mod modAnim">
        <pc:chgData name="Robert" userId="8e610f215beb07b7" providerId="LiveId" clId="{5D935B1B-D758-4FCA-AB13-BEE46A39745D}" dt="2022-09-20T16:19:46.350" v="7642" actId="20577"/>
        <pc:sldMkLst>
          <pc:docMk/>
          <pc:sldMk cId="3635660956" sldId="385"/>
        </pc:sldMkLst>
        <pc:spChg chg="mod">
          <ac:chgData name="Robert" userId="8e610f215beb07b7" providerId="LiveId" clId="{5D935B1B-D758-4FCA-AB13-BEE46A39745D}" dt="2022-09-20T16:19:46.350" v="7642" actId="20577"/>
          <ac:spMkLst>
            <pc:docMk/>
            <pc:sldMk cId="3635660956" sldId="385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6:14:31.661" v="7220" actId="20577"/>
          <ac:spMkLst>
            <pc:docMk/>
            <pc:sldMk cId="3635660956" sldId="385"/>
            <ac:spMk id="12" creationId="{BF249219-1258-D5FD-7EDB-EBDC035B850B}"/>
          </ac:spMkLst>
        </pc:spChg>
        <pc:cxnChg chg="add mod">
          <ac:chgData name="Robert" userId="8e610f215beb07b7" providerId="LiveId" clId="{5D935B1B-D758-4FCA-AB13-BEE46A39745D}" dt="2022-09-20T16:18:58.963" v="7617" actId="1036"/>
          <ac:cxnSpMkLst>
            <pc:docMk/>
            <pc:sldMk cId="3635660956" sldId="385"/>
            <ac:cxnSpMk id="2" creationId="{FE34F548-FA27-B85D-A766-86C0B0E5300A}"/>
          </ac:cxnSpMkLst>
        </pc:cxnChg>
        <pc:cxnChg chg="add mod">
          <ac:chgData name="Robert" userId="8e610f215beb07b7" providerId="LiveId" clId="{5D935B1B-D758-4FCA-AB13-BEE46A39745D}" dt="2022-09-20T16:18:58.963" v="7617" actId="1036"/>
          <ac:cxnSpMkLst>
            <pc:docMk/>
            <pc:sldMk cId="3635660956" sldId="385"/>
            <ac:cxnSpMk id="3" creationId="{A327C483-FCC9-C16A-F787-5CA24976FDAC}"/>
          </ac:cxnSpMkLst>
        </pc:cxnChg>
        <pc:cxnChg chg="add mod">
          <ac:chgData name="Robert" userId="8e610f215beb07b7" providerId="LiveId" clId="{5D935B1B-D758-4FCA-AB13-BEE46A39745D}" dt="2022-09-20T16:18:58.963" v="7617" actId="1036"/>
          <ac:cxnSpMkLst>
            <pc:docMk/>
            <pc:sldMk cId="3635660956" sldId="385"/>
            <ac:cxnSpMk id="4" creationId="{A20A9362-986B-42A2-81C0-565CCB283C41}"/>
          </ac:cxnSpMkLst>
        </pc:cxnChg>
        <pc:cxnChg chg="add mod">
          <ac:chgData name="Robert" userId="8e610f215beb07b7" providerId="LiveId" clId="{5D935B1B-D758-4FCA-AB13-BEE46A39745D}" dt="2022-09-20T16:18:58.963" v="7617" actId="1036"/>
          <ac:cxnSpMkLst>
            <pc:docMk/>
            <pc:sldMk cId="3635660956" sldId="385"/>
            <ac:cxnSpMk id="5" creationId="{CB494530-9E41-3EBE-EA32-B2F573E1307F}"/>
          </ac:cxnSpMkLst>
        </pc:cxnChg>
        <pc:cxnChg chg="add mod">
          <ac:chgData name="Robert" userId="8e610f215beb07b7" providerId="LiveId" clId="{5D935B1B-D758-4FCA-AB13-BEE46A39745D}" dt="2022-09-20T16:18:58.963" v="7617" actId="1036"/>
          <ac:cxnSpMkLst>
            <pc:docMk/>
            <pc:sldMk cId="3635660956" sldId="385"/>
            <ac:cxnSpMk id="6" creationId="{02CEFFFF-C283-A8CF-BD20-E1C5D47FF51D}"/>
          </ac:cxnSpMkLst>
        </pc:cxnChg>
      </pc:sldChg>
      <pc:sldChg chg="addSp delSp modSp add mod delAnim modAnim">
        <pc:chgData name="Robert" userId="8e610f215beb07b7" providerId="LiveId" clId="{5D935B1B-D758-4FCA-AB13-BEE46A39745D}" dt="2022-09-20T21:48:20.902" v="13393" actId="20577"/>
        <pc:sldMkLst>
          <pc:docMk/>
          <pc:sldMk cId="1680197957" sldId="386"/>
        </pc:sldMkLst>
        <pc:spChg chg="add del mod">
          <ac:chgData name="Robert" userId="8e610f215beb07b7" providerId="LiveId" clId="{5D935B1B-D758-4FCA-AB13-BEE46A39745D}" dt="2022-09-20T16:27:23.052" v="7931" actId="478"/>
          <ac:spMkLst>
            <pc:docMk/>
            <pc:sldMk cId="1680197957" sldId="386"/>
            <ac:spMk id="2" creationId="{9AE5F204-C8A2-F1D6-406C-3E5965CB12E3}"/>
          </ac:spMkLst>
        </pc:spChg>
        <pc:spChg chg="add mod">
          <ac:chgData name="Robert" userId="8e610f215beb07b7" providerId="LiveId" clId="{5D935B1B-D758-4FCA-AB13-BEE46A39745D}" dt="2022-09-20T16:30:43.311" v="8278" actId="1035"/>
          <ac:spMkLst>
            <pc:docMk/>
            <pc:sldMk cId="1680197957" sldId="386"/>
            <ac:spMk id="9" creationId="{CDEF73E7-0F21-3DD9-1DBF-9703B276E120}"/>
          </ac:spMkLst>
        </pc:spChg>
        <pc:spChg chg="mod">
          <ac:chgData name="Robert" userId="8e610f215beb07b7" providerId="LiveId" clId="{5D935B1B-D758-4FCA-AB13-BEE46A39745D}" dt="2022-09-20T21:48:20.902" v="13393" actId="20577"/>
          <ac:spMkLst>
            <pc:docMk/>
            <pc:sldMk cId="1680197957" sldId="386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6:25:04.411" v="7680" actId="20577"/>
          <ac:spMkLst>
            <pc:docMk/>
            <pc:sldMk cId="1680197957" sldId="386"/>
            <ac:spMk id="12" creationId="{BF249219-1258-D5FD-7EDB-EBDC035B850B}"/>
          </ac:spMkLst>
        </pc:spChg>
        <pc:cxnChg chg="add del mod">
          <ac:chgData name="Robert" userId="8e610f215beb07b7" providerId="LiveId" clId="{5D935B1B-D758-4FCA-AB13-BEE46A39745D}" dt="2022-09-20T16:27:27.215" v="7936" actId="478"/>
          <ac:cxnSpMkLst>
            <pc:docMk/>
            <pc:sldMk cId="1680197957" sldId="386"/>
            <ac:cxnSpMk id="3" creationId="{7496476C-8E1E-2C9A-D933-753AB52341E8}"/>
          </ac:cxnSpMkLst>
        </pc:cxnChg>
        <pc:cxnChg chg="add del mod">
          <ac:chgData name="Robert" userId="8e610f215beb07b7" providerId="LiveId" clId="{5D935B1B-D758-4FCA-AB13-BEE46A39745D}" dt="2022-09-20T16:27:25.742" v="7934" actId="478"/>
          <ac:cxnSpMkLst>
            <pc:docMk/>
            <pc:sldMk cId="1680197957" sldId="386"/>
            <ac:cxnSpMk id="4" creationId="{609E2811-95CB-85EF-E61C-F5E8551AD8E8}"/>
          </ac:cxnSpMkLst>
        </pc:cxnChg>
        <pc:cxnChg chg="add del mod">
          <ac:chgData name="Robert" userId="8e610f215beb07b7" providerId="LiveId" clId="{5D935B1B-D758-4FCA-AB13-BEE46A39745D}" dt="2022-09-20T16:27:26.399" v="7935" actId="478"/>
          <ac:cxnSpMkLst>
            <pc:docMk/>
            <pc:sldMk cId="1680197957" sldId="386"/>
            <ac:cxnSpMk id="5" creationId="{C14A4C61-5580-8E94-8C1C-91E0C48A3B2C}"/>
          </ac:cxnSpMkLst>
        </pc:cxnChg>
        <pc:cxnChg chg="add del mod">
          <ac:chgData name="Robert" userId="8e610f215beb07b7" providerId="LiveId" clId="{5D935B1B-D758-4FCA-AB13-BEE46A39745D}" dt="2022-09-20T16:27:24.487" v="7932" actId="478"/>
          <ac:cxnSpMkLst>
            <pc:docMk/>
            <pc:sldMk cId="1680197957" sldId="386"/>
            <ac:cxnSpMk id="6" creationId="{2CBA6EDE-EFB8-4E0F-1BCB-F0F114CD4352}"/>
          </ac:cxnSpMkLst>
        </pc:cxnChg>
        <pc:cxnChg chg="add del mod">
          <ac:chgData name="Robert" userId="8e610f215beb07b7" providerId="LiveId" clId="{5D935B1B-D758-4FCA-AB13-BEE46A39745D}" dt="2022-09-20T16:27:25.098" v="7933" actId="478"/>
          <ac:cxnSpMkLst>
            <pc:docMk/>
            <pc:sldMk cId="1680197957" sldId="386"/>
            <ac:cxnSpMk id="7" creationId="{D49888B1-B987-9AF9-100C-EDCD8E1B6AF6}"/>
          </ac:cxnSpMkLst>
        </pc:cxnChg>
        <pc:cxnChg chg="add mod">
          <ac:chgData name="Robert" userId="8e610f215beb07b7" providerId="LiveId" clId="{5D935B1B-D758-4FCA-AB13-BEE46A39745D}" dt="2022-09-20T16:30:53.748" v="8280" actId="14100"/>
          <ac:cxnSpMkLst>
            <pc:docMk/>
            <pc:sldMk cId="1680197957" sldId="386"/>
            <ac:cxnSpMk id="13" creationId="{F6D1927D-AE50-58C0-08CF-185011C8C199}"/>
          </ac:cxnSpMkLst>
        </pc:cxnChg>
        <pc:cxnChg chg="add mod">
          <ac:chgData name="Robert" userId="8e610f215beb07b7" providerId="LiveId" clId="{5D935B1B-D758-4FCA-AB13-BEE46A39745D}" dt="2022-09-20T16:31:05.894" v="8283" actId="14100"/>
          <ac:cxnSpMkLst>
            <pc:docMk/>
            <pc:sldMk cId="1680197957" sldId="386"/>
            <ac:cxnSpMk id="14" creationId="{37C3C583-8C6A-88A5-AD00-B6D53A918130}"/>
          </ac:cxnSpMkLst>
        </pc:cxnChg>
        <pc:cxnChg chg="add mod">
          <ac:chgData name="Robert" userId="8e610f215beb07b7" providerId="LiveId" clId="{5D935B1B-D758-4FCA-AB13-BEE46A39745D}" dt="2022-09-20T16:31:08.517" v="8284" actId="14100"/>
          <ac:cxnSpMkLst>
            <pc:docMk/>
            <pc:sldMk cId="1680197957" sldId="386"/>
            <ac:cxnSpMk id="15" creationId="{7B5E261D-3336-8039-914E-D26A46EDAEC5}"/>
          </ac:cxnSpMkLst>
        </pc:cxnChg>
        <pc:cxnChg chg="add del mod">
          <ac:chgData name="Robert" userId="8e610f215beb07b7" providerId="LiveId" clId="{5D935B1B-D758-4FCA-AB13-BEE46A39745D}" dt="2022-09-20T16:31:11.072" v="8285" actId="478"/>
          <ac:cxnSpMkLst>
            <pc:docMk/>
            <pc:sldMk cId="1680197957" sldId="386"/>
            <ac:cxnSpMk id="16" creationId="{E1733D1E-C36F-459A-7D56-97C9530E31A5}"/>
          </ac:cxnSpMkLst>
        </pc:cxnChg>
        <pc:cxnChg chg="add del mod">
          <ac:chgData name="Robert" userId="8e610f215beb07b7" providerId="LiveId" clId="{5D935B1B-D758-4FCA-AB13-BEE46A39745D}" dt="2022-09-20T16:31:12.317" v="8286" actId="478"/>
          <ac:cxnSpMkLst>
            <pc:docMk/>
            <pc:sldMk cId="1680197957" sldId="386"/>
            <ac:cxnSpMk id="17" creationId="{8FED29BE-2724-5A72-F63A-BE2384EEA01C}"/>
          </ac:cxnSpMkLst>
        </pc:cxnChg>
        <pc:cxnChg chg="add mod">
          <ac:chgData name="Robert" userId="8e610f215beb07b7" providerId="LiveId" clId="{5D935B1B-D758-4FCA-AB13-BEE46A39745D}" dt="2022-09-20T16:31:19.151" v="8289" actId="14100"/>
          <ac:cxnSpMkLst>
            <pc:docMk/>
            <pc:sldMk cId="1680197957" sldId="386"/>
            <ac:cxnSpMk id="32" creationId="{0AD221AC-64FC-E1ED-42D7-CDDC4169595F}"/>
          </ac:cxnSpMkLst>
        </pc:cxnChg>
        <pc:cxnChg chg="add mod">
          <ac:chgData name="Robert" userId="8e610f215beb07b7" providerId="LiveId" clId="{5D935B1B-D758-4FCA-AB13-BEE46A39745D}" dt="2022-09-20T16:31:19.151" v="8289" actId="14100"/>
          <ac:cxnSpMkLst>
            <pc:docMk/>
            <pc:sldMk cId="1680197957" sldId="386"/>
            <ac:cxnSpMk id="33" creationId="{06287468-E8E1-807A-594F-2C2BF6008624}"/>
          </ac:cxnSpMkLst>
        </pc:cxnChg>
      </pc:sldChg>
      <pc:sldChg chg="addSp modSp add mod modAnim">
        <pc:chgData name="Robert" userId="8e610f215beb07b7" providerId="LiveId" clId="{5D935B1B-D758-4FCA-AB13-BEE46A39745D}" dt="2022-09-20T16:38:39.334" v="8530"/>
        <pc:sldMkLst>
          <pc:docMk/>
          <pc:sldMk cId="760603481" sldId="387"/>
        </pc:sldMkLst>
        <pc:spChg chg="mod">
          <ac:chgData name="Robert" userId="8e610f215beb07b7" providerId="LiveId" clId="{5D935B1B-D758-4FCA-AB13-BEE46A39745D}" dt="2022-09-20T16:36:42.322" v="8456" actId="179"/>
          <ac:spMkLst>
            <pc:docMk/>
            <pc:sldMk cId="760603481" sldId="387"/>
            <ac:spMk id="10" creationId="{229D3D3C-54A6-5EDF-0F09-4AB2E7D2A710}"/>
          </ac:spMkLst>
        </pc:spChg>
        <pc:cxnChg chg="mod">
          <ac:chgData name="Robert" userId="8e610f215beb07b7" providerId="LiveId" clId="{5D935B1B-D758-4FCA-AB13-BEE46A39745D}" dt="2022-09-20T16:37:56.871" v="8523" actId="14100"/>
          <ac:cxnSpMkLst>
            <pc:docMk/>
            <pc:sldMk cId="760603481" sldId="387"/>
            <ac:cxnSpMk id="5" creationId="{FFC12B5B-36EC-5881-9F5D-DDA1B21FBBC9}"/>
          </ac:cxnSpMkLst>
        </pc:cxnChg>
        <pc:cxnChg chg="mod">
          <ac:chgData name="Robert" userId="8e610f215beb07b7" providerId="LiveId" clId="{5D935B1B-D758-4FCA-AB13-BEE46A39745D}" dt="2022-09-20T16:38:27.440" v="8529" actId="14100"/>
          <ac:cxnSpMkLst>
            <pc:docMk/>
            <pc:sldMk cId="760603481" sldId="387"/>
            <ac:cxnSpMk id="7" creationId="{32A0B289-FECE-83D2-F77F-9C18B6015778}"/>
          </ac:cxnSpMkLst>
        </pc:cxnChg>
        <pc:cxnChg chg="mod">
          <ac:chgData name="Robert" userId="8e610f215beb07b7" providerId="LiveId" clId="{5D935B1B-D758-4FCA-AB13-BEE46A39745D}" dt="2022-09-20T16:37:16.907" v="8483" actId="14100"/>
          <ac:cxnSpMkLst>
            <pc:docMk/>
            <pc:sldMk cId="760603481" sldId="387"/>
            <ac:cxnSpMk id="13" creationId="{68233CF5-62AF-A261-DC28-321B5A966E06}"/>
          </ac:cxnSpMkLst>
        </pc:cxnChg>
        <pc:cxnChg chg="add mod">
          <ac:chgData name="Robert" userId="8e610f215beb07b7" providerId="LiveId" clId="{5D935B1B-D758-4FCA-AB13-BEE46A39745D}" dt="2022-09-20T16:38:21.863" v="8527" actId="14100"/>
          <ac:cxnSpMkLst>
            <pc:docMk/>
            <pc:sldMk cId="760603481" sldId="387"/>
            <ac:cxnSpMk id="14" creationId="{D167EDCC-8D11-223D-694B-B83D82C2FFFE}"/>
          </ac:cxnSpMkLst>
        </pc:cxnChg>
        <pc:cxnChg chg="add mod">
          <ac:chgData name="Robert" userId="8e610f215beb07b7" providerId="LiveId" clId="{5D935B1B-D758-4FCA-AB13-BEE46A39745D}" dt="2022-09-20T16:37:48.942" v="8522" actId="14100"/>
          <ac:cxnSpMkLst>
            <pc:docMk/>
            <pc:sldMk cId="760603481" sldId="387"/>
            <ac:cxnSpMk id="15" creationId="{91EE0D6D-3A7E-53EE-3227-F9A66D2E9FCB}"/>
          </ac:cxnSpMkLst>
        </pc:cxnChg>
      </pc:sldChg>
      <pc:sldChg chg="modSp add mod ord">
        <pc:chgData name="Robert" userId="8e610f215beb07b7" providerId="LiveId" clId="{5D935B1B-D758-4FCA-AB13-BEE46A39745D}" dt="2022-09-20T16:44:28.033" v="8712"/>
        <pc:sldMkLst>
          <pc:docMk/>
          <pc:sldMk cId="3365332838" sldId="388"/>
        </pc:sldMkLst>
        <pc:spChg chg="mod">
          <ac:chgData name="Robert" userId="8e610f215beb07b7" providerId="LiveId" clId="{5D935B1B-D758-4FCA-AB13-BEE46A39745D}" dt="2022-09-20T16:44:28.033" v="8712"/>
          <ac:spMkLst>
            <pc:docMk/>
            <pc:sldMk cId="3365332838" sldId="388"/>
            <ac:spMk id="4" creationId="{775A2B58-C40C-CA68-D293-9C8F13B669F5}"/>
          </ac:spMkLst>
        </pc:spChg>
      </pc:sldChg>
      <pc:sldChg chg="add del">
        <pc:chgData name="Robert" userId="8e610f215beb07b7" providerId="LiveId" clId="{5D935B1B-D758-4FCA-AB13-BEE46A39745D}" dt="2022-09-20T16:40:33.671" v="8646"/>
        <pc:sldMkLst>
          <pc:docMk/>
          <pc:sldMk cId="3984338171" sldId="388"/>
        </pc:sldMkLst>
      </pc:sldChg>
      <pc:sldChg chg="modSp add mod ord">
        <pc:chgData name="Robert" userId="8e610f215beb07b7" providerId="LiveId" clId="{5D935B1B-D758-4FCA-AB13-BEE46A39745D}" dt="2022-09-20T16:44:25.171" v="8711"/>
        <pc:sldMkLst>
          <pc:docMk/>
          <pc:sldMk cId="1201537558" sldId="389"/>
        </pc:sldMkLst>
        <pc:spChg chg="mod">
          <ac:chgData name="Robert" userId="8e610f215beb07b7" providerId="LiveId" clId="{5D935B1B-D758-4FCA-AB13-BEE46A39745D}" dt="2022-09-20T16:44:25.171" v="8711"/>
          <ac:spMkLst>
            <pc:docMk/>
            <pc:sldMk cId="1201537558" sldId="389"/>
            <ac:spMk id="4" creationId="{775A2B58-C40C-CA68-D293-9C8F13B669F5}"/>
          </ac:spMkLst>
        </pc:spChg>
      </pc:sldChg>
      <pc:sldChg chg="modSp add mod ord">
        <pc:chgData name="Robert" userId="8e610f215beb07b7" providerId="LiveId" clId="{5D935B1B-D758-4FCA-AB13-BEE46A39745D}" dt="2022-09-20T16:44:17.262" v="8710" actId="20577"/>
        <pc:sldMkLst>
          <pc:docMk/>
          <pc:sldMk cId="2801074101" sldId="390"/>
        </pc:sldMkLst>
        <pc:spChg chg="mod">
          <ac:chgData name="Robert" userId="8e610f215beb07b7" providerId="LiveId" clId="{5D935B1B-D758-4FCA-AB13-BEE46A39745D}" dt="2022-09-20T16:44:17.262" v="8710" actId="20577"/>
          <ac:spMkLst>
            <pc:docMk/>
            <pc:sldMk cId="2801074101" sldId="390"/>
            <ac:spMk id="4" creationId="{775A2B58-C40C-CA68-D293-9C8F13B669F5}"/>
          </ac:spMkLst>
        </pc:spChg>
      </pc:sldChg>
      <pc:sldChg chg="modSp add mod ord">
        <pc:chgData name="Robert" userId="8e610f215beb07b7" providerId="LiveId" clId="{5D935B1B-D758-4FCA-AB13-BEE46A39745D}" dt="2022-09-20T16:43:58.364" v="8697" actId="20577"/>
        <pc:sldMkLst>
          <pc:docMk/>
          <pc:sldMk cId="1117930293" sldId="391"/>
        </pc:sldMkLst>
        <pc:spChg chg="mod">
          <ac:chgData name="Robert" userId="8e610f215beb07b7" providerId="LiveId" clId="{5D935B1B-D758-4FCA-AB13-BEE46A39745D}" dt="2022-09-20T16:43:58.364" v="8697" actId="20577"/>
          <ac:spMkLst>
            <pc:docMk/>
            <pc:sldMk cId="1117930293" sldId="391"/>
            <ac:spMk id="4" creationId="{775A2B58-C40C-CA68-D293-9C8F13B669F5}"/>
          </ac:spMkLst>
        </pc:spChg>
      </pc:sldChg>
      <pc:sldChg chg="modSp add mod">
        <pc:chgData name="Robert" userId="8e610f215beb07b7" providerId="LiveId" clId="{5D935B1B-D758-4FCA-AB13-BEE46A39745D}" dt="2022-09-20T16:44:05.333" v="8707" actId="20577"/>
        <pc:sldMkLst>
          <pc:docMk/>
          <pc:sldMk cId="1594771193" sldId="392"/>
        </pc:sldMkLst>
        <pc:spChg chg="mod">
          <ac:chgData name="Robert" userId="8e610f215beb07b7" providerId="LiveId" clId="{5D935B1B-D758-4FCA-AB13-BEE46A39745D}" dt="2022-09-20T16:44:05.333" v="8707" actId="20577"/>
          <ac:spMkLst>
            <pc:docMk/>
            <pc:sldMk cId="1594771193" sldId="392"/>
            <ac:spMk id="4" creationId="{775A2B58-C40C-CA68-D293-9C8F13B669F5}"/>
          </ac:spMkLst>
        </pc:spChg>
      </pc:sldChg>
      <pc:sldChg chg="modSp add mod modAnim">
        <pc:chgData name="Robert" userId="8e610f215beb07b7" providerId="LiveId" clId="{5D935B1B-D758-4FCA-AB13-BEE46A39745D}" dt="2022-09-21T09:59:38.082" v="13678" actId="20577"/>
        <pc:sldMkLst>
          <pc:docMk/>
          <pc:sldMk cId="4223391482" sldId="393"/>
        </pc:sldMkLst>
        <pc:spChg chg="mod">
          <ac:chgData name="Robert" userId="8e610f215beb07b7" providerId="LiveId" clId="{5D935B1B-D758-4FCA-AB13-BEE46A39745D}" dt="2022-09-21T09:59:32.735" v="13677" actId="20577"/>
          <ac:spMkLst>
            <pc:docMk/>
            <pc:sldMk cId="4223391482" sldId="393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1T09:59:38.082" v="13678" actId="20577"/>
          <ac:spMkLst>
            <pc:docMk/>
            <pc:sldMk cId="4223391482" sldId="393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5D935B1B-D758-4FCA-AB13-BEE46A39745D}" dt="2022-09-20T16:51:31.404" v="9932" actId="207"/>
        <pc:sldMkLst>
          <pc:docMk/>
          <pc:sldMk cId="3026253999" sldId="394"/>
        </pc:sldMkLst>
        <pc:spChg chg="mod">
          <ac:chgData name="Robert" userId="8e610f215beb07b7" providerId="LiveId" clId="{5D935B1B-D758-4FCA-AB13-BEE46A39745D}" dt="2022-09-20T16:51:31.404" v="9932" actId="207"/>
          <ac:spMkLst>
            <pc:docMk/>
            <pc:sldMk cId="3026253999" sldId="394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6:48:50.198" v="9518" actId="20577"/>
          <ac:spMkLst>
            <pc:docMk/>
            <pc:sldMk cId="3026253999" sldId="394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5D935B1B-D758-4FCA-AB13-BEE46A39745D}" dt="2022-09-20T16:58:22.435" v="10945" actId="207"/>
        <pc:sldMkLst>
          <pc:docMk/>
          <pc:sldMk cId="3249694735" sldId="395"/>
        </pc:sldMkLst>
        <pc:spChg chg="mod">
          <ac:chgData name="Robert" userId="8e610f215beb07b7" providerId="LiveId" clId="{5D935B1B-D758-4FCA-AB13-BEE46A39745D}" dt="2022-09-20T16:58:22.435" v="10945" actId="207"/>
          <ac:spMkLst>
            <pc:docMk/>
            <pc:sldMk cId="3249694735" sldId="395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6:52:11.602" v="9978" actId="20577"/>
          <ac:spMkLst>
            <pc:docMk/>
            <pc:sldMk cId="3249694735" sldId="395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5D935B1B-D758-4FCA-AB13-BEE46A39745D}" dt="2022-09-20T16:59:47.532" v="11329" actId="20577"/>
        <pc:sldMkLst>
          <pc:docMk/>
          <pc:sldMk cId="359561722" sldId="396"/>
        </pc:sldMkLst>
        <pc:spChg chg="mod ord">
          <ac:chgData name="Robert" userId="8e610f215beb07b7" providerId="LiveId" clId="{5D935B1B-D758-4FCA-AB13-BEE46A39745D}" dt="2022-09-20T16:59:47.532" v="11329" actId="20577"/>
          <ac:spMkLst>
            <pc:docMk/>
            <pc:sldMk cId="359561722" sldId="396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6:57:04.407" v="10915" actId="20577"/>
          <ac:spMkLst>
            <pc:docMk/>
            <pc:sldMk cId="359561722" sldId="396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5D935B1B-D758-4FCA-AB13-BEE46A39745D}" dt="2022-09-20T17:00:58.095" v="11564" actId="20577"/>
        <pc:sldMkLst>
          <pc:docMk/>
          <pc:sldMk cId="267982117" sldId="397"/>
        </pc:sldMkLst>
        <pc:spChg chg="mod">
          <ac:chgData name="Robert" userId="8e610f215beb07b7" providerId="LiveId" clId="{5D935B1B-D758-4FCA-AB13-BEE46A39745D}" dt="2022-09-20T17:00:58.095" v="11564" actId="20577"/>
          <ac:spMkLst>
            <pc:docMk/>
            <pc:sldMk cId="267982117" sldId="397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7:00:09.400" v="11335" actId="20577"/>
          <ac:spMkLst>
            <pc:docMk/>
            <pc:sldMk cId="267982117" sldId="397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5D935B1B-D758-4FCA-AB13-BEE46A39745D}" dt="2022-09-20T17:03:46.951" v="12263" actId="207"/>
        <pc:sldMkLst>
          <pc:docMk/>
          <pc:sldMk cId="3331124172" sldId="398"/>
        </pc:sldMkLst>
        <pc:spChg chg="mod">
          <ac:chgData name="Robert" userId="8e610f215beb07b7" providerId="LiveId" clId="{5D935B1B-D758-4FCA-AB13-BEE46A39745D}" dt="2022-09-20T17:03:46.951" v="12263" actId="207"/>
          <ac:spMkLst>
            <pc:docMk/>
            <pc:sldMk cId="3331124172" sldId="398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7:01:12.590" v="11603" actId="20577"/>
          <ac:spMkLst>
            <pc:docMk/>
            <pc:sldMk cId="3331124172" sldId="398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5D935B1B-D758-4FCA-AB13-BEE46A39745D}" dt="2022-09-20T17:06:03.379" v="12596" actId="207"/>
        <pc:sldMkLst>
          <pc:docMk/>
          <pc:sldMk cId="881769561" sldId="399"/>
        </pc:sldMkLst>
        <pc:spChg chg="mod">
          <ac:chgData name="Robert" userId="8e610f215beb07b7" providerId="LiveId" clId="{5D935B1B-D758-4FCA-AB13-BEE46A39745D}" dt="2022-09-20T17:06:03.379" v="12596" actId="207"/>
          <ac:spMkLst>
            <pc:docMk/>
            <pc:sldMk cId="881769561" sldId="399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7:04:05.302" v="12279" actId="20577"/>
          <ac:spMkLst>
            <pc:docMk/>
            <pc:sldMk cId="881769561" sldId="399"/>
            <ac:spMk id="12" creationId="{BF249219-1258-D5FD-7EDB-EBDC035B850B}"/>
          </ac:spMkLst>
        </pc:spChg>
      </pc:sldChg>
      <pc:sldChg chg="addSp delSp modSp add mod delAnim modAnim">
        <pc:chgData name="Robert" userId="8e610f215beb07b7" providerId="LiveId" clId="{5D935B1B-D758-4FCA-AB13-BEE46A39745D}" dt="2022-09-20T17:24:42.787" v="13337" actId="20577"/>
        <pc:sldMkLst>
          <pc:docMk/>
          <pc:sldMk cId="2618795179" sldId="400"/>
        </pc:sldMkLst>
        <pc:spChg chg="mod">
          <ac:chgData name="Robert" userId="8e610f215beb07b7" providerId="LiveId" clId="{5D935B1B-D758-4FCA-AB13-BEE46A39745D}" dt="2022-09-20T17:24:42.787" v="13337" actId="20577"/>
          <ac:spMkLst>
            <pc:docMk/>
            <pc:sldMk cId="2618795179" sldId="400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0T17:06:20.435" v="12613" actId="20577"/>
          <ac:spMkLst>
            <pc:docMk/>
            <pc:sldMk cId="2618795179" sldId="400"/>
            <ac:spMk id="12" creationId="{BF249219-1258-D5FD-7EDB-EBDC035B850B}"/>
          </ac:spMkLst>
        </pc:spChg>
        <pc:cxnChg chg="mod">
          <ac:chgData name="Robert" userId="8e610f215beb07b7" providerId="LiveId" clId="{5D935B1B-D758-4FCA-AB13-BEE46A39745D}" dt="2022-09-20T17:13:05.105" v="13018" actId="14100"/>
          <ac:cxnSpMkLst>
            <pc:docMk/>
            <pc:sldMk cId="2618795179" sldId="400"/>
            <ac:cxnSpMk id="2" creationId="{7C14C133-400E-1B65-D803-E0A63E79305E}"/>
          </ac:cxnSpMkLst>
        </pc:cxnChg>
        <pc:cxnChg chg="mod">
          <ac:chgData name="Robert" userId="8e610f215beb07b7" providerId="LiveId" clId="{5D935B1B-D758-4FCA-AB13-BEE46A39745D}" dt="2022-09-20T17:13:10.367" v="13036" actId="1035"/>
          <ac:cxnSpMkLst>
            <pc:docMk/>
            <pc:sldMk cId="2618795179" sldId="400"/>
            <ac:cxnSpMk id="5" creationId="{FFC12B5B-36EC-5881-9F5D-DDA1B21FBBC9}"/>
          </ac:cxnSpMkLst>
        </pc:cxnChg>
        <pc:cxnChg chg="del mod">
          <ac:chgData name="Robert" userId="8e610f215beb07b7" providerId="LiveId" clId="{5D935B1B-D758-4FCA-AB13-BEE46A39745D}" dt="2022-09-20T17:20:50.117" v="13274" actId="478"/>
          <ac:cxnSpMkLst>
            <pc:docMk/>
            <pc:sldMk cId="2618795179" sldId="400"/>
            <ac:cxnSpMk id="7" creationId="{32A0B289-FECE-83D2-F77F-9C18B6015778}"/>
          </ac:cxnSpMkLst>
        </pc:cxnChg>
        <pc:cxnChg chg="del mod">
          <ac:chgData name="Robert" userId="8e610f215beb07b7" providerId="LiveId" clId="{5D935B1B-D758-4FCA-AB13-BEE46A39745D}" dt="2022-09-20T17:20:51.121" v="13275" actId="478"/>
          <ac:cxnSpMkLst>
            <pc:docMk/>
            <pc:sldMk cId="2618795179" sldId="400"/>
            <ac:cxnSpMk id="13" creationId="{68233CF5-62AF-A261-DC28-321B5A966E06}"/>
          </ac:cxnSpMkLst>
        </pc:cxnChg>
        <pc:cxnChg chg="del mod">
          <ac:chgData name="Robert" userId="8e610f215beb07b7" providerId="LiveId" clId="{5D935B1B-D758-4FCA-AB13-BEE46A39745D}" dt="2022-09-20T17:18:55.980" v="13246" actId="478"/>
          <ac:cxnSpMkLst>
            <pc:docMk/>
            <pc:sldMk cId="2618795179" sldId="400"/>
            <ac:cxnSpMk id="14" creationId="{D167EDCC-8D11-223D-694B-B83D82C2FFFE}"/>
          </ac:cxnSpMkLst>
        </pc:cxnChg>
        <pc:cxnChg chg="del mod">
          <ac:chgData name="Robert" userId="8e610f215beb07b7" providerId="LiveId" clId="{5D935B1B-D758-4FCA-AB13-BEE46A39745D}" dt="2022-09-20T17:18:57.368" v="13247" actId="478"/>
          <ac:cxnSpMkLst>
            <pc:docMk/>
            <pc:sldMk cId="2618795179" sldId="400"/>
            <ac:cxnSpMk id="15" creationId="{91EE0D6D-3A7E-53EE-3227-F9A66D2E9FCB}"/>
          </ac:cxnSpMkLst>
        </pc:cxnChg>
        <pc:cxnChg chg="add del mod">
          <ac:chgData name="Robert" userId="8e610f215beb07b7" providerId="LiveId" clId="{5D935B1B-D758-4FCA-AB13-BEE46A39745D}" dt="2022-09-20T17:18:58.085" v="13248" actId="478"/>
          <ac:cxnSpMkLst>
            <pc:docMk/>
            <pc:sldMk cId="2618795179" sldId="400"/>
            <ac:cxnSpMk id="19" creationId="{CC0CF9E5-FCA7-8D22-BF52-FB65CD3A8C37}"/>
          </ac:cxnSpMkLst>
        </pc:cxnChg>
        <pc:cxnChg chg="add del mod">
          <ac:chgData name="Robert" userId="8e610f215beb07b7" providerId="LiveId" clId="{5D935B1B-D758-4FCA-AB13-BEE46A39745D}" dt="2022-09-20T17:18:58.872" v="13249" actId="478"/>
          <ac:cxnSpMkLst>
            <pc:docMk/>
            <pc:sldMk cId="2618795179" sldId="400"/>
            <ac:cxnSpMk id="20" creationId="{F06DC637-5B7F-5C30-3F07-AD06AC078AD4}"/>
          </ac:cxnSpMkLst>
        </pc:cxnChg>
      </pc:sldChg>
      <pc:sldChg chg="add del">
        <pc:chgData name="Robert" userId="8e610f215beb07b7" providerId="LiveId" clId="{5D935B1B-D758-4FCA-AB13-BEE46A39745D}" dt="2022-09-20T17:22:03.384" v="13292" actId="47"/>
        <pc:sldMkLst>
          <pc:docMk/>
          <pc:sldMk cId="3153471092" sldId="401"/>
        </pc:sldMkLst>
      </pc:sldChg>
      <pc:sldChg chg="modSp add modAnim">
        <pc:chgData name="Robert" userId="8e610f215beb07b7" providerId="LiveId" clId="{5D935B1B-D758-4FCA-AB13-BEE46A39745D}" dt="2022-09-20T17:25:09.459" v="13352" actId="20577"/>
        <pc:sldMkLst>
          <pc:docMk/>
          <pc:sldMk cId="3697511543" sldId="402"/>
        </pc:sldMkLst>
        <pc:spChg chg="mod">
          <ac:chgData name="Robert" userId="8e610f215beb07b7" providerId="LiveId" clId="{5D935B1B-D758-4FCA-AB13-BEE46A39745D}" dt="2022-09-20T17:25:09.459" v="13352" actId="20577"/>
          <ac:spMkLst>
            <pc:docMk/>
            <pc:sldMk cId="3697511543" sldId="402"/>
            <ac:spMk id="10" creationId="{229D3D3C-54A6-5EDF-0F09-4AB2E7D2A710}"/>
          </ac:spMkLst>
        </pc:spChg>
      </pc:sldChg>
      <pc:sldChg chg="modSp add modAnim">
        <pc:chgData name="Robert" userId="8e610f215beb07b7" providerId="LiveId" clId="{5D935B1B-D758-4FCA-AB13-BEE46A39745D}" dt="2022-09-20T17:25:30.162" v="13353" actId="20577"/>
        <pc:sldMkLst>
          <pc:docMk/>
          <pc:sldMk cId="3621717597" sldId="403"/>
        </pc:sldMkLst>
        <pc:spChg chg="mod">
          <ac:chgData name="Robert" userId="8e610f215beb07b7" providerId="LiveId" clId="{5D935B1B-D758-4FCA-AB13-BEE46A39745D}" dt="2022-09-20T17:25:30.162" v="13353" actId="20577"/>
          <ac:spMkLst>
            <pc:docMk/>
            <pc:sldMk cId="3621717597" sldId="403"/>
            <ac:spMk id="10" creationId="{229D3D3C-54A6-5EDF-0F09-4AB2E7D2A710}"/>
          </ac:spMkLst>
        </pc:spChg>
      </pc:sldChg>
      <pc:sldChg chg="modSp add modAnim">
        <pc:chgData name="Robert" userId="8e610f215beb07b7" providerId="LiveId" clId="{5D935B1B-D758-4FCA-AB13-BEE46A39745D}" dt="2022-09-20T17:23:56.151" v="13328" actId="20577"/>
        <pc:sldMkLst>
          <pc:docMk/>
          <pc:sldMk cId="3825837832" sldId="404"/>
        </pc:sldMkLst>
        <pc:spChg chg="mod">
          <ac:chgData name="Robert" userId="8e610f215beb07b7" providerId="LiveId" clId="{5D935B1B-D758-4FCA-AB13-BEE46A39745D}" dt="2022-09-20T17:23:56.151" v="13328" actId="20577"/>
          <ac:spMkLst>
            <pc:docMk/>
            <pc:sldMk cId="3825837832" sldId="404"/>
            <ac:spMk id="10" creationId="{229D3D3C-54A6-5EDF-0F09-4AB2E7D2A710}"/>
          </ac:spMkLst>
        </pc:spChg>
      </pc:sldChg>
      <pc:sldChg chg="modSp add mod">
        <pc:chgData name="Robert" userId="8e610f215beb07b7" providerId="LiveId" clId="{5D935B1B-D758-4FCA-AB13-BEE46A39745D}" dt="2022-09-20T17:27:12.650" v="13392" actId="20577"/>
        <pc:sldMkLst>
          <pc:docMk/>
          <pc:sldMk cId="4077480176" sldId="405"/>
        </pc:sldMkLst>
        <pc:spChg chg="mod">
          <ac:chgData name="Robert" userId="8e610f215beb07b7" providerId="LiveId" clId="{5D935B1B-D758-4FCA-AB13-BEE46A39745D}" dt="2022-09-20T17:27:12.650" v="13392" actId="20577"/>
          <ac:spMkLst>
            <pc:docMk/>
            <pc:sldMk cId="4077480176" sldId="405"/>
            <ac:spMk id="6" creationId="{3864CEEF-C308-C7DD-EEE4-6B1D2BF520DA}"/>
          </ac:spMkLst>
        </pc:spChg>
      </pc:sldChg>
      <pc:sldChg chg="modSp add mod modAnim">
        <pc:chgData name="Robert" userId="8e610f215beb07b7" providerId="LiveId" clId="{5D935B1B-D758-4FCA-AB13-BEE46A39745D}" dt="2022-09-21T09:59:47.201" v="13692" actId="20577"/>
        <pc:sldMkLst>
          <pc:docMk/>
          <pc:sldMk cId="155069542" sldId="406"/>
        </pc:sldMkLst>
        <pc:spChg chg="mod">
          <ac:chgData name="Robert" userId="8e610f215beb07b7" providerId="LiveId" clId="{5D935B1B-D758-4FCA-AB13-BEE46A39745D}" dt="2022-09-21T09:59:47.201" v="13692" actId="20577"/>
          <ac:spMkLst>
            <pc:docMk/>
            <pc:sldMk cId="155069542" sldId="406"/>
            <ac:spMk id="10" creationId="{229D3D3C-54A6-5EDF-0F09-4AB2E7D2A710}"/>
          </ac:spMkLst>
        </pc:spChg>
        <pc:spChg chg="mod">
          <ac:chgData name="Robert" userId="8e610f215beb07b7" providerId="LiveId" clId="{5D935B1B-D758-4FCA-AB13-BEE46A39745D}" dt="2022-09-21T09:59:43.965" v="13691" actId="5793"/>
          <ac:spMkLst>
            <pc:docMk/>
            <pc:sldMk cId="155069542" sldId="406"/>
            <ac:spMk id="12" creationId="{BF249219-1258-D5FD-7EDB-EBDC035B850B}"/>
          </ac:spMkLst>
        </pc:spChg>
      </pc:sldChg>
    </pc:docChg>
  </pc:docChgLst>
  <pc:docChgLst>
    <pc:chgData name="Robert" userId="8e610f215beb07b7" providerId="LiveId" clId="{FC260343-AE38-470A-A5B7-ECE79BD58F46}"/>
    <pc:docChg chg="custSel addSld delSld modSld modSection">
      <pc:chgData name="Robert" userId="8e610f215beb07b7" providerId="LiveId" clId="{FC260343-AE38-470A-A5B7-ECE79BD58F46}" dt="2022-11-14T15:06:00.360" v="98" actId="20577"/>
      <pc:docMkLst>
        <pc:docMk/>
      </pc:docMkLst>
      <pc:sldChg chg="modSp modAnim">
        <pc:chgData name="Robert" userId="8e610f215beb07b7" providerId="LiveId" clId="{FC260343-AE38-470A-A5B7-ECE79BD58F46}" dt="2022-11-14T15:05:43.873" v="97"/>
        <pc:sldMkLst>
          <pc:docMk/>
          <pc:sldMk cId="4040530672" sldId="325"/>
        </pc:sldMkLst>
        <pc:spChg chg="mod">
          <ac:chgData name="Robert" userId="8e610f215beb07b7" providerId="LiveId" clId="{FC260343-AE38-470A-A5B7-ECE79BD58F46}" dt="2022-11-14T15:05:43.873" v="97"/>
          <ac:spMkLst>
            <pc:docMk/>
            <pc:sldMk cId="4040530672" sldId="325"/>
            <ac:spMk id="10" creationId="{229D3D3C-54A6-5EDF-0F09-4AB2E7D2A710}"/>
          </ac:spMkLst>
        </pc:spChg>
      </pc:sldChg>
      <pc:sldChg chg="modSp mod modAnim">
        <pc:chgData name="Robert" userId="8e610f215beb07b7" providerId="LiveId" clId="{FC260343-AE38-470A-A5B7-ECE79BD58F46}" dt="2022-11-14T09:28:16.075" v="27" actId="20577"/>
        <pc:sldMkLst>
          <pc:docMk/>
          <pc:sldMk cId="2015017979" sldId="349"/>
        </pc:sldMkLst>
        <pc:spChg chg="mod">
          <ac:chgData name="Robert" userId="8e610f215beb07b7" providerId="LiveId" clId="{FC260343-AE38-470A-A5B7-ECE79BD58F46}" dt="2022-11-14T09:28:13.112" v="26" actId="20577"/>
          <ac:spMkLst>
            <pc:docMk/>
            <pc:sldMk cId="2015017979" sldId="349"/>
            <ac:spMk id="10" creationId="{229D3D3C-54A6-5EDF-0F09-4AB2E7D2A710}"/>
          </ac:spMkLst>
        </pc:spChg>
        <pc:cxnChg chg="mod">
          <ac:chgData name="Robert" userId="8e610f215beb07b7" providerId="LiveId" clId="{FC260343-AE38-470A-A5B7-ECE79BD58F46}" dt="2022-11-09T10:01:37.499" v="1" actId="14100"/>
          <ac:cxnSpMkLst>
            <pc:docMk/>
            <pc:sldMk cId="2015017979" sldId="349"/>
            <ac:cxnSpMk id="2" creationId="{7C14C133-400E-1B65-D803-E0A63E79305E}"/>
          </ac:cxnSpMkLst>
        </pc:cxnChg>
      </pc:sldChg>
      <pc:sldChg chg="modSp">
        <pc:chgData name="Robert" userId="8e610f215beb07b7" providerId="LiveId" clId="{FC260343-AE38-470A-A5B7-ECE79BD58F46}" dt="2022-11-14T09:28:49.763" v="30" actId="207"/>
        <pc:sldMkLst>
          <pc:docMk/>
          <pc:sldMk cId="3177333153" sldId="355"/>
        </pc:sldMkLst>
        <pc:spChg chg="mod">
          <ac:chgData name="Robert" userId="8e610f215beb07b7" providerId="LiveId" clId="{FC260343-AE38-470A-A5B7-ECE79BD58F46}" dt="2022-11-14T09:28:49.763" v="30" actId="207"/>
          <ac:spMkLst>
            <pc:docMk/>
            <pc:sldMk cId="3177333153" sldId="355"/>
            <ac:spMk id="10" creationId="{229D3D3C-54A6-5EDF-0F09-4AB2E7D2A710}"/>
          </ac:spMkLst>
        </pc:spChg>
      </pc:sldChg>
      <pc:sldChg chg="modAnim">
        <pc:chgData name="Robert" userId="8e610f215beb07b7" providerId="LiveId" clId="{FC260343-AE38-470A-A5B7-ECE79BD58F46}" dt="2022-11-11T16:39:03.681" v="10"/>
        <pc:sldMkLst>
          <pc:docMk/>
          <pc:sldMk cId="2330605135" sldId="357"/>
        </pc:sldMkLst>
      </pc:sldChg>
      <pc:sldChg chg="modAnim">
        <pc:chgData name="Robert" userId="8e610f215beb07b7" providerId="LiveId" clId="{FC260343-AE38-470A-A5B7-ECE79BD58F46}" dt="2022-11-11T16:39:26.446" v="11"/>
        <pc:sldMkLst>
          <pc:docMk/>
          <pc:sldMk cId="4138992332" sldId="363"/>
        </pc:sldMkLst>
      </pc:sldChg>
      <pc:sldChg chg="modAnim">
        <pc:chgData name="Robert" userId="8e610f215beb07b7" providerId="LiveId" clId="{FC260343-AE38-470A-A5B7-ECE79BD58F46}" dt="2022-11-11T16:39:34.059" v="12"/>
        <pc:sldMkLst>
          <pc:docMk/>
          <pc:sldMk cId="284413777" sldId="364"/>
        </pc:sldMkLst>
      </pc:sldChg>
      <pc:sldChg chg="modSp">
        <pc:chgData name="Robert" userId="8e610f215beb07b7" providerId="LiveId" clId="{FC260343-AE38-470A-A5B7-ECE79BD58F46}" dt="2022-11-14T15:06:00.360" v="98" actId="20577"/>
        <pc:sldMkLst>
          <pc:docMk/>
          <pc:sldMk cId="2785284898" sldId="369"/>
        </pc:sldMkLst>
        <pc:spChg chg="mod">
          <ac:chgData name="Robert" userId="8e610f215beb07b7" providerId="LiveId" clId="{FC260343-AE38-470A-A5B7-ECE79BD58F46}" dt="2022-11-14T15:06:00.360" v="98" actId="20577"/>
          <ac:spMkLst>
            <pc:docMk/>
            <pc:sldMk cId="2785284898" sldId="369"/>
            <ac:spMk id="10" creationId="{229D3D3C-54A6-5EDF-0F09-4AB2E7D2A710}"/>
          </ac:spMkLst>
        </pc:spChg>
      </pc:sldChg>
      <pc:sldChg chg="modAnim">
        <pc:chgData name="Robert" userId="8e610f215beb07b7" providerId="LiveId" clId="{FC260343-AE38-470A-A5B7-ECE79BD58F46}" dt="2022-11-11T16:39:58.022" v="14"/>
        <pc:sldMkLst>
          <pc:docMk/>
          <pc:sldMk cId="1688234368" sldId="377"/>
        </pc:sldMkLst>
      </pc:sldChg>
      <pc:sldChg chg="modSp mod modAnim">
        <pc:chgData name="Robert" userId="8e610f215beb07b7" providerId="LiveId" clId="{FC260343-AE38-470A-A5B7-ECE79BD58F46}" dt="2022-11-11T16:39:47.513" v="13"/>
        <pc:sldMkLst>
          <pc:docMk/>
          <pc:sldMk cId="1256358992" sldId="378"/>
        </pc:sldMkLst>
        <pc:cxnChg chg="mod">
          <ac:chgData name="Robert" userId="8e610f215beb07b7" providerId="LiveId" clId="{FC260343-AE38-470A-A5B7-ECE79BD58F46}" dt="2022-11-09T10:03:15.111" v="2" actId="14100"/>
          <ac:cxnSpMkLst>
            <pc:docMk/>
            <pc:sldMk cId="1256358992" sldId="378"/>
            <ac:cxnSpMk id="2" creationId="{7C14C133-400E-1B65-D803-E0A63E79305E}"/>
          </ac:cxnSpMkLst>
        </pc:cxnChg>
      </pc:sldChg>
      <pc:sldChg chg="del modAnim">
        <pc:chgData name="Robert" userId="8e610f215beb07b7" providerId="LiveId" clId="{FC260343-AE38-470A-A5B7-ECE79BD58F46}" dt="2022-11-11T16:40:15.114" v="16" actId="47"/>
        <pc:sldMkLst>
          <pc:docMk/>
          <pc:sldMk cId="2148831448" sldId="379"/>
        </pc:sldMkLst>
      </pc:sldChg>
      <pc:sldChg chg="addSp delSp modSp mod delAnim modAnim">
        <pc:chgData name="Robert" userId="8e610f215beb07b7" providerId="LiveId" clId="{FC260343-AE38-470A-A5B7-ECE79BD58F46}" dt="2022-11-09T10:10:13.797" v="8"/>
        <pc:sldMkLst>
          <pc:docMk/>
          <pc:sldMk cId="3933929942" sldId="382"/>
        </pc:sldMkLst>
        <pc:picChg chg="del">
          <ac:chgData name="Robert" userId="8e610f215beb07b7" providerId="LiveId" clId="{FC260343-AE38-470A-A5B7-ECE79BD58F46}" dt="2022-11-09T10:09:46.260" v="3" actId="478"/>
          <ac:picMkLst>
            <pc:docMk/>
            <pc:sldMk cId="3933929942" sldId="382"/>
            <ac:picMk id="2" creationId="{8C009A46-7240-B83D-05BB-4C53C0882E03}"/>
          </ac:picMkLst>
        </pc:picChg>
        <pc:picChg chg="add mod">
          <ac:chgData name="Robert" userId="8e610f215beb07b7" providerId="LiveId" clId="{FC260343-AE38-470A-A5B7-ECE79BD58F46}" dt="2022-11-09T10:09:59.117" v="5"/>
          <ac:picMkLst>
            <pc:docMk/>
            <pc:sldMk cId="3933929942" sldId="382"/>
            <ac:picMk id="3" creationId="{255C4D49-0CA5-A212-98A8-82B4A92182E1}"/>
          </ac:picMkLst>
        </pc:picChg>
      </pc:sldChg>
      <pc:sldChg chg="addSp delSp modSp mod delAnim modAnim">
        <pc:chgData name="Robert" userId="8e610f215beb07b7" providerId="LiveId" clId="{FC260343-AE38-470A-A5B7-ECE79BD58F46}" dt="2022-11-09T10:10:09.326" v="7"/>
        <pc:sldMkLst>
          <pc:docMk/>
          <pc:sldMk cId="2540370230" sldId="383"/>
        </pc:sldMkLst>
        <pc:picChg chg="del">
          <ac:chgData name="Robert" userId="8e610f215beb07b7" providerId="LiveId" clId="{FC260343-AE38-470A-A5B7-ECE79BD58F46}" dt="2022-11-09T10:09:47.891" v="4" actId="478"/>
          <ac:picMkLst>
            <pc:docMk/>
            <pc:sldMk cId="2540370230" sldId="383"/>
            <ac:picMk id="2" creationId="{BBBBB74F-AA36-EB02-3BFA-DA159D503E96}"/>
          </ac:picMkLst>
        </pc:picChg>
        <pc:picChg chg="add mod">
          <ac:chgData name="Robert" userId="8e610f215beb07b7" providerId="LiveId" clId="{FC260343-AE38-470A-A5B7-ECE79BD58F46}" dt="2022-11-09T10:10:05.908" v="6"/>
          <ac:picMkLst>
            <pc:docMk/>
            <pc:sldMk cId="2540370230" sldId="383"/>
            <ac:picMk id="3" creationId="{D28BE10A-3144-8672-7BFF-359970857A1C}"/>
          </ac:picMkLst>
        </pc:picChg>
      </pc:sldChg>
      <pc:sldChg chg="modAnim">
        <pc:chgData name="Robert" userId="8e610f215beb07b7" providerId="LiveId" clId="{FC260343-AE38-470A-A5B7-ECE79BD58F46}" dt="2022-11-11T16:40:37.147" v="17"/>
        <pc:sldMkLst>
          <pc:docMk/>
          <pc:sldMk cId="760603481" sldId="387"/>
        </pc:sldMkLst>
      </pc:sldChg>
      <pc:sldChg chg="delSp modSp mod delAnim modAnim">
        <pc:chgData name="Robert" userId="8e610f215beb07b7" providerId="LiveId" clId="{FC260343-AE38-470A-A5B7-ECE79BD58F46}" dt="2022-11-14T09:34:07.278" v="40" actId="20577"/>
        <pc:sldMkLst>
          <pc:docMk/>
          <pc:sldMk cId="2618795179" sldId="400"/>
        </pc:sldMkLst>
        <pc:spChg chg="mod">
          <ac:chgData name="Robert" userId="8e610f215beb07b7" providerId="LiveId" clId="{FC260343-AE38-470A-A5B7-ECE79BD58F46}" dt="2022-11-14T09:34:07.278" v="40" actId="20577"/>
          <ac:spMkLst>
            <pc:docMk/>
            <pc:sldMk cId="2618795179" sldId="400"/>
            <ac:spMk id="10" creationId="{229D3D3C-54A6-5EDF-0F09-4AB2E7D2A710}"/>
          </ac:spMkLst>
        </pc:spChg>
        <pc:cxnChg chg="del">
          <ac:chgData name="Robert" userId="8e610f215beb07b7" providerId="LiveId" clId="{FC260343-AE38-470A-A5B7-ECE79BD58F46}" dt="2022-11-14T09:33:10.458" v="35" actId="478"/>
          <ac:cxnSpMkLst>
            <pc:docMk/>
            <pc:sldMk cId="2618795179" sldId="400"/>
            <ac:cxnSpMk id="2" creationId="{7C14C133-400E-1B65-D803-E0A63E79305E}"/>
          </ac:cxnSpMkLst>
        </pc:cxnChg>
      </pc:sldChg>
      <pc:sldChg chg="delSp modSp mod modAnim">
        <pc:chgData name="Robert" userId="8e610f215beb07b7" providerId="LiveId" clId="{FC260343-AE38-470A-A5B7-ECE79BD58F46}" dt="2022-11-14T09:36:03.030" v="53" actId="478"/>
        <pc:sldMkLst>
          <pc:docMk/>
          <pc:sldMk cId="3697511543" sldId="402"/>
        </pc:sldMkLst>
        <pc:spChg chg="mod">
          <ac:chgData name="Robert" userId="8e610f215beb07b7" providerId="LiveId" clId="{FC260343-AE38-470A-A5B7-ECE79BD58F46}" dt="2022-11-11T16:41:34.455" v="25" actId="20577"/>
          <ac:spMkLst>
            <pc:docMk/>
            <pc:sldMk cId="3697511543" sldId="402"/>
            <ac:spMk id="10" creationId="{229D3D3C-54A6-5EDF-0F09-4AB2E7D2A710}"/>
          </ac:spMkLst>
        </pc:spChg>
        <pc:cxnChg chg="del">
          <ac:chgData name="Robert" userId="8e610f215beb07b7" providerId="LiveId" clId="{FC260343-AE38-470A-A5B7-ECE79BD58F46}" dt="2022-11-14T09:34:29.030" v="41" actId="478"/>
          <ac:cxnSpMkLst>
            <pc:docMk/>
            <pc:sldMk cId="3697511543" sldId="402"/>
            <ac:cxnSpMk id="2" creationId="{7C14C133-400E-1B65-D803-E0A63E79305E}"/>
          </ac:cxnSpMkLst>
        </pc:cxnChg>
        <pc:cxnChg chg="del">
          <ac:chgData name="Robert" userId="8e610f215beb07b7" providerId="LiveId" clId="{FC260343-AE38-470A-A5B7-ECE79BD58F46}" dt="2022-11-14T09:36:03.030" v="53" actId="478"/>
          <ac:cxnSpMkLst>
            <pc:docMk/>
            <pc:sldMk cId="3697511543" sldId="402"/>
            <ac:cxnSpMk id="13" creationId="{68233CF5-62AF-A261-DC28-321B5A966E06}"/>
          </ac:cxnSpMkLst>
        </pc:cxnChg>
      </pc:sldChg>
      <pc:sldChg chg="delSp modSp mod">
        <pc:chgData name="Robert" userId="8e610f215beb07b7" providerId="LiveId" clId="{FC260343-AE38-470A-A5B7-ECE79BD58F46}" dt="2022-11-14T09:33:50.169" v="37" actId="478"/>
        <pc:sldMkLst>
          <pc:docMk/>
          <pc:sldMk cId="3621717597" sldId="403"/>
        </pc:sldMkLst>
        <pc:spChg chg="mod">
          <ac:chgData name="Robert" userId="8e610f215beb07b7" providerId="LiveId" clId="{FC260343-AE38-470A-A5B7-ECE79BD58F46}" dt="2022-11-11T16:41:29.066" v="23" actId="20577"/>
          <ac:spMkLst>
            <pc:docMk/>
            <pc:sldMk cId="3621717597" sldId="403"/>
            <ac:spMk id="10" creationId="{229D3D3C-54A6-5EDF-0F09-4AB2E7D2A710}"/>
          </ac:spMkLst>
        </pc:spChg>
        <pc:cxnChg chg="del">
          <ac:chgData name="Robert" userId="8e610f215beb07b7" providerId="LiveId" clId="{FC260343-AE38-470A-A5B7-ECE79BD58F46}" dt="2022-11-14T09:33:31.699" v="36" actId="478"/>
          <ac:cxnSpMkLst>
            <pc:docMk/>
            <pc:sldMk cId="3621717597" sldId="403"/>
            <ac:cxnSpMk id="2" creationId="{7C14C133-400E-1B65-D803-E0A63E79305E}"/>
          </ac:cxnSpMkLst>
        </pc:cxnChg>
        <pc:cxnChg chg="del">
          <ac:chgData name="Robert" userId="8e610f215beb07b7" providerId="LiveId" clId="{FC260343-AE38-470A-A5B7-ECE79BD58F46}" dt="2022-11-14T09:33:50.169" v="37" actId="478"/>
          <ac:cxnSpMkLst>
            <pc:docMk/>
            <pc:sldMk cId="3621717597" sldId="403"/>
            <ac:cxnSpMk id="13" creationId="{68233CF5-62AF-A261-DC28-321B5A966E06}"/>
          </ac:cxnSpMkLst>
        </pc:cxnChg>
      </pc:sldChg>
      <pc:sldChg chg="modSp modAnim">
        <pc:chgData name="Robert" userId="8e610f215beb07b7" providerId="LiveId" clId="{FC260343-AE38-470A-A5B7-ECE79BD58F46}" dt="2022-11-14T09:37:14.385" v="81"/>
        <pc:sldMkLst>
          <pc:docMk/>
          <pc:sldMk cId="3825837832" sldId="404"/>
        </pc:sldMkLst>
        <pc:spChg chg="mod">
          <ac:chgData name="Robert" userId="8e610f215beb07b7" providerId="LiveId" clId="{FC260343-AE38-470A-A5B7-ECE79BD58F46}" dt="2022-11-11T16:41:12.601" v="19" actId="20577"/>
          <ac:spMkLst>
            <pc:docMk/>
            <pc:sldMk cId="3825837832" sldId="404"/>
            <ac:spMk id="10" creationId="{229D3D3C-54A6-5EDF-0F09-4AB2E7D2A710}"/>
          </ac:spMkLst>
        </pc:spChg>
      </pc:sldChg>
      <pc:sldChg chg="modSp add modAnim">
        <pc:chgData name="Robert" userId="8e610f215beb07b7" providerId="LiveId" clId="{FC260343-AE38-470A-A5B7-ECE79BD58F46}" dt="2022-11-14T09:37:06.792" v="80"/>
        <pc:sldMkLst>
          <pc:docMk/>
          <pc:sldMk cId="1150320244" sldId="407"/>
        </pc:sldMkLst>
        <pc:spChg chg="mod">
          <ac:chgData name="Robert" userId="8e610f215beb07b7" providerId="LiveId" clId="{FC260343-AE38-470A-A5B7-ECE79BD58F46}" dt="2022-11-14T09:37:02.278" v="79" actId="20577"/>
          <ac:spMkLst>
            <pc:docMk/>
            <pc:sldMk cId="1150320244" sldId="407"/>
            <ac:spMk id="10" creationId="{229D3D3C-54A6-5EDF-0F09-4AB2E7D2A7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821E-C642-8402-B40E-1AC88C23B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77A524-BD27-2FAB-0CD1-8508715B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A2314-406F-2BEB-C3F6-30CAAF2B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631-C2F5-4CE1-A66E-AAE12248CB8A}" type="datetimeFigureOut">
              <a:rPr lang="en-GB" smtClean="0"/>
              <a:t>14/11/2022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45BE-56E6-D607-16D8-FE301EAE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B4286-CF06-8A1C-E4BA-8F360139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936A-EFAB-4D67-9C84-8396A9978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96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9EE9-D63F-110A-9A62-9CCF8E43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5411E-1503-EFEB-CB90-B593F9517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42963-2EC1-E527-2C8F-C43BED09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631-C2F5-4CE1-A66E-AAE12248CB8A}" type="datetimeFigureOut">
              <a:rPr lang="en-GB" smtClean="0"/>
              <a:t>14/11/2022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7659F-DD81-BEEA-82CB-625A001E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7B515-9FDB-7E33-D180-3F962EBA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936A-EFAB-4D67-9C84-8396A9978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33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61510-BAA1-5C27-8FC6-3ECC3B319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7B177-E551-CD23-F6B5-1C52B63AD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5A5B2-99D5-91D9-70D9-E46E25C8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631-C2F5-4CE1-A66E-AAE12248CB8A}" type="datetimeFigureOut">
              <a:rPr lang="en-GB" smtClean="0"/>
              <a:t>14/11/2022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FCEC2-EA1A-5987-D712-AED8E4BB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71D44-5F5E-CB68-AF00-A4A73CA0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936A-EFAB-4D67-9C84-8396A9978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99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E034-BE7D-D29C-D8FB-8079DB5F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2F880-18A7-0946-E6C5-A44CFDF6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60A3A-6321-E10A-D5FB-B13646E9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631-C2F5-4CE1-A66E-AAE12248CB8A}" type="datetimeFigureOut">
              <a:rPr lang="en-GB" smtClean="0"/>
              <a:t>14/11/2022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A865A-8866-F60F-2971-89996903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BD1E9-6D7E-D359-D156-70398309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936A-EFAB-4D67-9C84-8396A9978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70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D122-720D-05F6-BE79-78B8AAC5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76223-7210-F1CD-321E-12D8D41DE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F9E38-9268-D845-A8D6-354F3C15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631-C2F5-4CE1-A66E-AAE12248CB8A}" type="datetimeFigureOut">
              <a:rPr lang="en-GB" smtClean="0"/>
              <a:t>14/11/2022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BBB93-5555-F9DB-3310-5069E867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37A27-1636-D6EB-1843-14A53045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936A-EFAB-4D67-9C84-8396A9978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96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F895-CDF5-74D3-044C-3C484200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47641-E668-5154-BA59-755B16ED2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D6386-27BF-610F-99F4-6C5C0205C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DB9AB-C07B-05EF-6D05-696630CD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631-C2F5-4CE1-A66E-AAE12248CB8A}" type="datetimeFigureOut">
              <a:rPr lang="en-GB" smtClean="0"/>
              <a:t>14/11/2022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230DE-150A-3F14-7DD2-DEB70FA6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8D91C-13D6-45BA-1DB3-57449A81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936A-EFAB-4D67-9C84-8396A9978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3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5D1B-926B-B8DC-E77B-B5252991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5A5E3-1422-E3D9-4A0B-DE07A4A4E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57813-06FE-4FFF-DE06-6172DFE46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68514-E6C3-5F5F-0CED-0A1F65512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9FED8-8814-D40A-7E1B-7AB01FCA7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349FF-DBE3-032B-6F0D-695030B2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631-C2F5-4CE1-A66E-AAE12248CB8A}" type="datetimeFigureOut">
              <a:rPr lang="en-GB" smtClean="0"/>
              <a:t>14/11/2022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EE979-BFD4-325E-EC42-6E9F90E2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4CC82-FE75-C56F-CBC4-2DC8F8B1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936A-EFAB-4D67-9C84-8396A9978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78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23B3-A57B-368A-0665-2A04C1F4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895F0-A6DA-D601-678D-6A625BA5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631-C2F5-4CE1-A66E-AAE12248CB8A}" type="datetimeFigureOut">
              <a:rPr lang="en-GB" smtClean="0"/>
              <a:t>14/11/2022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25B02-D5D2-DA55-FDCD-94B1F4FF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15E5D-ADD8-9F25-A61B-4BA8F723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936A-EFAB-4D67-9C84-8396A9978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89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2F13D-FB19-2904-F6EC-56BF8E3A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631-C2F5-4CE1-A66E-AAE12248CB8A}" type="datetimeFigureOut">
              <a:rPr lang="en-GB" smtClean="0"/>
              <a:t>14/11/2022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515D1-D29C-B5C3-61D3-7AA219F96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AB2E2-976E-1C25-BBED-8AEEED10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936A-EFAB-4D67-9C84-8396A9978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59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9804F-79FE-E276-4923-7C9B8A4E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E4DC4-A6CB-DB9B-F48C-3F40695DF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211DD-59A0-ECE6-72B9-257CBAE57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DA17F-BD49-C9F7-80D2-4F80B4EF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631-C2F5-4CE1-A66E-AAE12248CB8A}" type="datetimeFigureOut">
              <a:rPr lang="en-GB" smtClean="0"/>
              <a:t>14/11/2022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DBED1-DBE3-ED46-2994-146F4459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2FEF7-9C06-3541-5457-823C0BB1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936A-EFAB-4D67-9C84-8396A9978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1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118A-3EB6-DE9F-D61D-0877FF01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01284-D4DB-29D4-B0DE-38C5B8201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8F542-03C6-F38D-B08B-D4C78DB2E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2615-4C0D-E0B3-9127-325EEFED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631-C2F5-4CE1-A66E-AAE12248CB8A}" type="datetimeFigureOut">
              <a:rPr lang="en-GB" smtClean="0"/>
              <a:t>14/11/2022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0D56E-5CFB-715D-CAED-467B9812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9F1E0-4AE0-7A0B-1596-40AA5407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936A-EFAB-4D67-9C84-8396A9978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20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EA06A-943E-C758-A3CA-6BBAACE6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C3748-8345-FA34-546E-B259F0758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864F4-CE57-D0D6-5DDE-433A93B00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0E631-C2F5-4CE1-A66E-AAE12248CB8A}" type="datetimeFigureOut">
              <a:rPr lang="en-GB" smtClean="0"/>
              <a:t>14/11/2022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C4E09-E19C-0EDC-E21C-C68215242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2F926-20AC-D8CD-EBB5-972746670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936A-EFAB-4D67-9C84-8396A9978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95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5.mp4"/><Relationship Id="rId1" Type="http://schemas.microsoft.com/office/2007/relationships/media" Target="../media/media15.mp4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6.mp4"/><Relationship Id="rId1" Type="http://schemas.microsoft.com/office/2007/relationships/media" Target="../media/media16.mp4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7.mp4"/><Relationship Id="rId1" Type="http://schemas.microsoft.com/office/2007/relationships/media" Target="../media/media17.mp4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8.mp4"/><Relationship Id="rId1" Type="http://schemas.microsoft.com/office/2007/relationships/media" Target="../media/media18.mp4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3E680-48E4-F580-5021-65C8DD9B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130" y="-1142387"/>
            <a:ext cx="13765950" cy="9646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5CAC0-4E73-AF44-85D6-67000153EDF7}"/>
              </a:ext>
            </a:extLst>
          </p:cNvPr>
          <p:cNvSpPr txBox="1"/>
          <p:nvPr/>
        </p:nvSpPr>
        <p:spPr>
          <a:xfrm>
            <a:off x="8019802" y="5364875"/>
            <a:ext cx="451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Robert Trueman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rob.trueman@york.ac.uk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York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AB2EA-5555-67F1-B706-6818A2D701CB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14: Basic Proof Rules for TFL (2)</a:t>
            </a:r>
          </a:p>
        </p:txBody>
      </p:sp>
    </p:spTree>
    <p:extLst>
      <p:ext uri="{BB962C8B-B14F-4D97-AF65-F5344CB8AC3E}">
        <p14:creationId xmlns:p14="http://schemas.microsoft.com/office/powerpoint/2010/main" val="324448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14: Basic Proof Rules for TFL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048510"/>
            <a:ext cx="10155865" cy="4465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the Biconditional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Rules for Disjunction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Contradiction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Negation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Top Tips</a:t>
            </a:r>
          </a:p>
        </p:txBody>
      </p:sp>
    </p:spTree>
    <p:extLst>
      <p:ext uri="{BB962C8B-B14F-4D97-AF65-F5344CB8AC3E}">
        <p14:creationId xmlns:p14="http://schemas.microsoft.com/office/powerpoint/2010/main" val="120153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897006"/>
                <a:ext cx="9503313" cy="175945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you already know that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true, you can </a:t>
                </a:r>
                <a:r>
                  <a:rPr lang="en-GB" sz="2500" i="1" dirty="0">
                    <a:solidFill>
                      <a:srgbClr val="C00000"/>
                    </a:solidFill>
                  </a:rPr>
                  <a:t>always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infer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disjunction is true so long as at least one of the disjuncts is true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true, then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must be true, </a:t>
                </a:r>
                <a:r>
                  <a:rPr lang="en-GB" sz="2500" i="1" dirty="0">
                    <a:solidFill>
                      <a:srgbClr val="C00000"/>
                    </a:solidFill>
                  </a:rPr>
                  <a:t>no matter what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i="1" dirty="0">
                    <a:solidFill>
                      <a:srgbClr val="C00000"/>
                    </a:solidFill>
                  </a:rPr>
                  <a:t>is!</a:t>
                </a:r>
                <a:endParaRPr lang="en-GB" sz="2500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897006"/>
                <a:ext cx="9503313" cy="1759456"/>
              </a:xfrm>
              <a:prstGeom prst="rect">
                <a:avLst/>
              </a:prstGeom>
              <a:blipFill>
                <a:blip r:embed="rId3"/>
                <a:stretch>
                  <a:fillRect l="-963" t="-2076" b="-7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That, or anything else</a:t>
            </a:r>
          </a:p>
        </p:txBody>
      </p:sp>
    </p:spTree>
    <p:extLst>
      <p:ext uri="{BB962C8B-B14F-4D97-AF65-F5344CB8AC3E}">
        <p14:creationId xmlns:p14="http://schemas.microsoft.com/office/powerpoint/2010/main" val="31773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build="allAtOnce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1DE657E0-4C5D-3D3A-0983-6728324AEF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2">
            <a:hlinkClick r:id="" action="ppaction://media"/>
            <a:extLst>
              <a:ext uri="{FF2B5EF4-FFF2-40B4-BE49-F238E27FC236}">
                <a16:creationId xmlns:a16="http://schemas.microsoft.com/office/drawing/2014/main" id="{B304A533-4129-B901-2768-1208D60BD0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3">
            <a:hlinkClick r:id="" action="ppaction://media"/>
            <a:extLst>
              <a:ext uri="{FF2B5EF4-FFF2-40B4-BE49-F238E27FC236}">
                <a16:creationId xmlns:a16="http://schemas.microsoft.com/office/drawing/2014/main" id="{1403C9E0-6902-B13A-1007-EC7F8547B4A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4" y="3333023"/>
                <a:ext cx="3370532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m</a:t>
                </a:r>
                <a:endParaRPr lang="en-GB" sz="25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4" y="3333023"/>
                <a:ext cx="3370532" cy="887422"/>
              </a:xfrm>
              <a:prstGeom prst="rect">
                <a:avLst/>
              </a:prstGeom>
              <a:blipFill>
                <a:blip r:embed="rId3"/>
                <a:stretch>
                  <a:fillRect t="-4828" b="-16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Disjunction Introduction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7EA3F8-FF50-FC63-0BDC-C9C52FB3BBAE}"/>
              </a:ext>
            </a:extLst>
          </p:cNvPr>
          <p:cNvCxnSpPr>
            <a:cxnSpLocks/>
          </p:cNvCxnSpPr>
          <p:nvPr/>
        </p:nvCxnSpPr>
        <p:spPr>
          <a:xfrm>
            <a:off x="2352675" y="3428999"/>
            <a:ext cx="0" cy="7048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A662E-A012-F954-6BBC-F23C0AE289C3}"/>
                  </a:ext>
                </a:extLst>
              </p:cNvPr>
              <p:cNvSpPr txBox="1"/>
              <p:nvPr/>
            </p:nvSpPr>
            <p:spPr>
              <a:xfrm>
                <a:off x="6468793" y="3333022"/>
                <a:ext cx="3370532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m</a:t>
                </a:r>
                <a:endParaRPr lang="en-GB" sz="25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A662E-A012-F954-6BBC-F23C0AE28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93" y="3333022"/>
                <a:ext cx="3370532" cy="887422"/>
              </a:xfrm>
              <a:prstGeom prst="rect">
                <a:avLst/>
              </a:prstGeom>
              <a:blipFill>
                <a:blip r:embed="rId4"/>
                <a:stretch>
                  <a:fillRect t="-4828" b="-16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3178D8-7057-F04E-1AE6-D5FB1056CF34}"/>
              </a:ext>
            </a:extLst>
          </p:cNvPr>
          <p:cNvCxnSpPr>
            <a:cxnSpLocks/>
          </p:cNvCxnSpPr>
          <p:nvPr/>
        </p:nvCxnSpPr>
        <p:spPr>
          <a:xfrm>
            <a:off x="7477124" y="3428998"/>
            <a:ext cx="0" cy="7048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9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602057"/>
                <a:ext cx="9503313" cy="23493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US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409950" algn="l"/>
                  </a:tabLst>
                </a:pPr>
                <a:r>
                  <a:rPr lang="en-US" sz="2500" b="0" dirty="0"/>
                  <a:t>	3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500" b="0" dirty="0"/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500" b="0" dirty="0"/>
                  <a:t>E 1, 2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409950" algn="l"/>
                  </a:tabLst>
                </a:pPr>
                <a:r>
                  <a:rPr lang="en-US" sz="2500" b="0" dirty="0"/>
                  <a:t>	</a:t>
                </a:r>
                <a:r>
                  <a:rPr lang="en-US" sz="2500" dirty="0"/>
                  <a:t>4</a:t>
                </a:r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602057"/>
                <a:ext cx="9503313" cy="2349361"/>
              </a:xfrm>
              <a:prstGeom prst="rect">
                <a:avLst/>
              </a:prstGeom>
              <a:blipFill>
                <a:blip r:embed="rId3"/>
                <a:stretch>
                  <a:fillRect l="-963" t="-1039" b="-5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simple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3300210"/>
            <a:ext cx="0" cy="15765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4128885"/>
            <a:ext cx="12096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6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AF588707-1AA0-33C1-D7C7-3958293F08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2C0E162D-7806-7828-EBA4-248BA4DD44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9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C3F51944-2E54-E500-E3BF-36C4C23B4B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14: Basic Proof Rules for TFL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048510"/>
            <a:ext cx="10155865" cy="4465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Re-Cap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the Biconditional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Disjunction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Contradiction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Negation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Top Tips</a:t>
            </a:r>
          </a:p>
        </p:txBody>
      </p:sp>
    </p:spTree>
    <p:extLst>
      <p:ext uri="{BB962C8B-B14F-4D97-AF65-F5344CB8AC3E}">
        <p14:creationId xmlns:p14="http://schemas.microsoft.com/office/powerpoint/2010/main" val="342797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90CFB33E-E136-6C32-A3BE-530CF757A5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5">
            <a:hlinkClick r:id="" action="ppaction://media"/>
            <a:extLst>
              <a:ext uri="{FF2B5EF4-FFF2-40B4-BE49-F238E27FC236}">
                <a16:creationId xmlns:a16="http://schemas.microsoft.com/office/drawing/2014/main" id="{DBCCFA90-279E-C3DE-5412-228FD87F80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512284"/>
                <a:ext cx="9503313" cy="2528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96227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i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j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k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2500" dirty="0"/>
                  <a:t>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l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m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sz="2500" b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2500" b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 err="1"/>
                  <a:t>i</a:t>
                </a:r>
                <a:r>
                  <a:rPr lang="en-GB" sz="2500" dirty="0"/>
                  <a:t>, </a:t>
                </a:r>
                <a:r>
                  <a:rPr lang="en-GB" sz="2500" i="1" dirty="0"/>
                  <a:t>j</a:t>
                </a:r>
                <a:r>
                  <a:rPr lang="en-GB" sz="2500" dirty="0"/>
                  <a:t>-</a:t>
                </a:r>
                <a:r>
                  <a:rPr lang="en-GB" sz="2500" i="1" dirty="0"/>
                  <a:t>k</a:t>
                </a:r>
                <a:r>
                  <a:rPr lang="en-GB" sz="2500" dirty="0"/>
                  <a:t>, </a:t>
                </a:r>
                <a:r>
                  <a:rPr lang="en-GB" sz="2500" i="1" dirty="0"/>
                  <a:t>l-m</a:t>
                </a:r>
                <a:endParaRPr lang="en-GB" sz="25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512284"/>
                <a:ext cx="9503313" cy="2528897"/>
              </a:xfrm>
              <a:prstGeom prst="rect">
                <a:avLst/>
              </a:prstGeom>
              <a:blipFill>
                <a:blip r:embed="rId3"/>
                <a:stretch>
                  <a:fillRect t="-1205" b="-5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Disjunction Elimination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2667000"/>
            <a:ext cx="0" cy="2238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61A7A1-A55A-19D5-327D-8485091F62ED}"/>
              </a:ext>
            </a:extLst>
          </p:cNvPr>
          <p:cNvCxnSpPr>
            <a:cxnSpLocks/>
          </p:cNvCxnSpPr>
          <p:nvPr/>
        </p:nvCxnSpPr>
        <p:spPr>
          <a:xfrm>
            <a:off x="2743200" y="3366885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0D76F7-EB6B-C99F-5382-E0228E03EC6E}"/>
              </a:ext>
            </a:extLst>
          </p:cNvPr>
          <p:cNvCxnSpPr>
            <a:cxnSpLocks/>
          </p:cNvCxnSpPr>
          <p:nvPr/>
        </p:nvCxnSpPr>
        <p:spPr>
          <a:xfrm>
            <a:off x="2743200" y="3062358"/>
            <a:ext cx="0" cy="6712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846E24-B9B5-CA8A-AF56-E7DCF7E0A33E}"/>
              </a:ext>
            </a:extLst>
          </p:cNvPr>
          <p:cNvCxnSpPr>
            <a:cxnSpLocks/>
          </p:cNvCxnSpPr>
          <p:nvPr/>
        </p:nvCxnSpPr>
        <p:spPr>
          <a:xfrm>
            <a:off x="2743200" y="4166985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F68E75-7221-23A4-E3B2-76BF8E53D9DE}"/>
              </a:ext>
            </a:extLst>
          </p:cNvPr>
          <p:cNvCxnSpPr>
            <a:cxnSpLocks/>
          </p:cNvCxnSpPr>
          <p:nvPr/>
        </p:nvCxnSpPr>
        <p:spPr>
          <a:xfrm>
            <a:off x="2743200" y="3862458"/>
            <a:ext cx="0" cy="6712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5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191689"/>
                <a:ext cx="9503313" cy="31700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2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590925" algn="l"/>
                  </a:tabLst>
                </a:pPr>
                <a:r>
                  <a:rPr lang="en-GB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E 2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590925" algn="l"/>
                  </a:tabLst>
                </a:pPr>
                <a:r>
                  <a:rPr lang="en-GB" sz="2500" dirty="0"/>
                  <a:t>	4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590925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E 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590925" algn="l"/>
                  </a:tabLst>
                </a:pPr>
                <a:r>
                  <a:rPr lang="en-GB" sz="2500" dirty="0"/>
                  <a:t>	6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1, 2-3, 4-5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191689"/>
                <a:ext cx="9503313" cy="3170099"/>
              </a:xfrm>
              <a:prstGeom prst="rect">
                <a:avLst/>
              </a:prstGeom>
              <a:blipFill>
                <a:blip r:embed="rId3"/>
                <a:stretch>
                  <a:fillRect l="-963" t="-577" b="-4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2990850"/>
            <a:ext cx="0" cy="22669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3309735"/>
            <a:ext cx="2571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62250" y="3700260"/>
            <a:ext cx="9620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33CF5-62AF-A261-DC28-321B5A966E06}"/>
              </a:ext>
            </a:extLst>
          </p:cNvPr>
          <p:cNvCxnSpPr>
            <a:cxnSpLocks/>
          </p:cNvCxnSpPr>
          <p:nvPr/>
        </p:nvCxnSpPr>
        <p:spPr>
          <a:xfrm>
            <a:off x="2752725" y="3367158"/>
            <a:ext cx="0" cy="6428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1B4208-FDAB-CE3A-C81E-C08288473274}"/>
              </a:ext>
            </a:extLst>
          </p:cNvPr>
          <p:cNvCxnSpPr>
            <a:cxnSpLocks/>
          </p:cNvCxnSpPr>
          <p:nvPr/>
        </p:nvCxnSpPr>
        <p:spPr>
          <a:xfrm>
            <a:off x="2762250" y="4509885"/>
            <a:ext cx="9620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3B3288-9CB2-B66A-BDD0-670012789BDA}"/>
              </a:ext>
            </a:extLst>
          </p:cNvPr>
          <p:cNvCxnSpPr>
            <a:cxnSpLocks/>
          </p:cNvCxnSpPr>
          <p:nvPr/>
        </p:nvCxnSpPr>
        <p:spPr>
          <a:xfrm>
            <a:off x="2752725" y="4176783"/>
            <a:ext cx="0" cy="6428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92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781322"/>
                <a:ext cx="9503313" cy="39908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US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695575" algn="l"/>
                  </a:tabLst>
                </a:pPr>
                <a:r>
                  <a:rPr lang="en-GB" sz="2500" dirty="0"/>
                  <a:t>	4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E 1,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695575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695575" algn="l"/>
                  </a:tabLst>
                </a:pPr>
                <a:r>
                  <a:rPr lang="en-GB" sz="2500" dirty="0"/>
                  <a:t>	6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695575" algn="l"/>
                  </a:tabLst>
                </a:pPr>
                <a:r>
                  <a:rPr lang="en-GB" sz="2500" dirty="0"/>
                  <a:t>	7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6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695575" algn="l"/>
                  </a:tabLst>
                </a:pPr>
                <a:r>
                  <a:rPr lang="en-GB" sz="2500" dirty="0"/>
                  <a:t>	8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2, 3-5, 6-7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81322"/>
                <a:ext cx="9503313" cy="3990836"/>
              </a:xfrm>
              <a:prstGeom prst="rect">
                <a:avLst/>
              </a:prstGeom>
              <a:blipFill>
                <a:blip r:embed="rId3"/>
                <a:stretch>
                  <a:fillRect l="-963" t="-305" b="-3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Another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2581275"/>
            <a:ext cx="0" cy="319088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3309735"/>
            <a:ext cx="11906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62250" y="3700260"/>
            <a:ext cx="4000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33CF5-62AF-A261-DC28-321B5A966E06}"/>
              </a:ext>
            </a:extLst>
          </p:cNvPr>
          <p:cNvCxnSpPr>
            <a:cxnSpLocks/>
          </p:cNvCxnSpPr>
          <p:nvPr/>
        </p:nvCxnSpPr>
        <p:spPr>
          <a:xfrm>
            <a:off x="2752725" y="3367158"/>
            <a:ext cx="0" cy="10714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3B3288-9CB2-B66A-BDD0-670012789BDA}"/>
              </a:ext>
            </a:extLst>
          </p:cNvPr>
          <p:cNvCxnSpPr>
            <a:cxnSpLocks/>
          </p:cNvCxnSpPr>
          <p:nvPr/>
        </p:nvCxnSpPr>
        <p:spPr>
          <a:xfrm>
            <a:off x="2752725" y="4572000"/>
            <a:ext cx="0" cy="685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A896BD-8B58-A864-B3C9-B590E2692E55}"/>
              </a:ext>
            </a:extLst>
          </p:cNvPr>
          <p:cNvCxnSpPr>
            <a:cxnSpLocks/>
          </p:cNvCxnSpPr>
          <p:nvPr/>
        </p:nvCxnSpPr>
        <p:spPr>
          <a:xfrm>
            <a:off x="2752725" y="4919460"/>
            <a:ext cx="4000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13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14: Basic Proof Rules for TFL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048510"/>
            <a:ext cx="10155865" cy="4465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the Biconditional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Disjunction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Rules for Contradiction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Negation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Top Tips</a:t>
            </a:r>
          </a:p>
        </p:txBody>
      </p:sp>
    </p:spTree>
    <p:extLst>
      <p:ext uri="{BB962C8B-B14F-4D97-AF65-F5344CB8AC3E}">
        <p14:creationId xmlns:p14="http://schemas.microsoft.com/office/powerpoint/2010/main" val="2801074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356265"/>
                <a:ext cx="9503313" cy="52219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only TFL connective left to give rules for is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But we’re going to approach these rules a bit indirectly, by laying down some rules for a new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contradiction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symbol,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a new sentence of TFL, like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or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However,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a special sentence: we are allowed to use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to symbolise any sentence we like, but we </a:t>
                </a: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stipulate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that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to be false on every valuation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Intuitively, you can think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as the exclamation: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But that’s a contradiction!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governed by an </a:t>
                </a:r>
                <a:r>
                  <a:rPr lang="en-GB" sz="2500" b="1" dirty="0">
                    <a:solidFill>
                      <a:schemeClr val="accent1"/>
                    </a:solidFill>
                  </a:rPr>
                  <a:t>introduction rule</a:t>
                </a:r>
                <a:r>
                  <a:rPr lang="en-GB" sz="25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 an </a:t>
                </a:r>
                <a:r>
                  <a:rPr lang="en-GB" sz="2500" b="1" dirty="0">
                    <a:solidFill>
                      <a:schemeClr val="accent2"/>
                    </a:solidFill>
                  </a:rPr>
                  <a:t>elimination rule</a:t>
                </a:r>
                <a:endParaRPr lang="en-GB" sz="25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356265"/>
                <a:ext cx="9503313" cy="5221942"/>
              </a:xfrm>
              <a:prstGeom prst="rect">
                <a:avLst/>
              </a:prstGeom>
              <a:blipFill>
                <a:blip r:embed="rId3"/>
                <a:stretch>
                  <a:fillRect l="-963" b="-1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the contradiction symbol</a:t>
            </a:r>
          </a:p>
        </p:txBody>
      </p:sp>
    </p:spTree>
    <p:extLst>
      <p:ext uri="{BB962C8B-B14F-4D97-AF65-F5344CB8AC3E}">
        <p14:creationId xmlns:p14="http://schemas.microsoft.com/office/powerpoint/2010/main" val="30965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853945" y="1747933"/>
                <a:ext cx="3418157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b="1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45" y="1747933"/>
                <a:ext cx="3418157" cy="1297791"/>
              </a:xfrm>
              <a:prstGeom prst="rect">
                <a:avLst/>
              </a:prstGeom>
              <a:blipFill>
                <a:blip r:embed="rId3"/>
                <a:stretch>
                  <a:fillRect t="-3286" b="-10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Rules for the contradiction symbol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7EA3F8-FF50-FC63-0BDC-C9C52FB3BBAE}"/>
              </a:ext>
            </a:extLst>
          </p:cNvPr>
          <p:cNvCxnSpPr>
            <a:cxnSpLocks/>
          </p:cNvCxnSpPr>
          <p:nvPr/>
        </p:nvCxnSpPr>
        <p:spPr>
          <a:xfrm>
            <a:off x="2862277" y="1858591"/>
            <a:ext cx="0" cy="1066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204083-C6CD-AB09-0EE0-27919E8341C9}"/>
                  </a:ext>
                </a:extLst>
              </p:cNvPr>
              <p:cNvSpPr txBox="1"/>
              <p:nvPr/>
            </p:nvSpPr>
            <p:spPr>
              <a:xfrm>
                <a:off x="6350802" y="1953117"/>
                <a:ext cx="3418157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/>
                  <a:t>m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204083-C6CD-AB09-0EE0-27919E834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2" y="1953117"/>
                <a:ext cx="3418157" cy="887422"/>
              </a:xfrm>
              <a:prstGeom prst="rect">
                <a:avLst/>
              </a:prstGeom>
              <a:blipFill>
                <a:blip r:embed="rId4"/>
                <a:stretch>
                  <a:fillRect t="-4110" b="-16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0DD990-F302-9EA3-27BD-43BB0D5E96C1}"/>
              </a:ext>
            </a:extLst>
          </p:cNvPr>
          <p:cNvCxnSpPr>
            <a:cxnSpLocks/>
          </p:cNvCxnSpPr>
          <p:nvPr/>
        </p:nvCxnSpPr>
        <p:spPr>
          <a:xfrm>
            <a:off x="7359134" y="2087191"/>
            <a:ext cx="0" cy="6572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753AA9-B7CF-585E-854C-9DEC8671BDA5}"/>
                  </a:ext>
                </a:extLst>
              </p:cNvPr>
              <p:cNvSpPr txBox="1"/>
              <p:nvPr/>
            </p:nvSpPr>
            <p:spPr>
              <a:xfrm>
                <a:off x="1344343" y="3812277"/>
                <a:ext cx="9503313" cy="18876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2"/>
                    </a:solidFill>
                  </a:rPr>
                  <a:t>Contradiction Elimination </a:t>
                </a:r>
                <a:r>
                  <a:rPr lang="en-GB" sz="2500" dirty="0"/>
                  <a:t>is based on the principle of explosion: contradictions entail everything!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So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/>
                  <a:t> </a:t>
                </a:r>
                <a:r>
                  <a:rPr lang="en-GB" sz="2500" dirty="0"/>
                  <a:t>really can be any sentence you like: it could be an atom, or it could be something super-complicated if you want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753AA9-B7CF-585E-854C-9DEC8671B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3812277"/>
                <a:ext cx="9503313" cy="1887696"/>
              </a:xfrm>
              <a:prstGeom prst="rect">
                <a:avLst/>
              </a:prstGeom>
              <a:blipFill>
                <a:blip r:embed="rId5"/>
                <a:stretch>
                  <a:fillRect l="-963" t="-1935" b="-7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3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781324"/>
                <a:ext cx="9503313" cy="39908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2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771900" algn="l"/>
                  </a:tabLst>
                </a:pPr>
                <a:r>
                  <a:rPr lang="en-US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E 2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771900" algn="l"/>
                  </a:tabLst>
                </a:pPr>
                <a:r>
                  <a:rPr lang="en-GB" sz="2500" dirty="0"/>
                  <a:t>	4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E 2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771900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GB" sz="2500" dirty="0"/>
                  <a:t>E 1,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771900" algn="l"/>
                  </a:tabLst>
                </a:pPr>
                <a:r>
                  <a:rPr lang="en-GB" sz="2500" dirty="0"/>
                  <a:t>	6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I 4, 5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771900" algn="l"/>
                  </a:tabLst>
                </a:pPr>
                <a:r>
                  <a:rPr lang="en-GB" sz="2500" dirty="0"/>
                  <a:t>	7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E 6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771900" algn="l"/>
                  </a:tabLst>
                </a:pPr>
                <a:r>
                  <a:rPr lang="en-GB" sz="2500" dirty="0"/>
                  <a:t>	8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I 2-7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81324"/>
                <a:ext cx="9503313" cy="3990836"/>
              </a:xfrm>
              <a:prstGeom prst="rect">
                <a:avLst/>
              </a:prstGeom>
              <a:blipFill>
                <a:blip r:embed="rId3"/>
                <a:stretch>
                  <a:fillRect l="-963" t="-305" b="-3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Explosion in action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2524125"/>
            <a:ext cx="0" cy="32480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2900160"/>
            <a:ext cx="13144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62250" y="3290685"/>
            <a:ext cx="8763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33CF5-62AF-A261-DC28-321B5A966E06}"/>
              </a:ext>
            </a:extLst>
          </p:cNvPr>
          <p:cNvCxnSpPr>
            <a:cxnSpLocks/>
          </p:cNvCxnSpPr>
          <p:nvPr/>
        </p:nvCxnSpPr>
        <p:spPr>
          <a:xfrm>
            <a:off x="2752725" y="2957583"/>
            <a:ext cx="0" cy="22811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358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14: Basic Proof Rules for TFL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048510"/>
            <a:ext cx="10155865" cy="4465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the Biconditional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Disjunction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Contradiction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Rules for Negation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Top Tips</a:t>
            </a:r>
          </a:p>
        </p:txBody>
      </p:sp>
    </p:spTree>
    <p:extLst>
      <p:ext uri="{BB962C8B-B14F-4D97-AF65-F5344CB8AC3E}">
        <p14:creationId xmlns:p14="http://schemas.microsoft.com/office/powerpoint/2010/main" val="111793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319925"/>
            <a:ext cx="9503313" cy="29136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Giving a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proof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a way of showing that an argument is valid, by showing how the conclusion can be inferred from the premises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can only use certain pre-specified inference rules to get from the premises to the conclusion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logical operator is governed by an </a:t>
            </a:r>
            <a:r>
              <a:rPr lang="en-GB" sz="2500" b="1" dirty="0">
                <a:solidFill>
                  <a:schemeClr val="accent1"/>
                </a:solidFill>
              </a:rPr>
              <a:t>introduction rule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an </a:t>
            </a:r>
            <a:r>
              <a:rPr lang="en-GB" sz="2500" b="1" dirty="0">
                <a:solidFill>
                  <a:schemeClr val="accent2"/>
                </a:solidFill>
              </a:rPr>
              <a:t>elimination rule</a:t>
            </a:r>
            <a:endParaRPr lang="en-GB" sz="2500" dirty="0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Re-Cap: the very idea of a proof</a:t>
            </a:r>
          </a:p>
        </p:txBody>
      </p:sp>
    </p:spTree>
    <p:extLst>
      <p:ext uri="{BB962C8B-B14F-4D97-AF65-F5344CB8AC3E}">
        <p14:creationId xmlns:p14="http://schemas.microsoft.com/office/powerpoint/2010/main" val="10720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94276"/>
                <a:ext cx="9503313" cy="29649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do not need a new </a:t>
                </a:r>
                <a:r>
                  <a:rPr lang="en-GB" sz="2500" b="1" dirty="0">
                    <a:solidFill>
                      <a:schemeClr val="accent2"/>
                    </a:solidFill>
                  </a:rPr>
                  <a:t>Negation Elimination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rule, because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 already allows us to eliminate negations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b="1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However, we do still need a </a:t>
                </a:r>
                <a:r>
                  <a:rPr lang="en-GB" sz="2500" b="1" dirty="0">
                    <a:solidFill>
                      <a:schemeClr val="accent1"/>
                    </a:solidFill>
                  </a:rPr>
                  <a:t>Negation Introduction</a:t>
                </a:r>
                <a:r>
                  <a:rPr lang="en-GB" sz="25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rule!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94276"/>
                <a:ext cx="9503313" cy="2964914"/>
              </a:xfrm>
              <a:prstGeom prst="rect">
                <a:avLst/>
              </a:prstGeom>
              <a:blipFill>
                <a:blip r:embed="rId3"/>
                <a:stretch>
                  <a:fillRect l="-963" t="-1027" r="-1412" b="-4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negation rules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07495E3-76BB-4841-FCAC-988FD13F41E9}"/>
              </a:ext>
            </a:extLst>
          </p:cNvPr>
          <p:cNvCxnSpPr>
            <a:cxnSpLocks/>
          </p:cNvCxnSpPr>
          <p:nvPr/>
        </p:nvCxnSpPr>
        <p:spPr>
          <a:xfrm>
            <a:off x="2290777" y="3428999"/>
            <a:ext cx="0" cy="1066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build="allAtOnce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CC624792-B41C-4ABC-B303-90E32BA737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3F39AA63-A92B-4F7F-BD70-1390572AE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0829A35D-C01A-3BEC-9270-A08473BA3A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8463B7C2-82B1-ACB8-B3DD-FE92C1DC1E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5">
            <a:hlinkClick r:id="" action="ppaction://media"/>
            <a:extLst>
              <a:ext uri="{FF2B5EF4-FFF2-40B4-BE49-F238E27FC236}">
                <a16:creationId xmlns:a16="http://schemas.microsoft.com/office/drawing/2014/main" id="{445B3214-1C8F-EDDE-8255-0E85B79F83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4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6">
            <a:hlinkClick r:id="" action="ppaction://media"/>
            <a:extLst>
              <a:ext uri="{FF2B5EF4-FFF2-40B4-BE49-F238E27FC236}">
                <a16:creationId xmlns:a16="http://schemas.microsoft.com/office/drawing/2014/main" id="{BC0B2A0E-BDAB-1E69-B1E8-312CF31456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3127836"/>
                <a:ext cx="9503313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96227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m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96227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343025" algn="l"/>
                    <a:tab pos="251460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m</a:t>
                </a:r>
                <a:r>
                  <a:rPr lang="en-GB" sz="2500" dirty="0"/>
                  <a:t>-</a:t>
                </a:r>
                <a:r>
                  <a:rPr lang="en-GB" sz="2500" i="1" dirty="0"/>
                  <a:t>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3127836"/>
                <a:ext cx="9503313" cy="1297791"/>
              </a:xfrm>
              <a:prstGeom prst="rect">
                <a:avLst/>
              </a:prstGeom>
              <a:blipFill>
                <a:blip r:embed="rId3"/>
                <a:stretch>
                  <a:fillRect t="-2817" b="-10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Negation Introduction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3243333"/>
            <a:ext cx="0" cy="10619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61A7A1-A55A-19D5-327D-8485091F62ED}"/>
              </a:ext>
            </a:extLst>
          </p:cNvPr>
          <p:cNvCxnSpPr>
            <a:cxnSpLocks/>
          </p:cNvCxnSpPr>
          <p:nvPr/>
        </p:nvCxnSpPr>
        <p:spPr>
          <a:xfrm>
            <a:off x="2743200" y="3576435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0D76F7-EB6B-C99F-5382-E0228E03EC6E}"/>
              </a:ext>
            </a:extLst>
          </p:cNvPr>
          <p:cNvCxnSpPr>
            <a:cxnSpLocks/>
          </p:cNvCxnSpPr>
          <p:nvPr/>
        </p:nvCxnSpPr>
        <p:spPr>
          <a:xfrm>
            <a:off x="2743200" y="3243333"/>
            <a:ext cx="0" cy="6712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8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986508"/>
                <a:ext cx="9503313" cy="35804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US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867025" algn="l"/>
                  </a:tabLst>
                </a:pPr>
                <a:r>
                  <a:rPr lang="en-GB" sz="2500" dirty="0"/>
                  <a:t>	4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E 1,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867025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E 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867025" algn="l"/>
                  </a:tabLst>
                </a:pPr>
                <a:r>
                  <a:rPr lang="en-GB" sz="2500" dirty="0"/>
                  <a:t>	6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I 5, 2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867025" algn="l"/>
                  </a:tabLst>
                </a:pPr>
                <a:r>
                  <a:rPr lang="en-GB" sz="2500" dirty="0"/>
                  <a:t>	7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/>
                  <a:t>I 3-6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986508"/>
                <a:ext cx="9503313" cy="3580467"/>
              </a:xfrm>
              <a:prstGeom prst="rect">
                <a:avLst/>
              </a:prstGeom>
              <a:blipFill>
                <a:blip r:embed="rId3"/>
                <a:stretch>
                  <a:fillRect l="-963" t="-511" b="-37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2752725"/>
            <a:ext cx="0" cy="27051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3462135"/>
            <a:ext cx="11906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62250" y="3862185"/>
            <a:ext cx="4000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33CF5-62AF-A261-DC28-321B5A966E06}"/>
              </a:ext>
            </a:extLst>
          </p:cNvPr>
          <p:cNvCxnSpPr>
            <a:cxnSpLocks/>
          </p:cNvCxnSpPr>
          <p:nvPr/>
        </p:nvCxnSpPr>
        <p:spPr>
          <a:xfrm>
            <a:off x="2752725" y="3548133"/>
            <a:ext cx="0" cy="148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234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704646"/>
            <a:ext cx="9503313" cy="21441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could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stop here; if we did, we would have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intuitionistic logic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However, </a:t>
            </a:r>
            <a:r>
              <a:rPr lang="en-GB" sz="2500" b="1" dirty="0">
                <a:solidFill>
                  <a:srgbClr val="C00000"/>
                </a:solidFill>
              </a:rPr>
              <a:t>classical logicians</a:t>
            </a:r>
            <a:r>
              <a:rPr lang="en-GB" sz="2500" dirty="0">
                <a:solidFill>
                  <a:srgbClr val="C00000"/>
                </a:solidFill>
              </a:rPr>
              <a:t> </a:t>
            </a:r>
            <a:r>
              <a:rPr lang="en-GB" sz="2500" dirty="0"/>
              <a:t>add one more powerful rule governing negation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This rule is neither an </a:t>
            </a:r>
            <a:r>
              <a:rPr lang="en-GB" sz="2500" b="1" dirty="0">
                <a:solidFill>
                  <a:schemeClr val="accent1"/>
                </a:solidFill>
              </a:rPr>
              <a:t>introduction rule</a:t>
            </a:r>
            <a:r>
              <a:rPr lang="en-GB" sz="2500" dirty="0"/>
              <a:t>, nor an </a:t>
            </a:r>
            <a:r>
              <a:rPr lang="en-GB" sz="2500" b="1" dirty="0">
                <a:solidFill>
                  <a:schemeClr val="accent2"/>
                </a:solidFill>
              </a:rPr>
              <a:t>elimination rule</a:t>
            </a:r>
            <a:endParaRPr lang="en-GB" sz="2500" dirty="0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 more rule…</a:t>
            </a:r>
          </a:p>
        </p:txBody>
      </p:sp>
    </p:spTree>
    <p:extLst>
      <p:ext uri="{BB962C8B-B14F-4D97-AF65-F5344CB8AC3E}">
        <p14:creationId xmlns:p14="http://schemas.microsoft.com/office/powerpoint/2010/main" val="2809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build="allAtOnce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660811" y="4333581"/>
                <a:ext cx="3370532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/>
                  <a:t>m</a:t>
                </a:r>
                <a:endParaRPr lang="en-GB" sz="25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811" y="4333581"/>
                <a:ext cx="3370532" cy="887422"/>
              </a:xfrm>
              <a:prstGeom prst="rect">
                <a:avLst/>
              </a:prstGeom>
              <a:blipFill>
                <a:blip r:embed="rId3"/>
                <a:stretch>
                  <a:fillRect t="-4828" b="-17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Re-cap: rules for conjunction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7EA3F8-FF50-FC63-0BDC-C9C52FB3BBAE}"/>
              </a:ext>
            </a:extLst>
          </p:cNvPr>
          <p:cNvCxnSpPr>
            <a:cxnSpLocks/>
          </p:cNvCxnSpPr>
          <p:nvPr/>
        </p:nvCxnSpPr>
        <p:spPr>
          <a:xfrm>
            <a:off x="2669142" y="4429557"/>
            <a:ext cx="0" cy="7048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A662E-A012-F954-6BBC-F23C0AE289C3}"/>
                  </a:ext>
                </a:extLst>
              </p:cNvPr>
              <p:cNvSpPr txBox="1"/>
              <p:nvPr/>
            </p:nvSpPr>
            <p:spPr>
              <a:xfrm>
                <a:off x="6785260" y="4333580"/>
                <a:ext cx="3370532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/>
                  <a:t>m</a:t>
                </a:r>
                <a:endParaRPr lang="en-GB" sz="25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A662E-A012-F954-6BBC-F23C0AE28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260" y="4333580"/>
                <a:ext cx="3370532" cy="887422"/>
              </a:xfrm>
              <a:prstGeom prst="rect">
                <a:avLst/>
              </a:prstGeom>
              <a:blipFill>
                <a:blip r:embed="rId4"/>
                <a:stretch>
                  <a:fillRect t="-4828" b="-17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3178D8-7057-F04E-1AE6-D5FB1056CF34}"/>
              </a:ext>
            </a:extLst>
          </p:cNvPr>
          <p:cNvCxnSpPr>
            <a:cxnSpLocks/>
          </p:cNvCxnSpPr>
          <p:nvPr/>
        </p:nvCxnSpPr>
        <p:spPr>
          <a:xfrm>
            <a:off x="7793591" y="4429556"/>
            <a:ext cx="0" cy="7048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3446BB-BADF-6BAD-1CC0-97FCB7B48BFF}"/>
                  </a:ext>
                </a:extLst>
              </p:cNvPr>
              <p:cNvSpPr txBox="1"/>
              <p:nvPr/>
            </p:nvSpPr>
            <p:spPr>
              <a:xfrm>
                <a:off x="4041633" y="2021154"/>
                <a:ext cx="3370533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3446BB-BADF-6BAD-1CC0-97FCB7B48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633" y="2021154"/>
                <a:ext cx="3370533" cy="1297791"/>
              </a:xfrm>
              <a:prstGeom prst="rect">
                <a:avLst/>
              </a:prstGeom>
              <a:blipFill>
                <a:blip r:embed="rId5"/>
                <a:stretch>
                  <a:fillRect t="-3302" b="-11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B04A2-CBBE-6EED-926F-759E3AB006C2}"/>
              </a:ext>
            </a:extLst>
          </p:cNvPr>
          <p:cNvCxnSpPr>
            <a:cxnSpLocks/>
          </p:cNvCxnSpPr>
          <p:nvPr/>
        </p:nvCxnSpPr>
        <p:spPr>
          <a:xfrm>
            <a:off x="5033033" y="2127256"/>
            <a:ext cx="0" cy="1066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60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1">
            <a:hlinkClick r:id="" action="ppaction://media"/>
            <a:extLst>
              <a:ext uri="{FF2B5EF4-FFF2-40B4-BE49-F238E27FC236}">
                <a16:creationId xmlns:a16="http://schemas.microsoft.com/office/drawing/2014/main" id="{E2CB9D18-8DC3-576C-84D6-A39B6E3E37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2">
            <a:hlinkClick r:id="" action="ppaction://media"/>
            <a:extLst>
              <a:ext uri="{FF2B5EF4-FFF2-40B4-BE49-F238E27FC236}">
                <a16:creationId xmlns:a16="http://schemas.microsoft.com/office/drawing/2014/main" id="{255C4D49-0CA5-A212-98A8-82B4A92182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3">
            <a:hlinkClick r:id="" action="ppaction://media"/>
            <a:extLst>
              <a:ext uri="{FF2B5EF4-FFF2-40B4-BE49-F238E27FC236}">
                <a16:creationId xmlns:a16="http://schemas.microsoft.com/office/drawing/2014/main" id="{D28BE10A-3144-8672-7BFF-359970857A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95B5EB23-C346-0FE5-C423-6C2330CB0A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86364"/>
                <a:ext cx="9503313" cy="45807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l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dirty="0"/>
                  <a:t>	</a:t>
                </a:r>
                <a:r>
                  <a:rPr lang="en-GB" sz="2500" i="1" dirty="0"/>
                  <a:t>m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i="1" dirty="0"/>
                  <a:t>	</a:t>
                </a:r>
                <a:r>
                  <a:rPr lang="en-GB" sz="2500" i="1" dirty="0"/>
                  <a:t>n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i="1" dirty="0"/>
                  <a:t>	</a:t>
                </a:r>
                <a:r>
                  <a:rPr lang="en-GB" sz="2500" i="1" dirty="0"/>
                  <a:t>o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  <a:tab pos="2514600" algn="l"/>
                  </a:tabLst>
                </a:pPr>
                <a:r>
                  <a:rPr lang="en-GB" sz="2500" b="1" i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i="1" dirty="0"/>
                  <a:t>			</a:t>
                </a:r>
                <a:r>
                  <a:rPr lang="en-GB" sz="2500" dirty="0"/>
                  <a:t>TND </a:t>
                </a:r>
                <a:r>
                  <a:rPr lang="en-GB" sz="2500" i="1" dirty="0"/>
                  <a:t>l</a:t>
                </a:r>
                <a:r>
                  <a:rPr lang="en-GB" sz="2500" dirty="0"/>
                  <a:t>-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  <a:r>
                  <a:rPr lang="en-GB" sz="2500" dirty="0"/>
                  <a:t>-</a:t>
                </a:r>
                <a:r>
                  <a:rPr lang="en-GB" sz="2500" i="1" dirty="0"/>
                  <a:t>o</a:t>
                </a:r>
                <a:endParaRPr lang="en-GB" sz="2500" b="1" i="1" dirty="0"/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This rule is known as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tertium non </a:t>
                </a:r>
                <a:r>
                  <a:rPr lang="en-GB" sz="2500" b="1" dirty="0" err="1">
                    <a:solidFill>
                      <a:srgbClr val="C00000"/>
                    </a:solidFill>
                  </a:rPr>
                  <a:t>datur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 third way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idea is that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must either be true or false, and so 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follows from the assumption that </a:t>
                </a: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true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from the assumption that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false, then you can safely infer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once and for all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86364"/>
                <a:ext cx="9503313" cy="4580741"/>
              </a:xfrm>
              <a:prstGeom prst="rect">
                <a:avLst/>
              </a:prstGeom>
              <a:blipFill>
                <a:blip r:embed="rId3"/>
                <a:stretch>
                  <a:fillRect l="-963" t="-533" r="-1412" b="-2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Tertium non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datur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34F548-FA27-B85D-A766-86C0B0E5300A}"/>
              </a:ext>
            </a:extLst>
          </p:cNvPr>
          <p:cNvCxnSpPr>
            <a:cxnSpLocks/>
          </p:cNvCxnSpPr>
          <p:nvPr/>
        </p:nvCxnSpPr>
        <p:spPr>
          <a:xfrm>
            <a:off x="2355218" y="1626783"/>
            <a:ext cx="0" cy="18954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27C483-FCC9-C16A-F787-5CA24976FDAC}"/>
              </a:ext>
            </a:extLst>
          </p:cNvPr>
          <p:cNvCxnSpPr>
            <a:cxnSpLocks/>
          </p:cNvCxnSpPr>
          <p:nvPr/>
        </p:nvCxnSpPr>
        <p:spPr>
          <a:xfrm>
            <a:off x="2726693" y="1946344"/>
            <a:ext cx="4476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0A9362-986B-42A2-81C0-565CCB283C41}"/>
              </a:ext>
            </a:extLst>
          </p:cNvPr>
          <p:cNvCxnSpPr>
            <a:cxnSpLocks/>
          </p:cNvCxnSpPr>
          <p:nvPr/>
        </p:nvCxnSpPr>
        <p:spPr>
          <a:xfrm>
            <a:off x="2726693" y="1626783"/>
            <a:ext cx="0" cy="676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494530-9E41-3EBE-EA32-B2F573E1307F}"/>
              </a:ext>
            </a:extLst>
          </p:cNvPr>
          <p:cNvCxnSpPr>
            <a:cxnSpLocks/>
          </p:cNvCxnSpPr>
          <p:nvPr/>
        </p:nvCxnSpPr>
        <p:spPr>
          <a:xfrm>
            <a:off x="2726693" y="2746444"/>
            <a:ext cx="65468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CEFFFF-C283-A8CF-BD20-E1C5D47FF51D}"/>
              </a:ext>
            </a:extLst>
          </p:cNvPr>
          <p:cNvCxnSpPr>
            <a:cxnSpLocks/>
          </p:cNvCxnSpPr>
          <p:nvPr/>
        </p:nvCxnSpPr>
        <p:spPr>
          <a:xfrm>
            <a:off x="2726693" y="2426883"/>
            <a:ext cx="0" cy="676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6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218246"/>
                <a:ext cx="9503313" cy="56066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You might have noticed that TND looks a bit like Disjunction Elimination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 fact, you can think of applying TND as applying Disjunction Elimination to the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Law of the Excluded Middle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2000"/>
                  </a:spcAft>
                </a:pPr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5000"/>
                  </a:spcAft>
                  <a:buFont typeface="Arial" panose="020B0604020202020204" pitchFamily="34" charset="0"/>
                  <a:buChar char="•"/>
                </a:pPr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adding TND to our system is equivalent to assuming that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LEM </a:t>
                </a:r>
                <a:r>
                  <a:rPr lang="en-GB" sz="2500" dirty="0"/>
                  <a:t>is always true, no matter what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/>
                  <a:t>is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(But this is just a helpful way of thinking: in our system, TND is its own rule!)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18246"/>
                <a:ext cx="9503313" cy="5606663"/>
              </a:xfrm>
              <a:prstGeom prst="rect">
                <a:avLst/>
              </a:prstGeom>
              <a:blipFill>
                <a:blip r:embed="rId3"/>
                <a:stretch>
                  <a:fillRect l="-963" t="-326" b="-2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TND, Disjunction Elimination, and 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EF73E7-0F21-3DD9-1DBF-9703B276E120}"/>
                  </a:ext>
                </a:extLst>
              </p:cNvPr>
              <p:cNvSpPr txBox="1"/>
              <p:nvPr/>
            </p:nvSpPr>
            <p:spPr>
              <a:xfrm>
                <a:off x="3628986" y="3115349"/>
                <a:ext cx="4751657" cy="18825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962275" algn="l"/>
                  </a:tabLst>
                </a:pPr>
                <a:r>
                  <a:rPr lang="en-GB" dirty="0"/>
                  <a:t>	</a:t>
                </a:r>
                <a:r>
                  <a:rPr lang="en-GB" i="1" dirty="0"/>
                  <a:t>i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dirty="0"/>
                  <a:t>	</a:t>
                </a:r>
                <a:r>
                  <a:rPr lang="en-GB" i="1" dirty="0"/>
                  <a:t>j</a:t>
                </a:r>
                <a:r>
                  <a:rPr lang="en-GB" dirty="0"/>
                  <a:t>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dirty="0"/>
                  <a:t>	</a:t>
                </a:r>
                <a:r>
                  <a:rPr lang="en-GB" i="1" dirty="0"/>
                  <a:t>k</a:t>
                </a:r>
                <a:r>
                  <a:rPr lang="en-GB" dirty="0"/>
                  <a:t>		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/>
                  <a:t>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dirty="0"/>
                  <a:t>	</a:t>
                </a:r>
                <a:r>
                  <a:rPr lang="en-GB" i="1" dirty="0"/>
                  <a:t>l</a:t>
                </a:r>
                <a:r>
                  <a:rPr lang="en-GB" dirty="0"/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dirty="0"/>
                  <a:t>	</a:t>
                </a:r>
                <a:r>
                  <a:rPr lang="en-GB" i="1" dirty="0"/>
                  <a:t>m		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b="1" dirty="0"/>
                  <a:t>		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b="1" dirty="0"/>
                  <a:t>		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E </a:t>
                </a:r>
                <a:r>
                  <a:rPr lang="en-GB" i="1" dirty="0" err="1"/>
                  <a:t>i</a:t>
                </a:r>
                <a:r>
                  <a:rPr lang="en-GB" dirty="0"/>
                  <a:t>, </a:t>
                </a:r>
                <a:r>
                  <a:rPr lang="en-GB" i="1" dirty="0"/>
                  <a:t>j</a:t>
                </a:r>
                <a:r>
                  <a:rPr lang="en-GB" dirty="0"/>
                  <a:t>-</a:t>
                </a:r>
                <a:r>
                  <a:rPr lang="en-GB" i="1" dirty="0"/>
                  <a:t>k</a:t>
                </a:r>
                <a:r>
                  <a:rPr lang="en-GB" dirty="0"/>
                  <a:t>, </a:t>
                </a:r>
                <a:r>
                  <a:rPr lang="en-GB" i="1" dirty="0"/>
                  <a:t>l-m</a:t>
                </a:r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EF73E7-0F21-3DD9-1DBF-9703B276E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986" y="3115349"/>
                <a:ext cx="4751657" cy="1882567"/>
              </a:xfrm>
              <a:prstGeom prst="rect">
                <a:avLst/>
              </a:prstGeom>
              <a:blipFill>
                <a:blip r:embed="rId4"/>
                <a:stretch>
                  <a:fillRect t="-1294" b="-4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D1927D-AE50-58C0-08CF-185011C8C199}"/>
              </a:ext>
            </a:extLst>
          </p:cNvPr>
          <p:cNvCxnSpPr>
            <a:cxnSpLocks/>
          </p:cNvCxnSpPr>
          <p:nvPr/>
        </p:nvCxnSpPr>
        <p:spPr>
          <a:xfrm>
            <a:off x="4518293" y="3206916"/>
            <a:ext cx="0" cy="16984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C3C583-8C6A-88A5-AD00-B6D53A918130}"/>
              </a:ext>
            </a:extLst>
          </p:cNvPr>
          <p:cNvCxnSpPr>
            <a:cxnSpLocks/>
          </p:cNvCxnSpPr>
          <p:nvPr/>
        </p:nvCxnSpPr>
        <p:spPr>
          <a:xfrm>
            <a:off x="4994543" y="3768962"/>
            <a:ext cx="41565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5E261D-3336-8039-914E-D26A46EDAEC5}"/>
              </a:ext>
            </a:extLst>
          </p:cNvPr>
          <p:cNvCxnSpPr>
            <a:cxnSpLocks/>
          </p:cNvCxnSpPr>
          <p:nvPr/>
        </p:nvCxnSpPr>
        <p:spPr>
          <a:xfrm>
            <a:off x="4994543" y="3505200"/>
            <a:ext cx="0" cy="51637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D221AC-64FC-E1ED-42D7-CDDC4169595F}"/>
              </a:ext>
            </a:extLst>
          </p:cNvPr>
          <p:cNvCxnSpPr>
            <a:cxnSpLocks/>
          </p:cNvCxnSpPr>
          <p:nvPr/>
        </p:nvCxnSpPr>
        <p:spPr>
          <a:xfrm>
            <a:off x="4994543" y="4369037"/>
            <a:ext cx="52995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287468-E8E1-807A-594F-2C2BF6008624}"/>
              </a:ext>
            </a:extLst>
          </p:cNvPr>
          <p:cNvCxnSpPr>
            <a:cxnSpLocks/>
          </p:cNvCxnSpPr>
          <p:nvPr/>
        </p:nvCxnSpPr>
        <p:spPr>
          <a:xfrm>
            <a:off x="4994543" y="4105275"/>
            <a:ext cx="0" cy="51637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1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986509"/>
                <a:ext cx="9503313" cy="35804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2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695575" algn="l"/>
                  </a:tabLst>
                </a:pPr>
                <a:r>
                  <a:rPr lang="en-US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2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695575" algn="l"/>
                  </a:tabLst>
                </a:pPr>
                <a:r>
                  <a:rPr lang="en-GB" sz="2500" dirty="0"/>
                  <a:t>	4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695575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E 1, 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695575" algn="l"/>
                  </a:tabLst>
                </a:pPr>
                <a:r>
                  <a:rPr lang="en-GB" sz="2500" dirty="0"/>
                  <a:t>	6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5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695575" algn="l"/>
                  </a:tabLst>
                </a:pPr>
                <a:r>
                  <a:rPr lang="en-GB" sz="2500" dirty="0"/>
                  <a:t>	7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500" dirty="0"/>
                  <a:t>		TND 2-3, 4-6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986509"/>
                <a:ext cx="9503313" cy="3580467"/>
              </a:xfrm>
              <a:prstGeom prst="rect">
                <a:avLst/>
              </a:prstGeom>
              <a:blipFill>
                <a:blip r:embed="rId3"/>
                <a:stretch>
                  <a:fillRect l="-963" t="-511" b="-37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2752725"/>
            <a:ext cx="0" cy="27051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3071610"/>
            <a:ext cx="13430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52725" y="3448049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33CF5-62AF-A261-DC28-321B5A966E06}"/>
              </a:ext>
            </a:extLst>
          </p:cNvPr>
          <p:cNvCxnSpPr>
            <a:cxnSpLocks/>
          </p:cNvCxnSpPr>
          <p:nvPr/>
        </p:nvCxnSpPr>
        <p:spPr>
          <a:xfrm>
            <a:off x="2752725" y="3138558"/>
            <a:ext cx="0" cy="7095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67EDCC-8D11-223D-694B-B83D82C2FFFE}"/>
              </a:ext>
            </a:extLst>
          </p:cNvPr>
          <p:cNvCxnSpPr>
            <a:cxnSpLocks/>
          </p:cNvCxnSpPr>
          <p:nvPr/>
        </p:nvCxnSpPr>
        <p:spPr>
          <a:xfrm>
            <a:off x="2752725" y="4276724"/>
            <a:ext cx="6000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2752725" y="3957708"/>
            <a:ext cx="0" cy="10810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603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14: Basic Proof Rules for TFL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048510"/>
            <a:ext cx="10155865" cy="4465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the Biconditional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Disjunction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Contradiction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Negation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Top Tips</a:t>
            </a:r>
          </a:p>
        </p:txBody>
      </p:sp>
    </p:spTree>
    <p:extLst>
      <p:ext uri="{BB962C8B-B14F-4D97-AF65-F5344CB8AC3E}">
        <p14:creationId xmlns:p14="http://schemas.microsoft.com/office/powerpoint/2010/main" val="1594771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189828"/>
            <a:ext cx="9503313" cy="35548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Every time you write a new sentence in a proof, you need to either </a:t>
            </a:r>
            <a:r>
              <a:rPr lang="en-GB" sz="2500" b="1" dirty="0">
                <a:solidFill>
                  <a:srgbClr val="C00000"/>
                </a:solidFill>
              </a:rPr>
              <a:t>prove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it, or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assume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it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are </a:t>
            </a:r>
            <a:r>
              <a:rPr lang="en-GB" sz="2500" b="1" dirty="0">
                <a:solidFill>
                  <a:srgbClr val="C00000"/>
                </a:solidFill>
              </a:rPr>
              <a:t>proving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sentence, then you need to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cite a rule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which justifies your inference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can find a handy list of all of the rules in an appendix to </a:t>
            </a:r>
            <a:r>
              <a:rPr lang="en-GB" sz="25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forallx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time you cite a rule, you must make sure that it takes </a:t>
            </a:r>
            <a:r>
              <a:rPr lang="en-GB" sz="2500" b="1" dirty="0">
                <a:solidFill>
                  <a:srgbClr val="002060"/>
                </a:solidFill>
              </a:rPr>
              <a:t>exactly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 form it has in </a:t>
            </a:r>
            <a:r>
              <a:rPr lang="en-GB" sz="25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forallx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Prove it…</a:t>
            </a:r>
          </a:p>
        </p:txBody>
      </p:sp>
    </p:spTree>
    <p:extLst>
      <p:ext uri="{BB962C8B-B14F-4D97-AF65-F5344CB8AC3E}">
        <p14:creationId xmlns:p14="http://schemas.microsoft.com/office/powerpoint/2010/main" val="42233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318068"/>
            <a:ext cx="9503313" cy="32983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assume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sentence, that triggers a </a:t>
            </a:r>
            <a:r>
              <a:rPr lang="en-GB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subproof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you must indicate that by indenting and underlining your new assumption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002060"/>
                </a:solidFill>
              </a:rPr>
              <a:t>TWO IMPORTANT POINTS ABOUT SUBPROOFS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You cannot cite any material that is trapped within a closed </a:t>
            </a:r>
            <a:r>
              <a:rPr lang="en-GB" sz="2500" dirty="0" err="1"/>
              <a:t>subproof</a:t>
            </a:r>
            <a:r>
              <a:rPr lang="en-GB" sz="2500" dirty="0"/>
              <a:t>!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/>
              <a:t>You haven’t finished your proof until you’ve got out of all your </a:t>
            </a:r>
            <a:r>
              <a:rPr lang="en-GB" sz="2500" dirty="0" err="1"/>
              <a:t>subproofs</a:t>
            </a:r>
            <a:r>
              <a:rPr lang="en-GB" sz="2500" dirty="0"/>
              <a:t>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…or assume it!</a:t>
            </a:r>
          </a:p>
        </p:txBody>
      </p:sp>
    </p:spTree>
    <p:extLst>
      <p:ext uri="{BB962C8B-B14F-4D97-AF65-F5344CB8AC3E}">
        <p14:creationId xmlns:p14="http://schemas.microsoft.com/office/powerpoint/2010/main" val="1550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6534150" y="3127837"/>
                <a:ext cx="3694382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m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b="1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b="1" dirty="0"/>
                  <a:t>	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/>
                  <a:t>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/>
                  <a:t>m, 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0" y="3127837"/>
                <a:ext cx="3694382" cy="1297791"/>
              </a:xfrm>
              <a:prstGeom prst="rect">
                <a:avLst/>
              </a:prstGeom>
              <a:blipFill>
                <a:blip r:embed="rId3"/>
                <a:stretch>
                  <a:fillRect t="-2817" b="-10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Re-cap: rules for the conditional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7EA3F8-FF50-FC63-0BDC-C9C52FB3BBAE}"/>
              </a:ext>
            </a:extLst>
          </p:cNvPr>
          <p:cNvCxnSpPr>
            <a:cxnSpLocks/>
          </p:cNvCxnSpPr>
          <p:nvPr/>
        </p:nvCxnSpPr>
        <p:spPr>
          <a:xfrm>
            <a:off x="7532956" y="3229041"/>
            <a:ext cx="0" cy="1095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53E0E3-DF61-E889-C29E-4D56C5640835}"/>
                  </a:ext>
                </a:extLst>
              </p:cNvPr>
              <p:cNvSpPr txBox="1"/>
              <p:nvPr/>
            </p:nvSpPr>
            <p:spPr>
              <a:xfrm>
                <a:off x="1261652" y="3127837"/>
                <a:ext cx="3951557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96227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m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96227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343025" algn="l"/>
                    <a:tab pos="251460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m</a:t>
                </a:r>
                <a:r>
                  <a:rPr lang="en-GB" sz="2500" dirty="0"/>
                  <a:t>-</a:t>
                </a:r>
                <a:r>
                  <a:rPr lang="en-GB" sz="2500" i="1" dirty="0"/>
                  <a:t>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53E0E3-DF61-E889-C29E-4D56C5640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652" y="3127837"/>
                <a:ext cx="3951557" cy="1297791"/>
              </a:xfrm>
              <a:prstGeom prst="rect">
                <a:avLst/>
              </a:prstGeom>
              <a:blipFill>
                <a:blip r:embed="rId4"/>
                <a:stretch>
                  <a:fillRect t="-2817" b="-10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251E39-C404-C763-13B6-2957C6B826D1}"/>
              </a:ext>
            </a:extLst>
          </p:cNvPr>
          <p:cNvCxnSpPr>
            <a:cxnSpLocks/>
          </p:cNvCxnSpPr>
          <p:nvPr/>
        </p:nvCxnSpPr>
        <p:spPr>
          <a:xfrm>
            <a:off x="2241409" y="3243334"/>
            <a:ext cx="0" cy="10619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DFCE4D-7099-A282-6DC7-ACE50CFEEA2A}"/>
              </a:ext>
            </a:extLst>
          </p:cNvPr>
          <p:cNvCxnSpPr>
            <a:cxnSpLocks/>
          </p:cNvCxnSpPr>
          <p:nvPr/>
        </p:nvCxnSpPr>
        <p:spPr>
          <a:xfrm>
            <a:off x="2660509" y="3576436"/>
            <a:ext cx="4255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61F344-31FC-2619-06AD-14EE1F99ACA9}"/>
              </a:ext>
            </a:extLst>
          </p:cNvPr>
          <p:cNvCxnSpPr>
            <a:cxnSpLocks/>
          </p:cNvCxnSpPr>
          <p:nvPr/>
        </p:nvCxnSpPr>
        <p:spPr>
          <a:xfrm>
            <a:off x="2660509" y="3243334"/>
            <a:ext cx="0" cy="6712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810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319925"/>
                <a:ext cx="9503313" cy="291361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When you use an </a:t>
                </a:r>
                <a:r>
                  <a:rPr lang="en-GB" sz="2500" b="1" dirty="0">
                    <a:solidFill>
                      <a:schemeClr val="accent1"/>
                    </a:solidFill>
                  </a:rPr>
                  <a:t>introduction rule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to introduce a connective, you are introducing it as the </a:t>
                </a:r>
                <a:r>
                  <a:rPr lang="en-GB" sz="2500" b="1" dirty="0">
                    <a:solidFill>
                      <a:schemeClr val="accent6"/>
                    </a:solidFill>
                  </a:rPr>
                  <a:t>main logical operator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You can only apply an </a:t>
                </a:r>
                <a:r>
                  <a:rPr lang="en-GB" sz="2500" b="1" dirty="0">
                    <a:solidFill>
                      <a:schemeClr val="accent2"/>
                    </a:solidFill>
                  </a:rPr>
                  <a:t>elimination rule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the </a:t>
                </a:r>
                <a:r>
                  <a:rPr lang="en-GB" sz="2500" b="1" dirty="0">
                    <a:solidFill>
                      <a:schemeClr val="accent6"/>
                    </a:solidFill>
                  </a:rPr>
                  <a:t>main logical operator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the sentence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For example, you </a:t>
                </a:r>
                <a:r>
                  <a:rPr lang="en-GB" sz="2500" b="1" i="1" dirty="0">
                    <a:solidFill>
                      <a:srgbClr val="FF0000"/>
                    </a:solidFill>
                  </a:rPr>
                  <a:t>cannot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apply Conjunction Elimination to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319925"/>
                <a:ext cx="9503313" cy="2913618"/>
              </a:xfrm>
              <a:prstGeom prst="rect">
                <a:avLst/>
              </a:prstGeom>
              <a:blipFill>
                <a:blip r:embed="rId3"/>
                <a:stretch>
                  <a:fillRect l="-963" t="-1255" r="-1797" b="-1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main logical operator</a:t>
            </a:r>
          </a:p>
        </p:txBody>
      </p:sp>
    </p:spTree>
    <p:extLst>
      <p:ext uri="{BB962C8B-B14F-4D97-AF65-F5344CB8AC3E}">
        <p14:creationId xmlns:p14="http://schemas.microsoft.com/office/powerpoint/2010/main" val="30262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36881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Figure out what the main logical operator in your conclusion is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you’re lucky, that will tell you what the second-to-last line of your proof should be: it should set you up to apply the </a:t>
                </a:r>
                <a:r>
                  <a:rPr lang="en-GB" sz="2500" b="1" dirty="0">
                    <a:solidFill>
                      <a:schemeClr val="accent1"/>
                    </a:solidFill>
                  </a:rPr>
                  <a:t>introduction rule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for the main logical operator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Now take the second-to-last line of your proof as your goal, and re-apply this method (and so on…)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Imagine that your conclusion is a conditional,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You should try inferring this conclusion by applying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This requires a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subproof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in which you assume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 then infer </a:t>
                </a: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Now ask: How might I make that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subproof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36881"/>
                <a:ext cx="9503313" cy="4965462"/>
              </a:xfrm>
              <a:prstGeom prst="rect">
                <a:avLst/>
              </a:prstGeom>
              <a:blipFill>
                <a:blip r:embed="rId3"/>
                <a:stretch>
                  <a:fillRect l="-963" t="-491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 1: Work backwards from your conclusion</a:t>
            </a:r>
          </a:p>
        </p:txBody>
      </p:sp>
    </p:spTree>
    <p:extLst>
      <p:ext uri="{BB962C8B-B14F-4D97-AF65-F5344CB8AC3E}">
        <p14:creationId xmlns:p14="http://schemas.microsoft.com/office/powerpoint/2010/main" val="324969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 2: Work forwards from your premises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142204"/>
            <a:ext cx="9503313" cy="35548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Identify the main logical operator in each of your premises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your lucky, you’ll be able to apply some </a:t>
            </a:r>
            <a:r>
              <a:rPr lang="en-GB" sz="2500" b="1" dirty="0">
                <a:solidFill>
                  <a:schemeClr val="accent2"/>
                </a:solidFill>
              </a:rPr>
              <a:t>elimination rules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these premises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Once you have derived some more sentences from your premises, look at what </a:t>
            </a:r>
            <a:r>
              <a:rPr lang="en-GB" sz="2500" b="1" dirty="0">
                <a:solidFill>
                  <a:schemeClr val="accent2"/>
                </a:solidFill>
              </a:rPr>
              <a:t>elimination rules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you can apply to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them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(and so on…)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 very handy tip: if any of your premises are conjunctions, it is often a good idea to apply Conjunction Elimination straight away</a:t>
            </a:r>
          </a:p>
        </p:txBody>
      </p:sp>
    </p:spTree>
    <p:extLst>
      <p:ext uri="{BB962C8B-B14F-4D97-AF65-F5344CB8AC3E}">
        <p14:creationId xmlns:p14="http://schemas.microsoft.com/office/powerpoint/2010/main" val="359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 3: TND!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655166"/>
            <a:ext cx="9503313" cy="2528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get stuck, try using TND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Sometimes you have to use TND to complete a proof, but it isn’t always clear in advance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So, if you feel completely stuck in a proof, that’s often a good sign that you really need to try TND!</a:t>
            </a:r>
          </a:p>
        </p:txBody>
      </p:sp>
    </p:spTree>
    <p:extLst>
      <p:ext uri="{BB962C8B-B14F-4D97-AF65-F5344CB8AC3E}">
        <p14:creationId xmlns:p14="http://schemas.microsoft.com/office/powerpoint/2010/main" val="26798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Don’t be afraid of making assumptions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757486"/>
            <a:ext cx="9503313" cy="43242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proof system only works if you make new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assumptions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from time to time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can make a new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assumption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whenever you want, but I wouldn’t recommend just guessing a new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assumption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(unless you are really out of ideas!)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Whenever you make a new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assumption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you should have a plan for how you are going to get out of the </a:t>
            </a:r>
            <a:r>
              <a:rPr lang="en-GB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subproof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you just opened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can even be handy to make notes to remind you later why you thought it was a good idea to make your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33311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Don’t give up!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591049"/>
            <a:ext cx="9503313" cy="26571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Proofs can be tricky, so don’t give up too quickly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(Definitely resist the urge to look up the solutions before you have a proof that you think works!)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one approach doesn’t work, try another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Slowly but surely, you will get very good at the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proof game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en-GB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00175"/>
                <a:ext cx="9503313" cy="52219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		</a:t>
                </a:r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</a:tabLst>
                </a:pPr>
                <a:r>
                  <a:rPr lang="en-US" sz="2500" b="0" dirty="0"/>
                  <a:t>			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			</a:t>
                </a:r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			</a:t>
                </a:r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			</a:t>
                </a:r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			</a:t>
                </a:r>
                <a:r>
                  <a:rPr lang="en-US" sz="2500" b="0" dirty="0"/>
                  <a:t>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			</a:t>
                </a:r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		</a:t>
                </a:r>
                <a:r>
                  <a:rPr lang="en-US" sz="2500" b="0" dirty="0"/>
                  <a:t>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??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500" b="0" dirty="0"/>
                  <a:t>I ??-??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00175"/>
                <a:ext cx="9503313" cy="5221942"/>
              </a:xfrm>
              <a:prstGeom prst="rect">
                <a:avLst/>
              </a:prstGeom>
              <a:blipFill>
                <a:blip r:embed="rId3"/>
                <a:stretch>
                  <a:fillRect l="-963" t="-234" b="-2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 last example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2900160"/>
            <a:ext cx="13430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7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00175"/>
                <a:ext cx="9503313" cy="52219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</a:tabLst>
                </a:pPr>
                <a:r>
                  <a:rPr lang="en-US" sz="2500" b="0" dirty="0"/>
                  <a:t>			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			</a:t>
                </a:r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			</a:t>
                </a:r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			</a:t>
                </a:r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			</a:t>
                </a:r>
                <a:r>
                  <a:rPr lang="en-US" sz="2500" b="0" dirty="0"/>
                  <a:t>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			</a:t>
                </a:r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??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	??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??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500" b="0" dirty="0"/>
                  <a:t>I 3-</a:t>
                </a:r>
                <a:r>
                  <a:rPr lang="en-US" sz="2500" dirty="0"/>
                  <a:t>??</a:t>
                </a:r>
                <a:endParaRPr lang="en-US" sz="25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00175"/>
                <a:ext cx="9503313" cy="5221942"/>
              </a:xfrm>
              <a:prstGeom prst="rect">
                <a:avLst/>
              </a:prstGeom>
              <a:blipFill>
                <a:blip r:embed="rId3"/>
                <a:stretch>
                  <a:fillRect l="-963" t="-234" b="-2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 last example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2900160"/>
            <a:ext cx="13430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05100" y="3286124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7175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00175"/>
                <a:ext cx="9503313" cy="52219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</a:tabLst>
                </a:pPr>
                <a:r>
                  <a:rPr lang="en-US" sz="2500" b="0" dirty="0"/>
                  <a:t>	4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5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500" b="0" dirty="0"/>
                  <a:t>E 1, 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6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500" b="0" dirty="0"/>
                  <a:t>E 5,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7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8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500" b="0" dirty="0"/>
                  <a:t>I 3, 7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9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500" b="0" dirty="0"/>
                  <a:t>E 8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??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	??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??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500" b="0" dirty="0"/>
                  <a:t>I 3-??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00175"/>
                <a:ext cx="9503313" cy="5221942"/>
              </a:xfrm>
              <a:prstGeom prst="rect">
                <a:avLst/>
              </a:prstGeom>
              <a:blipFill>
                <a:blip r:embed="rId3"/>
                <a:stretch>
                  <a:fillRect l="-963" t="-234" b="-2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 last example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2900160"/>
            <a:ext cx="13430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05100" y="3286124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67EDCC-8D11-223D-694B-B83D82C2FFFE}"/>
              </a:ext>
            </a:extLst>
          </p:cNvPr>
          <p:cNvCxnSpPr>
            <a:cxnSpLocks/>
          </p:cNvCxnSpPr>
          <p:nvPr/>
        </p:nvCxnSpPr>
        <p:spPr>
          <a:xfrm>
            <a:off x="3005137" y="3709915"/>
            <a:ext cx="44291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3005137" y="3390899"/>
            <a:ext cx="0" cy="10810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0CF9E5-FCA7-8D22-BF52-FB65CD3A8C37}"/>
              </a:ext>
            </a:extLst>
          </p:cNvPr>
          <p:cNvCxnSpPr>
            <a:cxnSpLocks/>
          </p:cNvCxnSpPr>
          <p:nvPr/>
        </p:nvCxnSpPr>
        <p:spPr>
          <a:xfrm>
            <a:off x="3005137" y="4919590"/>
            <a:ext cx="6619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DC637-5B7F-5C30-3F07-AD06AC078AD4}"/>
              </a:ext>
            </a:extLst>
          </p:cNvPr>
          <p:cNvCxnSpPr>
            <a:cxnSpLocks/>
          </p:cNvCxnSpPr>
          <p:nvPr/>
        </p:nvCxnSpPr>
        <p:spPr>
          <a:xfrm>
            <a:off x="3005137" y="4600574"/>
            <a:ext cx="0" cy="10668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00175"/>
                <a:ext cx="9503313" cy="52219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</a:tabLst>
                </a:pPr>
                <a:r>
                  <a:rPr lang="en-US" sz="2500" b="0" dirty="0"/>
                  <a:t>	4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5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500" b="0" dirty="0"/>
                  <a:t>E 1, 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6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500" b="0" dirty="0"/>
                  <a:t>E 5,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7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8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500" b="0" dirty="0"/>
                  <a:t>I 3, 7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9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500" b="0" dirty="0"/>
                  <a:t>E 8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10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500" b="0" dirty="0"/>
                  <a:t>E 2, 4-6, 7-9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??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500" b="0" dirty="0"/>
                  <a:t>I 3-??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00175"/>
                <a:ext cx="9503313" cy="5221942"/>
              </a:xfrm>
              <a:prstGeom prst="rect">
                <a:avLst/>
              </a:prstGeom>
              <a:blipFill>
                <a:blip r:embed="rId3"/>
                <a:stretch>
                  <a:fillRect l="-963" t="-234" b="-2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 last example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2900160"/>
            <a:ext cx="13430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05100" y="3286124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33CF5-62AF-A261-DC28-321B5A966E06}"/>
              </a:ext>
            </a:extLst>
          </p:cNvPr>
          <p:cNvCxnSpPr>
            <a:cxnSpLocks/>
          </p:cNvCxnSpPr>
          <p:nvPr/>
        </p:nvCxnSpPr>
        <p:spPr>
          <a:xfrm>
            <a:off x="2705100" y="2976633"/>
            <a:ext cx="0" cy="30984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67EDCC-8D11-223D-694B-B83D82C2FFFE}"/>
              </a:ext>
            </a:extLst>
          </p:cNvPr>
          <p:cNvCxnSpPr>
            <a:cxnSpLocks/>
          </p:cNvCxnSpPr>
          <p:nvPr/>
        </p:nvCxnSpPr>
        <p:spPr>
          <a:xfrm>
            <a:off x="3005137" y="3709915"/>
            <a:ext cx="44291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3005137" y="3390899"/>
            <a:ext cx="0" cy="10810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0CF9E5-FCA7-8D22-BF52-FB65CD3A8C37}"/>
              </a:ext>
            </a:extLst>
          </p:cNvPr>
          <p:cNvCxnSpPr>
            <a:cxnSpLocks/>
          </p:cNvCxnSpPr>
          <p:nvPr/>
        </p:nvCxnSpPr>
        <p:spPr>
          <a:xfrm>
            <a:off x="3005137" y="4919590"/>
            <a:ext cx="6619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DC637-5B7F-5C30-3F07-AD06AC078AD4}"/>
              </a:ext>
            </a:extLst>
          </p:cNvPr>
          <p:cNvCxnSpPr>
            <a:cxnSpLocks/>
          </p:cNvCxnSpPr>
          <p:nvPr/>
        </p:nvCxnSpPr>
        <p:spPr>
          <a:xfrm>
            <a:off x="3005137" y="4600574"/>
            <a:ext cx="0" cy="10668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3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14: Basic Proof Rules for TFL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048510"/>
            <a:ext cx="10155865" cy="4465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Rules for the Biconditional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Disjunction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Contradiction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Rules for Negation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Top Tips</a:t>
            </a:r>
          </a:p>
        </p:txBody>
      </p:sp>
    </p:spTree>
    <p:extLst>
      <p:ext uri="{BB962C8B-B14F-4D97-AF65-F5344CB8AC3E}">
        <p14:creationId xmlns:p14="http://schemas.microsoft.com/office/powerpoint/2010/main" val="33653328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00175"/>
                <a:ext cx="9503313" cy="52219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US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</a:tabLst>
                </a:pPr>
                <a:r>
                  <a:rPr lang="en-US" sz="2500" b="0" dirty="0"/>
                  <a:t>	4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5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500" b="0" dirty="0"/>
                  <a:t>E 1, 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6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500" b="0" dirty="0"/>
                  <a:t>E 5,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7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8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500" b="0" dirty="0"/>
                  <a:t>I 3, 7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9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500" b="0" dirty="0"/>
                  <a:t>E 8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10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500" b="0" dirty="0"/>
                  <a:t>E 2, 4-6, 7-9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04975" algn="l"/>
                    <a:tab pos="3143250" algn="l"/>
                  </a:tabLst>
                </a:pPr>
                <a:r>
                  <a:rPr lang="en-US" sz="2500" dirty="0"/>
                  <a:t>	11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500" b="0" dirty="0"/>
                  <a:t>I 3-10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00175"/>
                <a:ext cx="9503313" cy="5221942"/>
              </a:xfrm>
              <a:prstGeom prst="rect">
                <a:avLst/>
              </a:prstGeom>
              <a:blipFill>
                <a:blip r:embed="rId3"/>
                <a:stretch>
                  <a:fillRect l="-963" t="-234" b="-2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 last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2209800"/>
            <a:ext cx="0" cy="42957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2900160"/>
            <a:ext cx="13430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05100" y="3286124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33CF5-62AF-A261-DC28-321B5A966E06}"/>
              </a:ext>
            </a:extLst>
          </p:cNvPr>
          <p:cNvCxnSpPr>
            <a:cxnSpLocks/>
          </p:cNvCxnSpPr>
          <p:nvPr/>
        </p:nvCxnSpPr>
        <p:spPr>
          <a:xfrm>
            <a:off x="2705100" y="2976633"/>
            <a:ext cx="0" cy="30984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67EDCC-8D11-223D-694B-B83D82C2FFFE}"/>
              </a:ext>
            </a:extLst>
          </p:cNvPr>
          <p:cNvCxnSpPr>
            <a:cxnSpLocks/>
          </p:cNvCxnSpPr>
          <p:nvPr/>
        </p:nvCxnSpPr>
        <p:spPr>
          <a:xfrm>
            <a:off x="3005137" y="3709915"/>
            <a:ext cx="44291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3005137" y="3390899"/>
            <a:ext cx="0" cy="10810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0CF9E5-FCA7-8D22-BF52-FB65CD3A8C37}"/>
              </a:ext>
            </a:extLst>
          </p:cNvPr>
          <p:cNvCxnSpPr>
            <a:cxnSpLocks/>
          </p:cNvCxnSpPr>
          <p:nvPr/>
        </p:nvCxnSpPr>
        <p:spPr>
          <a:xfrm>
            <a:off x="3005137" y="4919590"/>
            <a:ext cx="6619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DC637-5B7F-5C30-3F07-AD06AC078AD4}"/>
              </a:ext>
            </a:extLst>
          </p:cNvPr>
          <p:cNvCxnSpPr>
            <a:cxnSpLocks/>
          </p:cNvCxnSpPr>
          <p:nvPr/>
        </p:nvCxnSpPr>
        <p:spPr>
          <a:xfrm>
            <a:off x="3005137" y="4600574"/>
            <a:ext cx="0" cy="10668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A491FE-E13F-F56B-B725-C481E23EF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F2D39-4B6F-8745-6207-DD553A42ACAD}"/>
              </a:ext>
            </a:extLst>
          </p:cNvPr>
          <p:cNvSpPr txBox="1"/>
          <p:nvPr/>
        </p:nvSpPr>
        <p:spPr>
          <a:xfrm>
            <a:off x="1180727" y="637811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next time…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64CEEF-C308-C7DD-EEE4-6B1D2BF520DA}"/>
              </a:ext>
            </a:extLst>
          </p:cNvPr>
          <p:cNvSpPr txBox="1"/>
          <p:nvPr/>
        </p:nvSpPr>
        <p:spPr>
          <a:xfrm>
            <a:off x="1344343" y="2549271"/>
            <a:ext cx="9503313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C00000"/>
                </a:solidFill>
              </a:rPr>
              <a:t>Complete Worksheet 7 before your seminar!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 Sections 26-29 of </a:t>
            </a:r>
            <a:r>
              <a:rPr lang="en-GB" sz="25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forallx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all associated exercises!</a:t>
            </a:r>
            <a:endParaRPr lang="en-GB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0401E-05FC-DD9E-41F3-251AE0480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17010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407748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319925"/>
                <a:ext cx="9503313" cy="291361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 be thought of as the conjunction of two conditionals: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if we want to prove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we (in effect) need to prove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Similarly, we can infer exactly the same things from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319925"/>
                <a:ext cx="9503313" cy="2913618"/>
              </a:xfrm>
              <a:prstGeom prst="rect">
                <a:avLst/>
              </a:prstGeom>
              <a:blipFill>
                <a:blip r:embed="rId3"/>
                <a:stretch>
                  <a:fillRect l="-963" t="-1255" r="-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biconditional</a:t>
            </a:r>
          </a:p>
        </p:txBody>
      </p:sp>
    </p:spTree>
    <p:extLst>
      <p:ext uri="{BB962C8B-B14F-4D97-AF65-F5344CB8AC3E}">
        <p14:creationId xmlns:p14="http://schemas.microsoft.com/office/powerpoint/2010/main" val="40405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4071036" y="1658204"/>
                <a:ext cx="4313507" cy="211852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l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dirty="0"/>
                  <a:t>	</a:t>
                </a:r>
                <a:r>
                  <a:rPr lang="en-GB" sz="2500" i="1" dirty="0"/>
                  <a:t>m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i="1" dirty="0"/>
                  <a:t>	</a:t>
                </a:r>
                <a:r>
                  <a:rPr lang="en-GB" sz="2500" i="1" dirty="0"/>
                  <a:t>n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i="1" dirty="0"/>
                  <a:t>	</a:t>
                </a:r>
                <a:r>
                  <a:rPr lang="en-GB" sz="2500" i="1" dirty="0"/>
                  <a:t>o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  <a:tab pos="2514600" algn="l"/>
                  </a:tabLst>
                </a:pPr>
                <a:r>
                  <a:rPr lang="en-GB" sz="2500" b="1" i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i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l</a:t>
                </a:r>
                <a:r>
                  <a:rPr lang="en-GB" sz="2500" dirty="0"/>
                  <a:t>-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  <a:r>
                  <a:rPr lang="en-GB" sz="2500" dirty="0"/>
                  <a:t>-</a:t>
                </a:r>
                <a:r>
                  <a:rPr lang="en-GB" sz="2500" i="1" dirty="0"/>
                  <a:t>o</a:t>
                </a:r>
                <a:endParaRPr lang="en-GB" sz="2500" b="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036" y="1658204"/>
                <a:ext cx="4313507" cy="2118529"/>
              </a:xfrm>
              <a:prstGeom prst="rect">
                <a:avLst/>
              </a:prstGeom>
              <a:blipFill>
                <a:blip r:embed="rId3"/>
                <a:stretch>
                  <a:fillRect t="-1724" b="-6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Rules for the biconditional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7EA3F8-FF50-FC63-0BDC-C9C52FB3BBAE}"/>
              </a:ext>
            </a:extLst>
          </p:cNvPr>
          <p:cNvCxnSpPr>
            <a:cxnSpLocks/>
          </p:cNvCxnSpPr>
          <p:nvPr/>
        </p:nvCxnSpPr>
        <p:spPr>
          <a:xfrm>
            <a:off x="5079368" y="1769658"/>
            <a:ext cx="0" cy="18954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400FE1-209F-116A-E9EB-93C49DA036E8}"/>
              </a:ext>
            </a:extLst>
          </p:cNvPr>
          <p:cNvCxnSpPr>
            <a:cxnSpLocks/>
          </p:cNvCxnSpPr>
          <p:nvPr/>
        </p:nvCxnSpPr>
        <p:spPr>
          <a:xfrm>
            <a:off x="5450843" y="2089219"/>
            <a:ext cx="4476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FC4E53-49E2-5240-03E5-3C4370AD3F78}"/>
              </a:ext>
            </a:extLst>
          </p:cNvPr>
          <p:cNvCxnSpPr>
            <a:cxnSpLocks/>
          </p:cNvCxnSpPr>
          <p:nvPr/>
        </p:nvCxnSpPr>
        <p:spPr>
          <a:xfrm>
            <a:off x="5450843" y="1769658"/>
            <a:ext cx="0" cy="676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33B4EC-E317-2F1B-7D39-B936170407F2}"/>
              </a:ext>
            </a:extLst>
          </p:cNvPr>
          <p:cNvCxnSpPr>
            <a:cxnSpLocks/>
          </p:cNvCxnSpPr>
          <p:nvPr/>
        </p:nvCxnSpPr>
        <p:spPr>
          <a:xfrm>
            <a:off x="5450843" y="2889319"/>
            <a:ext cx="4476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073364-FF04-71D2-9658-7A1A1C073002}"/>
              </a:ext>
            </a:extLst>
          </p:cNvPr>
          <p:cNvCxnSpPr>
            <a:cxnSpLocks/>
          </p:cNvCxnSpPr>
          <p:nvPr/>
        </p:nvCxnSpPr>
        <p:spPr>
          <a:xfrm>
            <a:off x="5450843" y="2569758"/>
            <a:ext cx="0" cy="676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E20760-1DC3-8FF0-6672-58095847DFE7}"/>
                  </a:ext>
                </a:extLst>
              </p:cNvPr>
              <p:cNvSpPr txBox="1"/>
              <p:nvPr/>
            </p:nvSpPr>
            <p:spPr>
              <a:xfrm>
                <a:off x="1650704" y="4465232"/>
                <a:ext cx="4313507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m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dirty="0"/>
                  <a:t>	</a:t>
                </a:r>
                <a:r>
                  <a:rPr lang="en-GB" sz="2500" i="1" dirty="0"/>
                  <a:t>n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i="1" dirty="0"/>
                  <a:t>	</a:t>
                </a:r>
                <a:r>
                  <a:rPr lang="en-GB" sz="2500" i="1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i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E20760-1DC3-8FF0-6672-58095847D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04" y="4465232"/>
                <a:ext cx="4313507" cy="1297791"/>
              </a:xfrm>
              <a:prstGeom prst="rect">
                <a:avLst/>
              </a:prstGeom>
              <a:blipFill>
                <a:blip r:embed="rId4"/>
                <a:stretch>
                  <a:fillRect t="-2817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0ACD24-4E4B-2DF3-6172-5D9EB26D2C79}"/>
              </a:ext>
            </a:extLst>
          </p:cNvPr>
          <p:cNvCxnSpPr>
            <a:cxnSpLocks/>
          </p:cNvCxnSpPr>
          <p:nvPr/>
        </p:nvCxnSpPr>
        <p:spPr>
          <a:xfrm>
            <a:off x="2644090" y="4562475"/>
            <a:ext cx="0" cy="1095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E71D94-AAA6-8309-3CC5-56D06F007CC0}"/>
                  </a:ext>
                </a:extLst>
              </p:cNvPr>
              <p:cNvSpPr txBox="1"/>
              <p:nvPr/>
            </p:nvSpPr>
            <p:spPr>
              <a:xfrm>
                <a:off x="6527504" y="4465232"/>
                <a:ext cx="4313507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m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dirty="0"/>
                  <a:t>	</a:t>
                </a:r>
                <a:r>
                  <a:rPr lang="en-GB" sz="2500" i="1" dirty="0"/>
                  <a:t>n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i="1" dirty="0"/>
                  <a:t>	</a:t>
                </a:r>
                <a:r>
                  <a:rPr lang="en-GB" sz="2500" i="1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i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E71D94-AAA6-8309-3CC5-56D06F007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504" y="4465232"/>
                <a:ext cx="4313507" cy="1297791"/>
              </a:xfrm>
              <a:prstGeom prst="rect">
                <a:avLst/>
              </a:prstGeom>
              <a:blipFill>
                <a:blip r:embed="rId5"/>
                <a:stretch>
                  <a:fillRect t="-2817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3AB651-6748-9747-D7FF-D155D502C0CC}"/>
              </a:ext>
            </a:extLst>
          </p:cNvPr>
          <p:cNvCxnSpPr>
            <a:cxnSpLocks/>
          </p:cNvCxnSpPr>
          <p:nvPr/>
        </p:nvCxnSpPr>
        <p:spPr>
          <a:xfrm>
            <a:off x="7520890" y="4562475"/>
            <a:ext cx="0" cy="1095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94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781320"/>
                <a:ext cx="9503313" cy="39908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US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228975" algn="l"/>
                  </a:tabLst>
                </a:pPr>
                <a:r>
                  <a:rPr lang="en-US" sz="2500" b="0" dirty="0"/>
                  <a:t>	3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500" b="0" dirty="0"/>
                  <a:t>E 1, 2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228975" algn="l"/>
                  </a:tabLst>
                </a:pPr>
                <a:r>
                  <a:rPr lang="en-US" sz="2500" b="0" dirty="0"/>
                  <a:t>	</a:t>
                </a:r>
                <a:r>
                  <a:rPr lang="en-US" sz="2500" dirty="0"/>
                  <a:t>4</a:t>
                </a:r>
                <a:r>
                  <a:rPr lang="en-US" sz="2500" b="0" dirty="0"/>
                  <a:t>	</a:t>
                </a:r>
                <a:r>
                  <a:rPr lang="en-US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228975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E 3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228975" algn="l"/>
                  </a:tabLst>
                </a:pPr>
                <a:r>
                  <a:rPr lang="en-GB" sz="2500" dirty="0"/>
                  <a:t>	6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228975" algn="l"/>
                  </a:tabLst>
                </a:pPr>
                <a:r>
                  <a:rPr lang="en-GB" sz="2500" dirty="0"/>
                  <a:t>	7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E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3228975" algn="l"/>
                  </a:tabLst>
                </a:pPr>
                <a:r>
                  <a:rPr lang="en-GB" sz="2500" dirty="0"/>
                  <a:t>	8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GB" sz="2500" dirty="0"/>
                  <a:t>I 4-5, 6-7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81320"/>
                <a:ext cx="9503313" cy="3990836"/>
              </a:xfrm>
              <a:prstGeom prst="rect">
                <a:avLst/>
              </a:prstGeom>
              <a:blipFill>
                <a:blip r:embed="rId3"/>
                <a:stretch>
                  <a:fillRect l="-963" t="-305" b="-3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2533650"/>
            <a:ext cx="0" cy="323850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61A7A1-A55A-19D5-327D-8485091F62ED}"/>
              </a:ext>
            </a:extLst>
          </p:cNvPr>
          <p:cNvCxnSpPr>
            <a:cxnSpLocks/>
          </p:cNvCxnSpPr>
          <p:nvPr/>
        </p:nvCxnSpPr>
        <p:spPr>
          <a:xfrm>
            <a:off x="2762250" y="4128955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0D76F7-EB6B-C99F-5382-E0228E03EC6E}"/>
              </a:ext>
            </a:extLst>
          </p:cNvPr>
          <p:cNvCxnSpPr>
            <a:cxnSpLocks/>
          </p:cNvCxnSpPr>
          <p:nvPr/>
        </p:nvCxnSpPr>
        <p:spPr>
          <a:xfrm>
            <a:off x="2762250" y="3810070"/>
            <a:ext cx="0" cy="6952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3300210"/>
            <a:ext cx="2057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EF33F4-E894-C04E-82C0-5C0EF1A1A467}"/>
              </a:ext>
            </a:extLst>
          </p:cNvPr>
          <p:cNvCxnSpPr>
            <a:cxnSpLocks/>
          </p:cNvCxnSpPr>
          <p:nvPr/>
        </p:nvCxnSpPr>
        <p:spPr>
          <a:xfrm>
            <a:off x="2762250" y="4919530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701121-FC2C-0D6B-EC55-CFEA4BB16D81}"/>
              </a:ext>
            </a:extLst>
          </p:cNvPr>
          <p:cNvCxnSpPr>
            <a:cxnSpLocks/>
          </p:cNvCxnSpPr>
          <p:nvPr/>
        </p:nvCxnSpPr>
        <p:spPr>
          <a:xfrm>
            <a:off x="2762250" y="4600645"/>
            <a:ext cx="0" cy="6952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17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2793</Words>
  <Application>Microsoft Office PowerPoint</Application>
  <PresentationFormat>Widescreen</PresentationFormat>
  <Paragraphs>327</Paragraphs>
  <Slides>61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1</cp:revision>
  <dcterms:created xsi:type="dcterms:W3CDTF">2022-09-20T11:23:57Z</dcterms:created>
  <dcterms:modified xsi:type="dcterms:W3CDTF">2022-11-14T15:06:10Z</dcterms:modified>
</cp:coreProperties>
</file>