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412" r:id="rId4"/>
    <p:sldId id="264" r:id="rId5"/>
    <p:sldId id="294" r:id="rId6"/>
    <p:sldId id="292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1" r:id="rId34"/>
    <p:sldId id="322" r:id="rId35"/>
    <p:sldId id="323" r:id="rId36"/>
    <p:sldId id="320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2" r:id="rId45"/>
    <p:sldId id="384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8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8C9C3E84-ACA9-434B-AA18-035650C9E3B7}">
          <p14:sldIdLst>
            <p14:sldId id="257"/>
          </p14:sldIdLst>
        </p14:section>
        <p14:section name="The Very Idea of a Proof" id="{38681684-C5EC-4CBA-868B-FA022D82E11A}">
          <p14:sldIdLst>
            <p14:sldId id="291"/>
            <p14:sldId id="412"/>
            <p14:sldId id="264"/>
            <p14:sldId id="294"/>
            <p14:sldId id="292"/>
            <p14:sldId id="293"/>
          </p14:sldIdLst>
        </p14:section>
        <p14:section name="The Game of Natural Deduction" id="{46CE2847-942D-4F57-9E59-154ACC140069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Rules for Conjunction" id="{405E81B3-29CE-4F54-993B-4B3DAD3C2F5E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Rules for the Conditional" id="{C06A2B09-F646-4C44-90B5-DD8F560433AF}">
          <p14:sldIdLst>
            <p14:sldId id="319"/>
            <p14:sldId id="321"/>
            <p14:sldId id="322"/>
            <p14:sldId id="323"/>
            <p14:sldId id="320"/>
            <p14:sldId id="324"/>
            <p14:sldId id="325"/>
            <p14:sldId id="326"/>
            <p14:sldId id="327"/>
            <p14:sldId id="328"/>
            <p14:sldId id="329"/>
            <p14:sldId id="330"/>
            <p14:sldId id="332"/>
            <p14:sldId id="384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4A5E14-1C7C-432C-AD0A-C708513328A2}" v="454" dt="2022-11-11T08:38:30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3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" userId="8e610f215beb07b7" providerId="LiveId" clId="{BE4A5E14-1C7C-432C-AD0A-C708513328A2}"/>
    <pc:docChg chg="undo custSel addSld delSld modSld sldOrd addSection delSection modSection">
      <pc:chgData name="Robert" userId="8e610f215beb07b7" providerId="LiveId" clId="{BE4A5E14-1C7C-432C-AD0A-C708513328A2}" dt="2022-11-11T08:38:30.270" v="493" actId="20577"/>
      <pc:docMkLst>
        <pc:docMk/>
      </pc:docMkLst>
      <pc:sldChg chg="ord">
        <pc:chgData name="Robert" userId="8e610f215beb07b7" providerId="LiveId" clId="{BE4A5E14-1C7C-432C-AD0A-C708513328A2}" dt="2022-11-09T09:59:26.525" v="401"/>
        <pc:sldMkLst>
          <pc:docMk/>
          <pc:sldMk cId="3244483366" sldId="257"/>
        </pc:sldMkLst>
      </pc:sldChg>
      <pc:sldChg chg="modSp">
        <pc:chgData name="Robert" userId="8e610f215beb07b7" providerId="LiveId" clId="{BE4A5E14-1C7C-432C-AD0A-C708513328A2}" dt="2022-11-09T10:00:18.378" v="471" actId="20577"/>
        <pc:sldMkLst>
          <pc:docMk/>
          <pc:sldMk cId="1072056313" sldId="264"/>
        </pc:sldMkLst>
        <pc:spChg chg="mod">
          <ac:chgData name="Robert" userId="8e610f215beb07b7" providerId="LiveId" clId="{BE4A5E14-1C7C-432C-AD0A-C708513328A2}" dt="2022-11-09T10:00:18.378" v="471" actId="20577"/>
          <ac:spMkLst>
            <pc:docMk/>
            <pc:sldMk cId="1072056313" sldId="264"/>
            <ac:spMk id="10" creationId="{229D3D3C-54A6-5EDF-0F09-4AB2E7D2A710}"/>
          </ac:spMkLst>
        </pc:spChg>
      </pc:sldChg>
      <pc:sldChg chg="modSp mod">
        <pc:chgData name="Robert" userId="8e610f215beb07b7" providerId="LiveId" clId="{BE4A5E14-1C7C-432C-AD0A-C708513328A2}" dt="2022-11-11T08:32:28.227" v="477" actId="14100"/>
        <pc:sldMkLst>
          <pc:docMk/>
          <pc:sldMk cId="4218534098" sldId="303"/>
        </pc:sldMkLst>
        <pc:cxnChg chg="mod">
          <ac:chgData name="Robert" userId="8e610f215beb07b7" providerId="LiveId" clId="{BE4A5E14-1C7C-432C-AD0A-C708513328A2}" dt="2022-11-11T08:32:20.436" v="475" actId="1036"/>
          <ac:cxnSpMkLst>
            <pc:docMk/>
            <pc:sldMk cId="4218534098" sldId="303"/>
            <ac:cxnSpMk id="13" creationId="{049FE6CC-2F19-8D9D-2745-06FDC50E6198}"/>
          </ac:cxnSpMkLst>
        </pc:cxnChg>
        <pc:cxnChg chg="mod">
          <ac:chgData name="Robert" userId="8e610f215beb07b7" providerId="LiveId" clId="{BE4A5E14-1C7C-432C-AD0A-C708513328A2}" dt="2022-11-11T08:32:28.227" v="477" actId="14100"/>
          <ac:cxnSpMkLst>
            <pc:docMk/>
            <pc:sldMk cId="4218534098" sldId="303"/>
            <ac:cxnSpMk id="19" creationId="{94F0C006-7EAF-901C-FAE9-A7B25A1CACAE}"/>
          </ac:cxnSpMkLst>
        </pc:cxnChg>
      </pc:sldChg>
      <pc:sldChg chg="modSp">
        <pc:chgData name="Robert" userId="8e610f215beb07b7" providerId="LiveId" clId="{BE4A5E14-1C7C-432C-AD0A-C708513328A2}" dt="2022-11-11T08:37:31.340" v="492" actId="20577"/>
        <pc:sldMkLst>
          <pc:docMk/>
          <pc:sldMk cId="4056576330" sldId="336"/>
        </pc:sldMkLst>
        <pc:spChg chg="mod">
          <ac:chgData name="Robert" userId="8e610f215beb07b7" providerId="LiveId" clId="{BE4A5E14-1C7C-432C-AD0A-C708513328A2}" dt="2022-11-11T08:37:31.340" v="492" actId="20577"/>
          <ac:spMkLst>
            <pc:docMk/>
            <pc:sldMk cId="4056576330" sldId="336"/>
            <ac:spMk id="2" creationId="{5DFB805D-DDE8-835B-874A-62FB578D9174}"/>
          </ac:spMkLst>
        </pc:spChg>
      </pc:sldChg>
      <pc:sldChg chg="modSp">
        <pc:chgData name="Robert" userId="8e610f215beb07b7" providerId="LiveId" clId="{BE4A5E14-1C7C-432C-AD0A-C708513328A2}" dt="2022-11-11T08:38:30.270" v="493" actId="20577"/>
        <pc:sldMkLst>
          <pc:docMk/>
          <pc:sldMk cId="1648507328" sldId="341"/>
        </pc:sldMkLst>
        <pc:spChg chg="mod">
          <ac:chgData name="Robert" userId="8e610f215beb07b7" providerId="LiveId" clId="{BE4A5E14-1C7C-432C-AD0A-C708513328A2}" dt="2022-11-11T08:38:30.270" v="493" actId="20577"/>
          <ac:spMkLst>
            <pc:docMk/>
            <pc:sldMk cId="1648507328" sldId="341"/>
            <ac:spMk id="10" creationId="{229D3D3C-54A6-5EDF-0F09-4AB2E7D2A710}"/>
          </ac:spMkLst>
        </pc:spChg>
      </pc:sldChg>
      <pc:sldChg chg="modSp mod">
        <pc:chgData name="Robert" userId="8e610f215beb07b7" providerId="LiveId" clId="{BE4A5E14-1C7C-432C-AD0A-C708513328A2}" dt="2022-11-04T15:45:00.872" v="0" actId="14100"/>
        <pc:sldMkLst>
          <pc:docMk/>
          <pc:sldMk cId="1178615672" sldId="345"/>
        </pc:sldMkLst>
        <pc:cxnChg chg="mod">
          <ac:chgData name="Robert" userId="8e610f215beb07b7" providerId="LiveId" clId="{BE4A5E14-1C7C-432C-AD0A-C708513328A2}" dt="2022-11-04T15:45:00.872" v="0" actId="14100"/>
          <ac:cxnSpMkLst>
            <pc:docMk/>
            <pc:sldMk cId="1178615672" sldId="345"/>
            <ac:cxnSpMk id="2" creationId="{7C14C133-400E-1B65-D803-E0A63E79305E}"/>
          </ac:cxnSpMkLst>
        </pc:cxnChg>
      </pc:sldChg>
      <pc:sldChg chg="modSp add del mod">
        <pc:chgData name="Robert" userId="8e610f215beb07b7" providerId="LiveId" clId="{BE4A5E14-1C7C-432C-AD0A-C708513328A2}" dt="2022-11-09T09:59:14.756" v="396" actId="47"/>
        <pc:sldMkLst>
          <pc:docMk/>
          <pc:sldMk cId="4280954376" sldId="385"/>
        </pc:sldMkLst>
        <pc:spChg chg="mod">
          <ac:chgData name="Robert" userId="8e610f215beb07b7" providerId="LiveId" clId="{BE4A5E14-1C7C-432C-AD0A-C708513328A2}" dt="2022-11-09T09:55:21.079" v="39" actId="207"/>
          <ac:spMkLst>
            <pc:docMk/>
            <pc:sldMk cId="4280954376" sldId="385"/>
            <ac:spMk id="4" creationId="{775A2B58-C40C-CA68-D293-9C8F13B669F5}"/>
          </ac:spMkLst>
        </pc:spChg>
      </pc:sldChg>
      <pc:sldChg chg="modSp add ord modAnim">
        <pc:chgData name="Robert" userId="8e610f215beb07b7" providerId="LiveId" clId="{BE4A5E14-1C7C-432C-AD0A-C708513328A2}" dt="2022-11-09T10:00:41.086" v="473"/>
        <pc:sldMkLst>
          <pc:docMk/>
          <pc:sldMk cId="7338116" sldId="412"/>
        </pc:sldMkLst>
        <pc:spChg chg="mod">
          <ac:chgData name="Robert" userId="8e610f215beb07b7" providerId="LiveId" clId="{BE4A5E14-1C7C-432C-AD0A-C708513328A2}" dt="2022-11-09T09:59:40.282" v="444" actId="20577"/>
          <ac:spMkLst>
            <pc:docMk/>
            <pc:sldMk cId="7338116" sldId="412"/>
            <ac:spMk id="10" creationId="{229D3D3C-54A6-5EDF-0F09-4AB2E7D2A710}"/>
          </ac:spMkLst>
        </pc:spChg>
      </pc:sldChg>
    </pc:docChg>
  </pc:docChgLst>
  <pc:docChgLst>
    <pc:chgData name="Robert" userId="8e610f215beb07b7" providerId="LiveId" clId="{10353F64-B824-495D-8413-9D9067AE8BE7}"/>
    <pc:docChg chg="undo custSel addSld delSld modSld sldOrd addSection modSection">
      <pc:chgData name="Robert" userId="8e610f215beb07b7" providerId="LiveId" clId="{10353F64-B824-495D-8413-9D9067AE8BE7}" dt="2022-09-20T14:34:07.402" v="16802" actId="20577"/>
      <pc:docMkLst>
        <pc:docMk/>
      </pc:docMkLst>
      <pc:sldChg chg="modSp add mod modAnim">
        <pc:chgData name="Robert" userId="8e610f215beb07b7" providerId="LiveId" clId="{10353F64-B824-495D-8413-9D9067AE8BE7}" dt="2022-09-15T11:18:09.388" v="4239" actId="113"/>
        <pc:sldMkLst>
          <pc:docMk/>
          <pc:sldMk cId="1072056313" sldId="264"/>
        </pc:sldMkLst>
        <pc:spChg chg="mod">
          <ac:chgData name="Robert" userId="8e610f215beb07b7" providerId="LiveId" clId="{10353F64-B824-495D-8413-9D9067AE8BE7}" dt="2022-09-15T11:18:09.388" v="4239" actId="113"/>
          <ac:spMkLst>
            <pc:docMk/>
            <pc:sldMk cId="1072056313" sldId="26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0:46:49.464" v="667" actId="20577"/>
          <ac:spMkLst>
            <pc:docMk/>
            <pc:sldMk cId="1072056313" sldId="264"/>
            <ac:spMk id="12" creationId="{BF249219-1258-D5FD-7EDB-EBDC035B850B}"/>
          </ac:spMkLst>
        </pc:spChg>
      </pc:sldChg>
      <pc:sldChg chg="modSp mod">
        <pc:chgData name="Robert" userId="8e610f215beb07b7" providerId="LiveId" clId="{10353F64-B824-495D-8413-9D9067AE8BE7}" dt="2022-09-19T11:12:46.404" v="16792" actId="207"/>
        <pc:sldMkLst>
          <pc:docMk/>
          <pc:sldMk cId="3427976881" sldId="291"/>
        </pc:sldMkLst>
        <pc:spChg chg="mod">
          <ac:chgData name="Robert" userId="8e610f215beb07b7" providerId="LiveId" clId="{10353F64-B824-495D-8413-9D9067AE8BE7}" dt="2022-09-19T11:12:46.404" v="16792" actId="207"/>
          <ac:spMkLst>
            <pc:docMk/>
            <pc:sldMk cId="3427976881" sldId="291"/>
            <ac:spMk id="4" creationId="{775A2B58-C40C-CA68-D293-9C8F13B669F5}"/>
          </ac:spMkLst>
        </pc:spChg>
      </pc:sldChg>
      <pc:sldChg chg="modSp add mod modAnim">
        <pc:chgData name="Robert" userId="8e610f215beb07b7" providerId="LiveId" clId="{10353F64-B824-495D-8413-9D9067AE8BE7}" dt="2022-09-15T11:15:28.444" v="4132" actId="207"/>
        <pc:sldMkLst>
          <pc:docMk/>
          <pc:sldMk cId="3203067239" sldId="292"/>
        </pc:sldMkLst>
        <pc:spChg chg="mod">
          <ac:chgData name="Robert" userId="8e610f215beb07b7" providerId="LiveId" clId="{10353F64-B824-495D-8413-9D9067AE8BE7}" dt="2022-09-15T11:15:28.444" v="4132" actId="207"/>
          <ac:spMkLst>
            <pc:docMk/>
            <pc:sldMk cId="3203067239" sldId="292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0:50:13.503" v="897" actId="20577"/>
          <ac:spMkLst>
            <pc:docMk/>
            <pc:sldMk cId="3203067239" sldId="292"/>
            <ac:spMk id="12" creationId="{BF249219-1258-D5FD-7EDB-EBDC035B850B}"/>
          </ac:spMkLst>
        </pc:spChg>
      </pc:sldChg>
      <pc:sldChg chg="addSp delSp modSp add mod addAnim delAnim modAnim">
        <pc:chgData name="Robert" userId="8e610f215beb07b7" providerId="LiveId" clId="{10353F64-B824-495D-8413-9D9067AE8BE7}" dt="2022-09-15T11:17:14.737" v="4233" actId="207"/>
        <pc:sldMkLst>
          <pc:docMk/>
          <pc:sldMk cId="2362850749" sldId="293"/>
        </pc:sldMkLst>
        <pc:spChg chg="add del mod">
          <ac:chgData name="Robert" userId="8e610f215beb07b7" providerId="LiveId" clId="{10353F64-B824-495D-8413-9D9067AE8BE7}" dt="2022-09-15T11:17:14.737" v="4233" actId="207"/>
          <ac:spMkLst>
            <pc:docMk/>
            <pc:sldMk cId="2362850749" sldId="293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0:59:12.784" v="1747" actId="20577"/>
          <ac:spMkLst>
            <pc:docMk/>
            <pc:sldMk cId="2362850749" sldId="293"/>
            <ac:spMk id="12" creationId="{BF249219-1258-D5FD-7EDB-EBDC035B850B}"/>
          </ac:spMkLst>
        </pc:spChg>
      </pc:sldChg>
      <pc:sldChg chg="modSp add mod ord modAnim">
        <pc:chgData name="Robert" userId="8e610f215beb07b7" providerId="LiveId" clId="{10353F64-B824-495D-8413-9D9067AE8BE7}" dt="2022-09-15T11:13:56.063" v="3988" actId="207"/>
        <pc:sldMkLst>
          <pc:docMk/>
          <pc:sldMk cId="1015963985" sldId="294"/>
        </pc:sldMkLst>
        <pc:spChg chg="mod">
          <ac:chgData name="Robert" userId="8e610f215beb07b7" providerId="LiveId" clId="{10353F64-B824-495D-8413-9D9067AE8BE7}" dt="2022-09-15T11:13:56.063" v="3988" actId="207"/>
          <ac:spMkLst>
            <pc:docMk/>
            <pc:sldMk cId="1015963985" sldId="29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1:06:33.021" v="3045" actId="20577"/>
          <ac:spMkLst>
            <pc:docMk/>
            <pc:sldMk cId="1015963985" sldId="294"/>
            <ac:spMk id="12" creationId="{BF249219-1258-D5FD-7EDB-EBDC035B850B}"/>
          </ac:spMkLst>
        </pc:spChg>
      </pc:sldChg>
      <pc:sldChg chg="modSp add mod">
        <pc:chgData name="Robert" userId="8e610f215beb07b7" providerId="LiveId" clId="{10353F64-B824-495D-8413-9D9067AE8BE7}" dt="2022-09-19T11:12:58.011" v="16796" actId="207"/>
        <pc:sldMkLst>
          <pc:docMk/>
          <pc:sldMk cId="4262386918" sldId="295"/>
        </pc:sldMkLst>
        <pc:spChg chg="mod">
          <ac:chgData name="Robert" userId="8e610f215beb07b7" providerId="LiveId" clId="{10353F64-B824-495D-8413-9D9067AE8BE7}" dt="2022-09-19T11:12:58.011" v="16796" actId="207"/>
          <ac:spMkLst>
            <pc:docMk/>
            <pc:sldMk cId="4262386918" sldId="295"/>
            <ac:spMk id="4" creationId="{775A2B58-C40C-CA68-D293-9C8F13B669F5}"/>
          </ac:spMkLst>
        </pc:spChg>
      </pc:sldChg>
      <pc:sldChg chg="modSp add mod modAnim">
        <pc:chgData name="Robert" userId="8e610f215beb07b7" providerId="LiveId" clId="{10353F64-B824-495D-8413-9D9067AE8BE7}" dt="2022-09-15T11:25:06.304" v="4808"/>
        <pc:sldMkLst>
          <pc:docMk/>
          <pc:sldMk cId="2013405251" sldId="296"/>
        </pc:sldMkLst>
        <pc:spChg chg="mod">
          <ac:chgData name="Robert" userId="8e610f215beb07b7" providerId="LiveId" clId="{10353F64-B824-495D-8413-9D9067AE8BE7}" dt="2022-09-15T11:24:56.512" v="4807" actId="20577"/>
          <ac:spMkLst>
            <pc:docMk/>
            <pc:sldMk cId="2013405251" sldId="296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1:22:08.960" v="4266" actId="20577"/>
          <ac:spMkLst>
            <pc:docMk/>
            <pc:sldMk cId="2013405251" sldId="296"/>
            <ac:spMk id="12" creationId="{BF249219-1258-D5FD-7EDB-EBDC035B850B}"/>
          </ac:spMkLst>
        </pc:spChg>
      </pc:sldChg>
      <pc:sldChg chg="addSp delSp modSp new mod modAnim">
        <pc:chgData name="Robert" userId="8e610f215beb07b7" providerId="LiveId" clId="{10353F64-B824-495D-8413-9D9067AE8BE7}" dt="2022-09-15T13:55:25.197" v="4819"/>
        <pc:sldMkLst>
          <pc:docMk/>
          <pc:sldMk cId="1719986480" sldId="297"/>
        </pc:sldMkLst>
        <pc:spChg chg="del">
          <ac:chgData name="Robert" userId="8e610f215beb07b7" providerId="LiveId" clId="{10353F64-B824-495D-8413-9D9067AE8BE7}" dt="2022-09-15T13:54:10.346" v="4810" actId="478"/>
          <ac:spMkLst>
            <pc:docMk/>
            <pc:sldMk cId="1719986480" sldId="297"/>
            <ac:spMk id="2" creationId="{A0B57C8C-1292-F28E-D755-92C80E8A89A8}"/>
          </ac:spMkLst>
        </pc:spChg>
        <pc:spChg chg="del">
          <ac:chgData name="Robert" userId="8e610f215beb07b7" providerId="LiveId" clId="{10353F64-B824-495D-8413-9D9067AE8BE7}" dt="2022-09-15T13:54:10.346" v="4810" actId="478"/>
          <ac:spMkLst>
            <pc:docMk/>
            <pc:sldMk cId="1719986480" sldId="297"/>
            <ac:spMk id="3" creationId="{C683F37B-8784-503F-70BE-FB3979C12FDD}"/>
          </ac:spMkLst>
        </pc:spChg>
        <pc:picChg chg="add mod">
          <ac:chgData name="Robert" userId="8e610f215beb07b7" providerId="LiveId" clId="{10353F64-B824-495D-8413-9D9067AE8BE7}" dt="2022-09-15T13:55:21.445" v="4818" actId="1076"/>
          <ac:picMkLst>
            <pc:docMk/>
            <pc:sldMk cId="1719986480" sldId="297"/>
            <ac:picMk id="4" creationId="{58A08234-811C-D7A1-E0E0-BF91359B950D}"/>
          </ac:picMkLst>
        </pc:picChg>
      </pc:sldChg>
      <pc:sldChg chg="addSp modSp add mod modAnim">
        <pc:chgData name="Robert" userId="8e610f215beb07b7" providerId="LiveId" clId="{10353F64-B824-495D-8413-9D9067AE8BE7}" dt="2022-09-15T13:55:50.345" v="4823"/>
        <pc:sldMkLst>
          <pc:docMk/>
          <pc:sldMk cId="763040686" sldId="298"/>
        </pc:sldMkLst>
        <pc:picChg chg="add mod">
          <ac:chgData name="Robert" userId="8e610f215beb07b7" providerId="LiveId" clId="{10353F64-B824-495D-8413-9D9067AE8BE7}" dt="2022-09-15T13:55:47.691" v="4822" actId="1076"/>
          <ac:picMkLst>
            <pc:docMk/>
            <pc:sldMk cId="763040686" sldId="298"/>
            <ac:picMk id="2" creationId="{D7AB4EB7-FC6F-BE86-BD70-43EAA585441A}"/>
          </ac:picMkLst>
        </pc:picChg>
      </pc:sldChg>
      <pc:sldChg chg="addSp modSp add mod modAnim">
        <pc:chgData name="Robert" userId="8e610f215beb07b7" providerId="LiveId" clId="{10353F64-B824-495D-8413-9D9067AE8BE7}" dt="2022-09-15T13:56:09.663" v="4827"/>
        <pc:sldMkLst>
          <pc:docMk/>
          <pc:sldMk cId="4108215594" sldId="299"/>
        </pc:sldMkLst>
        <pc:picChg chg="add mod">
          <ac:chgData name="Robert" userId="8e610f215beb07b7" providerId="LiveId" clId="{10353F64-B824-495D-8413-9D9067AE8BE7}" dt="2022-09-15T13:56:07.331" v="4826" actId="1076"/>
          <ac:picMkLst>
            <pc:docMk/>
            <pc:sldMk cId="4108215594" sldId="299"/>
            <ac:picMk id="2" creationId="{52FCEC16-808A-D318-1E8C-1AA46898C755}"/>
          </ac:picMkLst>
        </pc:picChg>
      </pc:sldChg>
      <pc:sldChg chg="addSp delSp modSp add mod delAnim modAnim">
        <pc:chgData name="Robert" userId="8e610f215beb07b7" providerId="LiveId" clId="{10353F64-B824-495D-8413-9D9067AE8BE7}" dt="2022-09-15T13:56:32.408" v="4833"/>
        <pc:sldMkLst>
          <pc:docMk/>
          <pc:sldMk cId="2217201580" sldId="300"/>
        </pc:sldMkLst>
        <pc:picChg chg="add del mod">
          <ac:chgData name="Robert" userId="8e610f215beb07b7" providerId="LiveId" clId="{10353F64-B824-495D-8413-9D9067AE8BE7}" dt="2022-09-15T13:56:17.176" v="4829" actId="478"/>
          <ac:picMkLst>
            <pc:docMk/>
            <pc:sldMk cId="2217201580" sldId="300"/>
            <ac:picMk id="2" creationId="{3137F34D-D855-8E0D-784B-7E6C4FB0231A}"/>
          </ac:picMkLst>
        </pc:picChg>
        <pc:picChg chg="add mod">
          <ac:chgData name="Robert" userId="8e610f215beb07b7" providerId="LiveId" clId="{10353F64-B824-495D-8413-9D9067AE8BE7}" dt="2022-09-15T13:56:30.289" v="4832" actId="1076"/>
          <ac:picMkLst>
            <pc:docMk/>
            <pc:sldMk cId="2217201580" sldId="300"/>
            <ac:picMk id="3" creationId="{2AE12114-AD19-4D74-455E-8AF0876442B8}"/>
          </ac:picMkLst>
        </pc:picChg>
      </pc:sldChg>
      <pc:sldChg chg="addSp modSp add mod modAnim">
        <pc:chgData name="Robert" userId="8e610f215beb07b7" providerId="LiveId" clId="{10353F64-B824-495D-8413-9D9067AE8BE7}" dt="2022-09-15T13:56:50.024" v="4837"/>
        <pc:sldMkLst>
          <pc:docMk/>
          <pc:sldMk cId="3552747676" sldId="301"/>
        </pc:sldMkLst>
        <pc:picChg chg="add mod">
          <ac:chgData name="Robert" userId="8e610f215beb07b7" providerId="LiveId" clId="{10353F64-B824-495D-8413-9D9067AE8BE7}" dt="2022-09-15T13:56:47.252" v="4836" actId="1076"/>
          <ac:picMkLst>
            <pc:docMk/>
            <pc:sldMk cId="3552747676" sldId="301"/>
            <ac:picMk id="2" creationId="{98D576CD-503A-BBC9-7B47-16ABF3AF14B2}"/>
          </ac:picMkLst>
        </pc:picChg>
      </pc:sldChg>
      <pc:sldChg chg="addSp modSp add mod modAnim">
        <pc:chgData name="Robert" userId="8e610f215beb07b7" providerId="LiveId" clId="{10353F64-B824-495D-8413-9D9067AE8BE7}" dt="2022-09-15T13:57:13.393" v="4841"/>
        <pc:sldMkLst>
          <pc:docMk/>
          <pc:sldMk cId="881395996" sldId="302"/>
        </pc:sldMkLst>
        <pc:picChg chg="add mod">
          <ac:chgData name="Robert" userId="8e610f215beb07b7" providerId="LiveId" clId="{10353F64-B824-495D-8413-9D9067AE8BE7}" dt="2022-09-15T13:57:08.884" v="4840" actId="1076"/>
          <ac:picMkLst>
            <pc:docMk/>
            <pc:sldMk cId="881395996" sldId="302"/>
            <ac:picMk id="2" creationId="{F29288BA-4D4E-B8A9-5683-5D5D39B37A28}"/>
          </ac:picMkLst>
        </pc:picChg>
      </pc:sldChg>
      <pc:sldChg chg="addSp delSp modSp add mod delAnim modAnim">
        <pc:chgData name="Robert" userId="8e610f215beb07b7" providerId="LiveId" clId="{10353F64-B824-495D-8413-9D9067AE8BE7}" dt="2022-09-16T09:16:34.625" v="8806"/>
        <pc:sldMkLst>
          <pc:docMk/>
          <pc:sldMk cId="4218534098" sldId="303"/>
        </pc:sldMkLst>
        <pc:spChg chg="mod">
          <ac:chgData name="Robert" userId="8e610f215beb07b7" providerId="LiveId" clId="{10353F64-B824-495D-8413-9D9067AE8BE7}" dt="2022-09-15T15:56:17.080" v="7420" actId="179"/>
          <ac:spMkLst>
            <pc:docMk/>
            <pc:sldMk cId="4218534098" sldId="303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3:58:41.396" v="4868" actId="20577"/>
          <ac:spMkLst>
            <pc:docMk/>
            <pc:sldMk cId="4218534098" sldId="303"/>
            <ac:spMk id="12" creationId="{BF249219-1258-D5FD-7EDB-EBDC035B850B}"/>
          </ac:spMkLst>
        </pc:spChg>
        <pc:cxnChg chg="add del mod">
          <ac:chgData name="Robert" userId="8e610f215beb07b7" providerId="LiveId" clId="{10353F64-B824-495D-8413-9D9067AE8BE7}" dt="2022-09-16T09:16:08.985" v="8799" actId="478"/>
          <ac:cxnSpMkLst>
            <pc:docMk/>
            <pc:sldMk cId="4218534098" sldId="303"/>
            <ac:cxnSpMk id="3" creationId="{793CDF9F-B41C-9EA7-2940-00330ABFB9C8}"/>
          </ac:cxnSpMkLst>
        </pc:cxnChg>
        <pc:cxnChg chg="add mod">
          <ac:chgData name="Robert" userId="8e610f215beb07b7" providerId="LiveId" clId="{10353F64-B824-495D-8413-9D9067AE8BE7}" dt="2022-09-16T09:16:24.096" v="8803" actId="14100"/>
          <ac:cxnSpMkLst>
            <pc:docMk/>
            <pc:sldMk cId="4218534098" sldId="303"/>
            <ac:cxnSpMk id="13" creationId="{049FE6CC-2F19-8D9D-2745-06FDC50E6198}"/>
          </ac:cxnSpMkLst>
        </pc:cxnChg>
        <pc:cxnChg chg="add mod">
          <ac:chgData name="Robert" userId="8e610f215beb07b7" providerId="LiveId" clId="{10353F64-B824-495D-8413-9D9067AE8BE7}" dt="2022-09-16T09:16:20.663" v="8802" actId="14100"/>
          <ac:cxnSpMkLst>
            <pc:docMk/>
            <pc:sldMk cId="4218534098" sldId="303"/>
            <ac:cxnSpMk id="19" creationId="{94F0C006-7EAF-901C-FAE9-A7B25A1CACAE}"/>
          </ac:cxnSpMkLst>
        </pc:cxnChg>
      </pc:sldChg>
      <pc:sldChg chg="addSp modSp add del modAnim">
        <pc:chgData name="Robert" userId="8e610f215beb07b7" providerId="LiveId" clId="{10353F64-B824-495D-8413-9D9067AE8BE7}" dt="2022-09-15T14:51:32.956" v="5477" actId="207"/>
        <pc:sldMkLst>
          <pc:docMk/>
          <pc:sldMk cId="2778803198" sldId="304"/>
        </pc:sldMkLst>
        <pc:spChg chg="add mod">
          <ac:chgData name="Robert" userId="8e610f215beb07b7" providerId="LiveId" clId="{10353F64-B824-495D-8413-9D9067AE8BE7}" dt="2022-09-15T14:49:57.548" v="5164" actId="571"/>
          <ac:spMkLst>
            <pc:docMk/>
            <pc:sldMk cId="2778803198" sldId="304"/>
            <ac:spMk id="2" creationId="{58F1D69D-CBE9-8192-A8FA-A656F2B9A975}"/>
          </ac:spMkLst>
        </pc:spChg>
        <pc:spChg chg="mod">
          <ac:chgData name="Robert" userId="8e610f215beb07b7" providerId="LiveId" clId="{10353F64-B824-495D-8413-9D9067AE8BE7}" dt="2022-09-15T14:51:32.956" v="5477" actId="207"/>
          <ac:spMkLst>
            <pc:docMk/>
            <pc:sldMk cId="2778803198" sldId="30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4:50:14.827" v="5188" actId="20577"/>
          <ac:spMkLst>
            <pc:docMk/>
            <pc:sldMk cId="2778803198" sldId="304"/>
            <ac:spMk id="12" creationId="{BF249219-1258-D5FD-7EDB-EBDC035B850B}"/>
          </ac:spMkLst>
        </pc:spChg>
      </pc:sldChg>
      <pc:sldChg chg="addSp modSp add mod modAnim">
        <pc:chgData name="Robert" userId="8e610f215beb07b7" providerId="LiveId" clId="{10353F64-B824-495D-8413-9D9067AE8BE7}" dt="2022-09-15T15:56:03.043" v="7413" actId="20577"/>
        <pc:sldMkLst>
          <pc:docMk/>
          <pc:sldMk cId="142540350" sldId="305"/>
        </pc:sldMkLst>
        <pc:spChg chg="mod">
          <ac:chgData name="Robert" userId="8e610f215beb07b7" providerId="LiveId" clId="{10353F64-B824-495D-8413-9D9067AE8BE7}" dt="2022-09-15T15:56:03.043" v="7413" actId="20577"/>
          <ac:spMkLst>
            <pc:docMk/>
            <pc:sldMk cId="142540350" sldId="305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4:57:00.917" v="5671" actId="20577"/>
          <ac:spMkLst>
            <pc:docMk/>
            <pc:sldMk cId="142540350" sldId="305"/>
            <ac:spMk id="12" creationId="{BF249219-1258-D5FD-7EDB-EBDC035B850B}"/>
          </ac:spMkLst>
        </pc:spChg>
        <pc:cxnChg chg="add mod">
          <ac:chgData name="Robert" userId="8e610f215beb07b7" providerId="LiveId" clId="{10353F64-B824-495D-8413-9D9067AE8BE7}" dt="2022-09-15T15:53:22.466" v="7318" actId="1037"/>
          <ac:cxnSpMkLst>
            <pc:docMk/>
            <pc:sldMk cId="142540350" sldId="305"/>
            <ac:cxnSpMk id="2" creationId="{7C14C133-400E-1B65-D803-E0A63E79305E}"/>
          </ac:cxnSpMkLst>
        </pc:cxnChg>
        <pc:cxnChg chg="add mod">
          <ac:chgData name="Robert" userId="8e610f215beb07b7" providerId="LiveId" clId="{10353F64-B824-495D-8413-9D9067AE8BE7}" dt="2022-09-15T15:53:25.847" v="7319" actId="14100"/>
          <ac:cxnSpMkLst>
            <pc:docMk/>
            <pc:sldMk cId="142540350" sldId="305"/>
            <ac:cxnSpMk id="3" creationId="{C6C9E95C-06A7-0D2F-0C05-B4DA7E9FF164}"/>
          </ac:cxnSpMkLst>
        </pc:cxnChg>
      </pc:sldChg>
      <pc:sldChg chg="modSp add mod modAnim">
        <pc:chgData name="Robert" userId="8e610f215beb07b7" providerId="LiveId" clId="{10353F64-B824-495D-8413-9D9067AE8BE7}" dt="2022-09-15T15:03:22.334" v="6462"/>
        <pc:sldMkLst>
          <pc:docMk/>
          <pc:sldMk cId="2978860248" sldId="306"/>
        </pc:sldMkLst>
        <pc:spChg chg="mod">
          <ac:chgData name="Robert" userId="8e610f215beb07b7" providerId="LiveId" clId="{10353F64-B824-495D-8413-9D9067AE8BE7}" dt="2022-09-15T15:03:18.008" v="6461" actId="20577"/>
          <ac:spMkLst>
            <pc:docMk/>
            <pc:sldMk cId="2978860248" sldId="306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4:57:05.193" v="5690" actId="20577"/>
          <ac:spMkLst>
            <pc:docMk/>
            <pc:sldMk cId="2978860248" sldId="306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5T15:09:04.814" v="7104" actId="1076"/>
        <pc:sldMkLst>
          <pc:docMk/>
          <pc:sldMk cId="606157263" sldId="307"/>
        </pc:sldMkLst>
        <pc:spChg chg="mod">
          <ac:chgData name="Robert" userId="8e610f215beb07b7" providerId="LiveId" clId="{10353F64-B824-495D-8413-9D9067AE8BE7}" dt="2022-09-15T15:09:04.814" v="7104" actId="1076"/>
          <ac:spMkLst>
            <pc:docMk/>
            <pc:sldMk cId="606157263" sldId="307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5:05:06.193" v="6495" actId="20577"/>
          <ac:spMkLst>
            <pc:docMk/>
            <pc:sldMk cId="606157263" sldId="307"/>
            <ac:spMk id="12" creationId="{BF249219-1258-D5FD-7EDB-EBDC035B850B}"/>
          </ac:spMkLst>
        </pc:spChg>
      </pc:sldChg>
      <pc:sldChg chg="modSp add modAnim">
        <pc:chgData name="Robert" userId="8e610f215beb07b7" providerId="LiveId" clId="{10353F64-B824-495D-8413-9D9067AE8BE7}" dt="2022-09-19T11:13:08.493" v="16798" actId="207"/>
        <pc:sldMkLst>
          <pc:docMk/>
          <pc:sldMk cId="1320246608" sldId="308"/>
        </pc:sldMkLst>
        <pc:spChg chg="mod">
          <ac:chgData name="Robert" userId="8e610f215beb07b7" providerId="LiveId" clId="{10353F64-B824-495D-8413-9D9067AE8BE7}" dt="2022-09-19T11:13:08.493" v="16798" actId="207"/>
          <ac:spMkLst>
            <pc:docMk/>
            <pc:sldMk cId="1320246608" sldId="308"/>
            <ac:spMk id="4" creationId="{775A2B58-C40C-CA68-D293-9C8F13B669F5}"/>
          </ac:spMkLst>
        </pc:spChg>
      </pc:sldChg>
      <pc:sldChg chg="addSp delSp modSp new mod modAnim">
        <pc:chgData name="Robert" userId="8e610f215beb07b7" providerId="LiveId" clId="{10353F64-B824-495D-8413-9D9067AE8BE7}" dt="2022-09-15T15:44:43.455" v="7119"/>
        <pc:sldMkLst>
          <pc:docMk/>
          <pc:sldMk cId="1436023545" sldId="309"/>
        </pc:sldMkLst>
        <pc:spChg chg="del">
          <ac:chgData name="Robert" userId="8e610f215beb07b7" providerId="LiveId" clId="{10353F64-B824-495D-8413-9D9067AE8BE7}" dt="2022-09-15T15:44:13.930" v="7112" actId="478"/>
          <ac:spMkLst>
            <pc:docMk/>
            <pc:sldMk cId="1436023545" sldId="309"/>
            <ac:spMk id="2" creationId="{D639279E-E9C4-80A3-2F59-993BF130569E}"/>
          </ac:spMkLst>
        </pc:spChg>
        <pc:spChg chg="del">
          <ac:chgData name="Robert" userId="8e610f215beb07b7" providerId="LiveId" clId="{10353F64-B824-495D-8413-9D9067AE8BE7}" dt="2022-09-15T15:44:13.930" v="7112" actId="478"/>
          <ac:spMkLst>
            <pc:docMk/>
            <pc:sldMk cId="1436023545" sldId="309"/>
            <ac:spMk id="3" creationId="{B84D7A32-7AC7-040D-B930-514525E8A3A6}"/>
          </ac:spMkLst>
        </pc:spChg>
        <pc:picChg chg="add mod">
          <ac:chgData name="Robert" userId="8e610f215beb07b7" providerId="LiveId" clId="{10353F64-B824-495D-8413-9D9067AE8BE7}" dt="2022-09-15T15:44:41.197" v="7118" actId="1076"/>
          <ac:picMkLst>
            <pc:docMk/>
            <pc:sldMk cId="1436023545" sldId="309"/>
            <ac:picMk id="4" creationId="{A947E3C0-55F5-BA0A-E15C-9EA5A90B0C75}"/>
          </ac:picMkLst>
        </pc:picChg>
      </pc:sldChg>
      <pc:sldChg chg="addSp modSp add mod modAnim">
        <pc:chgData name="Robert" userId="8e610f215beb07b7" providerId="LiveId" clId="{10353F64-B824-495D-8413-9D9067AE8BE7}" dt="2022-09-15T15:45:09.020" v="7125"/>
        <pc:sldMkLst>
          <pc:docMk/>
          <pc:sldMk cId="2811670637" sldId="310"/>
        </pc:sldMkLst>
        <pc:picChg chg="add mod">
          <ac:chgData name="Robert" userId="8e610f215beb07b7" providerId="LiveId" clId="{10353F64-B824-495D-8413-9D9067AE8BE7}" dt="2022-09-15T15:45:06.910" v="7124" actId="1076"/>
          <ac:picMkLst>
            <pc:docMk/>
            <pc:sldMk cId="2811670637" sldId="310"/>
            <ac:picMk id="2" creationId="{F31F35A2-9194-0A42-ADA2-5404CD0EE7D7}"/>
          </ac:picMkLst>
        </pc:picChg>
      </pc:sldChg>
      <pc:sldChg chg="addSp modSp add mod modAnim">
        <pc:chgData name="Robert" userId="8e610f215beb07b7" providerId="LiveId" clId="{10353F64-B824-495D-8413-9D9067AE8BE7}" dt="2022-09-15T15:45:19.251" v="7128"/>
        <pc:sldMkLst>
          <pc:docMk/>
          <pc:sldMk cId="1008395694" sldId="311"/>
        </pc:sldMkLst>
        <pc:picChg chg="add mod">
          <ac:chgData name="Robert" userId="8e610f215beb07b7" providerId="LiveId" clId="{10353F64-B824-495D-8413-9D9067AE8BE7}" dt="2022-09-15T15:45:17.263" v="7127" actId="1076"/>
          <ac:picMkLst>
            <pc:docMk/>
            <pc:sldMk cId="1008395694" sldId="311"/>
            <ac:picMk id="2" creationId="{5592B30A-877B-1423-DB14-AEF117E866E6}"/>
          </ac:picMkLst>
        </pc:picChg>
      </pc:sldChg>
      <pc:sldChg chg="addSp delSp modSp add mod delAnim modAnim">
        <pc:chgData name="Robert" userId="8e610f215beb07b7" providerId="LiveId" clId="{10353F64-B824-495D-8413-9D9067AE8BE7}" dt="2022-09-15T15:46:53.325" v="7136"/>
        <pc:sldMkLst>
          <pc:docMk/>
          <pc:sldMk cId="1948471316" sldId="312"/>
        </pc:sldMkLst>
        <pc:picChg chg="add del mod">
          <ac:chgData name="Robert" userId="8e610f215beb07b7" providerId="LiveId" clId="{10353F64-B824-495D-8413-9D9067AE8BE7}" dt="2022-09-15T15:46:39.107" v="7132" actId="478"/>
          <ac:picMkLst>
            <pc:docMk/>
            <pc:sldMk cId="1948471316" sldId="312"/>
            <ac:picMk id="2" creationId="{4D1A42EB-4630-8B6B-6524-01C3D9717325}"/>
          </ac:picMkLst>
        </pc:picChg>
        <pc:picChg chg="add mod">
          <ac:chgData name="Robert" userId="8e610f215beb07b7" providerId="LiveId" clId="{10353F64-B824-495D-8413-9D9067AE8BE7}" dt="2022-09-15T15:46:50.807" v="7135" actId="1076"/>
          <ac:picMkLst>
            <pc:docMk/>
            <pc:sldMk cId="1948471316" sldId="312"/>
            <ac:picMk id="3" creationId="{98E27B55-163D-A54F-C79C-3832F4E42855}"/>
          </ac:picMkLst>
        </pc:picChg>
      </pc:sldChg>
      <pc:sldChg chg="addSp delSp modSp add mod modAnim">
        <pc:chgData name="Robert" userId="8e610f215beb07b7" providerId="LiveId" clId="{10353F64-B824-495D-8413-9D9067AE8BE7}" dt="2022-09-16T11:33:43.681" v="11733"/>
        <pc:sldMkLst>
          <pc:docMk/>
          <pc:sldMk cId="2421276917" sldId="313"/>
        </pc:sldMkLst>
        <pc:spChg chg="mod">
          <ac:chgData name="Robert" userId="8e610f215beb07b7" providerId="LiveId" clId="{10353F64-B824-495D-8413-9D9067AE8BE7}" dt="2022-09-15T16:07:23.154" v="8316" actId="20577"/>
          <ac:spMkLst>
            <pc:docMk/>
            <pc:sldMk cId="2421276917" sldId="313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5:47:57.328" v="7172" actId="20577"/>
          <ac:spMkLst>
            <pc:docMk/>
            <pc:sldMk cId="2421276917" sldId="313"/>
            <ac:spMk id="12" creationId="{BF249219-1258-D5FD-7EDB-EBDC035B850B}"/>
          </ac:spMkLst>
        </pc:spChg>
        <pc:cxnChg chg="add mod">
          <ac:chgData name="Robert" userId="8e610f215beb07b7" providerId="LiveId" clId="{10353F64-B824-495D-8413-9D9067AE8BE7}" dt="2022-09-15T15:52:56.938" v="7300" actId="1037"/>
          <ac:cxnSpMkLst>
            <pc:docMk/>
            <pc:sldMk cId="2421276917" sldId="313"/>
            <ac:cxnSpMk id="3" creationId="{1E7EA3F8-FF50-FC63-0BDC-C9C52FB3BBAE}"/>
          </ac:cxnSpMkLst>
        </pc:cxnChg>
        <pc:cxnChg chg="add del">
          <ac:chgData name="Robert" userId="8e610f215beb07b7" providerId="LiveId" clId="{10353F64-B824-495D-8413-9D9067AE8BE7}" dt="2022-09-15T15:52:10.609" v="7285" actId="11529"/>
          <ac:cxnSpMkLst>
            <pc:docMk/>
            <pc:sldMk cId="2421276917" sldId="313"/>
            <ac:cxnSpMk id="5" creationId="{D8711FA3-87E2-C9B0-FD3B-6758443AE768}"/>
          </ac:cxnSpMkLst>
        </pc:cxnChg>
      </pc:sldChg>
      <pc:sldChg chg="modSp add mod">
        <pc:chgData name="Robert" userId="8e610f215beb07b7" providerId="LiveId" clId="{10353F64-B824-495D-8413-9D9067AE8BE7}" dt="2022-09-15T16:07:26.885" v="8317" actId="20577"/>
        <pc:sldMkLst>
          <pc:docMk/>
          <pc:sldMk cId="675949147" sldId="314"/>
        </pc:sldMkLst>
        <pc:spChg chg="mod">
          <ac:chgData name="Robert" userId="8e610f215beb07b7" providerId="LiveId" clId="{10353F64-B824-495D-8413-9D9067AE8BE7}" dt="2022-09-15T16:07:26.885" v="8317" actId="20577"/>
          <ac:spMkLst>
            <pc:docMk/>
            <pc:sldMk cId="675949147" sldId="31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5:57:11.273" v="7468" actId="20577"/>
          <ac:spMkLst>
            <pc:docMk/>
            <pc:sldMk cId="675949147" sldId="314"/>
            <ac:spMk id="12" creationId="{BF249219-1258-D5FD-7EDB-EBDC035B850B}"/>
          </ac:spMkLst>
        </pc:spChg>
      </pc:sldChg>
      <pc:sldChg chg="modSp add del mod">
        <pc:chgData name="Robert" userId="8e610f215beb07b7" providerId="LiveId" clId="{10353F64-B824-495D-8413-9D9067AE8BE7}" dt="2022-09-15T15:57:05.888" v="7443" actId="47"/>
        <pc:sldMkLst>
          <pc:docMk/>
          <pc:sldMk cId="1277799008" sldId="314"/>
        </pc:sldMkLst>
        <pc:spChg chg="mod">
          <ac:chgData name="Robert" userId="8e610f215beb07b7" providerId="LiveId" clId="{10353F64-B824-495D-8413-9D9067AE8BE7}" dt="2022-09-15T15:54:49.007" v="7364" actId="20577"/>
          <ac:spMkLst>
            <pc:docMk/>
            <pc:sldMk cId="1277799008" sldId="314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6T10:15:01.618" v="9540" actId="207"/>
        <pc:sldMkLst>
          <pc:docMk/>
          <pc:sldMk cId="1833399593" sldId="315"/>
        </pc:sldMkLst>
        <pc:spChg chg="mod">
          <ac:chgData name="Robert" userId="8e610f215beb07b7" providerId="LiveId" clId="{10353F64-B824-495D-8413-9D9067AE8BE7}" dt="2022-09-16T10:15:01.618" v="9540" actId="207"/>
          <ac:spMkLst>
            <pc:docMk/>
            <pc:sldMk cId="1833399593" sldId="315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5:58:04.026" v="7502" actId="20577"/>
          <ac:spMkLst>
            <pc:docMk/>
            <pc:sldMk cId="1833399593" sldId="315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5T16:02:21.520" v="7889" actId="1076"/>
          <ac:cxnSpMkLst>
            <pc:docMk/>
            <pc:sldMk cId="1833399593" sldId="315"/>
            <ac:cxnSpMk id="3" creationId="{1E7EA3F8-FF50-FC63-0BDC-C9C52FB3BBAE}"/>
          </ac:cxnSpMkLst>
        </pc:cxnChg>
      </pc:sldChg>
      <pc:sldChg chg="modSp add mod modAnim">
        <pc:chgData name="Robert" userId="8e610f215beb07b7" providerId="LiveId" clId="{10353F64-B824-495D-8413-9D9067AE8BE7}" dt="2022-09-15T16:06:29.912" v="8276"/>
        <pc:sldMkLst>
          <pc:docMk/>
          <pc:sldMk cId="3149818447" sldId="316"/>
        </pc:sldMkLst>
        <pc:spChg chg="mod">
          <ac:chgData name="Robert" userId="8e610f215beb07b7" providerId="LiveId" clId="{10353F64-B824-495D-8413-9D9067AE8BE7}" dt="2022-09-15T16:06:08.836" v="8275" actId="207"/>
          <ac:spMkLst>
            <pc:docMk/>
            <pc:sldMk cId="3149818447" sldId="316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6:03:51.793" v="7930" actId="20577"/>
          <ac:spMkLst>
            <pc:docMk/>
            <pc:sldMk cId="3149818447" sldId="316"/>
            <ac:spMk id="12" creationId="{BF249219-1258-D5FD-7EDB-EBDC035B850B}"/>
          </ac:spMkLst>
        </pc:spChg>
      </pc:sldChg>
      <pc:sldChg chg="addSp delSp modSp add mod">
        <pc:chgData name="Robert" userId="8e610f215beb07b7" providerId="LiveId" clId="{10353F64-B824-495D-8413-9D9067AE8BE7}" dt="2022-09-15T16:09:31.588" v="8368" actId="113"/>
        <pc:sldMkLst>
          <pc:docMk/>
          <pc:sldMk cId="2583860627" sldId="317"/>
        </pc:sldMkLst>
        <pc:spChg chg="add del mod">
          <ac:chgData name="Robert" userId="8e610f215beb07b7" providerId="LiveId" clId="{10353F64-B824-495D-8413-9D9067AE8BE7}" dt="2022-09-15T16:09:10.394" v="8361" actId="478"/>
          <ac:spMkLst>
            <pc:docMk/>
            <pc:sldMk cId="2583860627" sldId="317"/>
            <ac:spMk id="7" creationId="{BEE0E07C-7EF2-2551-7C7B-3DE49332AB0B}"/>
          </ac:spMkLst>
        </pc:spChg>
        <pc:spChg chg="add mod">
          <ac:chgData name="Robert" userId="8e610f215beb07b7" providerId="LiveId" clId="{10353F64-B824-495D-8413-9D9067AE8BE7}" dt="2022-09-15T16:09:31.588" v="8368" actId="113"/>
          <ac:spMkLst>
            <pc:docMk/>
            <pc:sldMk cId="2583860627" sldId="317"/>
            <ac:spMk id="9" creationId="{ED1A662E-A012-F954-6BBC-F23C0AE289C3}"/>
          </ac:spMkLst>
        </pc:spChg>
        <pc:spChg chg="mod">
          <ac:chgData name="Robert" userId="8e610f215beb07b7" providerId="LiveId" clId="{10353F64-B824-495D-8413-9D9067AE8BE7}" dt="2022-09-15T16:09:26.886" v="8365" actId="113"/>
          <ac:spMkLst>
            <pc:docMk/>
            <pc:sldMk cId="2583860627" sldId="317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6:07:00.988" v="8310" actId="20577"/>
          <ac:spMkLst>
            <pc:docMk/>
            <pc:sldMk cId="2583860627" sldId="317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5T16:09:06.266" v="8360" actId="1076"/>
          <ac:cxnSpMkLst>
            <pc:docMk/>
            <pc:sldMk cId="2583860627" sldId="317"/>
            <ac:cxnSpMk id="3" creationId="{1E7EA3F8-FF50-FC63-0BDC-C9C52FB3BBAE}"/>
          </ac:cxnSpMkLst>
        </pc:cxnChg>
        <pc:cxnChg chg="add mod">
          <ac:chgData name="Robert" userId="8e610f215beb07b7" providerId="LiveId" clId="{10353F64-B824-495D-8413-9D9067AE8BE7}" dt="2022-09-15T16:09:21.410" v="8363" actId="1076"/>
          <ac:cxnSpMkLst>
            <pc:docMk/>
            <pc:sldMk cId="2583860627" sldId="317"/>
            <ac:cxnSpMk id="13" creationId="{353178D8-7057-F04E-1AE6-D5FB1056CF34}"/>
          </ac:cxnSpMkLst>
        </pc:cxnChg>
      </pc:sldChg>
      <pc:sldChg chg="modSp add mod modAnim">
        <pc:chgData name="Robert" userId="8e610f215beb07b7" providerId="LiveId" clId="{10353F64-B824-495D-8413-9D9067AE8BE7}" dt="2022-09-16T09:15:03.977" v="8769" actId="20577"/>
        <pc:sldMkLst>
          <pc:docMk/>
          <pc:sldMk cId="2992615061" sldId="318"/>
        </pc:sldMkLst>
        <pc:spChg chg="mod">
          <ac:chgData name="Robert" userId="8e610f215beb07b7" providerId="LiveId" clId="{10353F64-B824-495D-8413-9D9067AE8BE7}" dt="2022-09-16T09:14:59.616" v="8766" actId="20577"/>
          <ac:spMkLst>
            <pc:docMk/>
            <pc:sldMk cId="2992615061" sldId="318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5T16:12:50.801" v="8385" actId="20577"/>
          <ac:spMkLst>
            <pc:docMk/>
            <pc:sldMk cId="2992615061" sldId="318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5T16:17:18.713" v="8700" actId="14100"/>
          <ac:cxnSpMkLst>
            <pc:docMk/>
            <pc:sldMk cId="2992615061" sldId="318"/>
            <ac:cxnSpMk id="3" creationId="{1E7EA3F8-FF50-FC63-0BDC-C9C52FB3BBAE}"/>
          </ac:cxnSpMkLst>
        </pc:cxnChg>
        <pc:cxnChg chg="mod">
          <ac:chgData name="Robert" userId="8e610f215beb07b7" providerId="LiveId" clId="{10353F64-B824-495D-8413-9D9067AE8BE7}" dt="2022-09-15T16:17:37.400" v="8736" actId="1035"/>
          <ac:cxnSpMkLst>
            <pc:docMk/>
            <pc:sldMk cId="2992615061" sldId="318"/>
            <ac:cxnSpMk id="6" creationId="{F1400FE1-209F-116A-E9EB-93C49DA036E8}"/>
          </ac:cxnSpMkLst>
        </pc:cxnChg>
      </pc:sldChg>
      <pc:sldChg chg="add del">
        <pc:chgData name="Robert" userId="8e610f215beb07b7" providerId="LiveId" clId="{10353F64-B824-495D-8413-9D9067AE8BE7}" dt="2022-09-15T16:12:43.102" v="8370" actId="47"/>
        <pc:sldMkLst>
          <pc:docMk/>
          <pc:sldMk cId="3430441627" sldId="318"/>
        </pc:sldMkLst>
      </pc:sldChg>
      <pc:sldChg chg="modSp add modAnim">
        <pc:chgData name="Robert" userId="8e610f215beb07b7" providerId="LiveId" clId="{10353F64-B824-495D-8413-9D9067AE8BE7}" dt="2022-09-19T11:13:25.823" v="16800" actId="207"/>
        <pc:sldMkLst>
          <pc:docMk/>
          <pc:sldMk cId="2930589342" sldId="319"/>
        </pc:sldMkLst>
        <pc:spChg chg="mod">
          <ac:chgData name="Robert" userId="8e610f215beb07b7" providerId="LiveId" clId="{10353F64-B824-495D-8413-9D9067AE8BE7}" dt="2022-09-19T11:13:25.823" v="16800" actId="207"/>
          <ac:spMkLst>
            <pc:docMk/>
            <pc:sldMk cId="2930589342" sldId="319"/>
            <ac:spMk id="4" creationId="{775A2B58-C40C-CA68-D293-9C8F13B669F5}"/>
          </ac:spMkLst>
        </pc:spChg>
      </pc:sldChg>
      <pc:sldChg chg="modSp add mod modAnim">
        <pc:chgData name="Robert" userId="8e610f215beb07b7" providerId="LiveId" clId="{10353F64-B824-495D-8413-9D9067AE8BE7}" dt="2022-09-16T10:17:06.531" v="9556" actId="114"/>
        <pc:sldMkLst>
          <pc:docMk/>
          <pc:sldMk cId="1370907841" sldId="320"/>
        </pc:sldMkLst>
        <pc:spChg chg="mod">
          <ac:chgData name="Robert" userId="8e610f215beb07b7" providerId="LiveId" clId="{10353F64-B824-495D-8413-9D9067AE8BE7}" dt="2022-09-16T10:14:53.342" v="9538" actId="207"/>
          <ac:spMkLst>
            <pc:docMk/>
            <pc:sldMk cId="1370907841" sldId="320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0:17:06.531" v="9556" actId="114"/>
          <ac:spMkLst>
            <pc:docMk/>
            <pc:sldMk cId="1370907841" sldId="320"/>
            <ac:spMk id="12" creationId="{BF249219-1258-D5FD-7EDB-EBDC035B850B}"/>
          </ac:spMkLst>
        </pc:spChg>
      </pc:sldChg>
      <pc:sldChg chg="addSp delSp modSp new mod modAnim">
        <pc:chgData name="Robert" userId="8e610f215beb07b7" providerId="LiveId" clId="{10353F64-B824-495D-8413-9D9067AE8BE7}" dt="2022-09-16T10:10:01.382" v="9150"/>
        <pc:sldMkLst>
          <pc:docMk/>
          <pc:sldMk cId="2119492408" sldId="321"/>
        </pc:sldMkLst>
        <pc:spChg chg="del">
          <ac:chgData name="Robert" userId="8e610f215beb07b7" providerId="LiveId" clId="{10353F64-B824-495D-8413-9D9067AE8BE7}" dt="2022-09-16T10:09:29.242" v="9144" actId="478"/>
          <ac:spMkLst>
            <pc:docMk/>
            <pc:sldMk cId="2119492408" sldId="321"/>
            <ac:spMk id="2" creationId="{6EF5F99B-DF38-450A-B6B8-FB8F706F4C90}"/>
          </ac:spMkLst>
        </pc:spChg>
        <pc:spChg chg="del">
          <ac:chgData name="Robert" userId="8e610f215beb07b7" providerId="LiveId" clId="{10353F64-B824-495D-8413-9D9067AE8BE7}" dt="2022-09-16T10:09:29.242" v="9144" actId="478"/>
          <ac:spMkLst>
            <pc:docMk/>
            <pc:sldMk cId="2119492408" sldId="321"/>
            <ac:spMk id="3" creationId="{9C9ED5D9-4E39-BAA0-7023-6651F4C1D928}"/>
          </ac:spMkLst>
        </pc:spChg>
        <pc:picChg chg="add mod">
          <ac:chgData name="Robert" userId="8e610f215beb07b7" providerId="LiveId" clId="{10353F64-B824-495D-8413-9D9067AE8BE7}" dt="2022-09-16T10:09:59.306" v="9149" actId="1076"/>
          <ac:picMkLst>
            <pc:docMk/>
            <pc:sldMk cId="2119492408" sldId="321"/>
            <ac:picMk id="4" creationId="{A5F83502-A021-683B-EB64-4F33E1A54618}"/>
          </ac:picMkLst>
        </pc:picChg>
      </pc:sldChg>
      <pc:sldChg chg="addSp modSp add mod modAnim">
        <pc:chgData name="Robert" userId="8e610f215beb07b7" providerId="LiveId" clId="{10353F64-B824-495D-8413-9D9067AE8BE7}" dt="2022-09-16T10:10:17.133" v="9154"/>
        <pc:sldMkLst>
          <pc:docMk/>
          <pc:sldMk cId="1568232839" sldId="322"/>
        </pc:sldMkLst>
        <pc:picChg chg="add mod">
          <ac:chgData name="Robert" userId="8e610f215beb07b7" providerId="LiveId" clId="{10353F64-B824-495D-8413-9D9067AE8BE7}" dt="2022-09-16T10:10:15.105" v="9153" actId="1076"/>
          <ac:picMkLst>
            <pc:docMk/>
            <pc:sldMk cId="1568232839" sldId="322"/>
            <ac:picMk id="2" creationId="{000C5A59-3ABE-DC47-6C5D-9A5C6823CA8D}"/>
          </ac:picMkLst>
        </pc:picChg>
      </pc:sldChg>
      <pc:sldChg chg="addSp modSp add mod modAnim">
        <pc:chgData name="Robert" userId="8e610f215beb07b7" providerId="LiveId" clId="{10353F64-B824-495D-8413-9D9067AE8BE7}" dt="2022-09-16T10:10:32.257" v="9158"/>
        <pc:sldMkLst>
          <pc:docMk/>
          <pc:sldMk cId="1863955195" sldId="323"/>
        </pc:sldMkLst>
        <pc:picChg chg="add mod">
          <ac:chgData name="Robert" userId="8e610f215beb07b7" providerId="LiveId" clId="{10353F64-B824-495D-8413-9D9067AE8BE7}" dt="2022-09-16T10:10:30.098" v="9157" actId="1076"/>
          <ac:picMkLst>
            <pc:docMk/>
            <pc:sldMk cId="1863955195" sldId="323"/>
            <ac:picMk id="2" creationId="{FDA0A47E-6EEA-89EE-1CDB-FBA0D7D3B5A2}"/>
          </ac:picMkLst>
        </pc:picChg>
      </pc:sldChg>
      <pc:sldChg chg="addSp delSp modSp add mod modAnim">
        <pc:chgData name="Robert" userId="8e610f215beb07b7" providerId="LiveId" clId="{10353F64-B824-495D-8413-9D9067AE8BE7}" dt="2022-09-20T14:34:07.402" v="16802" actId="20577"/>
        <pc:sldMkLst>
          <pc:docMk/>
          <pc:sldMk cId="3163810652" sldId="324"/>
        </pc:sldMkLst>
        <pc:spChg chg="add del mod">
          <ac:chgData name="Robert" userId="8e610f215beb07b7" providerId="LiveId" clId="{10353F64-B824-495D-8413-9D9067AE8BE7}" dt="2022-09-20T14:34:07.402" v="16802" actId="20577"/>
          <ac:spMkLst>
            <pc:docMk/>
            <pc:sldMk cId="3163810652" sldId="32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0:17:11.368" v="9579" actId="20577"/>
          <ac:spMkLst>
            <pc:docMk/>
            <pc:sldMk cId="3163810652" sldId="324"/>
            <ac:spMk id="12" creationId="{BF249219-1258-D5FD-7EDB-EBDC035B850B}"/>
          </ac:spMkLst>
        </pc:spChg>
        <pc:cxnChg chg="add del mod">
          <ac:chgData name="Robert" userId="8e610f215beb07b7" providerId="LiveId" clId="{10353F64-B824-495D-8413-9D9067AE8BE7}" dt="2022-09-16T10:20:13.409" v="10004" actId="14100"/>
          <ac:cxnSpMkLst>
            <pc:docMk/>
            <pc:sldMk cId="3163810652" sldId="324"/>
            <ac:cxnSpMk id="3" creationId="{1E7EA3F8-FF50-FC63-0BDC-C9C52FB3BBAE}"/>
          </ac:cxnSpMkLst>
        </pc:cxnChg>
        <pc:cxnChg chg="del">
          <ac:chgData name="Robert" userId="8e610f215beb07b7" providerId="LiveId" clId="{10353F64-B824-495D-8413-9D9067AE8BE7}" dt="2022-09-16T10:18:21.868" v="9638" actId="478"/>
          <ac:cxnSpMkLst>
            <pc:docMk/>
            <pc:sldMk cId="3163810652" sldId="324"/>
            <ac:cxnSpMk id="6" creationId="{F1400FE1-209F-116A-E9EB-93C49DA036E8}"/>
          </ac:cxnSpMkLst>
        </pc:cxnChg>
      </pc:sldChg>
      <pc:sldChg chg="modSp add mod modAnim">
        <pc:chgData name="Robert" userId="8e610f215beb07b7" providerId="LiveId" clId="{10353F64-B824-495D-8413-9D9067AE8BE7}" dt="2022-09-16T12:02:34.681" v="14115" actId="20577"/>
        <pc:sldMkLst>
          <pc:docMk/>
          <pc:sldMk cId="1706369433" sldId="325"/>
        </pc:sldMkLst>
        <pc:spChg chg="mod">
          <ac:chgData name="Robert" userId="8e610f215beb07b7" providerId="LiveId" clId="{10353F64-B824-495D-8413-9D9067AE8BE7}" dt="2022-09-16T12:02:34.681" v="14115" actId="20577"/>
          <ac:spMkLst>
            <pc:docMk/>
            <pc:sldMk cId="1706369433" sldId="325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0:25:49.362" v="10214" actId="20577"/>
          <ac:spMkLst>
            <pc:docMk/>
            <pc:sldMk cId="1706369433" sldId="325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0:26:40.379" v="10242" actId="1035"/>
          <ac:cxnSpMkLst>
            <pc:docMk/>
            <pc:sldMk cId="1706369433" sldId="325"/>
            <ac:cxnSpMk id="2" creationId="{7C14C133-400E-1B65-D803-E0A63E79305E}"/>
          </ac:cxnSpMkLst>
        </pc:cxnChg>
        <pc:cxnChg chg="mod">
          <ac:chgData name="Robert" userId="8e610f215beb07b7" providerId="LiveId" clId="{10353F64-B824-495D-8413-9D9067AE8BE7}" dt="2022-09-16T10:27:49.578" v="10247" actId="1036"/>
          <ac:cxnSpMkLst>
            <pc:docMk/>
            <pc:sldMk cId="1706369433" sldId="325"/>
            <ac:cxnSpMk id="3" creationId="{C6C9E95C-06A7-0D2F-0C05-B4DA7E9FF164}"/>
          </ac:cxnSpMkLst>
        </pc:cxnChg>
      </pc:sldChg>
      <pc:sldChg chg="modSp add del mod modAnim">
        <pc:chgData name="Robert" userId="8e610f215beb07b7" providerId="LiveId" clId="{10353F64-B824-495D-8413-9D9067AE8BE7}" dt="2022-09-16T10:24:17.578" v="10102" actId="47"/>
        <pc:sldMkLst>
          <pc:docMk/>
          <pc:sldMk cId="1928183816" sldId="325"/>
        </pc:sldMkLst>
        <pc:spChg chg="mod">
          <ac:chgData name="Robert" userId="8e610f215beb07b7" providerId="LiveId" clId="{10353F64-B824-495D-8413-9D9067AE8BE7}" dt="2022-09-16T10:23:56.176" v="10101" actId="20577"/>
          <ac:spMkLst>
            <pc:docMk/>
            <pc:sldMk cId="1928183816" sldId="325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0:22:01.349" v="10027" actId="20577"/>
          <ac:spMkLst>
            <pc:docMk/>
            <pc:sldMk cId="1928183816" sldId="325"/>
            <ac:spMk id="12" creationId="{BF249219-1258-D5FD-7EDB-EBDC035B850B}"/>
          </ac:spMkLst>
        </pc:spChg>
      </pc:sldChg>
      <pc:sldChg chg="addSp delSp modSp new mod modAnim">
        <pc:chgData name="Robert" userId="8e610f215beb07b7" providerId="LiveId" clId="{10353F64-B824-495D-8413-9D9067AE8BE7}" dt="2022-09-16T11:04:43.192" v="10260"/>
        <pc:sldMkLst>
          <pc:docMk/>
          <pc:sldMk cId="45359219" sldId="326"/>
        </pc:sldMkLst>
        <pc:spChg chg="del">
          <ac:chgData name="Robert" userId="8e610f215beb07b7" providerId="LiveId" clId="{10353F64-B824-495D-8413-9D9067AE8BE7}" dt="2022-09-16T11:04:01.293" v="10250" actId="478"/>
          <ac:spMkLst>
            <pc:docMk/>
            <pc:sldMk cId="45359219" sldId="326"/>
            <ac:spMk id="2" creationId="{3BFE1823-21D5-B14E-9A46-6F28E98C8337}"/>
          </ac:spMkLst>
        </pc:spChg>
        <pc:spChg chg="del">
          <ac:chgData name="Robert" userId="8e610f215beb07b7" providerId="LiveId" clId="{10353F64-B824-495D-8413-9D9067AE8BE7}" dt="2022-09-16T11:04:01.293" v="10250" actId="478"/>
          <ac:spMkLst>
            <pc:docMk/>
            <pc:sldMk cId="45359219" sldId="326"/>
            <ac:spMk id="3" creationId="{EFD10427-CDF5-8970-9DA2-376C6A9A7910}"/>
          </ac:spMkLst>
        </pc:spChg>
        <pc:picChg chg="add mod">
          <ac:chgData name="Robert" userId="8e610f215beb07b7" providerId="LiveId" clId="{10353F64-B824-495D-8413-9D9067AE8BE7}" dt="2022-09-16T11:04:40.668" v="10259" actId="1076"/>
          <ac:picMkLst>
            <pc:docMk/>
            <pc:sldMk cId="45359219" sldId="326"/>
            <ac:picMk id="4" creationId="{0FAFD175-2DCC-B719-C9C6-0C4ECB389CE5}"/>
          </ac:picMkLst>
        </pc:picChg>
      </pc:sldChg>
      <pc:sldChg chg="addSp modSp add mod modAnim">
        <pc:chgData name="Robert" userId="8e610f215beb07b7" providerId="LiveId" clId="{10353F64-B824-495D-8413-9D9067AE8BE7}" dt="2022-09-16T11:05:34.642" v="10269"/>
        <pc:sldMkLst>
          <pc:docMk/>
          <pc:sldMk cId="1498246442" sldId="327"/>
        </pc:sldMkLst>
        <pc:picChg chg="add mod">
          <ac:chgData name="Robert" userId="8e610f215beb07b7" providerId="LiveId" clId="{10353F64-B824-495D-8413-9D9067AE8BE7}" dt="2022-09-16T11:05:28.627" v="10268" actId="1076"/>
          <ac:picMkLst>
            <pc:docMk/>
            <pc:sldMk cId="1498246442" sldId="327"/>
            <ac:picMk id="2" creationId="{63D8BC78-F194-A41C-C4F0-DCCF9FEA45FF}"/>
          </ac:picMkLst>
        </pc:picChg>
      </pc:sldChg>
      <pc:sldChg chg="addSp delSp modSp add mod delAnim modAnim">
        <pc:chgData name="Robert" userId="8e610f215beb07b7" providerId="LiveId" clId="{10353F64-B824-495D-8413-9D9067AE8BE7}" dt="2022-09-19T10:20:16.796" v="16680"/>
        <pc:sldMkLst>
          <pc:docMk/>
          <pc:sldMk cId="602198264" sldId="328"/>
        </pc:sldMkLst>
        <pc:picChg chg="add del mod">
          <ac:chgData name="Robert" userId="8e610f215beb07b7" providerId="LiveId" clId="{10353F64-B824-495D-8413-9D9067AE8BE7}" dt="2022-09-19T10:14:08.183" v="16651" actId="478"/>
          <ac:picMkLst>
            <pc:docMk/>
            <pc:sldMk cId="602198264" sldId="328"/>
            <ac:picMk id="2" creationId="{2BDC5C6D-10D5-C409-1EF7-EFC0225A9A82}"/>
          </ac:picMkLst>
        </pc:picChg>
        <pc:picChg chg="add del mod">
          <ac:chgData name="Robert" userId="8e610f215beb07b7" providerId="LiveId" clId="{10353F64-B824-495D-8413-9D9067AE8BE7}" dt="2022-09-19T10:19:58.629" v="16676" actId="478"/>
          <ac:picMkLst>
            <pc:docMk/>
            <pc:sldMk cId="602198264" sldId="328"/>
            <ac:picMk id="3" creationId="{246B6B9D-56CD-0AA7-212A-B173900920F3}"/>
          </ac:picMkLst>
        </pc:picChg>
        <pc:picChg chg="add mod">
          <ac:chgData name="Robert" userId="8e610f215beb07b7" providerId="LiveId" clId="{10353F64-B824-495D-8413-9D9067AE8BE7}" dt="2022-09-19T10:20:14.035" v="16679" actId="1076"/>
          <ac:picMkLst>
            <pc:docMk/>
            <pc:sldMk cId="602198264" sldId="328"/>
            <ac:picMk id="4" creationId="{8E904465-BCE0-9B74-7CB8-9B226754A0AD}"/>
          </ac:picMkLst>
        </pc:picChg>
      </pc:sldChg>
      <pc:sldChg chg="addSp delSp modSp add mod delAnim modAnim">
        <pc:chgData name="Robert" userId="8e610f215beb07b7" providerId="LiveId" clId="{10353F64-B824-495D-8413-9D9067AE8BE7}" dt="2022-09-19T10:15:41.996" v="16663"/>
        <pc:sldMkLst>
          <pc:docMk/>
          <pc:sldMk cId="574572117" sldId="329"/>
        </pc:sldMkLst>
        <pc:picChg chg="add del mod">
          <ac:chgData name="Robert" userId="8e610f215beb07b7" providerId="LiveId" clId="{10353F64-B824-495D-8413-9D9067AE8BE7}" dt="2022-09-19T10:14:11.669" v="16652" actId="478"/>
          <ac:picMkLst>
            <pc:docMk/>
            <pc:sldMk cId="574572117" sldId="329"/>
            <ac:picMk id="2" creationId="{DC8B7830-1701-01BA-1D83-37EC92AAC42D}"/>
          </ac:picMkLst>
        </pc:picChg>
        <pc:picChg chg="add mod">
          <ac:chgData name="Robert" userId="8e610f215beb07b7" providerId="LiveId" clId="{10353F64-B824-495D-8413-9D9067AE8BE7}" dt="2022-09-19T10:15:38.680" v="16662" actId="1076"/>
          <ac:picMkLst>
            <pc:docMk/>
            <pc:sldMk cId="574572117" sldId="329"/>
            <ac:picMk id="3" creationId="{2BE1C238-06B1-B3EA-DA52-ABEB53B20373}"/>
          </ac:picMkLst>
        </pc:picChg>
      </pc:sldChg>
      <pc:sldChg chg="addSp delSp modSp add mod delAnim modAnim">
        <pc:chgData name="Robert" userId="8e610f215beb07b7" providerId="LiveId" clId="{10353F64-B824-495D-8413-9D9067AE8BE7}" dt="2022-09-19T10:16:06.995" v="16667"/>
        <pc:sldMkLst>
          <pc:docMk/>
          <pc:sldMk cId="831206132" sldId="330"/>
        </pc:sldMkLst>
        <pc:picChg chg="add mod">
          <ac:chgData name="Robert" userId="8e610f215beb07b7" providerId="LiveId" clId="{10353F64-B824-495D-8413-9D9067AE8BE7}" dt="2022-09-19T10:16:04" v="16666" actId="1076"/>
          <ac:picMkLst>
            <pc:docMk/>
            <pc:sldMk cId="831206132" sldId="330"/>
            <ac:picMk id="2" creationId="{31104A9B-C3DF-D5E9-2781-F1CB31B94C5F}"/>
          </ac:picMkLst>
        </pc:picChg>
        <pc:picChg chg="add del mod">
          <ac:chgData name="Robert" userId="8e610f215beb07b7" providerId="LiveId" clId="{10353F64-B824-495D-8413-9D9067AE8BE7}" dt="2022-09-16T11:09:11.944" v="10286" actId="478"/>
          <ac:picMkLst>
            <pc:docMk/>
            <pc:sldMk cId="831206132" sldId="330"/>
            <ac:picMk id="2" creationId="{AD628CE3-3991-C1F8-393D-F8CD1D3A5E79}"/>
          </ac:picMkLst>
        </pc:picChg>
        <pc:picChg chg="add del mod">
          <ac:chgData name="Robert" userId="8e610f215beb07b7" providerId="LiveId" clId="{10353F64-B824-495D-8413-9D9067AE8BE7}" dt="2022-09-19T10:14:14.325" v="16653" actId="478"/>
          <ac:picMkLst>
            <pc:docMk/>
            <pc:sldMk cId="831206132" sldId="330"/>
            <ac:picMk id="3" creationId="{6C56C3A3-B459-699D-289B-C4F82BE744D3}"/>
          </ac:picMkLst>
        </pc:picChg>
      </pc:sldChg>
      <pc:sldChg chg="addSp modSp add del mod modAnim">
        <pc:chgData name="Robert" userId="8e610f215beb07b7" providerId="LiveId" clId="{10353F64-B824-495D-8413-9D9067AE8BE7}" dt="2022-09-16T11:09:10.081" v="10285" actId="47"/>
        <pc:sldMkLst>
          <pc:docMk/>
          <pc:sldMk cId="3114397926" sldId="331"/>
        </pc:sldMkLst>
        <pc:picChg chg="add mod">
          <ac:chgData name="Robert" userId="8e610f215beb07b7" providerId="LiveId" clId="{10353F64-B824-495D-8413-9D9067AE8BE7}" dt="2022-09-16T11:06:21.148" v="10280" actId="1076"/>
          <ac:picMkLst>
            <pc:docMk/>
            <pc:sldMk cId="3114397926" sldId="331"/>
            <ac:picMk id="2" creationId="{63B70A0D-C31E-5E8D-1CC9-52F4A9B74C0C}"/>
          </ac:picMkLst>
        </pc:picChg>
      </pc:sldChg>
      <pc:sldChg chg="addSp delSp modSp add mod delAnim modAnim">
        <pc:chgData name="Robert" userId="8e610f215beb07b7" providerId="LiveId" clId="{10353F64-B824-495D-8413-9D9067AE8BE7}" dt="2022-09-19T10:16:24.643" v="16671"/>
        <pc:sldMkLst>
          <pc:docMk/>
          <pc:sldMk cId="2556223661" sldId="332"/>
        </pc:sldMkLst>
        <pc:picChg chg="add del mod">
          <ac:chgData name="Robert" userId="8e610f215beb07b7" providerId="LiveId" clId="{10353F64-B824-495D-8413-9D9067AE8BE7}" dt="2022-09-19T10:14:17.376" v="16654" actId="478"/>
          <ac:picMkLst>
            <pc:docMk/>
            <pc:sldMk cId="2556223661" sldId="332"/>
            <ac:picMk id="2" creationId="{6EFC61EC-2D86-67F2-338B-4659FEEE3114}"/>
          </ac:picMkLst>
        </pc:picChg>
        <pc:picChg chg="add mod">
          <ac:chgData name="Robert" userId="8e610f215beb07b7" providerId="LiveId" clId="{10353F64-B824-495D-8413-9D9067AE8BE7}" dt="2022-09-19T10:16:21.546" v="16670" actId="1076"/>
          <ac:picMkLst>
            <pc:docMk/>
            <pc:sldMk cId="2556223661" sldId="332"/>
            <ac:picMk id="3" creationId="{05A38466-1B8A-698B-EA9C-D5FCE731A36A}"/>
          </ac:picMkLst>
        </pc:picChg>
      </pc:sldChg>
      <pc:sldChg chg="addSp delSp modSp add mod modAnim">
        <pc:chgData name="Robert" userId="8e610f215beb07b7" providerId="LiveId" clId="{10353F64-B824-495D-8413-9D9067AE8BE7}" dt="2022-09-16T12:02:48.584" v="14116" actId="20577"/>
        <pc:sldMkLst>
          <pc:docMk/>
          <pc:sldMk cId="1035989759" sldId="333"/>
        </pc:sldMkLst>
        <pc:spChg chg="mod">
          <ac:chgData name="Robert" userId="8e610f215beb07b7" providerId="LiveId" clId="{10353F64-B824-495D-8413-9D9067AE8BE7}" dt="2022-09-16T12:02:48.584" v="14116" actId="20577"/>
          <ac:spMkLst>
            <pc:docMk/>
            <pc:sldMk cId="1035989759" sldId="333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11:55.240" v="10320" actId="20577"/>
          <ac:spMkLst>
            <pc:docMk/>
            <pc:sldMk cId="1035989759" sldId="333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1:14:19.739" v="10482" actId="14100"/>
          <ac:cxnSpMkLst>
            <pc:docMk/>
            <pc:sldMk cId="1035989759" sldId="333"/>
            <ac:cxnSpMk id="3" creationId="{C6C9E95C-06A7-0D2F-0C05-B4DA7E9FF164}"/>
          </ac:cxnSpMkLst>
        </pc:cxnChg>
        <pc:cxnChg chg="add del mod">
          <ac:chgData name="Robert" userId="8e610f215beb07b7" providerId="LiveId" clId="{10353F64-B824-495D-8413-9D9067AE8BE7}" dt="2022-09-16T11:14:23.029" v="10483" actId="478"/>
          <ac:cxnSpMkLst>
            <pc:docMk/>
            <pc:sldMk cId="1035989759" sldId="333"/>
            <ac:cxnSpMk id="4" creationId="{C8727766-F64C-2300-BBB2-F47FB96AE82D}"/>
          </ac:cxnSpMkLst>
        </pc:cxnChg>
        <pc:cxnChg chg="add mod">
          <ac:chgData name="Robert" userId="8e610f215beb07b7" providerId="LiveId" clId="{10353F64-B824-495D-8413-9D9067AE8BE7}" dt="2022-09-16T11:45:44.134" v="12163" actId="1038"/>
          <ac:cxnSpMkLst>
            <pc:docMk/>
            <pc:sldMk cId="1035989759" sldId="333"/>
            <ac:cxnSpMk id="6" creationId="{CA61A7A1-A55A-19D5-327D-8485091F62ED}"/>
          </ac:cxnSpMkLst>
        </pc:cxnChg>
        <pc:cxnChg chg="add mod">
          <ac:chgData name="Robert" userId="8e610f215beb07b7" providerId="LiveId" clId="{10353F64-B824-495D-8413-9D9067AE8BE7}" dt="2022-09-16T11:45:44.134" v="12163" actId="1038"/>
          <ac:cxnSpMkLst>
            <pc:docMk/>
            <pc:sldMk cId="1035989759" sldId="333"/>
            <ac:cxnSpMk id="7" creationId="{EA0D76F7-EB6B-C99F-5382-E0228E03EC6E}"/>
          </ac:cxnSpMkLst>
        </pc:cxnChg>
      </pc:sldChg>
      <pc:sldChg chg="addSp delSp modSp add mod modAnim">
        <pc:chgData name="Robert" userId="8e610f215beb07b7" providerId="LiveId" clId="{10353F64-B824-495D-8413-9D9067AE8BE7}" dt="2022-09-16T12:02:54.106" v="14117" actId="20577"/>
        <pc:sldMkLst>
          <pc:docMk/>
          <pc:sldMk cId="2915805959" sldId="334"/>
        </pc:sldMkLst>
        <pc:spChg chg="add mod ord">
          <ac:chgData name="Robert" userId="8e610f215beb07b7" providerId="LiveId" clId="{10353F64-B824-495D-8413-9D9067AE8BE7}" dt="2022-09-16T12:02:54.106" v="14117" actId="20577"/>
          <ac:spMkLst>
            <pc:docMk/>
            <pc:sldMk cId="2915805959" sldId="334"/>
            <ac:spMk id="5" creationId="{C3FDD6A7-D2F9-B2EF-8678-82FCEBB2E01D}"/>
          </ac:spMkLst>
        </pc:spChg>
        <pc:spChg chg="del">
          <ac:chgData name="Robert" userId="8e610f215beb07b7" providerId="LiveId" clId="{10353F64-B824-495D-8413-9D9067AE8BE7}" dt="2022-09-16T11:17:22.453" v="10563" actId="478"/>
          <ac:spMkLst>
            <pc:docMk/>
            <pc:sldMk cId="2915805959" sldId="334"/>
            <ac:spMk id="10" creationId="{229D3D3C-54A6-5EDF-0F09-4AB2E7D2A710}"/>
          </ac:spMkLst>
        </pc:spChg>
        <pc:spChg chg="add mod">
          <ac:chgData name="Robert" userId="8e610f215beb07b7" providerId="LiveId" clId="{10353F64-B824-495D-8413-9D9067AE8BE7}" dt="2022-09-16T11:18:10.245" v="10568" actId="1036"/>
          <ac:spMkLst>
            <pc:docMk/>
            <pc:sldMk cId="2915805959" sldId="334"/>
            <ac:spMk id="13" creationId="{BE15F287-2128-42D5-2D2E-DFE8A38CE632}"/>
          </ac:spMkLst>
        </pc:spChg>
      </pc:sldChg>
      <pc:sldChg chg="addSp delSp modSp add mod delAnim modAnim">
        <pc:chgData name="Robert" userId="8e610f215beb07b7" providerId="LiveId" clId="{10353F64-B824-495D-8413-9D9067AE8BE7}" dt="2022-09-16T12:02:56.527" v="14118" actId="20577"/>
        <pc:sldMkLst>
          <pc:docMk/>
          <pc:sldMk cId="1363242151" sldId="335"/>
        </pc:sldMkLst>
        <pc:spChg chg="add mod ord">
          <ac:chgData name="Robert" userId="8e610f215beb07b7" providerId="LiveId" clId="{10353F64-B824-495D-8413-9D9067AE8BE7}" dt="2022-09-16T12:02:56.527" v="14118" actId="20577"/>
          <ac:spMkLst>
            <pc:docMk/>
            <pc:sldMk cId="1363242151" sldId="335"/>
            <ac:spMk id="4" creationId="{C9615CCB-6CCE-DFE6-38A0-21470D1E3622}"/>
          </ac:spMkLst>
        </pc:spChg>
        <pc:spChg chg="del">
          <ac:chgData name="Robert" userId="8e610f215beb07b7" providerId="LiveId" clId="{10353F64-B824-495D-8413-9D9067AE8BE7}" dt="2022-09-16T11:21:24.236" v="10615" actId="478"/>
          <ac:spMkLst>
            <pc:docMk/>
            <pc:sldMk cId="1363242151" sldId="335"/>
            <ac:spMk id="5" creationId="{C3FDD6A7-D2F9-B2EF-8678-82FCEBB2E01D}"/>
          </ac:spMkLst>
        </pc:spChg>
        <pc:spChg chg="del">
          <ac:chgData name="Robert" userId="8e610f215beb07b7" providerId="LiveId" clId="{10353F64-B824-495D-8413-9D9067AE8BE7}" dt="2022-09-16T11:21:49.992" v="10621" actId="478"/>
          <ac:spMkLst>
            <pc:docMk/>
            <pc:sldMk cId="1363242151" sldId="335"/>
            <ac:spMk id="13" creationId="{BE15F287-2128-42D5-2D2E-DFE8A38CE632}"/>
          </ac:spMkLst>
        </pc:spChg>
        <pc:spChg chg="add mod">
          <ac:chgData name="Robert" userId="8e610f215beb07b7" providerId="LiveId" clId="{10353F64-B824-495D-8413-9D9067AE8BE7}" dt="2022-09-16T11:24:58.197" v="10961" actId="207"/>
          <ac:spMkLst>
            <pc:docMk/>
            <pc:sldMk cId="1363242151" sldId="335"/>
            <ac:spMk id="16" creationId="{C96377EA-2902-4366-64C6-382B09187F11}"/>
          </ac:spMkLst>
        </pc:spChg>
        <pc:cxnChg chg="del">
          <ac:chgData name="Robert" userId="8e610f215beb07b7" providerId="LiveId" clId="{10353F64-B824-495D-8413-9D9067AE8BE7}" dt="2022-09-16T11:21:28.345" v="10618" actId="478"/>
          <ac:cxnSpMkLst>
            <pc:docMk/>
            <pc:sldMk cId="1363242151" sldId="335"/>
            <ac:cxnSpMk id="2" creationId="{7C14C133-400E-1B65-D803-E0A63E79305E}"/>
          </ac:cxnSpMkLst>
        </pc:cxnChg>
        <pc:cxnChg chg="del">
          <ac:chgData name="Robert" userId="8e610f215beb07b7" providerId="LiveId" clId="{10353F64-B824-495D-8413-9D9067AE8BE7}" dt="2022-09-16T11:21:29.567" v="10619" actId="478"/>
          <ac:cxnSpMkLst>
            <pc:docMk/>
            <pc:sldMk cId="1363242151" sldId="335"/>
            <ac:cxnSpMk id="3" creationId="{C6C9E95C-06A7-0D2F-0C05-B4DA7E9FF164}"/>
          </ac:cxnSpMkLst>
        </pc:cxnChg>
        <pc:cxnChg chg="del">
          <ac:chgData name="Robert" userId="8e610f215beb07b7" providerId="LiveId" clId="{10353F64-B824-495D-8413-9D9067AE8BE7}" dt="2022-09-16T11:21:26.526" v="10617" actId="478"/>
          <ac:cxnSpMkLst>
            <pc:docMk/>
            <pc:sldMk cId="1363242151" sldId="335"/>
            <ac:cxnSpMk id="6" creationId="{CA61A7A1-A55A-19D5-327D-8485091F62ED}"/>
          </ac:cxnSpMkLst>
        </pc:cxnChg>
        <pc:cxnChg chg="del">
          <ac:chgData name="Robert" userId="8e610f215beb07b7" providerId="LiveId" clId="{10353F64-B824-495D-8413-9D9067AE8BE7}" dt="2022-09-16T11:21:25.422" v="10616" actId="478"/>
          <ac:cxnSpMkLst>
            <pc:docMk/>
            <pc:sldMk cId="1363242151" sldId="335"/>
            <ac:cxnSpMk id="7" creationId="{EA0D76F7-EB6B-C99F-5382-E0228E03EC6E}"/>
          </ac:cxnSpMkLst>
        </pc:cxnChg>
        <pc:cxnChg chg="add mod">
          <ac:chgData name="Robert" userId="8e610f215beb07b7" providerId="LiveId" clId="{10353F64-B824-495D-8413-9D9067AE8BE7}" dt="2022-09-16T11:22:06.134" v="10622" actId="1035"/>
          <ac:cxnSpMkLst>
            <pc:docMk/>
            <pc:sldMk cId="1363242151" sldId="335"/>
            <ac:cxnSpMk id="9" creationId="{82BFBEF3-3BBA-CB6D-CEAA-63F0AFA017BC}"/>
          </ac:cxnSpMkLst>
        </pc:cxnChg>
        <pc:cxnChg chg="add mod">
          <ac:chgData name="Robert" userId="8e610f215beb07b7" providerId="LiveId" clId="{10353F64-B824-495D-8413-9D9067AE8BE7}" dt="2022-09-16T11:22:06.134" v="10622" actId="1035"/>
          <ac:cxnSpMkLst>
            <pc:docMk/>
            <pc:sldMk cId="1363242151" sldId="335"/>
            <ac:cxnSpMk id="10" creationId="{90B18A76-1366-2608-1F78-62027B3F359A}"/>
          </ac:cxnSpMkLst>
        </pc:cxnChg>
        <pc:cxnChg chg="add mod">
          <ac:chgData name="Robert" userId="8e610f215beb07b7" providerId="LiveId" clId="{10353F64-B824-495D-8413-9D9067AE8BE7}" dt="2022-09-16T11:22:06.134" v="10622" actId="1035"/>
          <ac:cxnSpMkLst>
            <pc:docMk/>
            <pc:sldMk cId="1363242151" sldId="335"/>
            <ac:cxnSpMk id="14" creationId="{4CF2A3C5-269A-0DB9-0F9B-3CF0DDAB7169}"/>
          </ac:cxnSpMkLst>
        </pc:cxnChg>
        <pc:cxnChg chg="add mod">
          <ac:chgData name="Robert" userId="8e610f215beb07b7" providerId="LiveId" clId="{10353F64-B824-495D-8413-9D9067AE8BE7}" dt="2022-09-16T11:22:06.134" v="10622" actId="1035"/>
          <ac:cxnSpMkLst>
            <pc:docMk/>
            <pc:sldMk cId="1363242151" sldId="335"/>
            <ac:cxnSpMk id="15" creationId="{85D34AA6-615D-DEA3-6A14-1FB881BA33F3}"/>
          </ac:cxnSpMkLst>
        </pc:cxnChg>
      </pc:sldChg>
      <pc:sldChg chg="addSp delSp modSp add del mod addAnim delAnim modAnim">
        <pc:chgData name="Robert" userId="8e610f215beb07b7" providerId="LiveId" clId="{10353F64-B824-495D-8413-9D9067AE8BE7}" dt="2022-09-16T11:20:21.132" v="10608" actId="2890"/>
        <pc:sldMkLst>
          <pc:docMk/>
          <pc:sldMk cId="4027252919" sldId="335"/>
        </pc:sldMkLst>
        <pc:spChg chg="add del mod">
          <ac:chgData name="Robert" userId="8e610f215beb07b7" providerId="LiveId" clId="{10353F64-B824-495D-8413-9D9067AE8BE7}" dt="2022-09-16T11:20:20.214" v="10607"/>
          <ac:spMkLst>
            <pc:docMk/>
            <pc:sldMk cId="4027252919" sldId="335"/>
            <ac:spMk id="4" creationId="{CA6E5473-45A2-4E95-736E-C74144C1ED72}"/>
          </ac:spMkLst>
        </pc:spChg>
        <pc:spChg chg="add del">
          <ac:chgData name="Robert" userId="8e610f215beb07b7" providerId="LiveId" clId="{10353F64-B824-495D-8413-9D9067AE8BE7}" dt="2022-09-16T11:20:18.174" v="10604" actId="478"/>
          <ac:spMkLst>
            <pc:docMk/>
            <pc:sldMk cId="4027252919" sldId="335"/>
            <ac:spMk id="5" creationId="{C3FDD6A7-D2F9-B2EF-8678-82FCEBB2E01D}"/>
          </ac:spMkLst>
        </pc:spChg>
        <pc:cxnChg chg="add del">
          <ac:chgData name="Robert" userId="8e610f215beb07b7" providerId="LiveId" clId="{10353F64-B824-495D-8413-9D9067AE8BE7}" dt="2022-09-16T11:20:16.870" v="10601" actId="478"/>
          <ac:cxnSpMkLst>
            <pc:docMk/>
            <pc:sldMk cId="4027252919" sldId="335"/>
            <ac:cxnSpMk id="2" creationId="{7C14C133-400E-1B65-D803-E0A63E79305E}"/>
          </ac:cxnSpMkLst>
        </pc:cxnChg>
        <pc:cxnChg chg="add del">
          <ac:chgData name="Robert" userId="8e610f215beb07b7" providerId="LiveId" clId="{10353F64-B824-495D-8413-9D9067AE8BE7}" dt="2022-09-16T11:20:16.461" v="10600" actId="478"/>
          <ac:cxnSpMkLst>
            <pc:docMk/>
            <pc:sldMk cId="4027252919" sldId="335"/>
            <ac:cxnSpMk id="3" creationId="{C6C9E95C-06A7-0D2F-0C05-B4DA7E9FF164}"/>
          </ac:cxnSpMkLst>
        </pc:cxnChg>
        <pc:cxnChg chg="add del">
          <ac:chgData name="Robert" userId="8e610f215beb07b7" providerId="LiveId" clId="{10353F64-B824-495D-8413-9D9067AE8BE7}" dt="2022-09-16T11:20:17.271" v="10602" actId="478"/>
          <ac:cxnSpMkLst>
            <pc:docMk/>
            <pc:sldMk cId="4027252919" sldId="335"/>
            <ac:cxnSpMk id="6" creationId="{CA61A7A1-A55A-19D5-327D-8485091F62ED}"/>
          </ac:cxnSpMkLst>
        </pc:cxnChg>
        <pc:cxnChg chg="add del">
          <ac:chgData name="Robert" userId="8e610f215beb07b7" providerId="LiveId" clId="{10353F64-B824-495D-8413-9D9067AE8BE7}" dt="2022-09-16T11:20:17.824" v="10603" actId="478"/>
          <ac:cxnSpMkLst>
            <pc:docMk/>
            <pc:sldMk cId="4027252919" sldId="335"/>
            <ac:cxnSpMk id="7" creationId="{EA0D76F7-EB6B-C99F-5382-E0228E03EC6E}"/>
          </ac:cxnSpMkLst>
        </pc:cxnChg>
      </pc:sldChg>
      <pc:sldChg chg="addSp modSp add mod modAnim">
        <pc:chgData name="Robert" userId="8e610f215beb07b7" providerId="LiveId" clId="{10353F64-B824-495D-8413-9D9067AE8BE7}" dt="2022-09-16T12:03:00.056" v="14119" actId="20577"/>
        <pc:sldMkLst>
          <pc:docMk/>
          <pc:sldMk cId="4056576330" sldId="336"/>
        </pc:sldMkLst>
        <pc:spChg chg="add mod">
          <ac:chgData name="Robert" userId="8e610f215beb07b7" providerId="LiveId" clId="{10353F64-B824-495D-8413-9D9067AE8BE7}" dt="2022-09-16T11:32:09.964" v="11731" actId="207"/>
          <ac:spMkLst>
            <pc:docMk/>
            <pc:sldMk cId="4056576330" sldId="336"/>
            <ac:spMk id="2" creationId="{5DFB805D-DDE8-835B-874A-62FB578D9174}"/>
          </ac:spMkLst>
        </pc:spChg>
        <pc:spChg chg="mod">
          <ac:chgData name="Robert" userId="8e610f215beb07b7" providerId="LiveId" clId="{10353F64-B824-495D-8413-9D9067AE8BE7}" dt="2022-09-16T12:03:00.056" v="14119" actId="20577"/>
          <ac:spMkLst>
            <pc:docMk/>
            <pc:sldMk cId="4056576330" sldId="336"/>
            <ac:spMk id="4" creationId="{C9615CCB-6CCE-DFE6-38A0-21470D1E3622}"/>
          </ac:spMkLst>
        </pc:spChg>
      </pc:sldChg>
      <pc:sldChg chg="delSp modSp add mod modAnim">
        <pc:chgData name="Robert" userId="8e610f215beb07b7" providerId="LiveId" clId="{10353F64-B824-495D-8413-9D9067AE8BE7}" dt="2022-09-16T11:45:03.943" v="12145" actId="1038"/>
        <pc:sldMkLst>
          <pc:docMk/>
          <pc:sldMk cId="2337588396" sldId="337"/>
        </pc:sldMkLst>
        <pc:spChg chg="mod">
          <ac:chgData name="Robert" userId="8e610f215beb07b7" providerId="LiveId" clId="{10353F64-B824-495D-8413-9D9067AE8BE7}" dt="2022-09-16T11:44:53.191" v="12135" actId="179"/>
          <ac:spMkLst>
            <pc:docMk/>
            <pc:sldMk cId="2337588396" sldId="337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36:18.925" v="11759" actId="20577"/>
          <ac:spMkLst>
            <pc:docMk/>
            <pc:sldMk cId="2337588396" sldId="337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1:38:17.512" v="11873" actId="1038"/>
          <ac:cxnSpMkLst>
            <pc:docMk/>
            <pc:sldMk cId="2337588396" sldId="337"/>
            <ac:cxnSpMk id="2" creationId="{7C14C133-400E-1B65-D803-E0A63E79305E}"/>
          </ac:cxnSpMkLst>
        </pc:cxnChg>
        <pc:cxnChg chg="del">
          <ac:chgData name="Robert" userId="8e610f215beb07b7" providerId="LiveId" clId="{10353F64-B824-495D-8413-9D9067AE8BE7}" dt="2022-09-16T11:36:33.870" v="11764" actId="478"/>
          <ac:cxnSpMkLst>
            <pc:docMk/>
            <pc:sldMk cId="2337588396" sldId="337"/>
            <ac:cxnSpMk id="3" creationId="{C6C9E95C-06A7-0D2F-0C05-B4DA7E9FF164}"/>
          </ac:cxnSpMkLst>
        </pc:cxnChg>
        <pc:cxnChg chg="mod">
          <ac:chgData name="Robert" userId="8e610f215beb07b7" providerId="LiveId" clId="{10353F64-B824-495D-8413-9D9067AE8BE7}" dt="2022-09-16T11:45:03.943" v="12145" actId="1038"/>
          <ac:cxnSpMkLst>
            <pc:docMk/>
            <pc:sldMk cId="2337588396" sldId="337"/>
            <ac:cxnSpMk id="6" creationId="{CA61A7A1-A55A-19D5-327D-8485091F62ED}"/>
          </ac:cxnSpMkLst>
        </pc:cxnChg>
        <pc:cxnChg chg="mod">
          <ac:chgData name="Robert" userId="8e610f215beb07b7" providerId="LiveId" clId="{10353F64-B824-495D-8413-9D9067AE8BE7}" dt="2022-09-16T11:45:03.943" v="12145" actId="1038"/>
          <ac:cxnSpMkLst>
            <pc:docMk/>
            <pc:sldMk cId="2337588396" sldId="337"/>
            <ac:cxnSpMk id="7" creationId="{EA0D76F7-EB6B-C99F-5382-E0228E03EC6E}"/>
          </ac:cxnSpMkLst>
        </pc:cxnChg>
      </pc:sldChg>
      <pc:sldChg chg="add del">
        <pc:chgData name="Robert" userId="8e610f215beb07b7" providerId="LiveId" clId="{10353F64-B824-495D-8413-9D9067AE8BE7}" dt="2022-09-16T11:37:05.153" v="11783"/>
        <pc:sldMkLst>
          <pc:docMk/>
          <pc:sldMk cId="3345633583" sldId="338"/>
        </pc:sldMkLst>
      </pc:sldChg>
      <pc:sldChg chg="modSp add mod modAnim">
        <pc:chgData name="Robert" userId="8e610f215beb07b7" providerId="LiveId" clId="{10353F64-B824-495D-8413-9D9067AE8BE7}" dt="2022-09-16T12:03:15.916" v="14121" actId="20577"/>
        <pc:sldMkLst>
          <pc:docMk/>
          <pc:sldMk cId="3524351946" sldId="338"/>
        </pc:sldMkLst>
        <pc:spChg chg="mod">
          <ac:chgData name="Robert" userId="8e610f215beb07b7" providerId="LiveId" clId="{10353F64-B824-495D-8413-9D9067AE8BE7}" dt="2022-09-16T12:03:15.916" v="14121" actId="20577"/>
          <ac:spMkLst>
            <pc:docMk/>
            <pc:sldMk cId="3524351946" sldId="338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39:16.397" v="11891" actId="20577"/>
          <ac:spMkLst>
            <pc:docMk/>
            <pc:sldMk cId="3524351946" sldId="338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1:41:56.628" v="12101" actId="14100"/>
          <ac:cxnSpMkLst>
            <pc:docMk/>
            <pc:sldMk cId="3524351946" sldId="338"/>
            <ac:cxnSpMk id="2" creationId="{7C14C133-400E-1B65-D803-E0A63E79305E}"/>
          </ac:cxnSpMkLst>
        </pc:cxnChg>
        <pc:cxnChg chg="mod">
          <ac:chgData name="Robert" userId="8e610f215beb07b7" providerId="LiveId" clId="{10353F64-B824-495D-8413-9D9067AE8BE7}" dt="2022-09-16T11:42:04.838" v="12106" actId="1035"/>
          <ac:cxnSpMkLst>
            <pc:docMk/>
            <pc:sldMk cId="3524351946" sldId="338"/>
            <ac:cxnSpMk id="3" creationId="{C6C9E95C-06A7-0D2F-0C05-B4DA7E9FF164}"/>
          </ac:cxnSpMkLst>
        </pc:cxnChg>
        <pc:cxnChg chg="mod">
          <ac:chgData name="Robert" userId="8e610f215beb07b7" providerId="LiveId" clId="{10353F64-B824-495D-8413-9D9067AE8BE7}" dt="2022-09-16T11:44:22.431" v="12133" actId="1038"/>
          <ac:cxnSpMkLst>
            <pc:docMk/>
            <pc:sldMk cId="3524351946" sldId="338"/>
            <ac:cxnSpMk id="6" creationId="{CA61A7A1-A55A-19D5-327D-8485091F62ED}"/>
          </ac:cxnSpMkLst>
        </pc:cxnChg>
        <pc:cxnChg chg="mod">
          <ac:chgData name="Robert" userId="8e610f215beb07b7" providerId="LiveId" clId="{10353F64-B824-495D-8413-9D9067AE8BE7}" dt="2022-09-16T11:44:22.431" v="12133" actId="1038"/>
          <ac:cxnSpMkLst>
            <pc:docMk/>
            <pc:sldMk cId="3524351946" sldId="338"/>
            <ac:cxnSpMk id="7" creationId="{EA0D76F7-EB6B-C99F-5382-E0228E03EC6E}"/>
          </ac:cxnSpMkLst>
        </pc:cxnChg>
      </pc:sldChg>
      <pc:sldChg chg="modSp add mod modAnim">
        <pc:chgData name="Robert" userId="8e610f215beb07b7" providerId="LiveId" clId="{10353F64-B824-495D-8413-9D9067AE8BE7}" dt="2022-09-16T11:52:11.968" v="12814"/>
        <pc:sldMkLst>
          <pc:docMk/>
          <pc:sldMk cId="1863172535" sldId="339"/>
        </pc:sldMkLst>
        <pc:spChg chg="mod">
          <ac:chgData name="Robert" userId="8e610f215beb07b7" providerId="LiveId" clId="{10353F64-B824-495D-8413-9D9067AE8BE7}" dt="2022-09-16T11:52:03.318" v="12813" actId="207"/>
          <ac:spMkLst>
            <pc:docMk/>
            <pc:sldMk cId="1863172535" sldId="339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48:45.951" v="12187" actId="20577"/>
          <ac:spMkLst>
            <pc:docMk/>
            <pc:sldMk cId="1863172535" sldId="339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6T11:53:35.430" v="13155" actId="207"/>
        <pc:sldMkLst>
          <pc:docMk/>
          <pc:sldMk cId="3016918289" sldId="340"/>
        </pc:sldMkLst>
        <pc:spChg chg="mod">
          <ac:chgData name="Robert" userId="8e610f215beb07b7" providerId="LiveId" clId="{10353F64-B824-495D-8413-9D9067AE8BE7}" dt="2022-09-16T11:53:35.430" v="13155" actId="207"/>
          <ac:spMkLst>
            <pc:docMk/>
            <pc:sldMk cId="3016918289" sldId="340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52:30.296" v="12829" actId="20577"/>
          <ac:spMkLst>
            <pc:docMk/>
            <pc:sldMk cId="3016918289" sldId="340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6T11:57:17.805" v="13962" actId="207"/>
        <pc:sldMkLst>
          <pc:docMk/>
          <pc:sldMk cId="1648507328" sldId="341"/>
        </pc:sldMkLst>
        <pc:spChg chg="mod">
          <ac:chgData name="Robert" userId="8e610f215beb07b7" providerId="LiveId" clId="{10353F64-B824-495D-8413-9D9067AE8BE7}" dt="2022-09-16T11:57:17.805" v="13962" actId="207"/>
          <ac:spMkLst>
            <pc:docMk/>
            <pc:sldMk cId="1648507328" sldId="341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53:49.322" v="13163" actId="20577"/>
          <ac:spMkLst>
            <pc:docMk/>
            <pc:sldMk cId="1648507328" sldId="341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9T10:22:46.102" v="16683" actId="20577"/>
        <pc:sldMkLst>
          <pc:docMk/>
          <pc:sldMk cId="4118529232" sldId="342"/>
        </pc:sldMkLst>
        <pc:spChg chg="mod">
          <ac:chgData name="Robert" userId="8e610f215beb07b7" providerId="LiveId" clId="{10353F64-B824-495D-8413-9D9067AE8BE7}" dt="2022-09-19T10:22:46.102" v="16683" actId="20577"/>
          <ac:spMkLst>
            <pc:docMk/>
            <pc:sldMk cId="4118529232" sldId="342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1:58:36.041" v="13978" actId="20577"/>
          <ac:spMkLst>
            <pc:docMk/>
            <pc:sldMk cId="4118529232" sldId="342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1:59:19.501" v="14009" actId="14100"/>
          <ac:cxnSpMkLst>
            <pc:docMk/>
            <pc:sldMk cId="4118529232" sldId="342"/>
            <ac:cxnSpMk id="2" creationId="{7C14C133-400E-1B65-D803-E0A63E79305E}"/>
          </ac:cxnSpMkLst>
        </pc:cxnChg>
        <pc:cxnChg chg="mod">
          <ac:chgData name="Robert" userId="8e610f215beb07b7" providerId="LiveId" clId="{10353F64-B824-495D-8413-9D9067AE8BE7}" dt="2022-09-16T11:59:52.487" v="14065" actId="1035"/>
          <ac:cxnSpMkLst>
            <pc:docMk/>
            <pc:sldMk cId="4118529232" sldId="342"/>
            <ac:cxnSpMk id="3" creationId="{C6C9E95C-06A7-0D2F-0C05-B4DA7E9FF164}"/>
          </ac:cxnSpMkLst>
        </pc:cxnChg>
        <pc:cxnChg chg="mod">
          <ac:chgData name="Robert" userId="8e610f215beb07b7" providerId="LiveId" clId="{10353F64-B824-495D-8413-9D9067AE8BE7}" dt="2022-09-16T11:59:34.558" v="14054" actId="1035"/>
          <ac:cxnSpMkLst>
            <pc:docMk/>
            <pc:sldMk cId="4118529232" sldId="342"/>
            <ac:cxnSpMk id="6" creationId="{CA61A7A1-A55A-19D5-327D-8485091F62ED}"/>
          </ac:cxnSpMkLst>
        </pc:cxnChg>
        <pc:cxnChg chg="mod">
          <ac:chgData name="Robert" userId="8e610f215beb07b7" providerId="LiveId" clId="{10353F64-B824-495D-8413-9D9067AE8BE7}" dt="2022-09-16T11:59:50.665" v="14064" actId="1035"/>
          <ac:cxnSpMkLst>
            <pc:docMk/>
            <pc:sldMk cId="4118529232" sldId="342"/>
            <ac:cxnSpMk id="7" creationId="{EA0D76F7-EB6B-C99F-5382-E0228E03EC6E}"/>
          </ac:cxnSpMkLst>
        </pc:cxnChg>
      </pc:sldChg>
      <pc:sldChg chg="modSp add">
        <pc:chgData name="Robert" userId="8e610f215beb07b7" providerId="LiveId" clId="{10353F64-B824-495D-8413-9D9067AE8BE7}" dt="2022-09-16T12:03:29.254" v="14124" actId="20577"/>
        <pc:sldMkLst>
          <pc:docMk/>
          <pc:sldMk cId="170286329" sldId="343"/>
        </pc:sldMkLst>
        <pc:spChg chg="mod">
          <ac:chgData name="Robert" userId="8e610f215beb07b7" providerId="LiveId" clId="{10353F64-B824-495D-8413-9D9067AE8BE7}" dt="2022-09-16T12:03:29.254" v="14124" actId="20577"/>
          <ac:spMkLst>
            <pc:docMk/>
            <pc:sldMk cId="170286329" sldId="343"/>
            <ac:spMk id="10" creationId="{229D3D3C-54A6-5EDF-0F09-4AB2E7D2A710}"/>
          </ac:spMkLst>
        </pc:spChg>
      </pc:sldChg>
      <pc:sldChg chg="modSp add mod modAnim">
        <pc:chgData name="Robert" userId="8e610f215beb07b7" providerId="LiveId" clId="{10353F64-B824-495D-8413-9D9067AE8BE7}" dt="2022-09-16T12:05:48.407" v="14593" actId="20577"/>
        <pc:sldMkLst>
          <pc:docMk/>
          <pc:sldMk cId="3974706457" sldId="344"/>
        </pc:sldMkLst>
        <pc:spChg chg="mod">
          <ac:chgData name="Robert" userId="8e610f215beb07b7" providerId="LiveId" clId="{10353F64-B824-495D-8413-9D9067AE8BE7}" dt="2022-09-16T12:05:48.407" v="14593" actId="20577"/>
          <ac:spMkLst>
            <pc:docMk/>
            <pc:sldMk cId="3974706457" sldId="344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2:03:59.477" v="14138" actId="20577"/>
          <ac:spMkLst>
            <pc:docMk/>
            <pc:sldMk cId="3974706457" sldId="344"/>
            <ac:spMk id="12" creationId="{BF249219-1258-D5FD-7EDB-EBDC035B850B}"/>
          </ac:spMkLst>
        </pc:spChg>
      </pc:sldChg>
      <pc:sldChg chg="addSp delSp modSp add mod delAnim modAnim">
        <pc:chgData name="Robert" userId="8e610f215beb07b7" providerId="LiveId" clId="{10353F64-B824-495D-8413-9D9067AE8BE7}" dt="2022-09-16T12:16:10.038" v="15041" actId="14100"/>
        <pc:sldMkLst>
          <pc:docMk/>
          <pc:sldMk cId="1178615672" sldId="345"/>
        </pc:sldMkLst>
        <pc:spChg chg="mod">
          <ac:chgData name="Robert" userId="8e610f215beb07b7" providerId="LiveId" clId="{10353F64-B824-495D-8413-9D9067AE8BE7}" dt="2022-09-16T12:11:46.388" v="14925" actId="20577"/>
          <ac:spMkLst>
            <pc:docMk/>
            <pc:sldMk cId="1178615672" sldId="345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2:06:21.055" v="14600" actId="20577"/>
          <ac:spMkLst>
            <pc:docMk/>
            <pc:sldMk cId="1178615672" sldId="345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2:16:10.038" v="15041" actId="14100"/>
          <ac:cxnSpMkLst>
            <pc:docMk/>
            <pc:sldMk cId="1178615672" sldId="345"/>
            <ac:cxnSpMk id="2" creationId="{7C14C133-400E-1B65-D803-E0A63E79305E}"/>
          </ac:cxnSpMkLst>
        </pc:cxnChg>
        <pc:cxnChg chg="del mod">
          <ac:chgData name="Robert" userId="8e610f215beb07b7" providerId="LiveId" clId="{10353F64-B824-495D-8413-9D9067AE8BE7}" dt="2022-09-16T12:12:07.189" v="14963" actId="478"/>
          <ac:cxnSpMkLst>
            <pc:docMk/>
            <pc:sldMk cId="1178615672" sldId="345"/>
            <ac:cxnSpMk id="3" creationId="{C6C9E95C-06A7-0D2F-0C05-B4DA7E9FF164}"/>
          </ac:cxnSpMkLst>
        </pc:cxnChg>
        <pc:cxnChg chg="add mod">
          <ac:chgData name="Robert" userId="8e610f215beb07b7" providerId="LiveId" clId="{10353F64-B824-495D-8413-9D9067AE8BE7}" dt="2022-09-16T12:12:29.221" v="14994" actId="1035"/>
          <ac:cxnSpMkLst>
            <pc:docMk/>
            <pc:sldMk cId="1178615672" sldId="345"/>
            <ac:cxnSpMk id="5" creationId="{FFC12B5B-36EC-5881-9F5D-DDA1B21FBBC9}"/>
          </ac:cxnSpMkLst>
        </pc:cxnChg>
        <pc:cxnChg chg="mod">
          <ac:chgData name="Robert" userId="8e610f215beb07b7" providerId="LiveId" clId="{10353F64-B824-495D-8413-9D9067AE8BE7}" dt="2022-09-16T12:12:20.568" v="14991" actId="1036"/>
          <ac:cxnSpMkLst>
            <pc:docMk/>
            <pc:sldMk cId="1178615672" sldId="345"/>
            <ac:cxnSpMk id="6" creationId="{CA61A7A1-A55A-19D5-327D-8485091F62ED}"/>
          </ac:cxnSpMkLst>
        </pc:cxnChg>
        <pc:cxnChg chg="mod">
          <ac:chgData name="Robert" userId="8e610f215beb07b7" providerId="LiveId" clId="{10353F64-B824-495D-8413-9D9067AE8BE7}" dt="2022-09-16T12:13:11.783" v="15023" actId="14100"/>
          <ac:cxnSpMkLst>
            <pc:docMk/>
            <pc:sldMk cId="1178615672" sldId="345"/>
            <ac:cxnSpMk id="7" creationId="{EA0D76F7-EB6B-C99F-5382-E0228E03EC6E}"/>
          </ac:cxnSpMkLst>
        </pc:cxnChg>
        <pc:cxnChg chg="add mod">
          <ac:chgData name="Robert" userId="8e610f215beb07b7" providerId="LiveId" clId="{10353F64-B824-495D-8413-9D9067AE8BE7}" dt="2022-09-16T12:13:10.232" v="15022" actId="14100"/>
          <ac:cxnSpMkLst>
            <pc:docMk/>
            <pc:sldMk cId="1178615672" sldId="345"/>
            <ac:cxnSpMk id="15" creationId="{475DFB5B-BB16-2D7F-7967-8095FEFC7560}"/>
          </ac:cxnSpMkLst>
        </pc:cxnChg>
        <pc:cxnChg chg="add mod">
          <ac:chgData name="Robert" userId="8e610f215beb07b7" providerId="LiveId" clId="{10353F64-B824-495D-8413-9D9067AE8BE7}" dt="2022-09-16T12:13:06.608" v="15021" actId="1035"/>
          <ac:cxnSpMkLst>
            <pc:docMk/>
            <pc:sldMk cId="1178615672" sldId="345"/>
            <ac:cxnSpMk id="20" creationId="{5C100C47-5D4C-923F-EDDF-D5FA1EC9A9D4}"/>
          </ac:cxnSpMkLst>
        </pc:cxnChg>
      </pc:sldChg>
      <pc:sldChg chg="modSp add mod modAnim">
        <pc:chgData name="Robert" userId="8e610f215beb07b7" providerId="LiveId" clId="{10353F64-B824-495D-8413-9D9067AE8BE7}" dt="2022-09-16T12:20:11.109" v="15218" actId="1036"/>
        <pc:sldMkLst>
          <pc:docMk/>
          <pc:sldMk cId="3759801026" sldId="346"/>
        </pc:sldMkLst>
        <pc:spChg chg="mod">
          <ac:chgData name="Robert" userId="8e610f215beb07b7" providerId="LiveId" clId="{10353F64-B824-495D-8413-9D9067AE8BE7}" dt="2022-09-16T12:19:53.737" v="15199" actId="20577"/>
          <ac:spMkLst>
            <pc:docMk/>
            <pc:sldMk cId="3759801026" sldId="346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2:16:31.376" v="15063" actId="20577"/>
          <ac:spMkLst>
            <pc:docMk/>
            <pc:sldMk cId="3759801026" sldId="346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2" creationId="{7C14C133-400E-1B65-D803-E0A63E79305E}"/>
          </ac:cxnSpMkLst>
        </pc:cxn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5" creationId="{FFC12B5B-36EC-5881-9F5D-DDA1B21FBBC9}"/>
          </ac:cxnSpMkLst>
        </pc:cxn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6" creationId="{CA61A7A1-A55A-19D5-327D-8485091F62ED}"/>
          </ac:cxnSpMkLst>
        </pc:cxn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7" creationId="{EA0D76F7-EB6B-C99F-5382-E0228E03EC6E}"/>
          </ac:cxnSpMkLst>
        </pc:cxn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15" creationId="{475DFB5B-BB16-2D7F-7967-8095FEFC7560}"/>
          </ac:cxnSpMkLst>
        </pc:cxnChg>
        <pc:cxnChg chg="mod">
          <ac:chgData name="Robert" userId="8e610f215beb07b7" providerId="LiveId" clId="{10353F64-B824-495D-8413-9D9067AE8BE7}" dt="2022-09-16T12:20:11.109" v="15218" actId="1036"/>
          <ac:cxnSpMkLst>
            <pc:docMk/>
            <pc:sldMk cId="3759801026" sldId="346"/>
            <ac:cxnSpMk id="20" creationId="{5C100C47-5D4C-923F-EDDF-D5FA1EC9A9D4}"/>
          </ac:cxnSpMkLst>
        </pc:cxnChg>
      </pc:sldChg>
      <pc:sldChg chg="modSp add modAnim">
        <pc:chgData name="Robert" userId="8e610f215beb07b7" providerId="LiveId" clId="{10353F64-B824-495D-8413-9D9067AE8BE7}" dt="2022-09-16T12:20:54.733" v="15271"/>
        <pc:sldMkLst>
          <pc:docMk/>
          <pc:sldMk cId="2101675553" sldId="347"/>
        </pc:sldMkLst>
        <pc:spChg chg="mod">
          <ac:chgData name="Robert" userId="8e610f215beb07b7" providerId="LiveId" clId="{10353F64-B824-495D-8413-9D9067AE8BE7}" dt="2022-09-16T12:20:43.908" v="15270" actId="207"/>
          <ac:spMkLst>
            <pc:docMk/>
            <pc:sldMk cId="2101675553" sldId="347"/>
            <ac:spMk id="10" creationId="{229D3D3C-54A6-5EDF-0F09-4AB2E7D2A710}"/>
          </ac:spMkLst>
        </pc:spChg>
      </pc:sldChg>
      <pc:sldChg chg="modSp add del mod modAnim">
        <pc:chgData name="Robert" userId="8e610f215beb07b7" providerId="LiveId" clId="{10353F64-B824-495D-8413-9D9067AE8BE7}" dt="2022-09-16T12:20:00.098" v="15200" actId="47"/>
        <pc:sldMkLst>
          <pc:docMk/>
          <pc:sldMk cId="3725369235" sldId="347"/>
        </pc:sldMkLst>
        <pc:spChg chg="mod">
          <ac:chgData name="Robert" userId="8e610f215beb07b7" providerId="LiveId" clId="{10353F64-B824-495D-8413-9D9067AE8BE7}" dt="2022-09-16T12:19:49.650" v="15198" actId="20577"/>
          <ac:spMkLst>
            <pc:docMk/>
            <pc:sldMk cId="3725369235" sldId="347"/>
            <ac:spMk id="10" creationId="{229D3D3C-54A6-5EDF-0F09-4AB2E7D2A710}"/>
          </ac:spMkLst>
        </pc:spChg>
      </pc:sldChg>
      <pc:sldChg chg="modSp add mod modAnim">
        <pc:chgData name="Robert" userId="8e610f215beb07b7" providerId="LiveId" clId="{10353F64-B824-495D-8413-9D9067AE8BE7}" dt="2022-09-19T11:19:23.532" v="16801" actId="20577"/>
        <pc:sldMkLst>
          <pc:docMk/>
          <pc:sldMk cId="1179858056" sldId="348"/>
        </pc:sldMkLst>
        <pc:spChg chg="mod">
          <ac:chgData name="Robert" userId="8e610f215beb07b7" providerId="LiveId" clId="{10353F64-B824-495D-8413-9D9067AE8BE7}" dt="2022-09-19T11:19:23.532" v="16801" actId="20577"/>
          <ac:spMkLst>
            <pc:docMk/>
            <pc:sldMk cId="1179858056" sldId="348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2:21:44.953" v="15312" actId="20577"/>
          <ac:spMkLst>
            <pc:docMk/>
            <pc:sldMk cId="1179858056" sldId="348"/>
            <ac:spMk id="12" creationId="{BF249219-1258-D5FD-7EDB-EBDC035B850B}"/>
          </ac:spMkLst>
        </pc:spChg>
      </pc:sldChg>
      <pc:sldChg chg="modSp add mod modAnim">
        <pc:chgData name="Robert" userId="8e610f215beb07b7" providerId="LiveId" clId="{10353F64-B824-495D-8413-9D9067AE8BE7}" dt="2022-09-16T12:36:44.863" v="16628"/>
        <pc:sldMkLst>
          <pc:docMk/>
          <pc:sldMk cId="2015017979" sldId="349"/>
        </pc:sldMkLst>
        <pc:spChg chg="mod">
          <ac:chgData name="Robert" userId="8e610f215beb07b7" providerId="LiveId" clId="{10353F64-B824-495D-8413-9D9067AE8BE7}" dt="2022-09-16T12:34:16.411" v="16550" actId="20577"/>
          <ac:spMkLst>
            <pc:docMk/>
            <pc:sldMk cId="2015017979" sldId="349"/>
            <ac:spMk id="10" creationId="{229D3D3C-54A6-5EDF-0F09-4AB2E7D2A710}"/>
          </ac:spMkLst>
        </pc:spChg>
        <pc:spChg chg="mod">
          <ac:chgData name="Robert" userId="8e610f215beb07b7" providerId="LiveId" clId="{10353F64-B824-495D-8413-9D9067AE8BE7}" dt="2022-09-16T12:27:12.028" v="16294" actId="20577"/>
          <ac:spMkLst>
            <pc:docMk/>
            <pc:sldMk cId="2015017979" sldId="349"/>
            <ac:spMk id="12" creationId="{BF249219-1258-D5FD-7EDB-EBDC035B850B}"/>
          </ac:spMkLst>
        </pc:spChg>
        <pc:cxnChg chg="mod">
          <ac:chgData name="Robert" userId="8e610f215beb07b7" providerId="LiveId" clId="{10353F64-B824-495D-8413-9D9067AE8BE7}" dt="2022-09-16T12:34:44.415" v="16579" actId="14100"/>
          <ac:cxnSpMkLst>
            <pc:docMk/>
            <pc:sldMk cId="2015017979" sldId="349"/>
            <ac:cxnSpMk id="2" creationId="{7C14C133-400E-1B65-D803-E0A63E79305E}"/>
          </ac:cxnSpMkLst>
        </pc:cxnChg>
        <pc:cxnChg chg="mod">
          <ac:chgData name="Robert" userId="8e610f215beb07b7" providerId="LiveId" clId="{10353F64-B824-495D-8413-9D9067AE8BE7}" dt="2022-09-16T12:35:46.825" v="16620" actId="14100"/>
          <ac:cxnSpMkLst>
            <pc:docMk/>
            <pc:sldMk cId="2015017979" sldId="349"/>
            <ac:cxnSpMk id="5" creationId="{FFC12B5B-36EC-5881-9F5D-DDA1B21FBBC9}"/>
          </ac:cxnSpMkLst>
        </pc:cxnChg>
        <pc:cxnChg chg="mod">
          <ac:chgData name="Robert" userId="8e610f215beb07b7" providerId="LiveId" clId="{10353F64-B824-495D-8413-9D9067AE8BE7}" dt="2022-09-16T12:35:10.348" v="16584" actId="14100"/>
          <ac:cxnSpMkLst>
            <pc:docMk/>
            <pc:sldMk cId="2015017979" sldId="349"/>
            <ac:cxnSpMk id="7" creationId="{EA0D76F7-EB6B-C99F-5382-E0228E03EC6E}"/>
          </ac:cxnSpMkLst>
        </pc:cxnChg>
        <pc:cxnChg chg="mod">
          <ac:chgData name="Robert" userId="8e610f215beb07b7" providerId="LiveId" clId="{10353F64-B824-495D-8413-9D9067AE8BE7}" dt="2022-09-16T12:35:06.008" v="16583" actId="14100"/>
          <ac:cxnSpMkLst>
            <pc:docMk/>
            <pc:sldMk cId="2015017979" sldId="349"/>
            <ac:cxnSpMk id="15" creationId="{475DFB5B-BB16-2D7F-7967-8095FEFC7560}"/>
          </ac:cxnSpMkLst>
        </pc:cxnChg>
      </pc:sldChg>
      <pc:sldChg chg="modSp add mod">
        <pc:chgData name="Robert" userId="8e610f215beb07b7" providerId="LiveId" clId="{10353F64-B824-495D-8413-9D9067AE8BE7}" dt="2022-09-16T12:45:22.306" v="16650" actId="20577"/>
        <pc:sldMkLst>
          <pc:docMk/>
          <pc:sldMk cId="1188640296" sldId="383"/>
        </pc:sldMkLst>
        <pc:spChg chg="mod">
          <ac:chgData name="Robert" userId="8e610f215beb07b7" providerId="LiveId" clId="{10353F64-B824-495D-8413-9D9067AE8BE7}" dt="2022-09-16T12:45:22.306" v="16650" actId="20577"/>
          <ac:spMkLst>
            <pc:docMk/>
            <pc:sldMk cId="1188640296" sldId="383"/>
            <ac:spMk id="6" creationId="{B26766D6-04A2-2320-320A-ED4579A806B1}"/>
          </ac:spMkLst>
        </pc:spChg>
      </pc:sldChg>
      <pc:sldChg chg="addSp modSp add mod modAnim">
        <pc:chgData name="Robert" userId="8e610f215beb07b7" providerId="LiveId" clId="{10353F64-B824-495D-8413-9D9067AE8BE7}" dt="2022-09-19T10:16:49.617" v="16675"/>
        <pc:sldMkLst>
          <pc:docMk/>
          <pc:sldMk cId="1966641485" sldId="384"/>
        </pc:sldMkLst>
        <pc:picChg chg="add mod">
          <ac:chgData name="Robert" userId="8e610f215beb07b7" providerId="LiveId" clId="{10353F64-B824-495D-8413-9D9067AE8BE7}" dt="2022-09-19T10:16:45.779" v="16674" actId="1076"/>
          <ac:picMkLst>
            <pc:docMk/>
            <pc:sldMk cId="1966641485" sldId="384"/>
            <ac:picMk id="2" creationId="{867DA49F-28AF-7679-F5B0-0395D0FFF1E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6D04-1D35-281D-B578-777545B3B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EDFDD-00C3-ACE4-173C-C8CE9CDE3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BDBCC-F03D-5CA8-1763-A1DDDD1B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C3266-4368-C26B-A3C0-B5325467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2E89-B833-D2E0-4E8E-C7F96618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4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F5EA-6144-C868-3E33-AE815E8F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6DB3C-8550-525F-7C62-6FE993DF6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F9C41-B939-8C3E-9DEB-BA061534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E5B35-11D7-A223-2A2C-BDFA7309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17B12-7A08-AA32-2B2C-931EE3EF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3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6622F-79E3-E63A-55C2-0E9C4A62D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86952-88EC-3A5E-36C8-8478FDB05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F38BE-6763-A665-8DC4-4D92914A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96A27-3952-AE3C-927B-D8F5A793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6784C-ADD1-953E-2328-537FAA96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78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1FE8-A03B-4F1A-7FF9-981D9DF5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90FE1-B978-8EA4-4611-5EFF6D1BB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3787D-A985-8A72-B451-5C4B065F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1DCE-8DC2-9725-B7EE-62C3DE29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BCC9F-3492-1C0B-1369-66028CCA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4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DF5F1-846C-AD06-D069-D309BAB5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AABEA-6512-1416-8AB2-48448A23F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4C22-70A3-AE4E-6D64-0A1628BD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3CEB3-CCA2-0763-3D26-6B84D4B1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7F51-77CF-C269-1AA2-AB74CE8C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847E-CFBC-032A-4C9A-E4971BB37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873D-EF2A-1136-2C06-A9353741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AC68E-A14E-1F14-BEF9-50B0A5973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B0577-388F-95BB-F855-21011A2EF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4A953-6720-1D78-943A-42F982AF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9254E-D9ED-0D18-C784-4C80A137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2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CFE4-27AB-BA2F-4815-5DC4ADFD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7CB8E-0E36-C9F3-CE43-AED0B528A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89F11-E76C-382C-B473-AB836F579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B5114-7F7B-E1BC-1089-D4F94394C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35BD3-6BE6-0BD9-C22D-851C392E6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80FA14-327D-C5A4-AB84-C6795428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D79C6-67B2-0A02-6226-F1B95F64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435BF-D17F-0BE1-1528-5E8DD338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1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B832-0262-02D9-174D-BE63180C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491B6-CDF1-155D-AE18-11C4DDA4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CDB3C-3BD9-B23E-235E-6EEB043F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A46B8-2E55-7D7C-9D22-84534298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33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9FB33-6F02-2787-E3D3-226079F7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8708B-1773-1B3A-3DC1-2BF69B68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AD84F-8776-6F80-7592-257061C7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3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3560-26E9-BBFA-9847-90895586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5D09-9967-8185-8EC4-0940125C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C0E2B-7F1D-12B4-65F1-BB60B9E61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B41A4-1C2F-57CB-F20A-01268BF5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04E71-DC69-E8D4-0C82-40EF4D39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CF82-D434-7E51-F34E-1F50BA88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8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07F9-9CAA-195E-7EB6-4DF29B3D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FD2BC-A8F0-EF7F-F768-7436DA283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0721E-DAB5-0F4B-FD27-9A84640C4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7973E-1D2E-F7F6-4A1E-D22B2C48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D5531-4569-4E8D-13A8-DC8C8DA3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BA487-20ED-9E4D-75AA-36D30F67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7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272AA-B412-386D-DD65-61EF661D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D64BD-86E2-9A14-334F-3EB964BA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CF0D-56BC-CCF4-A36A-D5252BC44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DF9EC-1D04-42B3-8397-F8BA9764D12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35359-BE61-F0F0-91CF-AAE89824B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835CD-AA3E-30CE-88EE-2A13CA0D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2FAD2-3162-400B-A4FF-D15CDBE9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3E680-48E4-F580-5021-65C8DD9B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30" y="-1142387"/>
            <a:ext cx="13765950" cy="9646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5CAC0-4E73-AF44-85D6-67000153EDF7}"/>
              </a:ext>
            </a:extLst>
          </p:cNvPr>
          <p:cNvSpPr txBox="1"/>
          <p:nvPr/>
        </p:nvSpPr>
        <p:spPr>
          <a:xfrm>
            <a:off x="8019802" y="5364875"/>
            <a:ext cx="451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Robert Trueman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rob.trueman@york.ac.uk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York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AB2EA-5555-67F1-B706-6818A2D701CB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13: Basic Proof Rules for TFL (1)</a:t>
            </a:r>
          </a:p>
        </p:txBody>
      </p:sp>
    </p:spTree>
    <p:extLst>
      <p:ext uri="{BB962C8B-B14F-4D97-AF65-F5344CB8AC3E}">
        <p14:creationId xmlns:p14="http://schemas.microsoft.com/office/powerpoint/2010/main" val="324448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58A08234-811C-D7A1-E0E0-BF91359B9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D7AB4EB7-FC6F-BE86-BD70-43EAA5854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52FCEC16-808A-D318-1E8C-1AA46898C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2AE12114-AD19-4D74-455E-8AF087644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98D576CD-503A-BBC9-7B47-16ABF3AF1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F29288BA-4D4E-B8A9-5683-5D5D39B37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897016"/>
                <a:ext cx="9503313" cy="332398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starting point of any proof is the collection of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premises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Suppose we wanted to prove that the following argument is valid: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We start by writing out the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premises</a:t>
                </a:r>
                <a:r>
                  <a:rPr lang="en-GB" sz="2500" dirty="0"/>
                  <a:t>, like this: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897016"/>
                <a:ext cx="9503313" cy="3323987"/>
              </a:xfrm>
              <a:prstGeom prst="rect">
                <a:avLst/>
              </a:prstGeom>
              <a:blipFill>
                <a:blip r:embed="rId3"/>
                <a:stretch>
                  <a:fillRect l="-963" t="-1284" b="-3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Start with the premises!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9FE6CC-2F19-8D9D-2745-06FDC50E6198}"/>
              </a:ext>
            </a:extLst>
          </p:cNvPr>
          <p:cNvCxnSpPr>
            <a:cxnSpLocks/>
          </p:cNvCxnSpPr>
          <p:nvPr/>
        </p:nvCxnSpPr>
        <p:spPr>
          <a:xfrm>
            <a:off x="2352675" y="5130165"/>
            <a:ext cx="10096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F0C006-7EAF-901C-FAE9-A7B25A1CACAE}"/>
              </a:ext>
            </a:extLst>
          </p:cNvPr>
          <p:cNvCxnSpPr>
            <a:cxnSpLocks/>
          </p:cNvCxnSpPr>
          <p:nvPr/>
        </p:nvCxnSpPr>
        <p:spPr>
          <a:xfrm>
            <a:off x="2352675" y="4419600"/>
            <a:ext cx="0" cy="7105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5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512286"/>
            <a:ext cx="9503313" cy="2528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aim of the game is to get from the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premises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the </a:t>
            </a:r>
            <a:r>
              <a:rPr lang="en-GB" sz="2500" b="1" dirty="0">
                <a:solidFill>
                  <a:srgbClr val="C00000"/>
                </a:solidFill>
              </a:rPr>
              <a:t>conclusion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But there are strict 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rules</a:t>
            </a:r>
            <a:r>
              <a:rPr lang="en-GB" sz="2500" dirty="0"/>
              <a:t> about how we are allowed to move from one sentence to another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Once we have written out our premises, we are only allowed to write a new sentence if it is permitted by the 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rules</a:t>
            </a:r>
            <a:r>
              <a:rPr lang="en-GB" sz="2500" dirty="0"/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Play by the rules!</a:t>
            </a:r>
          </a:p>
        </p:txBody>
      </p:sp>
    </p:spTree>
    <p:extLst>
      <p:ext uri="{BB962C8B-B14F-4D97-AF65-F5344CB8AC3E}">
        <p14:creationId xmlns:p14="http://schemas.microsoft.com/office/powerpoint/2010/main" val="27788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361981"/>
                <a:ext cx="9503313" cy="3170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3	???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4	???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361981"/>
                <a:ext cx="9503313" cy="3170099"/>
              </a:xfrm>
              <a:prstGeom prst="rect">
                <a:avLst/>
              </a:prstGeom>
              <a:blipFill>
                <a:blip r:embed="rId3"/>
                <a:stretch>
                  <a:fillRect l="-963" t="-577" b="-4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End with the conclusion!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138285"/>
            <a:ext cx="0" cy="22802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862185"/>
            <a:ext cx="10191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717197"/>
            <a:ext cx="10085657" cy="41190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 are rules governing each TFL connective, and they come in two kinds: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500" b="1" dirty="0">
                <a:solidFill>
                  <a:schemeClr val="accent2"/>
                </a:solidFill>
              </a:rPr>
              <a:t>Introduction Rule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a connective tells you how to infer a sentence featuring that connective as the main logical operator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500" b="1" dirty="0">
                <a:solidFill>
                  <a:schemeClr val="accent1"/>
                </a:solidFill>
              </a:rPr>
              <a:t>Elimination Rule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a connective tells you what you can infer from a sentence featuring that connective as the main logical operator</a:t>
            </a:r>
          </a:p>
          <a:p>
            <a:pPr marL="1257300" lvl="2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(There is also an extra rule that doesn’t fit this pattern, but we’ll come to that later!)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a complete list of these rules in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they are repeated in a handy appendix at the end of the book!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are the rules?</a:t>
            </a:r>
          </a:p>
        </p:txBody>
      </p:sp>
    </p:spTree>
    <p:extLst>
      <p:ext uri="{BB962C8B-B14F-4D97-AF65-F5344CB8AC3E}">
        <p14:creationId xmlns:p14="http://schemas.microsoft.com/office/powerpoint/2010/main" val="29788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13: Basic Proof Rules for TFL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2B58-C40C-CA68-D293-9C8F13B669F5}"/>
              </a:ext>
            </a:extLst>
          </p:cNvPr>
          <p:cNvSpPr txBox="1"/>
          <p:nvPr/>
        </p:nvSpPr>
        <p:spPr>
          <a:xfrm>
            <a:off x="1159707" y="2783149"/>
            <a:ext cx="10155865" cy="29007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The Very Idea of a Proof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Game of Natural Deduction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Conjunction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the Conditional</a:t>
            </a:r>
          </a:p>
        </p:txBody>
      </p:sp>
    </p:spTree>
    <p:extLst>
      <p:ext uri="{BB962C8B-B14F-4D97-AF65-F5344CB8AC3E}">
        <p14:creationId xmlns:p14="http://schemas.microsoft.com/office/powerpoint/2010/main" val="342797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50482"/>
                <a:ext cx="9503313" cy="44525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rules have been carefully chosen to be </a:t>
                </a:r>
                <a:r>
                  <a:rPr lang="en-GB" sz="2500" b="1" dirty="0">
                    <a:solidFill>
                      <a:schemeClr val="accent4">
                        <a:lumMod val="50000"/>
                      </a:schemeClr>
                    </a:solidFill>
                  </a:rPr>
                  <a:t>sound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/>
                  <a:t>If the rules allow you to get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500" b="1" dirty="0"/>
                  <a:t> </a:t>
                </a:r>
                <a:r>
                  <a:rPr lang="en-GB" sz="2500" dirty="0"/>
                  <a:t>to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sz="25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sz="2500" b="1" dirty="0"/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But when you’re actually </a:t>
                </a:r>
                <a:r>
                  <a:rPr lang="en-GB" sz="2500" i="1" dirty="0"/>
                  <a:t>doing</a:t>
                </a:r>
                <a:r>
                  <a:rPr lang="en-GB" sz="2500" dirty="0"/>
                  <a:t> a </a:t>
                </a:r>
                <a:r>
                  <a:rPr lang="en-GB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natural deduction proof</a:t>
                </a:r>
                <a:r>
                  <a:rPr lang="en-GB" sz="2500" dirty="0"/>
                  <a:t>, you really shouldn’t care about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validity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Your only concern is to make sure that you are following the rules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We want to be able to tell </a:t>
                </a:r>
                <a:r>
                  <a:rPr lang="en-GB" sz="2500" i="1" dirty="0"/>
                  <a:t>just by looking</a:t>
                </a:r>
                <a:r>
                  <a:rPr lang="en-GB" sz="2500" dirty="0"/>
                  <a:t> whether an attempt at a </a:t>
                </a:r>
                <a:r>
                  <a:rPr lang="en-GB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formal proof</a:t>
                </a:r>
                <a:r>
                  <a:rPr lang="en-GB" sz="2500" dirty="0"/>
                  <a:t> works, without needing to have any insights about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validity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50482"/>
                <a:ext cx="9503313" cy="4452501"/>
              </a:xfrm>
              <a:prstGeom prst="rect">
                <a:avLst/>
              </a:prstGeom>
              <a:blipFill>
                <a:blip r:embed="rId3"/>
                <a:stretch>
                  <a:fillRect l="-963" t="-547" r="-321" b="-28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Forget meaning, focus on rules!</a:t>
            </a:r>
          </a:p>
        </p:txBody>
      </p:sp>
    </p:spTree>
    <p:extLst>
      <p:ext uri="{BB962C8B-B14F-4D97-AF65-F5344CB8AC3E}">
        <p14:creationId xmlns:p14="http://schemas.microsoft.com/office/powerpoint/2010/main" val="6061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13: Basic Proof Rules for TFL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2B58-C40C-CA68-D293-9C8F13B669F5}"/>
              </a:ext>
            </a:extLst>
          </p:cNvPr>
          <p:cNvSpPr txBox="1"/>
          <p:nvPr/>
        </p:nvSpPr>
        <p:spPr>
          <a:xfrm>
            <a:off x="1159707" y="2783148"/>
            <a:ext cx="10155865" cy="29007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Very Idea of a Proof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Game of Natural Deduction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Rules for Conjunction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the Conditional</a:t>
            </a:r>
          </a:p>
        </p:txBody>
      </p:sp>
    </p:spTree>
    <p:extLst>
      <p:ext uri="{BB962C8B-B14F-4D97-AF65-F5344CB8AC3E}">
        <p14:creationId xmlns:p14="http://schemas.microsoft.com/office/powerpoint/2010/main" val="13202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A947E3C0-55F5-BA0A-E15C-9EA5A90B0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F31F35A2-9194-0A42-ADA2-5404CD0EE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5592B30A-877B-1423-DB14-AEF117E86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98E27B55-163D-A54F-C79C-3832F4E4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8,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Putting that into the formal system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 flipH="1">
            <a:off x="2352675" y="2796788"/>
            <a:ext cx="3936" cy="1965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2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15,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the other way around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 flipH="1">
            <a:off x="2352675" y="2796788"/>
            <a:ext cx="3936" cy="1965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49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693734"/>
                <a:ext cx="9503313" cy="43755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This rule is called </a:t>
                </a:r>
                <a:r>
                  <a:rPr lang="en-GB" sz="2500" b="1" dirty="0">
                    <a:solidFill>
                      <a:schemeClr val="accent2"/>
                    </a:solidFill>
                  </a:rPr>
                  <a:t>Conjunction Introduction</a:t>
                </a:r>
                <a:r>
                  <a:rPr lang="en-GB" sz="2500" dirty="0"/>
                  <a:t> because it introduces the conjunction symbol into our proof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This rule is fully general and schematic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It doesn’t matter what sentences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500" dirty="0"/>
                  <a:t> and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dirty="0"/>
                  <a:t> are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It doesn’t matter what numbers </a:t>
                </a:r>
                <a:r>
                  <a:rPr lang="en-GB" sz="2500" i="1" dirty="0"/>
                  <a:t>m</a:t>
                </a:r>
                <a:r>
                  <a:rPr lang="en-GB" sz="2500" dirty="0"/>
                  <a:t> and </a:t>
                </a:r>
                <a:r>
                  <a:rPr lang="en-GB" sz="2500" i="1" dirty="0"/>
                  <a:t>n </a:t>
                </a:r>
                <a:r>
                  <a:rPr lang="en-GB" sz="2500" dirty="0"/>
                  <a:t>are (and it can even be that </a:t>
                </a:r>
                <a:r>
                  <a:rPr lang="en-GB" sz="2500" i="1" dirty="0"/>
                  <a:t>m</a:t>
                </a:r>
                <a:r>
                  <a:rPr lang="en-GB" sz="2500" dirty="0"/>
                  <a:t> comes after </a:t>
                </a:r>
                <a:r>
                  <a:rPr lang="en-GB" sz="2500" i="1" dirty="0"/>
                  <a:t>n</a:t>
                </a:r>
                <a:r>
                  <a:rPr lang="en-GB" sz="2500" dirty="0"/>
                  <a:t>!)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693734"/>
                <a:ext cx="9503313" cy="4375557"/>
              </a:xfrm>
              <a:prstGeom prst="rect">
                <a:avLst/>
              </a:prstGeom>
              <a:blipFill>
                <a:blip r:embed="rId3"/>
                <a:stretch>
                  <a:fillRect l="-963" t="-557" r="-963" b="-2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Conjunction Introduction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18288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3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935205"/>
            <a:ext cx="9503313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Suppose you have already accepted this conjunction: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Logic is fun and logic is useful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can you </a:t>
            </a:r>
            <a:r>
              <a:rPr lang="en-GB" sz="2500" dirty="0"/>
              <a:t>infer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from this conjunction?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infer that logic is fun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infer that logic is useful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motivates our </a:t>
            </a:r>
            <a:r>
              <a:rPr lang="en-GB" sz="2500" b="1" dirty="0">
                <a:solidFill>
                  <a:schemeClr val="accent1"/>
                </a:solidFill>
              </a:rPr>
              <a:t>Conjunction Elimination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rule, which lets us </a:t>
            </a:r>
            <a:r>
              <a:rPr lang="en-GB" sz="2500" dirty="0"/>
              <a:t>infer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things from conjunctions in our proofs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can you infer from a conjunction?</a:t>
            </a:r>
          </a:p>
        </p:txBody>
      </p:sp>
    </p:spTree>
    <p:extLst>
      <p:ext uri="{BB962C8B-B14F-4D97-AF65-F5344CB8AC3E}">
        <p14:creationId xmlns:p14="http://schemas.microsoft.com/office/powerpoint/2010/main" val="31498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863762"/>
                <a:ext cx="9503313" cy="42601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We can show that an argument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isn’t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valid in FOL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by presenting a counter-interpretation</a:t>
                </a:r>
              </a:p>
              <a:p>
                <a:pPr marL="800100" lvl="1" indent="-342900">
                  <a:spcAft>
                    <a:spcPts val="100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û"/>
                </a:pP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⊨∃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𝑥𝑅𝑥𝑦</m:t>
                    </m:r>
                  </m:oMath>
                </a14:m>
                <a:endParaRPr lang="en-GB" sz="25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901700">
                  <a:spcAft>
                    <a:spcPts val="500"/>
                  </a:spcAft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domain: 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0,1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0"/>
                  </a:spcAf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⟨"/>
                        <m:endChr m:val="⟩"/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GB" sz="25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⟨"/>
                        <m:endChr m:val="⟩"/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</m:oMath>
                </a14:m>
                <a:endParaRPr lang="en-GB" sz="25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This is useful, because it shows that this form of reasoning isn’t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generally reliable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 someone presents you with an argument that relies on this inference, you have the right to question them about its validity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863762"/>
                <a:ext cx="9503313" cy="4260141"/>
              </a:xfrm>
              <a:prstGeom prst="rect">
                <a:avLst/>
              </a:prstGeom>
              <a:blipFill>
                <a:blip r:embed="rId3"/>
                <a:stretch>
                  <a:fillRect l="-963" t="-572" b="-2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 valid in FOL</a:t>
            </a:r>
          </a:p>
        </p:txBody>
      </p:sp>
    </p:spTree>
    <p:extLst>
      <p:ext uri="{BB962C8B-B14F-4D97-AF65-F5344CB8AC3E}">
        <p14:creationId xmlns:p14="http://schemas.microsoft.com/office/powerpoint/2010/main" val="73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4" y="3333023"/>
                <a:ext cx="3370532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4" y="3333023"/>
                <a:ext cx="3370532" cy="887422"/>
              </a:xfrm>
              <a:prstGeom prst="rect">
                <a:avLst/>
              </a:prstGeom>
              <a:blipFill>
                <a:blip r:embed="rId3"/>
                <a:stretch>
                  <a:fillRect t="-4828" b="-16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Conjunction Elimination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428999"/>
            <a:ext cx="0" cy="7048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A662E-A012-F954-6BBC-F23C0AE289C3}"/>
                  </a:ext>
                </a:extLst>
              </p:cNvPr>
              <p:cNvSpPr txBox="1"/>
              <p:nvPr/>
            </p:nvSpPr>
            <p:spPr>
              <a:xfrm>
                <a:off x="6468793" y="3333022"/>
                <a:ext cx="3370532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A662E-A012-F954-6BBC-F23C0AE28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793" y="3333022"/>
                <a:ext cx="3370532" cy="887422"/>
              </a:xfrm>
              <a:prstGeom prst="rect">
                <a:avLst/>
              </a:prstGeom>
              <a:blipFill>
                <a:blip r:embed="rId4"/>
                <a:stretch>
                  <a:fillRect t="-4828" b="-16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3178D8-7057-F04E-1AE6-D5FB1056CF34}"/>
              </a:ext>
            </a:extLst>
          </p:cNvPr>
          <p:cNvCxnSpPr>
            <a:cxnSpLocks/>
          </p:cNvCxnSpPr>
          <p:nvPr/>
        </p:nvCxnSpPr>
        <p:spPr>
          <a:xfrm>
            <a:off x="7477124" y="3428998"/>
            <a:ext cx="0" cy="7048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86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031909"/>
                <a:ext cx="9503313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5,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867025" algn="l"/>
                  </a:tabLst>
                </a:pPr>
                <a:r>
                  <a:rPr lang="en-GB" sz="2500" dirty="0"/>
                  <a:t>	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4, 6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031909"/>
                <a:ext cx="9503313" cy="3580467"/>
              </a:xfrm>
              <a:prstGeom prst="rect">
                <a:avLst/>
              </a:prstGeom>
              <a:blipFill>
                <a:blip r:embed="rId3"/>
                <a:stretch>
                  <a:fillRect l="-963" t="-340"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simple proof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783515"/>
            <a:ext cx="0" cy="27124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400FE1-209F-116A-E9EB-93C49DA036E8}"/>
              </a:ext>
            </a:extLst>
          </p:cNvPr>
          <p:cNvCxnSpPr>
            <a:cxnSpLocks/>
          </p:cNvCxnSpPr>
          <p:nvPr/>
        </p:nvCxnSpPr>
        <p:spPr>
          <a:xfrm>
            <a:off x="2352675" y="3138961"/>
            <a:ext cx="17145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13: Basic Proof Rules for TFL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2B58-C40C-CA68-D293-9C8F13B669F5}"/>
              </a:ext>
            </a:extLst>
          </p:cNvPr>
          <p:cNvSpPr txBox="1"/>
          <p:nvPr/>
        </p:nvSpPr>
        <p:spPr>
          <a:xfrm>
            <a:off x="1159707" y="2783148"/>
            <a:ext cx="10155865" cy="29007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Very Idea of a Proof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Game of Natural Deduction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Conjunction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Rules for the Conditional</a:t>
            </a:r>
          </a:p>
        </p:txBody>
      </p:sp>
    </p:spTree>
    <p:extLst>
      <p:ext uri="{BB962C8B-B14F-4D97-AF65-F5344CB8AC3E}">
        <p14:creationId xmlns:p14="http://schemas.microsoft.com/office/powerpoint/2010/main" val="29305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0">
            <a:hlinkClick r:id="" action="ppaction://media"/>
            <a:extLst>
              <a:ext uri="{FF2B5EF4-FFF2-40B4-BE49-F238E27FC236}">
                <a16:creationId xmlns:a16="http://schemas.microsoft.com/office/drawing/2014/main" id="{A5F83502-A021-683B-EB64-4F33E1A54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00C5A59-3ABE-DC47-6C5D-9A5C6823C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FDA0A47E-6EEA-89EE-1CDB-FBA0D7D3B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35206"/>
                <a:ext cx="9503313" cy="36830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 Rob studies logic, then he can be difficult to live with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Rob studies logic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So Rob can be difficult to live with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This is an example of a valid form of reasoning called </a:t>
                </a:r>
                <a:r>
                  <a:rPr lang="en-US" sz="25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modus ponens</a:t>
                </a:r>
              </a:p>
              <a:p>
                <a:pPr marL="914400" lvl="1" indent="-4572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2500" b="1" dirty="0"/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We’re going to steal </a:t>
                </a:r>
                <a:r>
                  <a:rPr lang="en-US" sz="25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modus ponens</a:t>
                </a:r>
                <a:r>
                  <a:rPr lang="en-US" sz="2500" dirty="0"/>
                  <a:t>, and use it as our </a:t>
                </a:r>
                <a:r>
                  <a:rPr lang="en-US" sz="2500" b="1" dirty="0">
                    <a:solidFill>
                      <a:schemeClr val="accent2"/>
                    </a:solidFill>
                  </a:rPr>
                  <a:t>Conditional Elimination</a:t>
                </a:r>
                <a:r>
                  <a:rPr lang="en-US" sz="2500" b="1" dirty="0"/>
                  <a:t> </a:t>
                </a:r>
                <a:r>
                  <a:rPr lang="en-US" sz="2500" dirty="0"/>
                  <a:t>rule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35206"/>
                <a:ext cx="9503313" cy="3683060"/>
              </a:xfrm>
              <a:prstGeom prst="rect">
                <a:avLst/>
              </a:prstGeom>
              <a:blipFill>
                <a:blip r:embed="rId3"/>
                <a:stretch>
                  <a:fillRect l="-963" t="-1157" b="-3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Modus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3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ponens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0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09559"/>
                <a:ext cx="9503313" cy="37343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b="1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0"/>
                  </a:spcAft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m, n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Note that to apply </a:t>
                </a:r>
                <a:r>
                  <a:rPr lang="en-GB" sz="2500" b="1" dirty="0">
                    <a:solidFill>
                      <a:schemeClr val="accent2"/>
                    </a:solidFill>
                  </a:rPr>
                  <a:t>Conditional Elimination</a:t>
                </a:r>
                <a:r>
                  <a:rPr lang="en-GB" sz="2500" dirty="0"/>
                  <a:t>, you need </a:t>
                </a:r>
                <a:r>
                  <a:rPr lang="en-GB" sz="2500" i="1" dirty="0"/>
                  <a:t>more</a:t>
                </a:r>
                <a:r>
                  <a:rPr lang="en-GB" sz="2500" dirty="0"/>
                  <a:t> than just the conditional you are eliminating!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  <a:tab pos="2152650" algn="l"/>
                  </a:tabLst>
                </a:pPr>
                <a:r>
                  <a:rPr lang="en-GB" sz="2500" dirty="0"/>
                  <a:t>If you have a conditional </a:t>
                </a:r>
                <a:r>
                  <a:rPr lang="en-GB" sz="2500" i="1" dirty="0"/>
                  <a:t>and</a:t>
                </a:r>
                <a:r>
                  <a:rPr lang="en-GB" sz="2500" dirty="0"/>
                  <a:t> the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antecedent</a:t>
                </a:r>
                <a:r>
                  <a:rPr lang="en-GB" sz="2500" dirty="0"/>
                  <a:t> of that conditional, then you can use </a:t>
                </a:r>
                <a:r>
                  <a:rPr lang="en-GB" sz="2500" b="1" dirty="0">
                    <a:solidFill>
                      <a:schemeClr val="accent2"/>
                    </a:solidFill>
                  </a:rPr>
                  <a:t>Conditional Elimination</a:t>
                </a:r>
                <a:r>
                  <a:rPr lang="en-GB" sz="2500" dirty="0"/>
                  <a:t> to infer the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consequent</a:t>
                </a:r>
                <a:r>
                  <a:rPr lang="en-GB" sz="2500" dirty="0"/>
                  <a:t> of the conditional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09559"/>
                <a:ext cx="9503313" cy="3734356"/>
              </a:xfrm>
              <a:prstGeom prst="rect">
                <a:avLst/>
              </a:prstGeom>
              <a:blipFill>
                <a:blip r:embed="rId3"/>
                <a:stretch>
                  <a:fillRect l="-963" t="-653" r="-1733" b="-3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Conditional Elimination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038350"/>
            <a:ext cx="0" cy="10953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8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02052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GB" sz="2500" dirty="0"/>
                  <a:t>	3	</a:t>
                </a:r>
                <a14:m>
                  <m:oMath xmlns:m="http://schemas.openxmlformats.org/officeDocument/2006/math">
                    <m:r>
                      <a:rPr lang="en-GB" sz="25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2,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GB" sz="2500" dirty="0"/>
                  <a:t>	4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02052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039" b="-5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simple proof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324225"/>
            <a:ext cx="0" cy="155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4090785"/>
            <a:ext cx="10191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3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build="allAtOnce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0FAFD175-2DCC-B719-C9C6-0C4ECB389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422245"/>
            <a:ext cx="9503313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argument is </a:t>
            </a:r>
            <a:r>
              <a:rPr lang="en-GB" sz="2500" b="1" dirty="0">
                <a:solidFill>
                  <a:srgbClr val="7030A0"/>
                </a:solidFill>
              </a:rPr>
              <a:t>valid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iff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there is no </a:t>
            </a:r>
            <a:r>
              <a:rPr lang="en-GB" sz="2500" dirty="0"/>
              <a:t>possible world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which all of the premises are true and the conclusion is false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argument is </a:t>
            </a:r>
            <a:r>
              <a:rPr lang="en-GB" sz="2500" b="1" dirty="0">
                <a:solidFill>
                  <a:srgbClr val="C00000"/>
                </a:solidFill>
              </a:rPr>
              <a:t>tautologically valid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iff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there is no </a:t>
            </a:r>
            <a:r>
              <a:rPr lang="en-GB" sz="2500" b="1" dirty="0">
                <a:solidFill>
                  <a:schemeClr val="accent4">
                    <a:lumMod val="50000"/>
                  </a:schemeClr>
                </a:solidFill>
              </a:rPr>
              <a:t>valuation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which all of its premises are true and the conclusion is false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argument is </a:t>
            </a:r>
            <a:r>
              <a:rPr lang="en-GB" sz="2500" b="1" dirty="0">
                <a:solidFill>
                  <a:schemeClr val="accent1">
                    <a:lumMod val="50000"/>
                  </a:schemeClr>
                </a:solidFill>
              </a:rPr>
              <a:t>valid in FOL</a:t>
            </a:r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iff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there is no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</a:rPr>
              <a:t>interpretation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which all of its premises are true and the conclusion is false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can use truth-tables to search through </a:t>
            </a:r>
            <a:r>
              <a:rPr lang="en-GB" sz="2500" b="1" dirty="0">
                <a:solidFill>
                  <a:schemeClr val="accent4">
                    <a:lumMod val="50000"/>
                  </a:schemeClr>
                </a:solidFill>
              </a:rPr>
              <a:t>valuations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show that an argument is </a:t>
            </a:r>
            <a:r>
              <a:rPr lang="en-GB" sz="2500" b="1" dirty="0">
                <a:solidFill>
                  <a:srgbClr val="C00000"/>
                </a:solidFill>
              </a:rPr>
              <a:t>tautologically valid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But there is no similar method for searching through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</a:rPr>
              <a:t>interpretations</a:t>
            </a:r>
            <a:r>
              <a:rPr lang="en-GB" sz="2500" dirty="0"/>
              <a:t> to show that an argument is </a:t>
            </a:r>
            <a:r>
              <a:rPr lang="en-GB" sz="2500" b="1" dirty="0">
                <a:solidFill>
                  <a:schemeClr val="accent1">
                    <a:lumMod val="50000"/>
                  </a:schemeClr>
                </a:solidFill>
              </a:rPr>
              <a:t>valid in FOL</a:t>
            </a:r>
            <a:endParaRPr lang="en-GB" sz="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Testing for validity</a:t>
            </a:r>
          </a:p>
        </p:txBody>
      </p:sp>
    </p:spTree>
    <p:extLst>
      <p:ext uri="{BB962C8B-B14F-4D97-AF65-F5344CB8AC3E}">
        <p14:creationId xmlns:p14="http://schemas.microsoft.com/office/powerpoint/2010/main" val="10720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63D8BC78-F194-A41C-C4F0-DCCF9FEA4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E904465-BCE0-9B74-7CB8-9B226754A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2BE1C238-06B1-B3EA-DA52-ABEB53B20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31104A9B-C3DF-D5E9-2781-F1CB31B94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0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6">
            <a:hlinkClick r:id="" action="ppaction://media"/>
            <a:extLst>
              <a:ext uri="{FF2B5EF4-FFF2-40B4-BE49-F238E27FC236}">
                <a16:creationId xmlns:a16="http://schemas.microsoft.com/office/drawing/2014/main" id="{05A38466-1B8A-698B-EA9C-D5FCE731A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867DA49F-28AF-7679-F5B0-0395D0FFF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02052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</a:tabLst>
                </a:pPr>
                <a:r>
                  <a:rPr lang="en-GB" sz="2500" dirty="0"/>
                  <a:t>	2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4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02052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039" b="-5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Formalising this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324225"/>
            <a:ext cx="0" cy="155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690735"/>
            <a:ext cx="457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657475" y="40907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657475" y="3776733"/>
            <a:ext cx="0" cy="671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9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FDD6A7-D2F9-B2EF-8678-82FCEBB2E01D}"/>
                  </a:ext>
                </a:extLst>
              </p:cNvPr>
              <p:cNvSpPr txBox="1"/>
              <p:nvPr/>
            </p:nvSpPr>
            <p:spPr>
              <a:xfrm>
                <a:off x="1344343" y="3246432"/>
                <a:ext cx="9503313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</a:tabLst>
                </a:pPr>
                <a:r>
                  <a:rPr lang="en-GB" sz="2500" dirty="0"/>
                  <a:t>	2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4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2-3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FDD6A7-D2F9-B2EF-8678-82FCEBB2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246432"/>
                <a:ext cx="9503313" cy="1708160"/>
              </a:xfrm>
              <a:prstGeom prst="rect">
                <a:avLst/>
              </a:prstGeom>
              <a:blipFill>
                <a:blip r:embed="rId2"/>
                <a:stretch>
                  <a:fillRect t="-2500" b="-8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Formalising this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324225"/>
            <a:ext cx="0" cy="155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690735"/>
            <a:ext cx="457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657475" y="40907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657475" y="3776733"/>
            <a:ext cx="0" cy="671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15F287-2128-42D5-2D2E-DFE8A38CE632}"/>
                  </a:ext>
                </a:extLst>
              </p:cNvPr>
              <p:cNvSpPr txBox="1"/>
              <p:nvPr/>
            </p:nvSpPr>
            <p:spPr>
              <a:xfrm>
                <a:off x="1344343" y="2615866"/>
                <a:ext cx="9503313" cy="4770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endParaRPr lang="en-GB" sz="2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15F287-2128-42D5-2D2E-DFE8A38CE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15866"/>
                <a:ext cx="9503313" cy="477054"/>
              </a:xfrm>
              <a:prstGeom prst="rect">
                <a:avLst/>
              </a:prstGeom>
              <a:blipFill>
                <a:blip r:embed="rId4"/>
                <a:stretch>
                  <a:fillRect l="-963" t="-6410" b="-24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58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615CCB-6CCE-DFE6-38A0-21470D1E3622}"/>
                  </a:ext>
                </a:extLst>
              </p:cNvPr>
              <p:cNvSpPr txBox="1"/>
              <p:nvPr/>
            </p:nvSpPr>
            <p:spPr>
              <a:xfrm>
                <a:off x="1344343" y="1531824"/>
                <a:ext cx="9503313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2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4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615CCB-6CCE-DFE6-38A0-21470D1E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31824"/>
                <a:ext cx="9503313" cy="1708160"/>
              </a:xfrm>
              <a:prstGeom prst="rect">
                <a:avLst/>
              </a:prstGeom>
              <a:blipFill>
                <a:blip r:embed="rId2"/>
                <a:stretch>
                  <a:fillRect t="-2143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Formalising this inference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BFBEF3-3BBA-CB6D-CEAA-63F0AFA017BC}"/>
              </a:ext>
            </a:extLst>
          </p:cNvPr>
          <p:cNvCxnSpPr>
            <a:cxnSpLocks/>
          </p:cNvCxnSpPr>
          <p:nvPr/>
        </p:nvCxnSpPr>
        <p:spPr>
          <a:xfrm>
            <a:off x="2324100" y="1609617"/>
            <a:ext cx="0" cy="155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B18A76-1366-2608-1F78-62027B3F359A}"/>
              </a:ext>
            </a:extLst>
          </p:cNvPr>
          <p:cNvCxnSpPr>
            <a:cxnSpLocks/>
          </p:cNvCxnSpPr>
          <p:nvPr/>
        </p:nvCxnSpPr>
        <p:spPr>
          <a:xfrm>
            <a:off x="2324100" y="1976127"/>
            <a:ext cx="457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2A3C5-269A-0DB9-0F9B-3CF0DDAB7169}"/>
              </a:ext>
            </a:extLst>
          </p:cNvPr>
          <p:cNvCxnSpPr>
            <a:cxnSpLocks/>
          </p:cNvCxnSpPr>
          <p:nvPr/>
        </p:nvCxnSpPr>
        <p:spPr>
          <a:xfrm>
            <a:off x="2657475" y="2376177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D34AA6-615D-DEA3-6A14-1FB881BA33F3}"/>
              </a:ext>
            </a:extLst>
          </p:cNvPr>
          <p:cNvCxnSpPr>
            <a:cxnSpLocks/>
          </p:cNvCxnSpPr>
          <p:nvPr/>
        </p:nvCxnSpPr>
        <p:spPr>
          <a:xfrm>
            <a:off x="2657475" y="2062125"/>
            <a:ext cx="0" cy="671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6377EA-2902-4366-64C6-382B09187F11}"/>
              </a:ext>
            </a:extLst>
          </p:cNvPr>
          <p:cNvSpPr txBox="1"/>
          <p:nvPr/>
        </p:nvSpPr>
        <p:spPr>
          <a:xfrm>
            <a:off x="1344343" y="3566781"/>
            <a:ext cx="9503313" cy="29136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 are making an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extra assumption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for the sake of argument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indicate that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a new assumption by indenting it and underlining it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indicate which lines of this proof are working under this new assumption by writing them to the right of the new vertical line</a:t>
            </a:r>
          </a:p>
        </p:txBody>
      </p:sp>
    </p:spTree>
    <p:extLst>
      <p:ext uri="{BB962C8B-B14F-4D97-AF65-F5344CB8AC3E}">
        <p14:creationId xmlns:p14="http://schemas.microsoft.com/office/powerpoint/2010/main" val="13632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615CCB-6CCE-DFE6-38A0-21470D1E3622}"/>
                  </a:ext>
                </a:extLst>
              </p:cNvPr>
              <p:cNvSpPr txBox="1"/>
              <p:nvPr/>
            </p:nvSpPr>
            <p:spPr>
              <a:xfrm>
                <a:off x="1344343" y="1531824"/>
                <a:ext cx="9503313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2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7030A0"/>
                    </a:solidFill>
                  </a:rPr>
                  <a:t>4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5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615CCB-6CCE-DFE6-38A0-21470D1E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31824"/>
                <a:ext cx="9503313" cy="1708160"/>
              </a:xfrm>
              <a:prstGeom prst="rect">
                <a:avLst/>
              </a:prstGeom>
              <a:blipFill>
                <a:blip r:embed="rId2"/>
                <a:stretch>
                  <a:fillRect t="-2143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Formalising this inference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BFBEF3-3BBA-CB6D-CEAA-63F0AFA017BC}"/>
              </a:ext>
            </a:extLst>
          </p:cNvPr>
          <p:cNvCxnSpPr>
            <a:cxnSpLocks/>
          </p:cNvCxnSpPr>
          <p:nvPr/>
        </p:nvCxnSpPr>
        <p:spPr>
          <a:xfrm>
            <a:off x="2324100" y="1609617"/>
            <a:ext cx="0" cy="155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B18A76-1366-2608-1F78-62027B3F359A}"/>
              </a:ext>
            </a:extLst>
          </p:cNvPr>
          <p:cNvCxnSpPr>
            <a:cxnSpLocks/>
          </p:cNvCxnSpPr>
          <p:nvPr/>
        </p:nvCxnSpPr>
        <p:spPr>
          <a:xfrm>
            <a:off x="2324100" y="1976127"/>
            <a:ext cx="457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2A3C5-269A-0DB9-0F9B-3CF0DDAB7169}"/>
              </a:ext>
            </a:extLst>
          </p:cNvPr>
          <p:cNvCxnSpPr>
            <a:cxnSpLocks/>
          </p:cNvCxnSpPr>
          <p:nvPr/>
        </p:nvCxnSpPr>
        <p:spPr>
          <a:xfrm>
            <a:off x="2657475" y="2376177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D34AA6-615D-DEA3-6A14-1FB881BA33F3}"/>
              </a:ext>
            </a:extLst>
          </p:cNvPr>
          <p:cNvCxnSpPr>
            <a:cxnSpLocks/>
          </p:cNvCxnSpPr>
          <p:nvPr/>
        </p:nvCxnSpPr>
        <p:spPr>
          <a:xfrm>
            <a:off x="2657475" y="2062125"/>
            <a:ext cx="0" cy="671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6377EA-2902-4366-64C6-382B09187F11}"/>
              </a:ext>
            </a:extLst>
          </p:cNvPr>
          <p:cNvSpPr txBox="1"/>
          <p:nvPr/>
        </p:nvSpPr>
        <p:spPr>
          <a:xfrm>
            <a:off x="1344343" y="3566781"/>
            <a:ext cx="9503313" cy="29136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 are making an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extra assumption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for the sake of argument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indicate that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a new assumption by indenting it and underlining it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indicate which lines of this proof are working under this new assumption by writing them to the right of the new vertical 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B805D-DDE8-835B-874A-62FB578D9174}"/>
              </a:ext>
            </a:extLst>
          </p:cNvPr>
          <p:cNvSpPr txBox="1"/>
          <p:nvPr/>
        </p:nvSpPr>
        <p:spPr>
          <a:xfrm>
            <a:off x="1344343" y="3572623"/>
            <a:ext cx="9503313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GB" sz="2500" b="1" dirty="0">
                <a:solidFill>
                  <a:srgbClr val="7030A0"/>
                </a:solidFill>
              </a:rPr>
              <a:t>line 4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 stop working under the new assumption 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  <a:endParaRPr lang="en-GB" sz="2500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call this 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discharging</a:t>
            </a:r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assumption at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Once we 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discharge</a:t>
            </a:r>
            <a:r>
              <a:rPr lang="en-GB" sz="2500" dirty="0"/>
              <a:t> an assumption, it is no longer being relied on in the proof: </a:t>
            </a:r>
            <a:r>
              <a:rPr lang="en-GB" sz="2500" b="1" dirty="0">
                <a:solidFill>
                  <a:srgbClr val="7030A0"/>
                </a:solidFill>
              </a:rPr>
              <a:t>line 4</a:t>
            </a:r>
            <a:r>
              <a:rPr lang="en-GB" sz="2500" dirty="0"/>
              <a:t> follows from line 1, without relying on </a:t>
            </a:r>
            <a:r>
              <a:rPr lang="en-GB" sz="2500" b="1" dirty="0">
                <a:solidFill>
                  <a:srgbClr val="C00000"/>
                </a:solidFill>
              </a:rPr>
              <a:t>line 2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indicate that </a:t>
            </a:r>
            <a:r>
              <a:rPr lang="en-GB" sz="2500" dirty="0"/>
              <a:t>the assumption at line 2 has been discharged by ending the new vertical line, and re-aligning </a:t>
            </a:r>
            <a:r>
              <a:rPr lang="en-GB" sz="2500" b="1" dirty="0">
                <a:solidFill>
                  <a:srgbClr val="7030A0"/>
                </a:solidFill>
              </a:rPr>
              <a:t>line 4 </a:t>
            </a:r>
            <a:r>
              <a:rPr lang="en-GB" sz="2500" dirty="0"/>
              <a:t>under line 1</a:t>
            </a:r>
            <a:endParaRPr lang="en-GB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614605"/>
            <a:ext cx="9503313" cy="4324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the rest of this module, we will learn how to show that arguments are valid by constructing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formal proofs 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We will eventually learn how to present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proofs</a:t>
            </a:r>
            <a:r>
              <a:rPr lang="en-GB" sz="2500" dirty="0"/>
              <a:t> for arguments in FOL, which will save us from having to find a way of reasoning about </a:t>
            </a:r>
            <a:r>
              <a:rPr lang="en-GB" sz="2500" b="1" i="1" dirty="0">
                <a:solidFill>
                  <a:schemeClr val="accent2">
                    <a:lumMod val="50000"/>
                  </a:schemeClr>
                </a:solidFill>
              </a:rPr>
              <a:t>all interpretations</a:t>
            </a:r>
            <a:endParaRPr lang="en-GB" sz="25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However, before we can get to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proofs</a:t>
            </a:r>
            <a:r>
              <a:rPr lang="en-GB" sz="2500" dirty="0"/>
              <a:t> in FOL, we need to start with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proofs</a:t>
            </a:r>
            <a:r>
              <a:rPr lang="en-GB" sz="2500" dirty="0"/>
              <a:t> in TFL (since FOL builds on the resources of TFL)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Although we don’t </a:t>
            </a:r>
            <a:r>
              <a:rPr lang="en-GB" sz="2500" i="1" dirty="0"/>
              <a:t>have</a:t>
            </a:r>
            <a:r>
              <a:rPr lang="en-GB" sz="2500" dirty="0"/>
              <a:t> to use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proofs</a:t>
            </a:r>
            <a:r>
              <a:rPr lang="en-GB" sz="2500" dirty="0"/>
              <a:t> to test for </a:t>
            </a:r>
            <a:r>
              <a:rPr lang="en-GB" sz="2500" b="1" dirty="0">
                <a:solidFill>
                  <a:srgbClr val="C00000"/>
                </a:solidFill>
              </a:rPr>
              <a:t>tautological validity</a:t>
            </a:r>
            <a:r>
              <a:rPr lang="en-GB" sz="2500" dirty="0">
                <a:solidFill>
                  <a:srgbClr val="C00000"/>
                </a:solidFill>
              </a:rPr>
              <a:t> </a:t>
            </a:r>
            <a:r>
              <a:rPr lang="en-GB" sz="2500" dirty="0"/>
              <a:t>(because we can use truth-tables), there are reasons to prefer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Introducing proofs</a:t>
            </a:r>
          </a:p>
        </p:txBody>
      </p:sp>
    </p:spTree>
    <p:extLst>
      <p:ext uri="{BB962C8B-B14F-4D97-AF65-F5344CB8AC3E}">
        <p14:creationId xmlns:p14="http://schemas.microsoft.com/office/powerpoint/2010/main" val="10159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27836"/>
                <a:ext cx="9503313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514600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r>
                  <a:rPr lang="en-GB" sz="2500" dirty="0"/>
                  <a:t>-</a:t>
                </a:r>
                <a:r>
                  <a:rPr lang="en-GB" sz="2500" i="1" dirty="0"/>
                  <a:t>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27836"/>
                <a:ext cx="9503313" cy="1297791"/>
              </a:xfrm>
              <a:prstGeom prst="rect">
                <a:avLst/>
              </a:prstGeom>
              <a:blipFill>
                <a:blip r:embed="rId3"/>
                <a:stretch>
                  <a:fillRect t="-2817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Conditional Introduction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243333"/>
            <a:ext cx="0" cy="10619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357643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243333"/>
            <a:ext cx="0" cy="671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88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191685"/>
                <a:ext cx="9503313" cy="3170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4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1,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5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2,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238375" algn="l"/>
                  </a:tabLst>
                </a:pPr>
                <a:r>
                  <a:rPr lang="en-GB" sz="2500" dirty="0"/>
                  <a:t>	6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191685"/>
                <a:ext cx="9503313" cy="3170099"/>
              </a:xfrm>
              <a:prstGeom prst="rect">
                <a:avLst/>
              </a:prstGeom>
              <a:blipFill>
                <a:blip r:embed="rId3"/>
                <a:stretch>
                  <a:fillRect l="-963" t="-577" b="-4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971800"/>
            <a:ext cx="0" cy="2295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709785"/>
            <a:ext cx="1123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40907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776733"/>
            <a:ext cx="0" cy="11000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3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678725"/>
                <a:ext cx="9503313" cy="41960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Lots of rules rely on </a:t>
                </a:r>
                <a:r>
                  <a:rPr lang="en-US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discharging </a:t>
                </a:r>
                <a:r>
                  <a:rPr lang="en-US" sz="2500" dirty="0"/>
                  <a:t>assumptions</a:t>
                </a: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so we need to make sure we’re absolutely clear on how it works now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When we introduce an additional assumption, we begin a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, i.e. a </a:t>
                </a:r>
                <a:r>
                  <a:rPr lang="en-US" sz="2500" i="1" dirty="0"/>
                  <a:t>proof within a proof</a:t>
                </a:r>
                <a:endParaRPr lang="en-US" sz="2500" dirty="0"/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US" sz="2500" dirty="0"/>
                  <a:t>If you start a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 by assuming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500" dirty="0"/>
                  <a:t>, you are asking what you could prove </a:t>
                </a:r>
                <a:r>
                  <a:rPr lang="en-GB" sz="2500" i="1" dirty="0"/>
                  <a:t>if you added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500" b="1" dirty="0"/>
                  <a:t> </a:t>
                </a:r>
                <a:r>
                  <a:rPr lang="en-GB" sz="2500" dirty="0"/>
                  <a:t>to the stock of information you already have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As we have seen, you indicate that you are working within a </a:t>
                </a:r>
                <a:r>
                  <a:rPr lang="en-GB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GB" sz="2500" dirty="0"/>
                  <a:t> by adding a vertical line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678725"/>
                <a:ext cx="9503313" cy="4196020"/>
              </a:xfrm>
              <a:prstGeom prst="rect">
                <a:avLst/>
              </a:prstGeom>
              <a:blipFill>
                <a:blip r:embed="rId3"/>
                <a:stretch>
                  <a:fillRect l="-963" t="-581" r="-770" b="-3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Introducing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subproofs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319927"/>
            <a:ext cx="9503313" cy="29136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rgbClr val="C00000"/>
                </a:solidFill>
              </a:rPr>
              <a:t>Subproofs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are always triggered when you add an extra assumption to your proof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While you are working within that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you can appeal to that extra assumption in the course of proving things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also appeal to everything you already had available to you before triggering the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endParaRPr lang="en-GB" sz="25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Working within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subproofs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127569"/>
            <a:ext cx="9503313" cy="32983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You indicate that you are leaving a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b="1" dirty="0"/>
              <a:t> </a:t>
            </a:r>
            <a:r>
              <a:rPr lang="en-US" sz="2500" dirty="0"/>
              <a:t>(and are discharging the assumption that triggered it) by stopping the new vertical line, </a:t>
            </a:r>
            <a:r>
              <a:rPr lang="en-US" sz="2500"/>
              <a:t>and un-indenting </a:t>
            </a:r>
            <a:r>
              <a:rPr lang="en-US" sz="2500" dirty="0"/>
              <a:t>your sentences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Once you leave a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dirty="0"/>
              <a:t>, it becomes 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closed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b="1" dirty="0"/>
              <a:t>IMPORTANT:</a:t>
            </a:r>
            <a:r>
              <a:rPr lang="en-US" sz="2500" dirty="0"/>
              <a:t> once a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dirty="0"/>
              <a:t> is 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closed</a:t>
            </a:r>
            <a:r>
              <a:rPr lang="en-US" sz="2500" dirty="0"/>
              <a:t>, you are no longer allowed to appeal to any information in that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dirty="0"/>
              <a:t> (including the assumption that triggered it)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Closing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subproofs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86499"/>
                <a:ext cx="9503313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4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1,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5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2,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238375" algn="l"/>
                  </a:tabLst>
                </a:pPr>
                <a:r>
                  <a:rPr lang="en-GB" sz="2500" dirty="0"/>
                  <a:t>	6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238375" algn="l"/>
                  </a:tabLst>
                </a:pPr>
                <a:r>
                  <a:rPr lang="en-GB" sz="2500" dirty="0"/>
                  <a:t>	7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6, 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86499"/>
                <a:ext cx="9503313" cy="3580467"/>
              </a:xfrm>
              <a:prstGeom prst="rect">
                <a:avLst/>
              </a:prstGeom>
              <a:blipFill>
                <a:blip r:embed="rId3"/>
                <a:stretch>
                  <a:fillRect l="-963" t="-511" b="-37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bad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809875"/>
            <a:ext cx="0" cy="26289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490710"/>
            <a:ext cx="1123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39002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548133"/>
            <a:ext cx="0" cy="11000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5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86499"/>
                <a:ext cx="9503313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2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4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1,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5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2,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238375" algn="l"/>
                  </a:tabLst>
                </a:pPr>
                <a:r>
                  <a:rPr lang="en-GB" sz="2500" dirty="0"/>
                  <a:t>	6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223837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7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E 6, 3	LINE 3 IS IN A CLOSED SUBPROOF!</a:t>
                </a:r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86499"/>
                <a:ext cx="9503313" cy="3580467"/>
              </a:xfrm>
              <a:prstGeom prst="rect">
                <a:avLst/>
              </a:prstGeom>
              <a:blipFill>
                <a:blip r:embed="rId3"/>
                <a:stretch>
                  <a:fillRect l="-963" t="-511" b="-37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bad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809875"/>
            <a:ext cx="0" cy="26289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9E95C-06A7-0D2F-0C05-B4DA7E9FF164}"/>
              </a:ext>
            </a:extLst>
          </p:cNvPr>
          <p:cNvCxnSpPr>
            <a:cxnSpLocks/>
          </p:cNvCxnSpPr>
          <p:nvPr/>
        </p:nvCxnSpPr>
        <p:spPr>
          <a:xfrm>
            <a:off x="2324100" y="3490710"/>
            <a:ext cx="1123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39002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548133"/>
            <a:ext cx="0" cy="11000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86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319928"/>
            <a:ext cx="9503313" cy="29136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Once we have triggered a </a:t>
            </a:r>
            <a:r>
              <a:rPr lang="en-US" sz="2500" b="1" dirty="0" err="1">
                <a:solidFill>
                  <a:srgbClr val="C00000"/>
                </a:solidFill>
              </a:rPr>
              <a:t>subproof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by making an additional assumption, there is nothing to stop you from making </a:t>
            </a:r>
            <a:r>
              <a:rPr lang="en-US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additional assumption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will trigger a </a:t>
            </a:r>
            <a:r>
              <a:rPr lang="en-US" sz="2500" b="1" dirty="0">
                <a:solidFill>
                  <a:srgbClr val="7030A0"/>
                </a:solidFill>
              </a:rPr>
              <a:t>sub-</a:t>
            </a:r>
            <a:r>
              <a:rPr lang="en-US" sz="2500" b="1" dirty="0" err="1">
                <a:solidFill>
                  <a:srgbClr val="7030A0"/>
                </a:solidFill>
              </a:rPr>
              <a:t>subproof</a:t>
            </a:r>
            <a:r>
              <a:rPr lang="en-US" sz="2500" dirty="0"/>
              <a:t>!</a:t>
            </a:r>
            <a:endParaRPr lang="en-US" sz="2500" dirty="0">
              <a:solidFill>
                <a:srgbClr val="7030A0"/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can keep going on in this way, and in fact, sometimes we really </a:t>
            </a:r>
            <a:r>
              <a:rPr lang="en-US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have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used embedded </a:t>
            </a:r>
            <a:r>
              <a:rPr lang="en-US" sz="2500" b="1" dirty="0">
                <a:solidFill>
                  <a:srgbClr val="7030A0"/>
                </a:solidFill>
              </a:rPr>
              <a:t>sub-</a:t>
            </a:r>
            <a:r>
              <a:rPr lang="en-US" sz="2500" b="1" dirty="0" err="1">
                <a:solidFill>
                  <a:srgbClr val="7030A0"/>
                </a:solidFill>
              </a:rPr>
              <a:t>subproofs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this way</a:t>
            </a:r>
            <a:endParaRPr lang="en-GB" sz="2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Sub-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subproofs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770738"/>
                <a:ext cx="9503313" cy="40119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2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</a:tabLst>
                </a:pPr>
                <a:r>
                  <a:rPr lang="en-GB" sz="2500" dirty="0"/>
                  <a:t>	3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4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5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6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7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2-6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770738"/>
                <a:ext cx="9503313" cy="4011996"/>
              </a:xfrm>
              <a:prstGeom prst="rect">
                <a:avLst/>
              </a:prstGeom>
              <a:blipFill>
                <a:blip r:embed="rId3"/>
                <a:stretch>
                  <a:fillRect b="-1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Yet another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752725"/>
            <a:ext cx="9525" cy="29241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3433560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114675"/>
            <a:ext cx="0" cy="1971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33625" y="3033510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5DFB5B-BB16-2D7F-7967-8095FEFC7560}"/>
              </a:ext>
            </a:extLst>
          </p:cNvPr>
          <p:cNvCxnSpPr>
            <a:cxnSpLocks/>
          </p:cNvCxnSpPr>
          <p:nvPr/>
        </p:nvCxnSpPr>
        <p:spPr>
          <a:xfrm>
            <a:off x="3048000" y="3514725"/>
            <a:ext cx="0" cy="1152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00C47-5D4C-923F-EDDF-D5FA1EC9A9D4}"/>
              </a:ext>
            </a:extLst>
          </p:cNvPr>
          <p:cNvCxnSpPr>
            <a:cxnSpLocks/>
          </p:cNvCxnSpPr>
          <p:nvPr/>
        </p:nvCxnSpPr>
        <p:spPr>
          <a:xfrm>
            <a:off x="3048000" y="384313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6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406377"/>
                <a:ext cx="9503313" cy="47407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2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</a:tabLst>
                </a:pPr>
                <a:r>
                  <a:rPr lang="en-GB" sz="2500" dirty="0"/>
                  <a:t>	3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4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5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6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7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8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406377"/>
                <a:ext cx="9503313" cy="474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bad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266950"/>
            <a:ext cx="0" cy="3362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29477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2628900"/>
            <a:ext cx="0" cy="1971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33625" y="254773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5DFB5B-BB16-2D7F-7967-8095FEFC7560}"/>
              </a:ext>
            </a:extLst>
          </p:cNvPr>
          <p:cNvCxnSpPr>
            <a:cxnSpLocks/>
          </p:cNvCxnSpPr>
          <p:nvPr/>
        </p:nvCxnSpPr>
        <p:spPr>
          <a:xfrm>
            <a:off x="3048000" y="3028950"/>
            <a:ext cx="0" cy="1152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00C47-5D4C-923F-EDDF-D5FA1EC9A9D4}"/>
              </a:ext>
            </a:extLst>
          </p:cNvPr>
          <p:cNvCxnSpPr>
            <a:cxnSpLocks/>
          </p:cNvCxnSpPr>
          <p:nvPr/>
        </p:nvCxnSpPr>
        <p:spPr>
          <a:xfrm>
            <a:off x="3048000" y="3357360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730021"/>
                <a:ext cx="9704657" cy="40934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Testing validity with truth-tables can be extremely time consuming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following argument is obviously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tautologically valid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2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∴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GB" sz="25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lvl="1">
                  <a:spcAft>
                    <a:spcPts val="2000"/>
                  </a:spcAft>
                  <a:tabLst>
                    <a:tab pos="2695575" algn="l"/>
                  </a:tabLst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  <m: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5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endParaRPr lang="en-GB" sz="25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2695575" algn="l"/>
                  </a:tabLst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However, to show that with a truth-table would take 2</a:t>
                </a:r>
                <a:r>
                  <a:rPr lang="en-GB" sz="25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20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=1,048,576 lines!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2695575" algn="l"/>
                  </a:tabLst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We could demonstrate that this argument is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tautologically valid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a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proof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that is just 6 lines long!!!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730021"/>
                <a:ext cx="9704657" cy="4093428"/>
              </a:xfrm>
              <a:prstGeom prst="rect">
                <a:avLst/>
              </a:prstGeom>
              <a:blipFill>
                <a:blip r:embed="rId3"/>
                <a:stretch>
                  <a:fillRect l="-942" t="-596" r="-879" b="-31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impracticality of truth-tables</a:t>
            </a:r>
          </a:p>
        </p:txBody>
      </p:sp>
    </p:spTree>
    <p:extLst>
      <p:ext uri="{BB962C8B-B14F-4D97-AF65-F5344CB8AC3E}">
        <p14:creationId xmlns:p14="http://schemas.microsoft.com/office/powerpoint/2010/main" val="32030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406377"/>
                <a:ext cx="9503313" cy="47407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2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</a:tabLst>
                </a:pPr>
                <a:r>
                  <a:rPr lang="en-GB" sz="2500" dirty="0"/>
                  <a:t>	3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4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5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6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7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2-6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8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I 3-5	LINES 3-5 ARE WITHIN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							</a:t>
                </a:r>
                <a:r>
                  <a:rPr lang="en-GB" sz="2500" dirty="0">
                    <a:solidFill>
                      <a:srgbClr val="C00000"/>
                    </a:solidFill>
                  </a:rPr>
                  <a:t>A CLOSED SUBPROOF!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406377"/>
                <a:ext cx="9503313" cy="4740721"/>
              </a:xfrm>
              <a:prstGeom prst="rect">
                <a:avLst/>
              </a:prstGeom>
              <a:blipFill>
                <a:blip r:embed="rId3"/>
                <a:stretch>
                  <a:fillRect r="-385" b="-25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bad inference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266950"/>
            <a:ext cx="0" cy="3362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294778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2628900"/>
            <a:ext cx="0" cy="1971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33625" y="254773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5DFB5B-BB16-2D7F-7967-8095FEFC7560}"/>
              </a:ext>
            </a:extLst>
          </p:cNvPr>
          <p:cNvCxnSpPr>
            <a:cxnSpLocks/>
          </p:cNvCxnSpPr>
          <p:nvPr/>
        </p:nvCxnSpPr>
        <p:spPr>
          <a:xfrm>
            <a:off x="3048000" y="3028950"/>
            <a:ext cx="0" cy="1152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00C47-5D4C-923F-EDDF-D5FA1EC9A9D4}"/>
              </a:ext>
            </a:extLst>
          </p:cNvPr>
          <p:cNvCxnSpPr>
            <a:cxnSpLocks/>
          </p:cNvCxnSpPr>
          <p:nvPr/>
        </p:nvCxnSpPr>
        <p:spPr>
          <a:xfrm>
            <a:off x="3048000" y="3357360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675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86680"/>
                <a:ext cx="9503313" cy="53501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You can make any assumption you like at any point in your proof, but new assumptions always trigger new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subproofs</a:t>
                </a:r>
                <a:endParaRPr lang="en-US" sz="2500" b="1" dirty="0">
                  <a:solidFill>
                    <a:srgbClr val="C00000"/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When you leave a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, that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 becomes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Some rules (e.g.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dirty="0"/>
                  <a:t>I) cite entire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subproofs</a:t>
                </a:r>
                <a:r>
                  <a:rPr lang="en-US" sz="2500" dirty="0"/>
                  <a:t>; that’s why it can be useful to make new assumptions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You can never appeal to anything </a:t>
                </a:r>
                <a:r>
                  <a:rPr lang="en-US" sz="2500" i="1" dirty="0"/>
                  <a:t>within</a:t>
                </a:r>
                <a:r>
                  <a:rPr lang="en-US" sz="2500" dirty="0"/>
                  <a:t> a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!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:r>
                  <a:rPr lang="en-US" sz="2500" dirty="0"/>
                  <a:t>When you are using a rule which cites individual lines (e.g.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500" dirty="0"/>
                  <a:t>I), you cannot cite lines in a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endParaRPr lang="en-US" sz="2500" b="1" dirty="0">
                  <a:solidFill>
                    <a:srgbClr val="C00000"/>
                  </a:solidFill>
                </a:endParaRP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US" sz="2500" dirty="0"/>
                  <a:t>When you are using a rule which cites an entire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 (e.g.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dirty="0"/>
                  <a:t>I), you cannot cite a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 which appears </a:t>
                </a:r>
                <a:r>
                  <a:rPr lang="en-US" sz="2500" i="1" dirty="0"/>
                  <a:t>within</a:t>
                </a:r>
                <a:r>
                  <a:rPr lang="en-US" sz="2500" dirty="0"/>
                  <a:t> another </a:t>
                </a:r>
                <a:r>
                  <a:rPr lang="en-US" sz="2500" b="1" dirty="0">
                    <a:solidFill>
                      <a:schemeClr val="accent2">
                        <a:lumMod val="50000"/>
                      </a:schemeClr>
                    </a:solidFill>
                  </a:rPr>
                  <a:t>closed</a:t>
                </a:r>
                <a:r>
                  <a:rPr lang="en-US" sz="2500" dirty="0"/>
                  <a:t> </a:t>
                </a:r>
                <a:r>
                  <a:rPr lang="en-US" sz="2500" b="1" dirty="0" err="1">
                    <a:solidFill>
                      <a:srgbClr val="C00000"/>
                    </a:solidFill>
                  </a:rPr>
                  <a:t>subproof</a:t>
                </a:r>
                <a:r>
                  <a:rPr lang="en-US" sz="25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86680"/>
                <a:ext cx="9503313" cy="5350183"/>
              </a:xfrm>
              <a:prstGeom prst="rect">
                <a:avLst/>
              </a:prstGeom>
              <a:blipFill>
                <a:blip r:embed="rId3"/>
                <a:stretch>
                  <a:fillRect l="-963" t="-342" r="-1155" b="-2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subproof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rules</a:t>
            </a:r>
          </a:p>
        </p:txBody>
      </p:sp>
    </p:spTree>
    <p:extLst>
      <p:ext uri="{BB962C8B-B14F-4D97-AF65-F5344CB8AC3E}">
        <p14:creationId xmlns:p14="http://schemas.microsoft.com/office/powerpoint/2010/main" val="117985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76134"/>
                <a:ext cx="9503313" cy="44012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b="0" dirty="0"/>
                  <a:t>	2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238375" algn="l"/>
                  </a:tabLst>
                </a:pPr>
                <a:r>
                  <a:rPr lang="en-GB" sz="2500" dirty="0"/>
                  <a:t>	3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</a:tabLst>
                </a:pPr>
                <a:r>
                  <a:rPr lang="en-GB" sz="2500" dirty="0"/>
                  <a:t>	4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5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1,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6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500" dirty="0"/>
                  <a:t>I 5,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7	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E 2,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8	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4-7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04975" algn="l"/>
                    <a:tab pos="2238375" algn="l"/>
                    <a:tab pos="4848225" algn="l"/>
                  </a:tabLst>
                </a:pPr>
                <a:r>
                  <a:rPr lang="en-GB" sz="2500" dirty="0"/>
                  <a:t>	9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/>
                  <a:t>I 3-8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76134"/>
                <a:ext cx="9503313" cy="4401205"/>
              </a:xfrm>
              <a:prstGeom prst="rect">
                <a:avLst/>
              </a:prstGeom>
              <a:blipFill>
                <a:blip r:embed="rId3"/>
                <a:stretch>
                  <a:fillRect l="-963" t="-277" b="-2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352675"/>
            <a:ext cx="0" cy="36246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1A7A1-A55A-19D5-327D-8485091F62ED}"/>
              </a:ext>
            </a:extLst>
          </p:cNvPr>
          <p:cNvCxnSpPr>
            <a:cxnSpLocks/>
          </p:cNvCxnSpPr>
          <p:nvPr/>
        </p:nvCxnSpPr>
        <p:spPr>
          <a:xfrm>
            <a:off x="2743200" y="3433560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D76F7-EB6B-C99F-5382-E0228E03EC6E}"/>
              </a:ext>
            </a:extLst>
          </p:cNvPr>
          <p:cNvCxnSpPr>
            <a:cxnSpLocks/>
          </p:cNvCxnSpPr>
          <p:nvPr/>
        </p:nvCxnSpPr>
        <p:spPr>
          <a:xfrm>
            <a:off x="2743200" y="3114675"/>
            <a:ext cx="0" cy="2352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33625" y="3081135"/>
            <a:ext cx="1905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5DFB5B-BB16-2D7F-7967-8095FEFC7560}"/>
              </a:ext>
            </a:extLst>
          </p:cNvPr>
          <p:cNvCxnSpPr>
            <a:cxnSpLocks/>
          </p:cNvCxnSpPr>
          <p:nvPr/>
        </p:nvCxnSpPr>
        <p:spPr>
          <a:xfrm>
            <a:off x="3048000" y="3514725"/>
            <a:ext cx="0" cy="15716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00C47-5D4C-923F-EDDF-D5FA1EC9A9D4}"/>
              </a:ext>
            </a:extLst>
          </p:cNvPr>
          <p:cNvCxnSpPr>
            <a:cxnSpLocks/>
          </p:cNvCxnSpPr>
          <p:nvPr/>
        </p:nvCxnSpPr>
        <p:spPr>
          <a:xfrm>
            <a:off x="3048000" y="3843135"/>
            <a:ext cx="4095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0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E9E1-D9C1-BF00-73CD-9B0E90CE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EF2E-A803-2DB3-96AC-38DDF150B307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next 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766D6-04A2-2320-320A-ED4579A806B1}"/>
              </a:ext>
            </a:extLst>
          </p:cNvPr>
          <p:cNvSpPr txBox="1"/>
          <p:nvPr/>
        </p:nvSpPr>
        <p:spPr>
          <a:xfrm>
            <a:off x="1344343" y="2549271"/>
            <a:ext cx="9503313" cy="1759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 the remainder of Section 25 of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Complete all associated exercises!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>
                <a:solidFill>
                  <a:schemeClr val="tx1">
                    <a:lumMod val="95000"/>
                    <a:lumOff val="5000"/>
                  </a:schemeClr>
                </a:solidFill>
              </a:rPr>
              <a:t>Worksheet 7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now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25EE2-B4F1-DDBE-3175-3C707EF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8864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869227"/>
            <a:ext cx="9503313" cy="4196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Truth-tables check whether an argument is </a:t>
            </a:r>
            <a:r>
              <a:rPr lang="en-GB" sz="2500" b="1" dirty="0">
                <a:solidFill>
                  <a:srgbClr val="C00000"/>
                </a:solidFill>
              </a:rPr>
              <a:t>tautologically valid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by </a:t>
            </a:r>
            <a:r>
              <a:rPr lang="en-GB" sz="25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brute force</a:t>
            </a:r>
          </a:p>
          <a:p>
            <a:pPr marL="914400" lvl="1" indent="-4572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manually search through every valuation for the atoms, and check whether any make the premises true and the conclusion false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But that is not how we really reason: we </a:t>
            </a:r>
            <a:r>
              <a:rPr lang="en-GB" sz="2500" b="1" dirty="0">
                <a:solidFill>
                  <a:schemeClr val="accent5">
                    <a:lumMod val="50000"/>
                  </a:schemeClr>
                </a:solidFill>
              </a:rPr>
              <a:t>make inferences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our premises, step-by-step until we reach the conclusion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</a:t>
            </a:r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that we will learn (called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</a:rPr>
              <a:t>natural deduction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works in exactly this way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Truth-tables versus real reasoning</a:t>
            </a:r>
          </a:p>
        </p:txBody>
      </p:sp>
    </p:spTree>
    <p:extLst>
      <p:ext uri="{BB962C8B-B14F-4D97-AF65-F5344CB8AC3E}">
        <p14:creationId xmlns:p14="http://schemas.microsoft.com/office/powerpoint/2010/main" val="23628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13: Basic Proof Rules for TFL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2B58-C40C-CA68-D293-9C8F13B669F5}"/>
              </a:ext>
            </a:extLst>
          </p:cNvPr>
          <p:cNvSpPr txBox="1"/>
          <p:nvPr/>
        </p:nvSpPr>
        <p:spPr>
          <a:xfrm>
            <a:off x="1159707" y="2783148"/>
            <a:ext cx="10155865" cy="29007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Very Idea of a Proof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The Game of Natural Deduction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Conjunction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Rules for the Conditional</a:t>
            </a:r>
          </a:p>
        </p:txBody>
      </p:sp>
    </p:spTree>
    <p:extLst>
      <p:ext uri="{BB962C8B-B14F-4D97-AF65-F5344CB8AC3E}">
        <p14:creationId xmlns:p14="http://schemas.microsoft.com/office/powerpoint/2010/main" val="426238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806966"/>
            <a:ext cx="9503313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a </a:t>
            </a:r>
            <a:r>
              <a:rPr lang="en-GB" sz="2500" b="1" dirty="0">
                <a:solidFill>
                  <a:schemeClr val="accent2">
                    <a:lumMod val="50000"/>
                  </a:schemeClr>
                </a:solidFill>
              </a:rPr>
              <a:t>natural deduction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proof, we show that an argument is valid by showing how we can move from the premises to the conclusion, following clearly specified rules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b="1" i="1" dirty="0">
                <a:solidFill>
                  <a:srgbClr val="C00000"/>
                </a:solidFill>
              </a:rPr>
              <a:t>THIS IS A VERY DIFFERENT WAY OF THINKING ABOUT ARGUMENTS!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We are not directly thinking about valuations, interpretations, or anything like that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We are just following some pre-selected rules, which allow us to manipulate our premises, until we reach our conclusion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new way of thinking</a:t>
            </a:r>
          </a:p>
        </p:txBody>
      </p:sp>
    </p:spTree>
    <p:extLst>
      <p:ext uri="{BB962C8B-B14F-4D97-AF65-F5344CB8AC3E}">
        <p14:creationId xmlns:p14="http://schemas.microsoft.com/office/powerpoint/2010/main" val="20134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build="allAtOnce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2846</Words>
  <Application>Microsoft Office PowerPoint</Application>
  <PresentationFormat>Widescreen</PresentationFormat>
  <Paragraphs>286</Paragraphs>
  <Slides>63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</cp:lastModifiedBy>
  <cp:revision>1</cp:revision>
  <dcterms:created xsi:type="dcterms:W3CDTF">2022-09-15T10:01:01Z</dcterms:created>
  <dcterms:modified xsi:type="dcterms:W3CDTF">2022-11-11T08:38:40Z</dcterms:modified>
</cp:coreProperties>
</file>