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368" r:id="rId3"/>
    <p:sldId id="323" r:id="rId4"/>
    <p:sldId id="369" r:id="rId5"/>
    <p:sldId id="422" r:id="rId6"/>
    <p:sldId id="423" r:id="rId7"/>
    <p:sldId id="427" r:id="rId8"/>
    <p:sldId id="438" r:id="rId9"/>
    <p:sldId id="445" r:id="rId10"/>
    <p:sldId id="446" r:id="rId11"/>
    <p:sldId id="503" r:id="rId12"/>
    <p:sldId id="447" r:id="rId13"/>
    <p:sldId id="370" r:id="rId14"/>
    <p:sldId id="448" r:id="rId15"/>
    <p:sldId id="449" r:id="rId16"/>
    <p:sldId id="450" r:id="rId17"/>
    <p:sldId id="451" r:id="rId18"/>
    <p:sldId id="452" r:id="rId19"/>
    <p:sldId id="453" r:id="rId20"/>
    <p:sldId id="454" r:id="rId21"/>
    <p:sldId id="455" r:id="rId22"/>
    <p:sldId id="456" r:id="rId23"/>
    <p:sldId id="457" r:id="rId24"/>
    <p:sldId id="504" r:id="rId25"/>
    <p:sldId id="458" r:id="rId26"/>
    <p:sldId id="459" r:id="rId27"/>
    <p:sldId id="460" r:id="rId28"/>
    <p:sldId id="420" r:id="rId29"/>
    <p:sldId id="467" r:id="rId30"/>
    <p:sldId id="466" r:id="rId31"/>
    <p:sldId id="465" r:id="rId32"/>
    <p:sldId id="464" r:id="rId33"/>
    <p:sldId id="463" r:id="rId34"/>
    <p:sldId id="462" r:id="rId35"/>
    <p:sldId id="461" r:id="rId36"/>
    <p:sldId id="469" r:id="rId37"/>
    <p:sldId id="468" r:id="rId38"/>
    <p:sldId id="470" r:id="rId39"/>
    <p:sldId id="472" r:id="rId40"/>
    <p:sldId id="473" r:id="rId41"/>
    <p:sldId id="476" r:id="rId42"/>
    <p:sldId id="474" r:id="rId43"/>
    <p:sldId id="505" r:id="rId44"/>
    <p:sldId id="475" r:id="rId45"/>
    <p:sldId id="477" r:id="rId46"/>
    <p:sldId id="478" r:id="rId47"/>
    <p:sldId id="479" r:id="rId48"/>
    <p:sldId id="480" r:id="rId49"/>
    <p:sldId id="481" r:id="rId50"/>
    <p:sldId id="482" r:id="rId51"/>
    <p:sldId id="483" r:id="rId52"/>
    <p:sldId id="484" r:id="rId53"/>
    <p:sldId id="485" r:id="rId54"/>
    <p:sldId id="486" r:id="rId55"/>
    <p:sldId id="487" r:id="rId56"/>
    <p:sldId id="506" r:id="rId57"/>
    <p:sldId id="488" r:id="rId58"/>
    <p:sldId id="489" r:id="rId59"/>
    <p:sldId id="490" r:id="rId60"/>
    <p:sldId id="491" r:id="rId61"/>
    <p:sldId id="492" r:id="rId62"/>
    <p:sldId id="493" r:id="rId63"/>
    <p:sldId id="494" r:id="rId64"/>
    <p:sldId id="496" r:id="rId65"/>
    <p:sldId id="495" r:id="rId66"/>
    <p:sldId id="497" r:id="rId67"/>
    <p:sldId id="499" r:id="rId68"/>
    <p:sldId id="261" r:id="rId69"/>
    <p:sldId id="500" r:id="rId70"/>
    <p:sldId id="498" r:id="rId71"/>
    <p:sldId id="501" r:id="rId72"/>
    <p:sldId id="502" r:id="rId73"/>
    <p:sldId id="361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6D3E6D91-2C4C-4248-A452-9E17C74796C9}">
          <p14:sldIdLst>
            <p14:sldId id="314"/>
          </p14:sldIdLst>
        </p14:section>
        <p14:section name="Recap" id="{FA127D3B-1A99-4810-8C33-6A68DABD3B81}">
          <p14:sldIdLst>
            <p14:sldId id="368"/>
            <p14:sldId id="323"/>
            <p14:sldId id="369"/>
            <p14:sldId id="422"/>
            <p14:sldId id="423"/>
            <p14:sldId id="427"/>
            <p14:sldId id="438"/>
            <p14:sldId id="445"/>
            <p14:sldId id="446"/>
          </p14:sldIdLst>
        </p14:section>
        <p14:section name="Truth and grounding" id="{CFCD4AAD-0B20-450F-A6A1-880068DBBD5F}">
          <p14:sldIdLst>
            <p14:sldId id="503"/>
            <p14:sldId id="447"/>
            <p14:sldId id="370"/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</p14:sldIdLst>
        </p14:section>
        <p14:section name="The fixed-point construction" id="{AC36FEC6-0069-4186-BC51-DA6B4766D816}">
          <p14:sldIdLst>
            <p14:sldId id="504"/>
            <p14:sldId id="458"/>
            <p14:sldId id="459"/>
            <p14:sldId id="460"/>
            <p14:sldId id="420"/>
            <p14:sldId id="467"/>
            <p14:sldId id="466"/>
            <p14:sldId id="465"/>
            <p14:sldId id="464"/>
            <p14:sldId id="463"/>
            <p14:sldId id="462"/>
            <p14:sldId id="461"/>
            <p14:sldId id="469"/>
            <p14:sldId id="468"/>
            <p14:sldId id="470"/>
            <p14:sldId id="472"/>
            <p14:sldId id="473"/>
            <p14:sldId id="476"/>
            <p14:sldId id="474"/>
          </p14:sldIdLst>
        </p14:section>
        <p14:section name="Internal or external?" id="{C94FF5B2-98E9-456F-9526-86A7A2F6253E}">
          <p14:sldIdLst>
            <p14:sldId id="505"/>
            <p14:sldId id="475"/>
            <p14:sldId id="477"/>
            <p14:sldId id="478"/>
            <p14:sldId id="479"/>
            <p14:sldId id="480"/>
            <p14:sldId id="481"/>
            <p14:sldId id="482"/>
            <p14:sldId id="483"/>
            <p14:sldId id="484"/>
            <p14:sldId id="485"/>
            <p14:sldId id="486"/>
            <p14:sldId id="487"/>
          </p14:sldIdLst>
        </p14:section>
        <p14:section name="Curry's Paradox" id="{378B4ADF-9497-48DA-817E-C915EB4D7077}">
          <p14:sldIdLst>
            <p14:sldId id="506"/>
            <p14:sldId id="488"/>
            <p14:sldId id="489"/>
            <p14:sldId id="490"/>
            <p14:sldId id="491"/>
            <p14:sldId id="492"/>
            <p14:sldId id="493"/>
            <p14:sldId id="494"/>
            <p14:sldId id="496"/>
            <p14:sldId id="495"/>
            <p14:sldId id="497"/>
            <p14:sldId id="499"/>
            <p14:sldId id="261"/>
            <p14:sldId id="500"/>
            <p14:sldId id="498"/>
            <p14:sldId id="501"/>
            <p14:sldId id="502"/>
            <p14:sldId id="3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9262D4-A646-491B-920A-ABACB4A57A82}" v="23456" dt="2023-11-30T15:55:22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0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 Trueman" userId="064f5b51-51fb-4d25-9899-1009055f4a23" providerId="ADAL" clId="{3E9262D4-A646-491B-920A-ABACB4A57A82}"/>
    <pc:docChg chg="undo redo custSel addSld delSld modSld sldOrd addSection delSection modSection">
      <pc:chgData name="Rob Trueman" userId="064f5b51-51fb-4d25-9899-1009055f4a23" providerId="ADAL" clId="{3E9262D4-A646-491B-920A-ABACB4A57A82}" dt="2023-11-30T15:55:22.116" v="38887" actId="20577"/>
      <pc:docMkLst>
        <pc:docMk/>
      </pc:docMkLst>
      <pc:sldChg chg="addSp delSp modSp add mod delAnim modAnim">
        <pc:chgData name="Rob Trueman" userId="064f5b51-51fb-4d25-9899-1009055f4a23" providerId="ADAL" clId="{3E9262D4-A646-491B-920A-ABACB4A57A82}" dt="2023-11-20T15:27:58.978" v="35192"/>
        <pc:sldMkLst>
          <pc:docMk/>
          <pc:sldMk cId="2459739399" sldId="261"/>
        </pc:sldMkLst>
        <pc:spChg chg="del">
          <ac:chgData name="Rob Trueman" userId="064f5b51-51fb-4d25-9899-1009055f4a23" providerId="ADAL" clId="{3E9262D4-A646-491B-920A-ABACB4A57A82}" dt="2023-11-20T15:25:27.296" v="35170" actId="478"/>
          <ac:spMkLst>
            <pc:docMk/>
            <pc:sldMk cId="2459739399" sldId="261"/>
            <ac:spMk id="6" creationId="{E19AD66F-853B-15B6-2B8F-84CEE50E5C71}"/>
          </ac:spMkLst>
        </pc:spChg>
        <pc:picChg chg="del">
          <ac:chgData name="Rob Trueman" userId="064f5b51-51fb-4d25-9899-1009055f4a23" providerId="ADAL" clId="{3E9262D4-A646-491B-920A-ABACB4A57A82}" dt="2023-11-20T15:25:24.201" v="35169" actId="478"/>
          <ac:picMkLst>
            <pc:docMk/>
            <pc:sldMk cId="2459739399" sldId="261"/>
            <ac:picMk id="4" creationId="{7C0B532D-EEAE-6091-1049-4F06BCCC8ED3}"/>
          </ac:picMkLst>
        </pc:picChg>
        <pc:picChg chg="add mod ord">
          <ac:chgData name="Rob Trueman" userId="064f5b51-51fb-4d25-9899-1009055f4a23" providerId="ADAL" clId="{3E9262D4-A646-491B-920A-ABACB4A57A82}" dt="2023-11-20T15:25:35.015" v="35173" actId="167"/>
          <ac:picMkLst>
            <pc:docMk/>
            <pc:sldMk cId="2459739399" sldId="261"/>
            <ac:picMk id="5" creationId="{9173522B-5DA5-50DC-0CA0-8BAABB5BFA54}"/>
          </ac:picMkLst>
        </pc:picChg>
      </pc:sldChg>
      <pc:sldChg chg="modSp mod">
        <pc:chgData name="Rob Trueman" userId="064f5b51-51fb-4d25-9899-1009055f4a23" providerId="ADAL" clId="{3E9262D4-A646-491B-920A-ABACB4A57A82}" dt="2023-11-28T16:08:09.527" v="38719" actId="20577"/>
        <pc:sldMkLst>
          <pc:docMk/>
          <pc:sldMk cId="1113846191" sldId="314"/>
        </pc:sldMkLst>
        <pc:spChg chg="mod">
          <ac:chgData name="Rob Trueman" userId="064f5b51-51fb-4d25-9899-1009055f4a23" providerId="ADAL" clId="{3E9262D4-A646-491B-920A-ABACB4A57A82}" dt="2023-11-28T16:08:09.527" v="38719" actId="20577"/>
          <ac:spMkLst>
            <pc:docMk/>
            <pc:sldMk cId="1113846191" sldId="314"/>
            <ac:spMk id="19" creationId="{DA6619EB-2677-3772-A3CA-0283B71D7801}"/>
          </ac:spMkLst>
        </pc:spChg>
      </pc:sldChg>
      <pc:sldChg chg="addSp modSp add mod modAnim">
        <pc:chgData name="Rob Trueman" userId="064f5b51-51fb-4d25-9899-1009055f4a23" providerId="ADAL" clId="{3E9262D4-A646-491B-920A-ABACB4A57A82}" dt="2023-11-28T16:08:18.924" v="38722" actId="20577"/>
        <pc:sldMkLst>
          <pc:docMk/>
          <pc:sldMk cId="328661380" sldId="323"/>
        </pc:sldMkLst>
        <pc:spChg chg="mod">
          <ac:chgData name="Rob Trueman" userId="064f5b51-51fb-4d25-9899-1009055f4a23" providerId="ADAL" clId="{3E9262D4-A646-491B-920A-ABACB4A57A82}" dt="2023-11-28T16:08:18.924" v="38722" actId="20577"/>
          <ac:spMkLst>
            <pc:docMk/>
            <pc:sldMk cId="328661380" sldId="323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17T10:50:51.072" v="17" actId="20577"/>
          <ac:spMkLst>
            <pc:docMk/>
            <pc:sldMk cId="328661380" sldId="323"/>
            <ac:spMk id="19" creationId="{DA6619EB-2677-3772-A3CA-0283B71D7801}"/>
          </ac:spMkLst>
        </pc:spChg>
        <pc:picChg chg="add mod">
          <ac:chgData name="Rob Trueman" userId="064f5b51-51fb-4d25-9899-1009055f4a23" providerId="ADAL" clId="{3E9262D4-A646-491B-920A-ABACB4A57A82}" dt="2023-11-17T10:56:45.896" v="403" actId="1076"/>
          <ac:picMkLst>
            <pc:docMk/>
            <pc:sldMk cId="328661380" sldId="323"/>
            <ac:picMk id="4" creationId="{86EF8A73-90AA-01FA-9D82-4D4D07A69B1E}"/>
          </ac:picMkLst>
        </pc:picChg>
      </pc:sldChg>
      <pc:sldChg chg="modSp add mod">
        <pc:chgData name="Rob Trueman" userId="064f5b51-51fb-4d25-9899-1009055f4a23" providerId="ADAL" clId="{3E9262D4-A646-491B-920A-ABACB4A57A82}" dt="2023-11-20T16:00:50.271" v="37907" actId="20577"/>
        <pc:sldMkLst>
          <pc:docMk/>
          <pc:sldMk cId="559949566" sldId="361"/>
        </pc:sldMkLst>
        <pc:spChg chg="mod">
          <ac:chgData name="Rob Trueman" userId="064f5b51-51fb-4d25-9899-1009055f4a23" providerId="ADAL" clId="{3E9262D4-A646-491B-920A-ABACB4A57A82}" dt="2023-11-20T16:00:50.271" v="37907" actId="20577"/>
          <ac:spMkLst>
            <pc:docMk/>
            <pc:sldMk cId="559949566" sldId="361"/>
            <ac:spMk id="2" creationId="{5DC10DD6-DBBA-57CE-B190-2532693AD757}"/>
          </ac:spMkLst>
        </pc:spChg>
      </pc:sldChg>
      <pc:sldChg chg="modSp mod">
        <pc:chgData name="Rob Trueman" userId="064f5b51-51fb-4d25-9899-1009055f4a23" providerId="ADAL" clId="{3E9262D4-A646-491B-920A-ABACB4A57A82}" dt="2023-11-20T16:01:54.328" v="38004" actId="207"/>
        <pc:sldMkLst>
          <pc:docMk/>
          <pc:sldMk cId="3840017825" sldId="368"/>
        </pc:sldMkLst>
        <pc:spChg chg="mod">
          <ac:chgData name="Rob Trueman" userId="064f5b51-51fb-4d25-9899-1009055f4a23" providerId="ADAL" clId="{3E9262D4-A646-491B-920A-ABACB4A57A82}" dt="2023-11-20T16:01:54.328" v="38004" actId="207"/>
          <ac:spMkLst>
            <pc:docMk/>
            <pc:sldMk cId="3840017825" sldId="368"/>
            <ac:spMk id="2" creationId="{5DC10DD6-DBBA-57CE-B190-2532693AD757}"/>
          </ac:spMkLst>
        </pc:spChg>
      </pc:sldChg>
      <pc:sldChg chg="addSp modSp add mod modAnim">
        <pc:chgData name="Rob Trueman" userId="064f5b51-51fb-4d25-9899-1009055f4a23" providerId="ADAL" clId="{3E9262D4-A646-491B-920A-ABACB4A57A82}" dt="2023-11-17T11:07:57.392" v="1187" actId="1076"/>
        <pc:sldMkLst>
          <pc:docMk/>
          <pc:sldMk cId="740883520" sldId="369"/>
        </pc:sldMkLst>
        <pc:spChg chg="mod">
          <ac:chgData name="Rob Trueman" userId="064f5b51-51fb-4d25-9899-1009055f4a23" providerId="ADAL" clId="{3E9262D4-A646-491B-920A-ABACB4A57A82}" dt="2023-11-17T11:06:33.880" v="1175" actId="1076"/>
          <ac:spMkLst>
            <pc:docMk/>
            <pc:sldMk cId="740883520" sldId="369"/>
            <ac:spMk id="2" creationId="{5DC10DD6-DBBA-57CE-B190-2532693AD757}"/>
          </ac:spMkLst>
        </pc:spChg>
        <pc:spChg chg="add mod">
          <ac:chgData name="Rob Trueman" userId="064f5b51-51fb-4d25-9899-1009055f4a23" providerId="ADAL" clId="{3E9262D4-A646-491B-920A-ABACB4A57A82}" dt="2023-11-17T11:06:33.880" v="1175" actId="1076"/>
          <ac:spMkLst>
            <pc:docMk/>
            <pc:sldMk cId="740883520" sldId="369"/>
            <ac:spMk id="3" creationId="{8E52FFBF-060F-F1F0-3E21-E89FF9E8FCD1}"/>
          </ac:spMkLst>
        </pc:spChg>
        <pc:spChg chg="mod">
          <ac:chgData name="Rob Trueman" userId="064f5b51-51fb-4d25-9899-1009055f4a23" providerId="ADAL" clId="{3E9262D4-A646-491B-920A-ABACB4A57A82}" dt="2023-11-17T10:58:37.003" v="423" actId="20577"/>
          <ac:spMkLst>
            <pc:docMk/>
            <pc:sldMk cId="740883520" sldId="369"/>
            <ac:spMk id="19" creationId="{DA6619EB-2677-3772-A3CA-0283B71D7801}"/>
          </ac:spMkLst>
        </pc:spChg>
        <pc:picChg chg="add mod modCrop">
          <ac:chgData name="Rob Trueman" userId="064f5b51-51fb-4d25-9899-1009055f4a23" providerId="ADAL" clId="{3E9262D4-A646-491B-920A-ABACB4A57A82}" dt="2023-11-17T11:07:57.392" v="1187" actId="1076"/>
          <ac:picMkLst>
            <pc:docMk/>
            <pc:sldMk cId="740883520" sldId="369"/>
            <ac:picMk id="4" creationId="{8E865405-B4F1-7840-2A9D-AACF6026EF96}"/>
          </ac:picMkLst>
        </pc:picChg>
      </pc:sldChg>
      <pc:sldChg chg="addSp modSp add mod modAnim">
        <pc:chgData name="Rob Trueman" userId="064f5b51-51fb-4d25-9899-1009055f4a23" providerId="ADAL" clId="{3E9262D4-A646-491B-920A-ABACB4A57A82}" dt="2023-11-17T12:21:37.530" v="4567" actId="167"/>
        <pc:sldMkLst>
          <pc:docMk/>
          <pc:sldMk cId="3868309278" sldId="370"/>
        </pc:sldMkLst>
        <pc:picChg chg="add mod ord">
          <ac:chgData name="Rob Trueman" userId="064f5b51-51fb-4d25-9899-1009055f4a23" providerId="ADAL" clId="{3E9262D4-A646-491B-920A-ABACB4A57A82}" dt="2023-11-17T12:21:37.530" v="4567" actId="167"/>
          <ac:picMkLst>
            <pc:docMk/>
            <pc:sldMk cId="3868309278" sldId="370"/>
            <ac:picMk id="2" creationId="{AE37740B-1953-E64A-9540-64472917CE7F}"/>
          </ac:picMkLst>
        </pc:picChg>
      </pc:sldChg>
      <pc:sldChg chg="addSp delSp modSp add mod addAnim delAnim modAnim">
        <pc:chgData name="Rob Trueman" userId="064f5b51-51fb-4d25-9899-1009055f4a23" providerId="ADAL" clId="{3E9262D4-A646-491B-920A-ABACB4A57A82}" dt="2023-11-20T13:04:03.062" v="29939" actId="1076"/>
        <pc:sldMkLst>
          <pc:docMk/>
          <pc:sldMk cId="3131488894" sldId="420"/>
        </pc:sldMkLst>
        <pc:spChg chg="add del">
          <ac:chgData name="Rob Trueman" userId="064f5b51-51fb-4d25-9899-1009055f4a23" providerId="ADAL" clId="{3E9262D4-A646-491B-920A-ABACB4A57A82}" dt="2023-11-17T22:37:41.435" v="9687" actId="21"/>
          <ac:spMkLst>
            <pc:docMk/>
            <pc:sldMk cId="3131488894" sldId="420"/>
            <ac:spMk id="8" creationId="{4F001854-42F5-92A2-F397-103A2A3B2143}"/>
          </ac:spMkLst>
        </pc:spChg>
        <pc:spChg chg="add mod">
          <ac:chgData name="Rob Trueman" userId="064f5b51-51fb-4d25-9899-1009055f4a23" providerId="ADAL" clId="{3E9262D4-A646-491B-920A-ABACB4A57A82}" dt="2023-11-17T22:37:47.137" v="9690"/>
          <ac:spMkLst>
            <pc:docMk/>
            <pc:sldMk cId="3131488894" sldId="420"/>
            <ac:spMk id="9" creationId="{765F91FF-2938-5414-00BC-B0DB623C6A04}"/>
          </ac:spMkLst>
        </pc:spChg>
        <pc:spChg chg="del mod">
          <ac:chgData name="Rob Trueman" userId="064f5b51-51fb-4d25-9899-1009055f4a23" providerId="ADAL" clId="{3E9262D4-A646-491B-920A-ABACB4A57A82}" dt="2023-11-17T22:37:46.170" v="9689" actId="478"/>
          <ac:spMkLst>
            <pc:docMk/>
            <pc:sldMk cId="3131488894" sldId="420"/>
            <ac:spMk id="19" creationId="{DA6619EB-2677-3772-A3CA-0283B71D7801}"/>
          </ac:spMkLst>
        </pc:spChg>
        <pc:graphicFrameChg chg="mod modGraphic">
          <ac:chgData name="Rob Trueman" userId="064f5b51-51fb-4d25-9899-1009055f4a23" providerId="ADAL" clId="{3E9262D4-A646-491B-920A-ABACB4A57A82}" dt="2023-11-18T19:38:50.725" v="18284" actId="20577"/>
          <ac:graphicFrameMkLst>
            <pc:docMk/>
            <pc:sldMk cId="3131488894" sldId="420"/>
            <ac:graphicFrameMk id="2" creationId="{847C4855-508F-8D87-9D2E-54C449C6D9AE}"/>
          </ac:graphicFrameMkLst>
        </pc:graphicFrameChg>
        <pc:graphicFrameChg chg="mod modGraphic">
          <ac:chgData name="Rob Trueman" userId="064f5b51-51fb-4d25-9899-1009055f4a23" providerId="ADAL" clId="{3E9262D4-A646-491B-920A-ABACB4A57A82}" dt="2023-11-18T19:39:15.832" v="18295" actId="20577"/>
          <ac:graphicFrameMkLst>
            <pc:docMk/>
            <pc:sldMk cId="3131488894" sldId="420"/>
            <ac:graphicFrameMk id="3" creationId="{8D945D14-E8B0-65C6-9E97-DBAD87039AA7}"/>
          </ac:graphicFrameMkLst>
        </pc:graphicFrameChg>
        <pc:graphicFrameChg chg="mod modGraphic">
          <ac:chgData name="Rob Trueman" userId="064f5b51-51fb-4d25-9899-1009055f4a23" providerId="ADAL" clId="{3E9262D4-A646-491B-920A-ABACB4A57A82}" dt="2023-11-18T19:38:58.070" v="18288" actId="20577"/>
          <ac:graphicFrameMkLst>
            <pc:docMk/>
            <pc:sldMk cId="3131488894" sldId="420"/>
            <ac:graphicFrameMk id="4" creationId="{27C5D5E1-6843-9230-CE78-AC1043899DDF}"/>
          </ac:graphicFrameMkLst>
        </pc:graphicFrameChg>
        <pc:graphicFrameChg chg="del">
          <ac:chgData name="Rob Trueman" userId="064f5b51-51fb-4d25-9899-1009055f4a23" providerId="ADAL" clId="{3E9262D4-A646-491B-920A-ABACB4A57A82}" dt="2023-11-17T22:37:54.344" v="9692" actId="478"/>
          <ac:graphicFrameMkLst>
            <pc:docMk/>
            <pc:sldMk cId="3131488894" sldId="420"/>
            <ac:graphicFrameMk id="5" creationId="{D5E75496-FF92-9FC9-A425-1C7BD4CF7176}"/>
          </ac:graphicFrameMkLst>
        </pc:graphicFrameChg>
        <pc:graphicFrameChg chg="add del">
          <ac:chgData name="Rob Trueman" userId="064f5b51-51fb-4d25-9899-1009055f4a23" providerId="ADAL" clId="{3E9262D4-A646-491B-920A-ABACB4A57A82}" dt="2023-11-17T22:37:50.641" v="9691" actId="21"/>
          <ac:graphicFrameMkLst>
            <pc:docMk/>
            <pc:sldMk cId="3131488894" sldId="420"/>
            <ac:graphicFrameMk id="7" creationId="{352BF5BF-20F8-C01F-2DF2-100D754EEDE6}"/>
          </ac:graphicFrameMkLst>
        </pc:graphicFrameChg>
        <pc:graphicFrameChg chg="add mod modGraphic">
          <ac:chgData name="Rob Trueman" userId="064f5b51-51fb-4d25-9899-1009055f4a23" providerId="ADAL" clId="{3E9262D4-A646-491B-920A-ABACB4A57A82}" dt="2023-11-20T13:04:03.062" v="29939" actId="1076"/>
          <ac:graphicFrameMkLst>
            <pc:docMk/>
            <pc:sldMk cId="3131488894" sldId="420"/>
            <ac:graphicFrameMk id="10" creationId="{828160B6-ADD7-5A1C-95B9-8D2DF1FB440F}"/>
          </ac:graphicFrameMkLst>
        </pc:graphicFrameChg>
      </pc:sldChg>
      <pc:sldChg chg="modSp add modAnim">
        <pc:chgData name="Rob Trueman" userId="064f5b51-51fb-4d25-9899-1009055f4a23" providerId="ADAL" clId="{3E9262D4-A646-491B-920A-ABACB4A57A82}" dt="2023-11-17T11:27:57.748" v="1963"/>
        <pc:sldMkLst>
          <pc:docMk/>
          <pc:sldMk cId="602627523" sldId="422"/>
        </pc:sldMkLst>
        <pc:spChg chg="mod">
          <ac:chgData name="Rob Trueman" userId="064f5b51-51fb-4d25-9899-1009055f4a23" providerId="ADAL" clId="{3E9262D4-A646-491B-920A-ABACB4A57A82}" dt="2023-11-17T11:27:50.869" v="1962" actId="20577"/>
          <ac:spMkLst>
            <pc:docMk/>
            <pc:sldMk cId="602627523" sldId="422"/>
            <ac:spMk id="2" creationId="{5DC10DD6-DBBA-57CE-B190-2532693AD757}"/>
          </ac:spMkLst>
        </pc:spChg>
      </pc:sldChg>
      <pc:sldChg chg="modSp add modAnim">
        <pc:chgData name="Rob Trueman" userId="064f5b51-51fb-4d25-9899-1009055f4a23" providerId="ADAL" clId="{3E9262D4-A646-491B-920A-ABACB4A57A82}" dt="2023-11-18T19:37:08.544" v="18273" actId="20577"/>
        <pc:sldMkLst>
          <pc:docMk/>
          <pc:sldMk cId="306153063" sldId="423"/>
        </pc:sldMkLst>
        <pc:spChg chg="mod">
          <ac:chgData name="Rob Trueman" userId="064f5b51-51fb-4d25-9899-1009055f4a23" providerId="ADAL" clId="{3E9262D4-A646-491B-920A-ABACB4A57A82}" dt="2023-11-18T19:37:08.544" v="18273" actId="20577"/>
          <ac:spMkLst>
            <pc:docMk/>
            <pc:sldMk cId="306153063" sldId="423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17T11:16:55.230" v="1719" actId="20577"/>
          <ac:spMkLst>
            <pc:docMk/>
            <pc:sldMk cId="306153063" sldId="423"/>
            <ac:spMk id="19" creationId="{DA6619EB-2677-3772-A3CA-0283B71D7801}"/>
          </ac:spMkLst>
        </pc:spChg>
      </pc:sldChg>
      <pc:sldChg chg="modSp add mod modAnim">
        <pc:chgData name="Rob Trueman" userId="064f5b51-51fb-4d25-9899-1009055f4a23" providerId="ADAL" clId="{3E9262D4-A646-491B-920A-ABACB4A57A82}" dt="2023-11-17T11:18:40.037" v="1745" actId="20577"/>
        <pc:sldMkLst>
          <pc:docMk/>
          <pc:sldMk cId="3907849225" sldId="427"/>
        </pc:sldMkLst>
        <pc:spChg chg="mod">
          <ac:chgData name="Rob Trueman" userId="064f5b51-51fb-4d25-9899-1009055f4a23" providerId="ADAL" clId="{3E9262D4-A646-491B-920A-ABACB4A57A82}" dt="2023-11-17T11:18:40.037" v="1745" actId="20577"/>
          <ac:spMkLst>
            <pc:docMk/>
            <pc:sldMk cId="3907849225" sldId="427"/>
            <ac:spMk id="19" creationId="{DA6619EB-2677-3772-A3CA-0283B71D7801}"/>
          </ac:spMkLst>
        </pc:spChg>
      </pc:sldChg>
      <pc:sldChg chg="modSp add modAnim">
        <pc:chgData name="Rob Trueman" userId="064f5b51-51fb-4d25-9899-1009055f4a23" providerId="ADAL" clId="{3E9262D4-A646-491B-920A-ABACB4A57A82}" dt="2023-11-28T16:14:16.670" v="38881" actId="20577"/>
        <pc:sldMkLst>
          <pc:docMk/>
          <pc:sldMk cId="1911251989" sldId="438"/>
        </pc:sldMkLst>
        <pc:spChg chg="mod">
          <ac:chgData name="Rob Trueman" userId="064f5b51-51fb-4d25-9899-1009055f4a23" providerId="ADAL" clId="{3E9262D4-A646-491B-920A-ABACB4A57A82}" dt="2023-11-28T16:14:16.670" v="38881" actId="20577"/>
          <ac:spMkLst>
            <pc:docMk/>
            <pc:sldMk cId="1911251989" sldId="438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17T11:19:50.199" v="1764" actId="20577"/>
          <ac:spMkLst>
            <pc:docMk/>
            <pc:sldMk cId="1911251989" sldId="438"/>
            <ac:spMk id="19" creationId="{DA6619EB-2677-3772-A3CA-0283B71D7801}"/>
          </ac:spMkLst>
        </pc:spChg>
      </pc:sldChg>
      <pc:sldChg chg="modSp add modAnim">
        <pc:chgData name="Rob Trueman" userId="064f5b51-51fb-4d25-9899-1009055f4a23" providerId="ADAL" clId="{3E9262D4-A646-491B-920A-ABACB4A57A82}" dt="2023-11-27T15:17:26.012" v="38173"/>
        <pc:sldMkLst>
          <pc:docMk/>
          <pc:sldMk cId="2558538123" sldId="445"/>
        </pc:sldMkLst>
        <pc:spChg chg="mod">
          <ac:chgData name="Rob Trueman" userId="064f5b51-51fb-4d25-9899-1009055f4a23" providerId="ADAL" clId="{3E9262D4-A646-491B-920A-ABACB4A57A82}" dt="2023-11-17T11:26:38.129" v="1958" actId="20577"/>
          <ac:spMkLst>
            <pc:docMk/>
            <pc:sldMk cId="2558538123" sldId="445"/>
            <ac:spMk id="2" creationId="{5DC10DD6-DBBA-57CE-B190-2532693AD757}"/>
          </ac:spMkLst>
        </pc:spChg>
      </pc:sldChg>
      <pc:sldChg chg="addSp modSp add mod modAnim">
        <pc:chgData name="Rob Trueman" userId="064f5b51-51fb-4d25-9899-1009055f4a23" providerId="ADAL" clId="{3E9262D4-A646-491B-920A-ABACB4A57A82}" dt="2023-11-17T11:36:55.221" v="2972"/>
        <pc:sldMkLst>
          <pc:docMk/>
          <pc:sldMk cId="1584631046" sldId="446"/>
        </pc:sldMkLst>
        <pc:spChg chg="mod">
          <ac:chgData name="Rob Trueman" userId="064f5b51-51fb-4d25-9899-1009055f4a23" providerId="ADAL" clId="{3E9262D4-A646-491B-920A-ABACB4A57A82}" dt="2023-11-17T11:35:52.401" v="2957" actId="14100"/>
          <ac:spMkLst>
            <pc:docMk/>
            <pc:sldMk cId="1584631046" sldId="446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17T11:30:43.979" v="1977" actId="20577"/>
          <ac:spMkLst>
            <pc:docMk/>
            <pc:sldMk cId="1584631046" sldId="446"/>
            <ac:spMk id="19" creationId="{DA6619EB-2677-3772-A3CA-0283B71D7801}"/>
          </ac:spMkLst>
        </pc:spChg>
        <pc:picChg chg="add mod">
          <ac:chgData name="Rob Trueman" userId="064f5b51-51fb-4d25-9899-1009055f4a23" providerId="ADAL" clId="{3E9262D4-A646-491B-920A-ABACB4A57A82}" dt="2023-11-17T11:36:42.084" v="2967" actId="1582"/>
          <ac:picMkLst>
            <pc:docMk/>
            <pc:sldMk cId="1584631046" sldId="446"/>
            <ac:picMk id="4" creationId="{4D334A3D-2713-B001-B1AB-B973BD744A2B}"/>
          </ac:picMkLst>
        </pc:picChg>
      </pc:sldChg>
      <pc:sldChg chg="addSp delSp modSp add mod modAnim">
        <pc:chgData name="Rob Trueman" userId="064f5b51-51fb-4d25-9899-1009055f4a23" providerId="ADAL" clId="{3E9262D4-A646-491B-920A-ABACB4A57A82}" dt="2023-11-28T16:09:15.209" v="38805" actId="20577"/>
        <pc:sldMkLst>
          <pc:docMk/>
          <pc:sldMk cId="3218912352" sldId="447"/>
        </pc:sldMkLst>
        <pc:spChg chg="mod">
          <ac:chgData name="Rob Trueman" userId="064f5b51-51fb-4d25-9899-1009055f4a23" providerId="ADAL" clId="{3E9262D4-A646-491B-920A-ABACB4A57A82}" dt="2023-11-28T16:09:15.209" v="38805" actId="20577"/>
          <ac:spMkLst>
            <pc:docMk/>
            <pc:sldMk cId="3218912352" sldId="447"/>
            <ac:spMk id="2" creationId="{5DC10DD6-DBBA-57CE-B190-2532693AD757}"/>
          </ac:spMkLst>
        </pc:spChg>
        <pc:spChg chg="add del">
          <ac:chgData name="Rob Trueman" userId="064f5b51-51fb-4d25-9899-1009055f4a23" providerId="ADAL" clId="{3E9262D4-A646-491B-920A-ABACB4A57A82}" dt="2023-11-17T12:20:10.215" v="4545" actId="22"/>
          <ac:spMkLst>
            <pc:docMk/>
            <pc:sldMk cId="3218912352" sldId="447"/>
            <ac:spMk id="7" creationId="{1F5B678C-98DD-BC55-2C14-F34332271507}"/>
          </ac:spMkLst>
        </pc:spChg>
        <pc:spChg chg="mod">
          <ac:chgData name="Rob Trueman" userId="064f5b51-51fb-4d25-9899-1009055f4a23" providerId="ADAL" clId="{3E9262D4-A646-491B-920A-ABACB4A57A82}" dt="2023-11-17T11:51:43.212" v="3472" actId="20577"/>
          <ac:spMkLst>
            <pc:docMk/>
            <pc:sldMk cId="3218912352" sldId="447"/>
            <ac:spMk id="19" creationId="{DA6619EB-2677-3772-A3CA-0283B71D7801}"/>
          </ac:spMkLst>
        </pc:spChg>
        <pc:picChg chg="add del mod modCrop">
          <ac:chgData name="Rob Trueman" userId="064f5b51-51fb-4d25-9899-1009055f4a23" providerId="ADAL" clId="{3E9262D4-A646-491B-920A-ABACB4A57A82}" dt="2023-11-17T12:20:09.083" v="4543" actId="478"/>
          <ac:picMkLst>
            <pc:docMk/>
            <pc:sldMk cId="3218912352" sldId="447"/>
            <ac:picMk id="4" creationId="{F7F88A07-EF15-5A8C-5035-687FFEE7B118}"/>
          </ac:picMkLst>
        </pc:picChg>
        <pc:picChg chg="add mod">
          <ac:chgData name="Rob Trueman" userId="064f5b51-51fb-4d25-9899-1009055f4a23" providerId="ADAL" clId="{3E9262D4-A646-491B-920A-ABACB4A57A82}" dt="2023-11-17T12:20:35.291" v="4553" actId="1582"/>
          <ac:picMkLst>
            <pc:docMk/>
            <pc:sldMk cId="3218912352" sldId="447"/>
            <ac:picMk id="9" creationId="{4EF4D876-3A97-10E9-8538-CA322DF03219}"/>
          </ac:picMkLst>
        </pc:picChg>
      </pc:sldChg>
      <pc:sldChg chg="addSp modSp add mod modAnim">
        <pc:chgData name="Rob Trueman" userId="064f5b51-51fb-4d25-9899-1009055f4a23" providerId="ADAL" clId="{3E9262D4-A646-491B-920A-ABACB4A57A82}" dt="2023-11-17T12:21:42.665" v="4570" actId="167"/>
        <pc:sldMkLst>
          <pc:docMk/>
          <pc:sldMk cId="4167139871" sldId="448"/>
        </pc:sldMkLst>
        <pc:picChg chg="add mod ord">
          <ac:chgData name="Rob Trueman" userId="064f5b51-51fb-4d25-9899-1009055f4a23" providerId="ADAL" clId="{3E9262D4-A646-491B-920A-ABACB4A57A82}" dt="2023-11-17T12:21:42.665" v="4570" actId="167"/>
          <ac:picMkLst>
            <pc:docMk/>
            <pc:sldMk cId="4167139871" sldId="448"/>
            <ac:picMk id="2" creationId="{AE4A07E5-547B-40B5-348C-FFD6FD804481}"/>
          </ac:picMkLst>
        </pc:picChg>
      </pc:sldChg>
      <pc:sldChg chg="addSp modSp add mod modAnim">
        <pc:chgData name="Rob Trueman" userId="064f5b51-51fb-4d25-9899-1009055f4a23" providerId="ADAL" clId="{3E9262D4-A646-491B-920A-ABACB4A57A82}" dt="2023-11-17T12:21:49.159" v="4573" actId="167"/>
        <pc:sldMkLst>
          <pc:docMk/>
          <pc:sldMk cId="1148969347" sldId="449"/>
        </pc:sldMkLst>
        <pc:picChg chg="add mod ord">
          <ac:chgData name="Rob Trueman" userId="064f5b51-51fb-4d25-9899-1009055f4a23" providerId="ADAL" clId="{3E9262D4-A646-491B-920A-ABACB4A57A82}" dt="2023-11-17T12:21:49.159" v="4573" actId="167"/>
          <ac:picMkLst>
            <pc:docMk/>
            <pc:sldMk cId="1148969347" sldId="449"/>
            <ac:picMk id="2" creationId="{3F312FA7-7DAE-42B3-92EA-1B82063C0D9D}"/>
          </ac:picMkLst>
        </pc:picChg>
      </pc:sldChg>
      <pc:sldChg chg="addSp modSp add mod modAnim">
        <pc:chgData name="Rob Trueman" userId="064f5b51-51fb-4d25-9899-1009055f4a23" providerId="ADAL" clId="{3E9262D4-A646-491B-920A-ABACB4A57A82}" dt="2023-11-17T12:21:57.050" v="4576" actId="167"/>
        <pc:sldMkLst>
          <pc:docMk/>
          <pc:sldMk cId="3306300151" sldId="450"/>
        </pc:sldMkLst>
        <pc:picChg chg="add mod ord">
          <ac:chgData name="Rob Trueman" userId="064f5b51-51fb-4d25-9899-1009055f4a23" providerId="ADAL" clId="{3E9262D4-A646-491B-920A-ABACB4A57A82}" dt="2023-11-17T12:21:57.050" v="4576" actId="167"/>
          <ac:picMkLst>
            <pc:docMk/>
            <pc:sldMk cId="3306300151" sldId="450"/>
            <ac:picMk id="2" creationId="{C3A0FCE7-25C6-D8E4-8720-6F76120A5748}"/>
          </ac:picMkLst>
        </pc:picChg>
      </pc:sldChg>
      <pc:sldChg chg="addSp modSp add mod modAnim">
        <pc:chgData name="Rob Trueman" userId="064f5b51-51fb-4d25-9899-1009055f4a23" providerId="ADAL" clId="{3E9262D4-A646-491B-920A-ABACB4A57A82}" dt="2023-11-17T12:22:03.449" v="4579" actId="167"/>
        <pc:sldMkLst>
          <pc:docMk/>
          <pc:sldMk cId="30067560" sldId="451"/>
        </pc:sldMkLst>
        <pc:picChg chg="add mod ord">
          <ac:chgData name="Rob Trueman" userId="064f5b51-51fb-4d25-9899-1009055f4a23" providerId="ADAL" clId="{3E9262D4-A646-491B-920A-ABACB4A57A82}" dt="2023-11-17T12:22:03.449" v="4579" actId="167"/>
          <ac:picMkLst>
            <pc:docMk/>
            <pc:sldMk cId="30067560" sldId="451"/>
            <ac:picMk id="2" creationId="{F8CD19A2-BA29-A6E5-1EF2-4BDF4A17CFF8}"/>
          </ac:picMkLst>
        </pc:picChg>
      </pc:sldChg>
      <pc:sldChg chg="addSp delSp modSp add mod delAnim modAnim">
        <pc:chgData name="Rob Trueman" userId="064f5b51-51fb-4d25-9899-1009055f4a23" providerId="ADAL" clId="{3E9262D4-A646-491B-920A-ABACB4A57A82}" dt="2023-11-17T12:23:48.109" v="4592" actId="167"/>
        <pc:sldMkLst>
          <pc:docMk/>
          <pc:sldMk cId="2707480116" sldId="452"/>
        </pc:sldMkLst>
        <pc:spChg chg="ord">
          <ac:chgData name="Rob Trueman" userId="064f5b51-51fb-4d25-9899-1009055f4a23" providerId="ADAL" clId="{3E9262D4-A646-491B-920A-ABACB4A57A82}" dt="2023-11-17T12:23:40.432" v="4588" actId="167"/>
          <ac:spMkLst>
            <pc:docMk/>
            <pc:sldMk cId="2707480116" sldId="452"/>
            <ac:spMk id="6" creationId="{8D1D6322-19BA-C414-E9C6-C464F6DCDFAC}"/>
          </ac:spMkLst>
        </pc:spChg>
        <pc:picChg chg="add del mod ord">
          <ac:chgData name="Rob Trueman" userId="064f5b51-51fb-4d25-9899-1009055f4a23" providerId="ADAL" clId="{3E9262D4-A646-491B-920A-ABACB4A57A82}" dt="2023-11-17T12:23:41.368" v="4589" actId="478"/>
          <ac:picMkLst>
            <pc:docMk/>
            <pc:sldMk cId="2707480116" sldId="452"/>
            <ac:picMk id="2" creationId="{0755D966-C4EC-40A6-0E7B-71B109CBEC80}"/>
          </ac:picMkLst>
        </pc:picChg>
        <pc:picChg chg="add mod ord">
          <ac:chgData name="Rob Trueman" userId="064f5b51-51fb-4d25-9899-1009055f4a23" providerId="ADAL" clId="{3E9262D4-A646-491B-920A-ABACB4A57A82}" dt="2023-11-17T12:23:48.109" v="4592" actId="167"/>
          <ac:picMkLst>
            <pc:docMk/>
            <pc:sldMk cId="2707480116" sldId="452"/>
            <ac:picMk id="3" creationId="{6C969E40-8AB6-E018-D166-8B2237958AC0}"/>
          </ac:picMkLst>
        </pc:picChg>
      </pc:sldChg>
      <pc:sldChg chg="addSp delSp modSp add mod delAnim modAnim">
        <pc:chgData name="Rob Trueman" userId="064f5b51-51fb-4d25-9899-1009055f4a23" providerId="ADAL" clId="{3E9262D4-A646-491B-920A-ABACB4A57A82}" dt="2023-11-17T12:23:57.674" v="4595" actId="167"/>
        <pc:sldMkLst>
          <pc:docMk/>
          <pc:sldMk cId="2687826457" sldId="453"/>
        </pc:sldMkLst>
        <pc:spChg chg="ord">
          <ac:chgData name="Rob Trueman" userId="064f5b51-51fb-4d25-9899-1009055f4a23" providerId="ADAL" clId="{3E9262D4-A646-491B-920A-ABACB4A57A82}" dt="2023-11-17T12:23:36.829" v="4586" actId="167"/>
          <ac:spMkLst>
            <pc:docMk/>
            <pc:sldMk cId="2687826457" sldId="453"/>
            <ac:spMk id="6" creationId="{8D1D6322-19BA-C414-E9C6-C464F6DCDFAC}"/>
          </ac:spMkLst>
        </pc:spChg>
        <pc:picChg chg="add del mod ord">
          <ac:chgData name="Rob Trueman" userId="064f5b51-51fb-4d25-9899-1009055f4a23" providerId="ADAL" clId="{3E9262D4-A646-491B-920A-ABACB4A57A82}" dt="2023-11-17T12:23:38.110" v="4587" actId="478"/>
          <ac:picMkLst>
            <pc:docMk/>
            <pc:sldMk cId="2687826457" sldId="453"/>
            <ac:picMk id="2" creationId="{CD5D88E8-75C4-8098-59F7-875C79A892DD}"/>
          </ac:picMkLst>
        </pc:picChg>
        <pc:picChg chg="add mod ord">
          <ac:chgData name="Rob Trueman" userId="064f5b51-51fb-4d25-9899-1009055f4a23" providerId="ADAL" clId="{3E9262D4-A646-491B-920A-ABACB4A57A82}" dt="2023-11-17T12:23:57.674" v="4595" actId="167"/>
          <ac:picMkLst>
            <pc:docMk/>
            <pc:sldMk cId="2687826457" sldId="453"/>
            <ac:picMk id="3" creationId="{282A90A7-68A9-1770-BA44-92C9629A090B}"/>
          </ac:picMkLst>
        </pc:picChg>
      </pc:sldChg>
      <pc:sldChg chg="addSp delSp modSp add mod modAnim">
        <pc:chgData name="Rob Trueman" userId="064f5b51-51fb-4d25-9899-1009055f4a23" providerId="ADAL" clId="{3E9262D4-A646-491B-920A-ABACB4A57A82}" dt="2023-11-18T15:43:55.682" v="17836"/>
        <pc:sldMkLst>
          <pc:docMk/>
          <pc:sldMk cId="3854498533" sldId="454"/>
        </pc:sldMkLst>
        <pc:spChg chg="mod">
          <ac:chgData name="Rob Trueman" userId="064f5b51-51fb-4d25-9899-1009055f4a23" providerId="ADAL" clId="{3E9262D4-A646-491B-920A-ABACB4A57A82}" dt="2023-11-17T14:28:56.289" v="5485" actId="164"/>
          <ac:spMkLst>
            <pc:docMk/>
            <pc:sldMk cId="3854498533" sldId="454"/>
            <ac:spMk id="2" creationId="{5DC10DD6-DBBA-57CE-B190-2532693AD757}"/>
          </ac:spMkLst>
        </pc:spChg>
        <pc:spChg chg="add mod">
          <ac:chgData name="Rob Trueman" userId="064f5b51-51fb-4d25-9899-1009055f4a23" providerId="ADAL" clId="{3E9262D4-A646-491B-920A-ABACB4A57A82}" dt="2023-11-17T14:40:51.134" v="6112" actId="2711"/>
          <ac:spMkLst>
            <pc:docMk/>
            <pc:sldMk cId="3854498533" sldId="454"/>
            <ac:spMk id="3" creationId="{8C4A3FE4-941E-35EB-F57E-B6A8880C8BF0}"/>
          </ac:spMkLst>
        </pc:spChg>
        <pc:spChg chg="add mod">
          <ac:chgData name="Rob Trueman" userId="064f5b51-51fb-4d25-9899-1009055f4a23" providerId="ADAL" clId="{3E9262D4-A646-491B-920A-ABACB4A57A82}" dt="2023-11-17T14:40:59.800" v="6114" actId="2711"/>
          <ac:spMkLst>
            <pc:docMk/>
            <pc:sldMk cId="3854498533" sldId="454"/>
            <ac:spMk id="4" creationId="{8587AF95-9391-54D1-D814-6ECF0A51FE6E}"/>
          </ac:spMkLst>
        </pc:spChg>
        <pc:spChg chg="mod">
          <ac:chgData name="Rob Trueman" userId="064f5b51-51fb-4d25-9899-1009055f4a23" providerId="ADAL" clId="{3E9262D4-A646-491B-920A-ABACB4A57A82}" dt="2023-11-17T12:25:03.790" v="4638" actId="20577"/>
          <ac:spMkLst>
            <pc:docMk/>
            <pc:sldMk cId="3854498533" sldId="454"/>
            <ac:spMk id="19" creationId="{DA6619EB-2677-3772-A3CA-0283B71D7801}"/>
          </ac:spMkLst>
        </pc:spChg>
        <pc:spChg chg="add del mod">
          <ac:chgData name="Rob Trueman" userId="064f5b51-51fb-4d25-9899-1009055f4a23" providerId="ADAL" clId="{3E9262D4-A646-491B-920A-ABACB4A57A82}" dt="2023-11-17T14:26:04.582" v="5453" actId="478"/>
          <ac:spMkLst>
            <pc:docMk/>
            <pc:sldMk cId="3854498533" sldId="454"/>
            <ac:spMk id="23" creationId="{920137FF-8A16-385B-B223-596947DC5778}"/>
          </ac:spMkLst>
        </pc:spChg>
        <pc:grpChg chg="add mod">
          <ac:chgData name="Rob Trueman" userId="064f5b51-51fb-4d25-9899-1009055f4a23" providerId="ADAL" clId="{3E9262D4-A646-491B-920A-ABACB4A57A82}" dt="2023-11-17T14:28:56.289" v="5485" actId="164"/>
          <ac:grpSpMkLst>
            <pc:docMk/>
            <pc:sldMk cId="3854498533" sldId="454"/>
            <ac:grpSpMk id="43" creationId="{A6838D42-0AEB-C66B-0FDE-78400E0B782A}"/>
          </ac:grpSpMkLst>
        </pc:grpChg>
        <pc:grpChg chg="add mod">
          <ac:chgData name="Rob Trueman" userId="064f5b51-51fb-4d25-9899-1009055f4a23" providerId="ADAL" clId="{3E9262D4-A646-491B-920A-ABACB4A57A82}" dt="2023-11-17T14:29:07.105" v="5488" actId="1076"/>
          <ac:grpSpMkLst>
            <pc:docMk/>
            <pc:sldMk cId="3854498533" sldId="454"/>
            <ac:grpSpMk id="44" creationId="{022524B5-2EC7-721B-9586-772EF0B6FDAA}"/>
          </ac:grpSpMkLst>
        </pc:grpChg>
        <pc:cxnChg chg="add del mod">
          <ac:chgData name="Rob Trueman" userId="064f5b51-51fb-4d25-9899-1009055f4a23" providerId="ADAL" clId="{3E9262D4-A646-491B-920A-ABACB4A57A82}" dt="2023-11-17T14:27:14.625" v="5467" actId="478"/>
          <ac:cxnSpMkLst>
            <pc:docMk/>
            <pc:sldMk cId="3854498533" sldId="454"/>
            <ac:cxnSpMk id="7" creationId="{378C0B2D-B9B9-7DF5-D8C1-575E84687EBB}"/>
          </ac:cxnSpMkLst>
        </pc:cxnChg>
        <pc:cxnChg chg="add mod">
          <ac:chgData name="Rob Trueman" userId="064f5b51-51fb-4d25-9899-1009055f4a23" providerId="ADAL" clId="{3E9262D4-A646-491B-920A-ABACB4A57A82}" dt="2023-11-17T14:29:04.951" v="5486" actId="164"/>
          <ac:cxnSpMkLst>
            <pc:docMk/>
            <pc:sldMk cId="3854498533" sldId="454"/>
            <ac:cxnSpMk id="8" creationId="{68C917D8-1432-5B65-4F6B-6DB988A9DD41}"/>
          </ac:cxnSpMkLst>
        </pc:cxnChg>
        <pc:cxnChg chg="add mod">
          <ac:chgData name="Rob Trueman" userId="064f5b51-51fb-4d25-9899-1009055f4a23" providerId="ADAL" clId="{3E9262D4-A646-491B-920A-ABACB4A57A82}" dt="2023-11-17T14:29:04.951" v="5486" actId="164"/>
          <ac:cxnSpMkLst>
            <pc:docMk/>
            <pc:sldMk cId="3854498533" sldId="454"/>
            <ac:cxnSpMk id="32" creationId="{568D94F2-2BF8-D4A4-A120-BFE1AEB0B566}"/>
          </ac:cxnSpMkLst>
        </pc:cxnChg>
      </pc:sldChg>
      <pc:sldChg chg="addSp delSp modSp add mod modAnim">
        <pc:chgData name="Rob Trueman" userId="064f5b51-51fb-4d25-9899-1009055f4a23" providerId="ADAL" clId="{3E9262D4-A646-491B-920A-ABACB4A57A82}" dt="2023-11-27T15:18:46.594" v="38175"/>
        <pc:sldMkLst>
          <pc:docMk/>
          <pc:sldMk cId="488243175" sldId="455"/>
        </pc:sldMkLst>
        <pc:spChg chg="mod">
          <ac:chgData name="Rob Trueman" userId="064f5b51-51fb-4d25-9899-1009055f4a23" providerId="ADAL" clId="{3E9262D4-A646-491B-920A-ABACB4A57A82}" dt="2023-11-17T14:51:29.484" v="6181" actId="207"/>
          <ac:spMkLst>
            <pc:docMk/>
            <pc:sldMk cId="488243175" sldId="455"/>
            <ac:spMk id="2" creationId="{5DC10DD6-DBBA-57CE-B190-2532693AD757}"/>
          </ac:spMkLst>
        </pc:spChg>
        <pc:spChg chg="add del mod">
          <ac:chgData name="Rob Trueman" userId="064f5b51-51fb-4d25-9899-1009055f4a23" providerId="ADAL" clId="{3E9262D4-A646-491B-920A-ABACB4A57A82}" dt="2023-11-17T14:38:55.190" v="6076" actId="478"/>
          <ac:spMkLst>
            <pc:docMk/>
            <pc:sldMk cId="488243175" sldId="455"/>
            <ac:spMk id="3" creationId="{F5670384-5B00-CBF2-A8FD-9C8A5AC16234}"/>
          </ac:spMkLst>
        </pc:spChg>
        <pc:spChg chg="add del mod">
          <ac:chgData name="Rob Trueman" userId="064f5b51-51fb-4d25-9899-1009055f4a23" providerId="ADAL" clId="{3E9262D4-A646-491B-920A-ABACB4A57A82}" dt="2023-11-17T14:38:55.190" v="6076" actId="478"/>
          <ac:spMkLst>
            <pc:docMk/>
            <pc:sldMk cId="488243175" sldId="455"/>
            <ac:spMk id="4" creationId="{6B66DC88-CFDC-6D4F-93FD-15C6818419B0}"/>
          </ac:spMkLst>
        </pc:spChg>
        <pc:spChg chg="add del mod">
          <ac:chgData name="Rob Trueman" userId="064f5b51-51fb-4d25-9899-1009055f4a23" providerId="ADAL" clId="{3E9262D4-A646-491B-920A-ABACB4A57A82}" dt="2023-11-17T14:39:17.270" v="6082" actId="478"/>
          <ac:spMkLst>
            <pc:docMk/>
            <pc:sldMk cId="488243175" sldId="455"/>
            <ac:spMk id="5" creationId="{4F0A508E-2FAF-D40A-5E22-F31D5C1F05FB}"/>
          </ac:spMkLst>
        </pc:spChg>
        <pc:spChg chg="add mod">
          <ac:chgData name="Rob Trueman" userId="064f5b51-51fb-4d25-9899-1009055f4a23" providerId="ADAL" clId="{3E9262D4-A646-491B-920A-ABACB4A57A82}" dt="2023-11-17T14:51:37.976" v="6183" actId="164"/>
          <ac:spMkLst>
            <pc:docMk/>
            <pc:sldMk cId="488243175" sldId="455"/>
            <ac:spMk id="7" creationId="{19DD1D4F-77D6-F263-AABC-B73D8F074383}"/>
          </ac:spMkLst>
        </pc:spChg>
        <pc:spChg chg="add mod">
          <ac:chgData name="Rob Trueman" userId="064f5b51-51fb-4d25-9899-1009055f4a23" providerId="ADAL" clId="{3E9262D4-A646-491B-920A-ABACB4A57A82}" dt="2023-11-17T14:51:37.976" v="6183" actId="164"/>
          <ac:spMkLst>
            <pc:docMk/>
            <pc:sldMk cId="488243175" sldId="455"/>
            <ac:spMk id="8" creationId="{D32A872F-A73C-CF07-011B-60D594ADAE0D}"/>
          </ac:spMkLst>
        </pc:spChg>
        <pc:spChg chg="add mod">
          <ac:chgData name="Rob Trueman" userId="064f5b51-51fb-4d25-9899-1009055f4a23" providerId="ADAL" clId="{3E9262D4-A646-491B-920A-ABACB4A57A82}" dt="2023-11-17T14:51:53.382" v="6185" actId="164"/>
          <ac:spMkLst>
            <pc:docMk/>
            <pc:sldMk cId="488243175" sldId="455"/>
            <ac:spMk id="11" creationId="{1A6D9A8D-C20E-87E0-F869-2241EBD34468}"/>
          </ac:spMkLst>
        </pc:spChg>
        <pc:spChg chg="add mod">
          <ac:chgData name="Rob Trueman" userId="064f5b51-51fb-4d25-9899-1009055f4a23" providerId="ADAL" clId="{3E9262D4-A646-491B-920A-ABACB4A57A82}" dt="2023-11-17T14:51:53.382" v="6185" actId="164"/>
          <ac:spMkLst>
            <pc:docMk/>
            <pc:sldMk cId="488243175" sldId="455"/>
            <ac:spMk id="12" creationId="{C95CCE6A-1AF8-9586-00F8-C487452723D2}"/>
          </ac:spMkLst>
        </pc:spChg>
        <pc:spChg chg="add mod">
          <ac:chgData name="Rob Trueman" userId="064f5b51-51fb-4d25-9899-1009055f4a23" providerId="ADAL" clId="{3E9262D4-A646-491B-920A-ABACB4A57A82}" dt="2023-11-17T14:51:53.382" v="6185" actId="164"/>
          <ac:spMkLst>
            <pc:docMk/>
            <pc:sldMk cId="488243175" sldId="455"/>
            <ac:spMk id="18" creationId="{DBFD105D-3436-DF8A-2E5D-AA26C0203846}"/>
          </ac:spMkLst>
        </pc:spChg>
        <pc:spChg chg="mod">
          <ac:chgData name="Rob Trueman" userId="064f5b51-51fb-4d25-9899-1009055f4a23" providerId="ADAL" clId="{3E9262D4-A646-491B-920A-ABACB4A57A82}" dt="2023-11-17T14:30:46.726" v="5530" actId="20577"/>
          <ac:spMkLst>
            <pc:docMk/>
            <pc:sldMk cId="488243175" sldId="455"/>
            <ac:spMk id="19" creationId="{DA6619EB-2677-3772-A3CA-0283B71D7801}"/>
          </ac:spMkLst>
        </pc:spChg>
        <pc:grpChg chg="add mod">
          <ac:chgData name="Rob Trueman" userId="064f5b51-51fb-4d25-9899-1009055f4a23" providerId="ADAL" clId="{3E9262D4-A646-491B-920A-ABACB4A57A82}" dt="2023-11-17T14:51:37.976" v="6183" actId="164"/>
          <ac:grpSpMkLst>
            <pc:docMk/>
            <pc:sldMk cId="488243175" sldId="455"/>
            <ac:grpSpMk id="33" creationId="{AB3BD3DB-80A7-67C7-92F5-47DEA10B4541}"/>
          </ac:grpSpMkLst>
        </pc:grpChg>
        <pc:grpChg chg="add mod">
          <ac:chgData name="Rob Trueman" userId="064f5b51-51fb-4d25-9899-1009055f4a23" providerId="ADAL" clId="{3E9262D4-A646-491B-920A-ABACB4A57A82}" dt="2023-11-17T14:52:29.814" v="6189" actId="1076"/>
          <ac:grpSpMkLst>
            <pc:docMk/>
            <pc:sldMk cId="488243175" sldId="455"/>
            <ac:grpSpMk id="34" creationId="{85895708-C0CF-C5A3-EBD0-E6F80C0FF940}"/>
          </ac:grpSpMkLst>
        </pc:grpChg>
        <pc:cxnChg chg="add mod">
          <ac:chgData name="Rob Trueman" userId="064f5b51-51fb-4d25-9899-1009055f4a23" providerId="ADAL" clId="{3E9262D4-A646-491B-920A-ABACB4A57A82}" dt="2023-11-17T14:51:37.976" v="6183" actId="164"/>
          <ac:cxnSpMkLst>
            <pc:docMk/>
            <pc:sldMk cId="488243175" sldId="455"/>
            <ac:cxnSpMk id="9" creationId="{BAF8CF6F-05EB-F7FD-5201-82A1D67C094B}"/>
          </ac:cxnSpMkLst>
        </pc:cxnChg>
        <pc:cxnChg chg="add mod">
          <ac:chgData name="Rob Trueman" userId="064f5b51-51fb-4d25-9899-1009055f4a23" providerId="ADAL" clId="{3E9262D4-A646-491B-920A-ABACB4A57A82}" dt="2023-11-17T14:51:37.976" v="6183" actId="164"/>
          <ac:cxnSpMkLst>
            <pc:docMk/>
            <pc:sldMk cId="488243175" sldId="455"/>
            <ac:cxnSpMk id="10" creationId="{8536FC94-8D22-4573-68F9-E601852DD783}"/>
          </ac:cxnSpMkLst>
        </pc:cxnChg>
        <pc:cxnChg chg="add del mod">
          <ac:chgData name="Rob Trueman" userId="064f5b51-51fb-4d25-9899-1009055f4a23" providerId="ADAL" clId="{3E9262D4-A646-491B-920A-ABACB4A57A82}" dt="2023-11-17T14:48:08.749" v="6139" actId="478"/>
          <ac:cxnSpMkLst>
            <pc:docMk/>
            <pc:sldMk cId="488243175" sldId="455"/>
            <ac:cxnSpMk id="13" creationId="{24DB2596-9F4E-14E0-0B25-44D50AEB4CAF}"/>
          </ac:cxnSpMkLst>
        </pc:cxnChg>
        <pc:cxnChg chg="add del mod">
          <ac:chgData name="Rob Trueman" userId="064f5b51-51fb-4d25-9899-1009055f4a23" providerId="ADAL" clId="{3E9262D4-A646-491B-920A-ABACB4A57A82}" dt="2023-11-17T14:48:24.704" v="6141" actId="11529"/>
          <ac:cxnSpMkLst>
            <pc:docMk/>
            <pc:sldMk cId="488243175" sldId="455"/>
            <ac:cxnSpMk id="17" creationId="{3B3BBFD7-42B0-B11E-14F0-1A2B0D38CE63}"/>
          </ac:cxnSpMkLst>
        </pc:cxnChg>
        <pc:cxnChg chg="add del mod">
          <ac:chgData name="Rob Trueman" userId="064f5b51-51fb-4d25-9899-1009055f4a23" providerId="ADAL" clId="{3E9262D4-A646-491B-920A-ABACB4A57A82}" dt="2023-11-17T14:49:43.574" v="6156" actId="478"/>
          <ac:cxnSpMkLst>
            <pc:docMk/>
            <pc:sldMk cId="488243175" sldId="455"/>
            <ac:cxnSpMk id="20" creationId="{1F023A88-E215-0392-694E-3D3429F2F1A8}"/>
          </ac:cxnSpMkLst>
        </pc:cxnChg>
        <pc:cxnChg chg="add del mod">
          <ac:chgData name="Rob Trueman" userId="064f5b51-51fb-4d25-9899-1009055f4a23" providerId="ADAL" clId="{3E9262D4-A646-491B-920A-ABACB4A57A82}" dt="2023-11-17T14:49:42.378" v="6155" actId="478"/>
          <ac:cxnSpMkLst>
            <pc:docMk/>
            <pc:sldMk cId="488243175" sldId="455"/>
            <ac:cxnSpMk id="23" creationId="{13E78876-3125-637A-BF03-23861D4C5918}"/>
          </ac:cxnSpMkLst>
        </pc:cxnChg>
        <pc:cxnChg chg="add mod">
          <ac:chgData name="Rob Trueman" userId="064f5b51-51fb-4d25-9899-1009055f4a23" providerId="ADAL" clId="{3E9262D4-A646-491B-920A-ABACB4A57A82}" dt="2023-11-17T14:51:53.382" v="6185" actId="164"/>
          <ac:cxnSpMkLst>
            <pc:docMk/>
            <pc:sldMk cId="488243175" sldId="455"/>
            <ac:cxnSpMk id="27" creationId="{EE6C3F38-5348-C2A0-3718-240C26FC0D9E}"/>
          </ac:cxnSpMkLst>
        </pc:cxnChg>
        <pc:cxnChg chg="add mod">
          <ac:chgData name="Rob Trueman" userId="064f5b51-51fb-4d25-9899-1009055f4a23" providerId="ADAL" clId="{3E9262D4-A646-491B-920A-ABACB4A57A82}" dt="2023-11-17T14:51:53.382" v="6185" actId="164"/>
          <ac:cxnSpMkLst>
            <pc:docMk/>
            <pc:sldMk cId="488243175" sldId="455"/>
            <ac:cxnSpMk id="28" creationId="{C9CAC0CA-7E78-A5DC-C92E-C8DC911639C3}"/>
          </ac:cxnSpMkLst>
        </pc:cxnChg>
        <pc:cxnChg chg="add mod">
          <ac:chgData name="Rob Trueman" userId="064f5b51-51fb-4d25-9899-1009055f4a23" providerId="ADAL" clId="{3E9262D4-A646-491B-920A-ABACB4A57A82}" dt="2023-11-17T14:51:53.382" v="6185" actId="164"/>
          <ac:cxnSpMkLst>
            <pc:docMk/>
            <pc:sldMk cId="488243175" sldId="455"/>
            <ac:cxnSpMk id="31" creationId="{02226507-472C-95C5-F3C2-4AE4958795BD}"/>
          </ac:cxnSpMkLst>
        </pc:cxnChg>
      </pc:sldChg>
      <pc:sldChg chg="addSp delSp modSp add mod modAnim">
        <pc:chgData name="Rob Trueman" userId="064f5b51-51fb-4d25-9899-1009055f4a23" providerId="ADAL" clId="{3E9262D4-A646-491B-920A-ABACB4A57A82}" dt="2023-11-28T12:48:31.846" v="38433" actId="20577"/>
        <pc:sldMkLst>
          <pc:docMk/>
          <pc:sldMk cId="3309111039" sldId="456"/>
        </pc:sldMkLst>
        <pc:spChg chg="mod">
          <ac:chgData name="Rob Trueman" userId="064f5b51-51fb-4d25-9899-1009055f4a23" providerId="ADAL" clId="{3E9262D4-A646-491B-920A-ABACB4A57A82}" dt="2023-11-28T12:48:27.694" v="38429" actId="20577"/>
          <ac:spMkLst>
            <pc:docMk/>
            <pc:sldMk cId="3309111039" sldId="456"/>
            <ac:spMk id="2" creationId="{5DC10DD6-DBBA-57CE-B190-2532693AD757}"/>
          </ac:spMkLst>
        </pc:spChg>
        <pc:spChg chg="mod topLvl">
          <ac:chgData name="Rob Trueman" userId="064f5b51-51fb-4d25-9899-1009055f4a23" providerId="ADAL" clId="{3E9262D4-A646-491B-920A-ABACB4A57A82}" dt="2023-11-17T20:37:21.699" v="6602" actId="164"/>
          <ac:spMkLst>
            <pc:docMk/>
            <pc:sldMk cId="3309111039" sldId="456"/>
            <ac:spMk id="4" creationId="{23641F4F-04B9-1DF9-829C-AEF0B1D5FF12}"/>
          </ac:spMkLst>
        </pc:spChg>
        <pc:spChg chg="del mod topLvl">
          <ac:chgData name="Rob Trueman" userId="064f5b51-51fb-4d25-9899-1009055f4a23" providerId="ADAL" clId="{3E9262D4-A646-491B-920A-ABACB4A57A82}" dt="2023-11-17T20:34:55.949" v="6575" actId="478"/>
          <ac:spMkLst>
            <pc:docMk/>
            <pc:sldMk cId="3309111039" sldId="456"/>
            <ac:spMk id="5" creationId="{96682736-B97B-DAEC-F2FE-251296032376}"/>
          </ac:spMkLst>
        </pc:spChg>
        <pc:spChg chg="mod">
          <ac:chgData name="Rob Trueman" userId="064f5b51-51fb-4d25-9899-1009055f4a23" providerId="ADAL" clId="{3E9262D4-A646-491B-920A-ABACB4A57A82}" dt="2023-11-17T20:26:08.437" v="6206" actId="20577"/>
          <ac:spMkLst>
            <pc:docMk/>
            <pc:sldMk cId="3309111039" sldId="456"/>
            <ac:spMk id="19" creationId="{DA6619EB-2677-3772-A3CA-0283B71D7801}"/>
          </ac:spMkLst>
        </pc:spChg>
        <pc:grpChg chg="add del mod">
          <ac:chgData name="Rob Trueman" userId="064f5b51-51fb-4d25-9899-1009055f4a23" providerId="ADAL" clId="{3E9262D4-A646-491B-920A-ABACB4A57A82}" dt="2023-11-17T20:34:50.786" v="6574" actId="165"/>
          <ac:grpSpMkLst>
            <pc:docMk/>
            <pc:sldMk cId="3309111039" sldId="456"/>
            <ac:grpSpMk id="3" creationId="{C857393F-3412-53DE-B7B4-9EB8E324B560}"/>
          </ac:grpSpMkLst>
        </pc:grpChg>
        <pc:grpChg chg="add mod">
          <ac:chgData name="Rob Trueman" userId="064f5b51-51fb-4d25-9899-1009055f4a23" providerId="ADAL" clId="{3E9262D4-A646-491B-920A-ABACB4A57A82}" dt="2023-11-17T20:37:29.535" v="6603" actId="1076"/>
          <ac:grpSpMkLst>
            <pc:docMk/>
            <pc:sldMk cId="3309111039" sldId="456"/>
            <ac:grpSpMk id="26" creationId="{B1D75ABE-B74A-E6A3-8DA7-4C933BFA6B87}"/>
          </ac:grpSpMkLst>
        </pc:grpChg>
        <pc:cxnChg chg="del mod topLvl">
          <ac:chgData name="Rob Trueman" userId="064f5b51-51fb-4d25-9899-1009055f4a23" providerId="ADAL" clId="{3E9262D4-A646-491B-920A-ABACB4A57A82}" dt="2023-11-17T20:34:58.854" v="6576" actId="478"/>
          <ac:cxnSpMkLst>
            <pc:docMk/>
            <pc:sldMk cId="3309111039" sldId="456"/>
            <ac:cxnSpMk id="7" creationId="{DBF87710-C5D2-D09A-EEEF-3BCC7F0A36F9}"/>
          </ac:cxnSpMkLst>
        </pc:cxnChg>
        <pc:cxnChg chg="del mod topLvl">
          <ac:chgData name="Rob Trueman" userId="064f5b51-51fb-4d25-9899-1009055f4a23" providerId="ADAL" clId="{3E9262D4-A646-491B-920A-ABACB4A57A82}" dt="2023-11-17T20:35:57.754" v="6585" actId="478"/>
          <ac:cxnSpMkLst>
            <pc:docMk/>
            <pc:sldMk cId="3309111039" sldId="456"/>
            <ac:cxnSpMk id="8" creationId="{67676189-845F-CA4C-E096-B698ED57B715}"/>
          </ac:cxnSpMkLst>
        </pc:cxnChg>
        <pc:cxnChg chg="add mod">
          <ac:chgData name="Rob Trueman" userId="064f5b51-51fb-4d25-9899-1009055f4a23" providerId="ADAL" clId="{3E9262D4-A646-491B-920A-ABACB4A57A82}" dt="2023-11-17T20:37:21.699" v="6602" actId="164"/>
          <ac:cxnSpMkLst>
            <pc:docMk/>
            <pc:sldMk cId="3309111039" sldId="456"/>
            <ac:cxnSpMk id="20" creationId="{6B065C3B-66C2-D962-1973-EA29D945B613}"/>
          </ac:cxnSpMkLst>
        </pc:cxnChg>
      </pc:sldChg>
      <pc:sldChg chg="addSp modSp add mod modAnim">
        <pc:chgData name="Rob Trueman" userId="064f5b51-51fb-4d25-9899-1009055f4a23" providerId="ADAL" clId="{3E9262D4-A646-491B-920A-ABACB4A57A82}" dt="2023-11-17T21:54:27.746" v="7052"/>
        <pc:sldMkLst>
          <pc:docMk/>
          <pc:sldMk cId="1571741438" sldId="457"/>
        </pc:sldMkLst>
        <pc:spChg chg="mod">
          <ac:chgData name="Rob Trueman" userId="064f5b51-51fb-4d25-9899-1009055f4a23" providerId="ADAL" clId="{3E9262D4-A646-491B-920A-ABACB4A57A82}" dt="2023-11-17T21:54:16.653" v="7049" actId="207"/>
          <ac:spMkLst>
            <pc:docMk/>
            <pc:sldMk cId="1571741438" sldId="457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17T20:39:38.592" v="6741" actId="313"/>
          <ac:spMkLst>
            <pc:docMk/>
            <pc:sldMk cId="1571741438" sldId="457"/>
            <ac:spMk id="19" creationId="{DA6619EB-2677-3772-A3CA-0283B71D7801}"/>
          </ac:spMkLst>
        </pc:spChg>
        <pc:picChg chg="add mod">
          <ac:chgData name="Rob Trueman" userId="064f5b51-51fb-4d25-9899-1009055f4a23" providerId="ADAL" clId="{3E9262D4-A646-491B-920A-ABACB4A57A82}" dt="2023-11-17T21:54:05.504" v="7048"/>
          <ac:picMkLst>
            <pc:docMk/>
            <pc:sldMk cId="1571741438" sldId="457"/>
            <ac:picMk id="3" creationId="{F4FBFE0C-8778-0739-69A0-AD46A19673D9}"/>
          </ac:picMkLst>
        </pc:picChg>
      </pc:sldChg>
      <pc:sldChg chg="addSp delSp modSp add mod ord modAnim">
        <pc:chgData name="Rob Trueman" userId="064f5b51-51fb-4d25-9899-1009055f4a23" providerId="ADAL" clId="{3E9262D4-A646-491B-920A-ABACB4A57A82}" dt="2023-11-18T14:49:20.687" v="15166"/>
        <pc:sldMkLst>
          <pc:docMk/>
          <pc:sldMk cId="1569358396" sldId="458"/>
        </pc:sldMkLst>
        <pc:spChg chg="mod">
          <ac:chgData name="Rob Trueman" userId="064f5b51-51fb-4d25-9899-1009055f4a23" providerId="ADAL" clId="{3E9262D4-A646-491B-920A-ABACB4A57A82}" dt="2023-11-18T10:55:45.048" v="15165" actId="20577"/>
          <ac:spMkLst>
            <pc:docMk/>
            <pc:sldMk cId="1569358396" sldId="458"/>
            <ac:spMk id="2" creationId="{5DC10DD6-DBBA-57CE-B190-2532693AD757}"/>
          </ac:spMkLst>
        </pc:spChg>
        <pc:spChg chg="add mod topLvl">
          <ac:chgData name="Rob Trueman" userId="064f5b51-51fb-4d25-9899-1009055f4a23" providerId="ADAL" clId="{3E9262D4-A646-491B-920A-ABACB4A57A82}" dt="2023-11-18T00:15:13.355" v="14667" actId="1076"/>
          <ac:spMkLst>
            <pc:docMk/>
            <pc:sldMk cId="1569358396" sldId="458"/>
            <ac:spMk id="3" creationId="{1BAD3AFF-D9EA-1060-1B76-3AE2E1B9595E}"/>
          </ac:spMkLst>
        </pc:spChg>
        <pc:spChg chg="add mod topLvl">
          <ac:chgData name="Rob Trueman" userId="064f5b51-51fb-4d25-9899-1009055f4a23" providerId="ADAL" clId="{3E9262D4-A646-491B-920A-ABACB4A57A82}" dt="2023-11-18T00:15:13.355" v="14667" actId="1076"/>
          <ac:spMkLst>
            <pc:docMk/>
            <pc:sldMk cId="1569358396" sldId="458"/>
            <ac:spMk id="4" creationId="{A7CF7971-9DFC-5C35-8A0F-D90E5BA149BB}"/>
          </ac:spMkLst>
        </pc:spChg>
        <pc:spChg chg="add mod topLvl">
          <ac:chgData name="Rob Trueman" userId="064f5b51-51fb-4d25-9899-1009055f4a23" providerId="ADAL" clId="{3E9262D4-A646-491B-920A-ABACB4A57A82}" dt="2023-11-18T00:14:32.639" v="14662" actId="165"/>
          <ac:spMkLst>
            <pc:docMk/>
            <pc:sldMk cId="1569358396" sldId="458"/>
            <ac:spMk id="5" creationId="{EC828697-E606-EBF1-31D3-ABBE2D1C4EC9}"/>
          </ac:spMkLst>
        </pc:spChg>
        <pc:spChg chg="mod">
          <ac:chgData name="Rob Trueman" userId="064f5b51-51fb-4d25-9899-1009055f4a23" providerId="ADAL" clId="{3E9262D4-A646-491B-920A-ABACB4A57A82}" dt="2023-11-18T00:08:15.699" v="14475" actId="1076"/>
          <ac:spMkLst>
            <pc:docMk/>
            <pc:sldMk cId="1569358396" sldId="458"/>
            <ac:spMk id="6" creationId="{8D1D6322-19BA-C414-E9C6-C464F6DCDFAC}"/>
          </ac:spMkLst>
        </pc:spChg>
        <pc:spChg chg="add mod topLvl">
          <ac:chgData name="Rob Trueman" userId="064f5b51-51fb-4d25-9899-1009055f4a23" providerId="ADAL" clId="{3E9262D4-A646-491B-920A-ABACB4A57A82}" dt="2023-11-18T00:15:13.355" v="14667" actId="1076"/>
          <ac:spMkLst>
            <pc:docMk/>
            <pc:sldMk cId="1569358396" sldId="458"/>
            <ac:spMk id="7" creationId="{0D5BFA31-A821-4D0F-E9AD-591E0DCD01F4}"/>
          </ac:spMkLst>
        </pc:spChg>
        <pc:spChg chg="add mod topLvl">
          <ac:chgData name="Rob Trueman" userId="064f5b51-51fb-4d25-9899-1009055f4a23" providerId="ADAL" clId="{3E9262D4-A646-491B-920A-ABACB4A57A82}" dt="2023-11-18T00:15:13.355" v="14667" actId="1076"/>
          <ac:spMkLst>
            <pc:docMk/>
            <pc:sldMk cId="1569358396" sldId="458"/>
            <ac:spMk id="8" creationId="{73BEC9E6-CD80-B52B-F87B-ECFC59A7E835}"/>
          </ac:spMkLst>
        </pc:spChg>
        <pc:spChg chg="add mod">
          <ac:chgData name="Rob Trueman" userId="064f5b51-51fb-4d25-9899-1009055f4a23" providerId="ADAL" clId="{3E9262D4-A646-491B-920A-ABACB4A57A82}" dt="2023-11-18T00:19:19.204" v="14698" actId="1076"/>
          <ac:spMkLst>
            <pc:docMk/>
            <pc:sldMk cId="1569358396" sldId="458"/>
            <ac:spMk id="9" creationId="{3A91C3BE-6DE3-7AF8-F1AE-2EFE00D97C9F}"/>
          </ac:spMkLst>
        </pc:spChg>
        <pc:spChg chg="add mod">
          <ac:chgData name="Rob Trueman" userId="064f5b51-51fb-4d25-9899-1009055f4a23" providerId="ADAL" clId="{3E9262D4-A646-491B-920A-ABACB4A57A82}" dt="2023-11-18T00:13:06.002" v="14652" actId="1076"/>
          <ac:spMkLst>
            <pc:docMk/>
            <pc:sldMk cId="1569358396" sldId="458"/>
            <ac:spMk id="10" creationId="{A02F58A9-6713-6488-C55A-74BA001E0670}"/>
          </ac:spMkLst>
        </pc:spChg>
        <pc:spChg chg="add mod">
          <ac:chgData name="Rob Trueman" userId="064f5b51-51fb-4d25-9899-1009055f4a23" providerId="ADAL" clId="{3E9262D4-A646-491B-920A-ABACB4A57A82}" dt="2023-11-18T00:19:45.670" v="14701" actId="1076"/>
          <ac:spMkLst>
            <pc:docMk/>
            <pc:sldMk cId="1569358396" sldId="458"/>
            <ac:spMk id="11" creationId="{BDB63EBB-5A4E-2F91-38AB-67E5EB2350F2}"/>
          </ac:spMkLst>
        </pc:spChg>
        <pc:spChg chg="add mod">
          <ac:chgData name="Rob Trueman" userId="064f5b51-51fb-4d25-9899-1009055f4a23" providerId="ADAL" clId="{3E9262D4-A646-491B-920A-ABACB4A57A82}" dt="2023-11-18T00:23:45.912" v="14724" actId="1076"/>
          <ac:spMkLst>
            <pc:docMk/>
            <pc:sldMk cId="1569358396" sldId="458"/>
            <ac:spMk id="12" creationId="{D67F60A3-EA09-08D7-2B6D-CCF1DFF7A40E}"/>
          </ac:spMkLst>
        </pc:spChg>
        <pc:spChg chg="add mod">
          <ac:chgData name="Rob Trueman" userId="064f5b51-51fb-4d25-9899-1009055f4a23" providerId="ADAL" clId="{3E9262D4-A646-491B-920A-ABACB4A57A82}" dt="2023-11-18T00:24:46.398" v="14728" actId="20577"/>
          <ac:spMkLst>
            <pc:docMk/>
            <pc:sldMk cId="1569358396" sldId="458"/>
            <ac:spMk id="13" creationId="{FD12F491-4F60-10D3-263B-86E1E9E2D02E}"/>
          </ac:spMkLst>
        </pc:spChg>
        <pc:spChg chg="add mod">
          <ac:chgData name="Rob Trueman" userId="064f5b51-51fb-4d25-9899-1009055f4a23" providerId="ADAL" clId="{3E9262D4-A646-491B-920A-ABACB4A57A82}" dt="2023-11-18T00:20:08.093" v="14706" actId="1076"/>
          <ac:spMkLst>
            <pc:docMk/>
            <pc:sldMk cId="1569358396" sldId="458"/>
            <ac:spMk id="14" creationId="{F97229F6-155D-4490-B4AA-43F9F3DAC22F}"/>
          </ac:spMkLst>
        </pc:spChg>
        <pc:spChg chg="add mod">
          <ac:chgData name="Rob Trueman" userId="064f5b51-51fb-4d25-9899-1009055f4a23" providerId="ADAL" clId="{3E9262D4-A646-491B-920A-ABACB4A57A82}" dt="2023-11-18T00:20:01.912" v="14705" actId="1076"/>
          <ac:spMkLst>
            <pc:docMk/>
            <pc:sldMk cId="1569358396" sldId="458"/>
            <ac:spMk id="15" creationId="{C5F4CA35-2739-EE22-22E3-645A64AD01EB}"/>
          </ac:spMkLst>
        </pc:spChg>
        <pc:spChg chg="add mod">
          <ac:chgData name="Rob Trueman" userId="064f5b51-51fb-4d25-9899-1009055f4a23" providerId="ADAL" clId="{3E9262D4-A646-491B-920A-ABACB4A57A82}" dt="2023-11-18T00:19:11.144" v="14697" actId="1076"/>
          <ac:spMkLst>
            <pc:docMk/>
            <pc:sldMk cId="1569358396" sldId="458"/>
            <ac:spMk id="16" creationId="{72588B6D-1350-D87A-1E9F-0AF0B418BFEA}"/>
          </ac:spMkLst>
        </pc:spChg>
        <pc:spChg chg="mod">
          <ac:chgData name="Rob Trueman" userId="064f5b51-51fb-4d25-9899-1009055f4a23" providerId="ADAL" clId="{3E9262D4-A646-491B-920A-ABACB4A57A82}" dt="2023-11-17T22:03:41.311" v="7075" actId="20577"/>
          <ac:spMkLst>
            <pc:docMk/>
            <pc:sldMk cId="1569358396" sldId="458"/>
            <ac:spMk id="19" creationId="{DA6619EB-2677-3772-A3CA-0283B71D7801}"/>
          </ac:spMkLst>
        </pc:spChg>
        <pc:grpChg chg="add del mod">
          <ac:chgData name="Rob Trueman" userId="064f5b51-51fb-4d25-9899-1009055f4a23" providerId="ADAL" clId="{3E9262D4-A646-491B-920A-ABACB4A57A82}" dt="2023-11-18T00:14:32.639" v="14662" actId="165"/>
          <ac:grpSpMkLst>
            <pc:docMk/>
            <pc:sldMk cId="1569358396" sldId="458"/>
            <ac:grpSpMk id="17" creationId="{9B7E68D0-36CC-389E-39B5-0141DA8CA2A4}"/>
          </ac:grpSpMkLst>
        </pc:grpChg>
      </pc:sldChg>
      <pc:sldChg chg="modSp add modAnim">
        <pc:chgData name="Rob Trueman" userId="064f5b51-51fb-4d25-9899-1009055f4a23" providerId="ADAL" clId="{3E9262D4-A646-491B-920A-ABACB4A57A82}" dt="2023-11-20T11:18:01.287" v="23467" actId="207"/>
        <pc:sldMkLst>
          <pc:docMk/>
          <pc:sldMk cId="2192224765" sldId="459"/>
        </pc:sldMkLst>
        <pc:spChg chg="mod">
          <ac:chgData name="Rob Trueman" userId="064f5b51-51fb-4d25-9899-1009055f4a23" providerId="ADAL" clId="{3E9262D4-A646-491B-920A-ABACB4A57A82}" dt="2023-11-20T11:18:01.287" v="23467" actId="207"/>
          <ac:spMkLst>
            <pc:docMk/>
            <pc:sldMk cId="2192224765" sldId="459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17T22:11:34.817" v="7912" actId="20577"/>
          <ac:spMkLst>
            <pc:docMk/>
            <pc:sldMk cId="2192224765" sldId="459"/>
            <ac:spMk id="19" creationId="{DA6619EB-2677-3772-A3CA-0283B71D7801}"/>
          </ac:spMkLst>
        </pc:spChg>
      </pc:sldChg>
      <pc:sldChg chg="addSp modSp add mod ord modAnim">
        <pc:chgData name="Rob Trueman" userId="064f5b51-51fb-4d25-9899-1009055f4a23" providerId="ADAL" clId="{3E9262D4-A646-491B-920A-ABACB4A57A82}" dt="2023-11-20T12:36:41.859" v="28440"/>
        <pc:sldMkLst>
          <pc:docMk/>
          <pc:sldMk cId="1188183173" sldId="460"/>
        </pc:sldMkLst>
        <pc:spChg chg="mod">
          <ac:chgData name="Rob Trueman" userId="064f5b51-51fb-4d25-9899-1009055f4a23" providerId="ADAL" clId="{3E9262D4-A646-491B-920A-ABACB4A57A82}" dt="2023-11-20T11:51:25.384" v="26310" actId="20577"/>
          <ac:spMkLst>
            <pc:docMk/>
            <pc:sldMk cId="1188183173" sldId="460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17T22:19:17.734" v="8818" actId="20577"/>
          <ac:spMkLst>
            <pc:docMk/>
            <pc:sldMk cId="1188183173" sldId="460"/>
            <ac:spMk id="19" creationId="{DA6619EB-2677-3772-A3CA-0283B71D7801}"/>
          </ac:spMkLst>
        </pc:spChg>
        <pc:picChg chg="add mod modCrop">
          <ac:chgData name="Rob Trueman" userId="064f5b51-51fb-4d25-9899-1009055f4a23" providerId="ADAL" clId="{3E9262D4-A646-491B-920A-ABACB4A57A82}" dt="2023-11-17T22:36:39.882" v="9674" actId="1582"/>
          <ac:picMkLst>
            <pc:docMk/>
            <pc:sldMk cId="1188183173" sldId="460"/>
            <ac:picMk id="4" creationId="{A5C2A472-FA5A-923E-EB72-D0AA6F02D3AA}"/>
          </ac:picMkLst>
        </pc:picChg>
      </pc:sldChg>
      <pc:sldChg chg="modSp add mod">
        <pc:chgData name="Rob Trueman" userId="064f5b51-51fb-4d25-9899-1009055f4a23" providerId="ADAL" clId="{3E9262D4-A646-491B-920A-ABACB4A57A82}" dt="2023-11-20T13:04:32.127" v="29946" actId="1076"/>
        <pc:sldMkLst>
          <pc:docMk/>
          <pc:sldMk cId="4094084169" sldId="461"/>
        </pc:sldMkLst>
        <pc:graphicFrameChg chg="mod">
          <ac:chgData name="Rob Trueman" userId="064f5b51-51fb-4d25-9899-1009055f4a23" providerId="ADAL" clId="{3E9262D4-A646-491B-920A-ABACB4A57A82}" dt="2023-11-18T19:42:13.725" v="18387" actId="20577"/>
          <ac:graphicFrameMkLst>
            <pc:docMk/>
            <pc:sldMk cId="4094084169" sldId="461"/>
            <ac:graphicFrameMk id="2" creationId="{847C4855-508F-8D87-9D2E-54C449C6D9AE}"/>
          </ac:graphicFrameMkLst>
        </pc:graphicFrameChg>
        <pc:graphicFrameChg chg="mod">
          <ac:chgData name="Rob Trueman" userId="064f5b51-51fb-4d25-9899-1009055f4a23" providerId="ADAL" clId="{3E9262D4-A646-491B-920A-ABACB4A57A82}" dt="2023-11-18T19:42:08.030" v="18383" actId="20577"/>
          <ac:graphicFrameMkLst>
            <pc:docMk/>
            <pc:sldMk cId="4094084169" sldId="461"/>
            <ac:graphicFrameMk id="3" creationId="{8D945D14-E8B0-65C6-9E97-DBAD87039AA7}"/>
          </ac:graphicFrameMkLst>
        </pc:graphicFrameChg>
        <pc:graphicFrameChg chg="mod">
          <ac:chgData name="Rob Trueman" userId="064f5b51-51fb-4d25-9899-1009055f4a23" providerId="ADAL" clId="{3E9262D4-A646-491B-920A-ABACB4A57A82}" dt="2023-11-18T19:42:19.841" v="18391" actId="20577"/>
          <ac:graphicFrameMkLst>
            <pc:docMk/>
            <pc:sldMk cId="4094084169" sldId="461"/>
            <ac:graphicFrameMk id="4" creationId="{27C5D5E1-6843-9230-CE78-AC1043899DDF}"/>
          </ac:graphicFrameMkLst>
        </pc:graphicFrameChg>
        <pc:graphicFrameChg chg="mod modGraphic">
          <ac:chgData name="Rob Trueman" userId="064f5b51-51fb-4d25-9899-1009055f4a23" providerId="ADAL" clId="{3E9262D4-A646-491B-920A-ABACB4A57A82}" dt="2023-11-20T13:04:32.127" v="29946" actId="1076"/>
          <ac:graphicFrameMkLst>
            <pc:docMk/>
            <pc:sldMk cId="4094084169" sldId="461"/>
            <ac:graphicFrameMk id="10" creationId="{828160B6-ADD7-5A1C-95B9-8D2DF1FB440F}"/>
          </ac:graphicFrameMkLst>
        </pc:graphicFrameChg>
      </pc:sldChg>
      <pc:sldChg chg="add del">
        <pc:chgData name="Rob Trueman" userId="064f5b51-51fb-4d25-9899-1009055f4a23" providerId="ADAL" clId="{3E9262D4-A646-491B-920A-ABACB4A57A82}" dt="2023-11-17T22:19:41.790" v="8884"/>
        <pc:sldMkLst>
          <pc:docMk/>
          <pc:sldMk cId="4268855011" sldId="461"/>
        </pc:sldMkLst>
      </pc:sldChg>
      <pc:sldChg chg="modSp add mod">
        <pc:chgData name="Rob Trueman" userId="064f5b51-51fb-4d25-9899-1009055f4a23" providerId="ADAL" clId="{3E9262D4-A646-491B-920A-ABACB4A57A82}" dt="2023-11-20T13:04:29.246" v="29945" actId="1076"/>
        <pc:sldMkLst>
          <pc:docMk/>
          <pc:sldMk cId="339001099" sldId="462"/>
        </pc:sldMkLst>
        <pc:graphicFrameChg chg="mod">
          <ac:chgData name="Rob Trueman" userId="064f5b51-51fb-4d25-9899-1009055f4a23" providerId="ADAL" clId="{3E9262D4-A646-491B-920A-ABACB4A57A82}" dt="2023-11-18T19:41:49.927" v="18373" actId="20577"/>
          <ac:graphicFrameMkLst>
            <pc:docMk/>
            <pc:sldMk cId="339001099" sldId="462"/>
            <ac:graphicFrameMk id="2" creationId="{847C4855-508F-8D87-9D2E-54C449C6D9AE}"/>
          </ac:graphicFrameMkLst>
        </pc:graphicFrameChg>
        <pc:graphicFrameChg chg="mod">
          <ac:chgData name="Rob Trueman" userId="064f5b51-51fb-4d25-9899-1009055f4a23" providerId="ADAL" clId="{3E9262D4-A646-491B-920A-ABACB4A57A82}" dt="2023-11-18T19:41:44.507" v="18369" actId="20577"/>
          <ac:graphicFrameMkLst>
            <pc:docMk/>
            <pc:sldMk cId="339001099" sldId="462"/>
            <ac:graphicFrameMk id="3" creationId="{8D945D14-E8B0-65C6-9E97-DBAD87039AA7}"/>
          </ac:graphicFrameMkLst>
        </pc:graphicFrameChg>
        <pc:graphicFrameChg chg="mod">
          <ac:chgData name="Rob Trueman" userId="064f5b51-51fb-4d25-9899-1009055f4a23" providerId="ADAL" clId="{3E9262D4-A646-491B-920A-ABACB4A57A82}" dt="2023-11-18T19:41:56.038" v="18377" actId="20577"/>
          <ac:graphicFrameMkLst>
            <pc:docMk/>
            <pc:sldMk cId="339001099" sldId="462"/>
            <ac:graphicFrameMk id="4" creationId="{27C5D5E1-6843-9230-CE78-AC1043899DDF}"/>
          </ac:graphicFrameMkLst>
        </pc:graphicFrameChg>
        <pc:graphicFrameChg chg="mod modGraphic">
          <ac:chgData name="Rob Trueman" userId="064f5b51-51fb-4d25-9899-1009055f4a23" providerId="ADAL" clId="{3E9262D4-A646-491B-920A-ABACB4A57A82}" dt="2023-11-20T13:04:29.246" v="29945" actId="1076"/>
          <ac:graphicFrameMkLst>
            <pc:docMk/>
            <pc:sldMk cId="339001099" sldId="462"/>
            <ac:graphicFrameMk id="10" creationId="{828160B6-ADD7-5A1C-95B9-8D2DF1FB440F}"/>
          </ac:graphicFrameMkLst>
        </pc:graphicFrameChg>
      </pc:sldChg>
      <pc:sldChg chg="modSp add mod">
        <pc:chgData name="Rob Trueman" userId="064f5b51-51fb-4d25-9899-1009055f4a23" providerId="ADAL" clId="{3E9262D4-A646-491B-920A-ABACB4A57A82}" dt="2023-11-20T13:04:26.098" v="29944" actId="1076"/>
        <pc:sldMkLst>
          <pc:docMk/>
          <pc:sldMk cId="391906843" sldId="463"/>
        </pc:sldMkLst>
        <pc:graphicFrameChg chg="mod">
          <ac:chgData name="Rob Trueman" userId="064f5b51-51fb-4d25-9899-1009055f4a23" providerId="ADAL" clId="{3E9262D4-A646-491B-920A-ABACB4A57A82}" dt="2023-11-18T19:41:22.158" v="18359" actId="20577"/>
          <ac:graphicFrameMkLst>
            <pc:docMk/>
            <pc:sldMk cId="391906843" sldId="463"/>
            <ac:graphicFrameMk id="2" creationId="{847C4855-508F-8D87-9D2E-54C449C6D9AE}"/>
          </ac:graphicFrameMkLst>
        </pc:graphicFrameChg>
        <pc:graphicFrameChg chg="mod">
          <ac:chgData name="Rob Trueman" userId="064f5b51-51fb-4d25-9899-1009055f4a23" providerId="ADAL" clId="{3E9262D4-A646-491B-920A-ABACB4A57A82}" dt="2023-11-18T19:41:15.047" v="18355" actId="20577"/>
          <ac:graphicFrameMkLst>
            <pc:docMk/>
            <pc:sldMk cId="391906843" sldId="463"/>
            <ac:graphicFrameMk id="3" creationId="{8D945D14-E8B0-65C6-9E97-DBAD87039AA7}"/>
          </ac:graphicFrameMkLst>
        </pc:graphicFrameChg>
        <pc:graphicFrameChg chg="mod">
          <ac:chgData name="Rob Trueman" userId="064f5b51-51fb-4d25-9899-1009055f4a23" providerId="ADAL" clId="{3E9262D4-A646-491B-920A-ABACB4A57A82}" dt="2023-11-18T19:41:32.332" v="18363" actId="20577"/>
          <ac:graphicFrameMkLst>
            <pc:docMk/>
            <pc:sldMk cId="391906843" sldId="463"/>
            <ac:graphicFrameMk id="4" creationId="{27C5D5E1-6843-9230-CE78-AC1043899DDF}"/>
          </ac:graphicFrameMkLst>
        </pc:graphicFrameChg>
        <pc:graphicFrameChg chg="mod">
          <ac:chgData name="Rob Trueman" userId="064f5b51-51fb-4d25-9899-1009055f4a23" providerId="ADAL" clId="{3E9262D4-A646-491B-920A-ABACB4A57A82}" dt="2023-11-20T13:04:26.098" v="29944" actId="1076"/>
          <ac:graphicFrameMkLst>
            <pc:docMk/>
            <pc:sldMk cId="391906843" sldId="463"/>
            <ac:graphicFrameMk id="10" creationId="{828160B6-ADD7-5A1C-95B9-8D2DF1FB440F}"/>
          </ac:graphicFrameMkLst>
        </pc:graphicFrameChg>
      </pc:sldChg>
      <pc:sldChg chg="modSp add mod">
        <pc:chgData name="Rob Trueman" userId="064f5b51-51fb-4d25-9899-1009055f4a23" providerId="ADAL" clId="{3E9262D4-A646-491B-920A-ABACB4A57A82}" dt="2023-11-20T13:04:21.287" v="29943" actId="1076"/>
        <pc:sldMkLst>
          <pc:docMk/>
          <pc:sldMk cId="1100537486" sldId="464"/>
        </pc:sldMkLst>
        <pc:graphicFrameChg chg="mod">
          <ac:chgData name="Rob Trueman" userId="064f5b51-51fb-4d25-9899-1009055f4a23" providerId="ADAL" clId="{3E9262D4-A646-491B-920A-ABACB4A57A82}" dt="2023-11-18T19:40:57.253" v="18345" actId="20577"/>
          <ac:graphicFrameMkLst>
            <pc:docMk/>
            <pc:sldMk cId="1100537486" sldId="464"/>
            <ac:graphicFrameMk id="2" creationId="{847C4855-508F-8D87-9D2E-54C449C6D9AE}"/>
          </ac:graphicFrameMkLst>
        </pc:graphicFrameChg>
        <pc:graphicFrameChg chg="mod">
          <ac:chgData name="Rob Trueman" userId="064f5b51-51fb-4d25-9899-1009055f4a23" providerId="ADAL" clId="{3E9262D4-A646-491B-920A-ABACB4A57A82}" dt="2023-11-18T19:40:51.361" v="18341" actId="20577"/>
          <ac:graphicFrameMkLst>
            <pc:docMk/>
            <pc:sldMk cId="1100537486" sldId="464"/>
            <ac:graphicFrameMk id="3" creationId="{8D945D14-E8B0-65C6-9E97-DBAD87039AA7}"/>
          </ac:graphicFrameMkLst>
        </pc:graphicFrameChg>
        <pc:graphicFrameChg chg="mod">
          <ac:chgData name="Rob Trueman" userId="064f5b51-51fb-4d25-9899-1009055f4a23" providerId="ADAL" clId="{3E9262D4-A646-491B-920A-ABACB4A57A82}" dt="2023-11-18T19:41:03.175" v="18349" actId="20577"/>
          <ac:graphicFrameMkLst>
            <pc:docMk/>
            <pc:sldMk cId="1100537486" sldId="464"/>
            <ac:graphicFrameMk id="4" creationId="{27C5D5E1-6843-9230-CE78-AC1043899DDF}"/>
          </ac:graphicFrameMkLst>
        </pc:graphicFrameChg>
        <pc:graphicFrameChg chg="mod">
          <ac:chgData name="Rob Trueman" userId="064f5b51-51fb-4d25-9899-1009055f4a23" providerId="ADAL" clId="{3E9262D4-A646-491B-920A-ABACB4A57A82}" dt="2023-11-20T13:04:21.287" v="29943" actId="1076"/>
          <ac:graphicFrameMkLst>
            <pc:docMk/>
            <pc:sldMk cId="1100537486" sldId="464"/>
            <ac:graphicFrameMk id="10" creationId="{828160B6-ADD7-5A1C-95B9-8D2DF1FB440F}"/>
          </ac:graphicFrameMkLst>
        </pc:graphicFrameChg>
      </pc:sldChg>
      <pc:sldChg chg="modSp add mod">
        <pc:chgData name="Rob Trueman" userId="064f5b51-51fb-4d25-9899-1009055f4a23" providerId="ADAL" clId="{3E9262D4-A646-491B-920A-ABACB4A57A82}" dt="2023-11-20T13:04:17.307" v="29942" actId="1076"/>
        <pc:sldMkLst>
          <pc:docMk/>
          <pc:sldMk cId="3970024984" sldId="465"/>
        </pc:sldMkLst>
        <pc:graphicFrameChg chg="mod">
          <ac:chgData name="Rob Trueman" userId="064f5b51-51fb-4d25-9899-1009055f4a23" providerId="ADAL" clId="{3E9262D4-A646-491B-920A-ABACB4A57A82}" dt="2023-11-18T19:40:29.478" v="18331" actId="20577"/>
          <ac:graphicFrameMkLst>
            <pc:docMk/>
            <pc:sldMk cId="3970024984" sldId="465"/>
            <ac:graphicFrameMk id="2" creationId="{847C4855-508F-8D87-9D2E-54C449C6D9AE}"/>
          </ac:graphicFrameMkLst>
        </pc:graphicFrameChg>
        <pc:graphicFrameChg chg="mod">
          <ac:chgData name="Rob Trueman" userId="064f5b51-51fb-4d25-9899-1009055f4a23" providerId="ADAL" clId="{3E9262D4-A646-491B-920A-ABACB4A57A82}" dt="2023-11-18T19:40:23.617" v="18327" actId="20577"/>
          <ac:graphicFrameMkLst>
            <pc:docMk/>
            <pc:sldMk cId="3970024984" sldId="465"/>
            <ac:graphicFrameMk id="3" creationId="{8D945D14-E8B0-65C6-9E97-DBAD87039AA7}"/>
          </ac:graphicFrameMkLst>
        </pc:graphicFrameChg>
        <pc:graphicFrameChg chg="mod">
          <ac:chgData name="Rob Trueman" userId="064f5b51-51fb-4d25-9899-1009055f4a23" providerId="ADAL" clId="{3E9262D4-A646-491B-920A-ABACB4A57A82}" dt="2023-11-18T19:40:35.463" v="18335" actId="20577"/>
          <ac:graphicFrameMkLst>
            <pc:docMk/>
            <pc:sldMk cId="3970024984" sldId="465"/>
            <ac:graphicFrameMk id="4" creationId="{27C5D5E1-6843-9230-CE78-AC1043899DDF}"/>
          </ac:graphicFrameMkLst>
        </pc:graphicFrameChg>
        <pc:graphicFrameChg chg="mod">
          <ac:chgData name="Rob Trueman" userId="064f5b51-51fb-4d25-9899-1009055f4a23" providerId="ADAL" clId="{3E9262D4-A646-491B-920A-ABACB4A57A82}" dt="2023-11-20T13:04:17.307" v="29942" actId="1076"/>
          <ac:graphicFrameMkLst>
            <pc:docMk/>
            <pc:sldMk cId="3970024984" sldId="465"/>
            <ac:graphicFrameMk id="10" creationId="{828160B6-ADD7-5A1C-95B9-8D2DF1FB440F}"/>
          </ac:graphicFrameMkLst>
        </pc:graphicFrameChg>
      </pc:sldChg>
      <pc:sldChg chg="modSp add mod">
        <pc:chgData name="Rob Trueman" userId="064f5b51-51fb-4d25-9899-1009055f4a23" providerId="ADAL" clId="{3E9262D4-A646-491B-920A-ABACB4A57A82}" dt="2023-11-20T13:04:12.742" v="29941" actId="1076"/>
        <pc:sldMkLst>
          <pc:docMk/>
          <pc:sldMk cId="2253561154" sldId="466"/>
        </pc:sldMkLst>
        <pc:graphicFrameChg chg="mod">
          <ac:chgData name="Rob Trueman" userId="064f5b51-51fb-4d25-9899-1009055f4a23" providerId="ADAL" clId="{3E9262D4-A646-491B-920A-ABACB4A57A82}" dt="2023-11-18T19:39:54.543" v="18316" actId="20577"/>
          <ac:graphicFrameMkLst>
            <pc:docMk/>
            <pc:sldMk cId="2253561154" sldId="466"/>
            <ac:graphicFrameMk id="2" creationId="{847C4855-508F-8D87-9D2E-54C449C6D9AE}"/>
          </ac:graphicFrameMkLst>
        </pc:graphicFrameChg>
        <pc:graphicFrameChg chg="mod">
          <ac:chgData name="Rob Trueman" userId="064f5b51-51fb-4d25-9899-1009055f4a23" providerId="ADAL" clId="{3E9262D4-A646-491B-920A-ABACB4A57A82}" dt="2023-11-18T19:39:46.703" v="18312" actId="113"/>
          <ac:graphicFrameMkLst>
            <pc:docMk/>
            <pc:sldMk cId="2253561154" sldId="466"/>
            <ac:graphicFrameMk id="3" creationId="{8D945D14-E8B0-65C6-9E97-DBAD87039AA7}"/>
          </ac:graphicFrameMkLst>
        </pc:graphicFrameChg>
        <pc:graphicFrameChg chg="mod">
          <ac:chgData name="Rob Trueman" userId="064f5b51-51fb-4d25-9899-1009055f4a23" providerId="ADAL" clId="{3E9262D4-A646-491B-920A-ABACB4A57A82}" dt="2023-11-18T19:40:05.440" v="18321" actId="20577"/>
          <ac:graphicFrameMkLst>
            <pc:docMk/>
            <pc:sldMk cId="2253561154" sldId="466"/>
            <ac:graphicFrameMk id="4" creationId="{27C5D5E1-6843-9230-CE78-AC1043899DDF}"/>
          </ac:graphicFrameMkLst>
        </pc:graphicFrameChg>
        <pc:graphicFrameChg chg="mod">
          <ac:chgData name="Rob Trueman" userId="064f5b51-51fb-4d25-9899-1009055f4a23" providerId="ADAL" clId="{3E9262D4-A646-491B-920A-ABACB4A57A82}" dt="2023-11-20T13:04:12.742" v="29941" actId="1076"/>
          <ac:graphicFrameMkLst>
            <pc:docMk/>
            <pc:sldMk cId="2253561154" sldId="466"/>
            <ac:graphicFrameMk id="10" creationId="{828160B6-ADD7-5A1C-95B9-8D2DF1FB440F}"/>
          </ac:graphicFrameMkLst>
        </pc:graphicFrameChg>
      </pc:sldChg>
      <pc:sldChg chg="modSp add mod">
        <pc:chgData name="Rob Trueman" userId="064f5b51-51fb-4d25-9899-1009055f4a23" providerId="ADAL" clId="{3E9262D4-A646-491B-920A-ABACB4A57A82}" dt="2023-11-20T13:04:08.574" v="29940" actId="1076"/>
        <pc:sldMkLst>
          <pc:docMk/>
          <pc:sldMk cId="2784676814" sldId="467"/>
        </pc:sldMkLst>
        <pc:graphicFrameChg chg="mod">
          <ac:chgData name="Rob Trueman" userId="064f5b51-51fb-4d25-9899-1009055f4a23" providerId="ADAL" clId="{3E9262D4-A646-491B-920A-ABACB4A57A82}" dt="2023-11-18T19:39:24.051" v="18299" actId="20577"/>
          <ac:graphicFrameMkLst>
            <pc:docMk/>
            <pc:sldMk cId="2784676814" sldId="467"/>
            <ac:graphicFrameMk id="2" creationId="{847C4855-508F-8D87-9D2E-54C449C6D9AE}"/>
          </ac:graphicFrameMkLst>
        </pc:graphicFrameChg>
        <pc:graphicFrameChg chg="mod">
          <ac:chgData name="Rob Trueman" userId="064f5b51-51fb-4d25-9899-1009055f4a23" providerId="ADAL" clId="{3E9262D4-A646-491B-920A-ABACB4A57A82}" dt="2023-11-18T19:39:11.773" v="18294" actId="20577"/>
          <ac:graphicFrameMkLst>
            <pc:docMk/>
            <pc:sldMk cId="2784676814" sldId="467"/>
            <ac:graphicFrameMk id="3" creationId="{8D945D14-E8B0-65C6-9E97-DBAD87039AA7}"/>
          </ac:graphicFrameMkLst>
        </pc:graphicFrameChg>
        <pc:graphicFrameChg chg="mod">
          <ac:chgData name="Rob Trueman" userId="064f5b51-51fb-4d25-9899-1009055f4a23" providerId="ADAL" clId="{3E9262D4-A646-491B-920A-ABACB4A57A82}" dt="2023-11-18T19:39:30.883" v="18303" actId="20577"/>
          <ac:graphicFrameMkLst>
            <pc:docMk/>
            <pc:sldMk cId="2784676814" sldId="467"/>
            <ac:graphicFrameMk id="4" creationId="{27C5D5E1-6843-9230-CE78-AC1043899DDF}"/>
          </ac:graphicFrameMkLst>
        </pc:graphicFrameChg>
        <pc:graphicFrameChg chg="mod">
          <ac:chgData name="Rob Trueman" userId="064f5b51-51fb-4d25-9899-1009055f4a23" providerId="ADAL" clId="{3E9262D4-A646-491B-920A-ABACB4A57A82}" dt="2023-11-20T13:04:08.574" v="29940" actId="1076"/>
          <ac:graphicFrameMkLst>
            <pc:docMk/>
            <pc:sldMk cId="2784676814" sldId="467"/>
            <ac:graphicFrameMk id="10" creationId="{828160B6-ADD7-5A1C-95B9-8D2DF1FB440F}"/>
          </ac:graphicFrameMkLst>
        </pc:graphicFrameChg>
      </pc:sldChg>
      <pc:sldChg chg="modSp add mod ord modAnim">
        <pc:chgData name="Rob Trueman" userId="064f5b51-51fb-4d25-9899-1009055f4a23" providerId="ADAL" clId="{3E9262D4-A646-491B-920A-ABACB4A57A82}" dt="2023-11-20T16:04:32.489" v="38018" actId="207"/>
        <pc:sldMkLst>
          <pc:docMk/>
          <pc:sldMk cId="2591096205" sldId="468"/>
        </pc:sldMkLst>
        <pc:spChg chg="mod">
          <ac:chgData name="Rob Trueman" userId="064f5b51-51fb-4d25-9899-1009055f4a23" providerId="ADAL" clId="{3E9262D4-A646-491B-920A-ABACB4A57A82}" dt="2023-11-20T16:04:32.489" v="38018" actId="207"/>
          <ac:spMkLst>
            <pc:docMk/>
            <pc:sldMk cId="2591096205" sldId="468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17T22:50:18.531" v="10017" actId="20577"/>
          <ac:spMkLst>
            <pc:docMk/>
            <pc:sldMk cId="2591096205" sldId="468"/>
            <ac:spMk id="19" creationId="{DA6619EB-2677-3772-A3CA-0283B71D7801}"/>
          </ac:spMkLst>
        </pc:spChg>
      </pc:sldChg>
      <pc:sldChg chg="modSp add mod modAnim">
        <pc:chgData name="Rob Trueman" userId="064f5b51-51fb-4d25-9899-1009055f4a23" providerId="ADAL" clId="{3E9262D4-A646-491B-920A-ABACB4A57A82}" dt="2023-11-27T15:20:15.390" v="38177"/>
        <pc:sldMkLst>
          <pc:docMk/>
          <pc:sldMk cId="2356563757" sldId="469"/>
        </pc:sldMkLst>
        <pc:spChg chg="mod">
          <ac:chgData name="Rob Trueman" userId="064f5b51-51fb-4d25-9899-1009055f4a23" providerId="ADAL" clId="{3E9262D4-A646-491B-920A-ABACB4A57A82}" dt="2023-11-18T19:43:01.780" v="18402" actId="113"/>
          <ac:spMkLst>
            <pc:docMk/>
            <pc:sldMk cId="2356563757" sldId="469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17T23:07:12.899" v="11431" actId="20577"/>
          <ac:spMkLst>
            <pc:docMk/>
            <pc:sldMk cId="2356563757" sldId="469"/>
            <ac:spMk id="19" creationId="{DA6619EB-2677-3772-A3CA-0283B71D7801}"/>
          </ac:spMkLst>
        </pc:spChg>
      </pc:sldChg>
      <pc:sldChg chg="modSp add mod modAnim">
        <pc:chgData name="Rob Trueman" userId="064f5b51-51fb-4d25-9899-1009055f4a23" providerId="ADAL" clId="{3E9262D4-A646-491B-920A-ABACB4A57A82}" dt="2023-11-28T16:10:35.030" v="38852" actId="20577"/>
        <pc:sldMkLst>
          <pc:docMk/>
          <pc:sldMk cId="4089331781" sldId="470"/>
        </pc:sldMkLst>
        <pc:spChg chg="mod">
          <ac:chgData name="Rob Trueman" userId="064f5b51-51fb-4d25-9899-1009055f4a23" providerId="ADAL" clId="{3E9262D4-A646-491B-920A-ABACB4A57A82}" dt="2023-11-28T16:10:35.030" v="38852" actId="20577"/>
          <ac:spMkLst>
            <pc:docMk/>
            <pc:sldMk cId="4089331781" sldId="470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17T23:14:11.890" v="11765" actId="20577"/>
          <ac:spMkLst>
            <pc:docMk/>
            <pc:sldMk cId="4089331781" sldId="470"/>
            <ac:spMk id="19" creationId="{DA6619EB-2677-3772-A3CA-0283B71D7801}"/>
          </ac:spMkLst>
        </pc:spChg>
      </pc:sldChg>
      <pc:sldChg chg="modSp add del mod">
        <pc:chgData name="Rob Trueman" userId="064f5b51-51fb-4d25-9899-1009055f4a23" providerId="ADAL" clId="{3E9262D4-A646-491B-920A-ABACB4A57A82}" dt="2023-11-17T23:51:33.352" v="13934" actId="47"/>
        <pc:sldMkLst>
          <pc:docMk/>
          <pc:sldMk cId="2771537946" sldId="471"/>
        </pc:sldMkLst>
        <pc:spChg chg="mod">
          <ac:chgData name="Rob Trueman" userId="064f5b51-51fb-4d25-9899-1009055f4a23" providerId="ADAL" clId="{3E9262D4-A646-491B-920A-ABACB4A57A82}" dt="2023-11-17T23:32:01.978" v="13089" actId="20577"/>
          <ac:spMkLst>
            <pc:docMk/>
            <pc:sldMk cId="2771537946" sldId="471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17T23:23:21.474" v="12493" actId="20577"/>
          <ac:spMkLst>
            <pc:docMk/>
            <pc:sldMk cId="2771537946" sldId="471"/>
            <ac:spMk id="19" creationId="{DA6619EB-2677-3772-A3CA-0283B71D7801}"/>
          </ac:spMkLst>
        </pc:spChg>
      </pc:sldChg>
      <pc:sldChg chg="modSp add mod ord modAnim">
        <pc:chgData name="Rob Trueman" userId="064f5b51-51fb-4d25-9899-1009055f4a23" providerId="ADAL" clId="{3E9262D4-A646-491B-920A-ABACB4A57A82}" dt="2023-11-20T10:30:29.054" v="19980" actId="20577"/>
        <pc:sldMkLst>
          <pc:docMk/>
          <pc:sldMk cId="3652228811" sldId="472"/>
        </pc:sldMkLst>
        <pc:spChg chg="mod">
          <ac:chgData name="Rob Trueman" userId="064f5b51-51fb-4d25-9899-1009055f4a23" providerId="ADAL" clId="{3E9262D4-A646-491B-920A-ABACB4A57A82}" dt="2023-11-20T10:30:29.054" v="19980" actId="20577"/>
          <ac:spMkLst>
            <pc:docMk/>
            <pc:sldMk cId="3652228811" sldId="472"/>
            <ac:spMk id="2" creationId="{5DC10DD6-DBBA-57CE-B190-2532693AD757}"/>
          </ac:spMkLst>
        </pc:spChg>
      </pc:sldChg>
      <pc:sldChg chg="modSp add mod addAnim delAnim modAnim">
        <pc:chgData name="Rob Trueman" userId="064f5b51-51fb-4d25-9899-1009055f4a23" providerId="ADAL" clId="{3E9262D4-A646-491B-920A-ABACB4A57A82}" dt="2023-11-28T12:55:19.411" v="38526" actId="207"/>
        <pc:sldMkLst>
          <pc:docMk/>
          <pc:sldMk cId="1665243275" sldId="473"/>
        </pc:sldMkLst>
        <pc:spChg chg="mod">
          <ac:chgData name="Rob Trueman" userId="064f5b51-51fb-4d25-9899-1009055f4a23" providerId="ADAL" clId="{3E9262D4-A646-491B-920A-ABACB4A57A82}" dt="2023-11-28T12:55:19.411" v="38526" actId="207"/>
          <ac:spMkLst>
            <pc:docMk/>
            <pc:sldMk cId="1665243275" sldId="473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17T23:44:45.900" v="13519" actId="20577"/>
          <ac:spMkLst>
            <pc:docMk/>
            <pc:sldMk cId="1665243275" sldId="473"/>
            <ac:spMk id="19" creationId="{DA6619EB-2677-3772-A3CA-0283B71D7801}"/>
          </ac:spMkLst>
        </pc:spChg>
      </pc:sldChg>
      <pc:sldChg chg="modSp add mod modAnim">
        <pc:chgData name="Rob Trueman" userId="064f5b51-51fb-4d25-9899-1009055f4a23" providerId="ADAL" clId="{3E9262D4-A646-491B-920A-ABACB4A57A82}" dt="2023-11-30T15:55:22.116" v="38887" actId="20577"/>
        <pc:sldMkLst>
          <pc:docMk/>
          <pc:sldMk cId="1560893807" sldId="474"/>
        </pc:sldMkLst>
        <pc:spChg chg="mod">
          <ac:chgData name="Rob Trueman" userId="064f5b51-51fb-4d25-9899-1009055f4a23" providerId="ADAL" clId="{3E9262D4-A646-491B-920A-ABACB4A57A82}" dt="2023-11-30T15:55:22.116" v="38887" actId="20577"/>
          <ac:spMkLst>
            <pc:docMk/>
            <pc:sldMk cId="1560893807" sldId="474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18T14:59:24.563" v="15367" actId="20577"/>
          <ac:spMkLst>
            <pc:docMk/>
            <pc:sldMk cId="1560893807" sldId="474"/>
            <ac:spMk id="19" creationId="{DA6619EB-2677-3772-A3CA-0283B71D7801}"/>
          </ac:spMkLst>
        </pc:spChg>
      </pc:sldChg>
      <pc:sldChg chg="modSp add del mod modAnim">
        <pc:chgData name="Rob Trueman" userId="064f5b51-51fb-4d25-9899-1009055f4a23" providerId="ADAL" clId="{3E9262D4-A646-491B-920A-ABACB4A57A82}" dt="2023-11-18T15:20:55.089" v="16985" actId="47"/>
        <pc:sldMkLst>
          <pc:docMk/>
          <pc:sldMk cId="261873665" sldId="475"/>
        </pc:sldMkLst>
        <pc:spChg chg="mod">
          <ac:chgData name="Rob Trueman" userId="064f5b51-51fb-4d25-9899-1009055f4a23" providerId="ADAL" clId="{3E9262D4-A646-491B-920A-ABACB4A57A82}" dt="2023-11-18T15:20:22.659" v="16980" actId="20577"/>
          <ac:spMkLst>
            <pc:docMk/>
            <pc:sldMk cId="261873665" sldId="475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18T15:17:27.253" v="16857" actId="20577"/>
          <ac:spMkLst>
            <pc:docMk/>
            <pc:sldMk cId="261873665" sldId="475"/>
            <ac:spMk id="19" creationId="{DA6619EB-2677-3772-A3CA-0283B71D7801}"/>
          </ac:spMkLst>
        </pc:spChg>
      </pc:sldChg>
      <pc:sldChg chg="addSp delSp modSp add mod modAnim">
        <pc:chgData name="Rob Trueman" userId="064f5b51-51fb-4d25-9899-1009055f4a23" providerId="ADAL" clId="{3E9262D4-A646-491B-920A-ABACB4A57A82}" dt="2023-11-20T10:01:57.966" v="19952"/>
        <pc:sldMkLst>
          <pc:docMk/>
          <pc:sldMk cId="691144678" sldId="475"/>
        </pc:sldMkLst>
        <pc:spChg chg="mod">
          <ac:chgData name="Rob Trueman" userId="064f5b51-51fb-4d25-9899-1009055f4a23" providerId="ADAL" clId="{3E9262D4-A646-491B-920A-ABACB4A57A82}" dt="2023-11-20T10:01:07.879" v="19935" actId="1076"/>
          <ac:spMkLst>
            <pc:docMk/>
            <pc:sldMk cId="691144678" sldId="475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20T10:00:40.368" v="19906" actId="1076"/>
          <ac:spMkLst>
            <pc:docMk/>
            <pc:sldMk cId="691144678" sldId="475"/>
            <ac:spMk id="6" creationId="{8D1D6322-19BA-C414-E9C6-C464F6DCDFAC}"/>
          </ac:spMkLst>
        </pc:spChg>
        <pc:spChg chg="add mod">
          <ac:chgData name="Rob Trueman" userId="064f5b51-51fb-4d25-9899-1009055f4a23" providerId="ADAL" clId="{3E9262D4-A646-491B-920A-ABACB4A57A82}" dt="2023-11-20T10:01:38.396" v="19945" actId="207"/>
          <ac:spMkLst>
            <pc:docMk/>
            <pc:sldMk cId="691144678" sldId="475"/>
            <ac:spMk id="8" creationId="{78C19F6C-5EB3-F176-3358-2D4F54C147DC}"/>
          </ac:spMkLst>
        </pc:spChg>
        <pc:spChg chg="mod">
          <ac:chgData name="Rob Trueman" userId="064f5b51-51fb-4d25-9899-1009055f4a23" providerId="ADAL" clId="{3E9262D4-A646-491B-920A-ABACB4A57A82}" dt="2023-11-18T15:45:30.018" v="17844" actId="20577"/>
          <ac:spMkLst>
            <pc:docMk/>
            <pc:sldMk cId="691144678" sldId="475"/>
            <ac:spMk id="19" creationId="{DA6619EB-2677-3772-A3CA-0283B71D7801}"/>
          </ac:spMkLst>
        </pc:spChg>
        <pc:picChg chg="add del mod">
          <ac:chgData name="Rob Trueman" userId="064f5b51-51fb-4d25-9899-1009055f4a23" providerId="ADAL" clId="{3E9262D4-A646-491B-920A-ABACB4A57A82}" dt="2023-11-18T20:14:27.017" v="19346" actId="478"/>
          <ac:picMkLst>
            <pc:docMk/>
            <pc:sldMk cId="691144678" sldId="475"/>
            <ac:picMk id="4" creationId="{173ED15B-779F-85FC-189D-5A7219C25E73}"/>
          </ac:picMkLst>
        </pc:picChg>
        <pc:picChg chg="add mod">
          <ac:chgData name="Rob Trueman" userId="064f5b51-51fb-4d25-9899-1009055f4a23" providerId="ADAL" clId="{3E9262D4-A646-491B-920A-ABACB4A57A82}" dt="2023-11-20T10:01:41.510" v="19946" actId="14100"/>
          <ac:picMkLst>
            <pc:docMk/>
            <pc:sldMk cId="691144678" sldId="475"/>
            <ac:picMk id="7" creationId="{133BC459-E0F4-3F3B-FBD0-24D1E1045BCB}"/>
          </ac:picMkLst>
        </pc:picChg>
      </pc:sldChg>
      <pc:sldChg chg="addSp delSp modSp add mod ord addAnim delAnim modAnim">
        <pc:chgData name="Rob Trueman" userId="064f5b51-51fb-4d25-9899-1009055f4a23" providerId="ADAL" clId="{3E9262D4-A646-491B-920A-ABACB4A57A82}" dt="2023-11-20T12:38:39.739" v="28454" actId="20577"/>
        <pc:sldMkLst>
          <pc:docMk/>
          <pc:sldMk cId="4289519698" sldId="476"/>
        </pc:sldMkLst>
        <pc:spChg chg="add del mod">
          <ac:chgData name="Rob Trueman" userId="064f5b51-51fb-4d25-9899-1009055f4a23" providerId="ADAL" clId="{3E9262D4-A646-491B-920A-ABACB4A57A82}" dt="2023-11-20T12:38:33.861" v="28450" actId="20577"/>
          <ac:spMkLst>
            <pc:docMk/>
            <pc:sldMk cId="4289519698" sldId="476"/>
            <ac:spMk id="2" creationId="{5DC10DD6-DBBA-57CE-B190-2532693AD757}"/>
          </ac:spMkLst>
        </pc:spChg>
        <pc:spChg chg="add del mod">
          <ac:chgData name="Rob Trueman" userId="064f5b51-51fb-4d25-9899-1009055f4a23" providerId="ADAL" clId="{3E9262D4-A646-491B-920A-ABACB4A57A82}" dt="2023-11-18T15:25:09.896" v="17028" actId="478"/>
          <ac:spMkLst>
            <pc:docMk/>
            <pc:sldMk cId="4289519698" sldId="476"/>
            <ac:spMk id="6" creationId="{8D1D6322-19BA-C414-E9C6-C464F6DCDFAC}"/>
          </ac:spMkLst>
        </pc:spChg>
        <pc:spChg chg="mod">
          <ac:chgData name="Rob Trueman" userId="064f5b51-51fb-4d25-9899-1009055f4a23" providerId="ADAL" clId="{3E9262D4-A646-491B-920A-ABACB4A57A82}" dt="2023-11-18T19:27:21.064" v="17863" actId="20577"/>
          <ac:spMkLst>
            <pc:docMk/>
            <pc:sldMk cId="4289519698" sldId="476"/>
            <ac:spMk id="19" creationId="{DA6619EB-2677-3772-A3CA-0283B71D7801}"/>
          </ac:spMkLst>
        </pc:spChg>
      </pc:sldChg>
      <pc:sldChg chg="modSp add mod modAnim">
        <pc:chgData name="Rob Trueman" userId="064f5b51-51fb-4d25-9899-1009055f4a23" providerId="ADAL" clId="{3E9262D4-A646-491B-920A-ABACB4A57A82}" dt="2023-11-28T12:58:47.012" v="38532" actId="20577"/>
        <pc:sldMkLst>
          <pc:docMk/>
          <pc:sldMk cId="2147098646" sldId="477"/>
        </pc:sldMkLst>
        <pc:spChg chg="mod">
          <ac:chgData name="Rob Trueman" userId="064f5b51-51fb-4d25-9899-1009055f4a23" providerId="ADAL" clId="{3E9262D4-A646-491B-920A-ABACB4A57A82}" dt="2023-11-28T12:58:47.012" v="38532" actId="20577"/>
          <ac:spMkLst>
            <pc:docMk/>
            <pc:sldMk cId="2147098646" sldId="477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20T10:31:52.376" v="20037" actId="20577"/>
          <ac:spMkLst>
            <pc:docMk/>
            <pc:sldMk cId="2147098646" sldId="477"/>
            <ac:spMk id="19" creationId="{DA6619EB-2677-3772-A3CA-0283B71D7801}"/>
          </ac:spMkLst>
        </pc:spChg>
      </pc:sldChg>
      <pc:sldChg chg="add del">
        <pc:chgData name="Rob Trueman" userId="064f5b51-51fb-4d25-9899-1009055f4a23" providerId="ADAL" clId="{3E9262D4-A646-491B-920A-ABACB4A57A82}" dt="2023-11-18T15:24:52.169" v="17023" actId="47"/>
        <pc:sldMkLst>
          <pc:docMk/>
          <pc:sldMk cId="2735701464" sldId="477"/>
        </pc:sldMkLst>
      </pc:sldChg>
      <pc:sldChg chg="addSp delSp modSp add mod modAnim">
        <pc:chgData name="Rob Trueman" userId="064f5b51-51fb-4d25-9899-1009055f4a23" providerId="ADAL" clId="{3E9262D4-A646-491B-920A-ABACB4A57A82}" dt="2023-11-20T11:18:21.260" v="23470" actId="207"/>
        <pc:sldMkLst>
          <pc:docMk/>
          <pc:sldMk cId="4004880099" sldId="478"/>
        </pc:sldMkLst>
        <pc:spChg chg="mod">
          <ac:chgData name="Rob Trueman" userId="064f5b51-51fb-4d25-9899-1009055f4a23" providerId="ADAL" clId="{3E9262D4-A646-491B-920A-ABACB4A57A82}" dt="2023-11-20T11:18:21.260" v="23470" actId="207"/>
          <ac:spMkLst>
            <pc:docMk/>
            <pc:sldMk cId="4004880099" sldId="478"/>
            <ac:spMk id="3" creationId="{32E325E7-0A43-C329-31F2-DBA04E91F0B2}"/>
          </ac:spMkLst>
        </pc:spChg>
        <pc:spChg chg="mod">
          <ac:chgData name="Rob Trueman" userId="064f5b51-51fb-4d25-9899-1009055f4a23" providerId="ADAL" clId="{3E9262D4-A646-491B-920A-ABACB4A57A82}" dt="2023-11-20T10:58:03.967" v="22353" actId="20577"/>
          <ac:spMkLst>
            <pc:docMk/>
            <pc:sldMk cId="4004880099" sldId="478"/>
            <ac:spMk id="19" creationId="{DA6619EB-2677-3772-A3CA-0283B71D7801}"/>
          </ac:spMkLst>
        </pc:spChg>
        <pc:picChg chg="add del mod">
          <ac:chgData name="Rob Trueman" userId="064f5b51-51fb-4d25-9899-1009055f4a23" providerId="ADAL" clId="{3E9262D4-A646-491B-920A-ABACB4A57A82}" dt="2023-11-20T10:50:49.293" v="21539" actId="478"/>
          <ac:picMkLst>
            <pc:docMk/>
            <pc:sldMk cId="4004880099" sldId="478"/>
            <ac:picMk id="4" creationId="{A57F7FF0-A39A-9D5E-80A0-3CADD8AB6A10}"/>
          </ac:picMkLst>
        </pc:picChg>
        <pc:picChg chg="add mod">
          <ac:chgData name="Rob Trueman" userId="064f5b51-51fb-4d25-9899-1009055f4a23" providerId="ADAL" clId="{3E9262D4-A646-491B-920A-ABACB4A57A82}" dt="2023-11-20T10:51:15.991" v="21543" actId="1076"/>
          <ac:picMkLst>
            <pc:docMk/>
            <pc:sldMk cId="4004880099" sldId="478"/>
            <ac:picMk id="5" creationId="{9949990F-0108-F4DC-A8CC-4A62C0071DF5}"/>
          </ac:picMkLst>
        </pc:picChg>
      </pc:sldChg>
      <pc:sldChg chg="addSp delSp modSp add mod addAnim delAnim modAnim">
        <pc:chgData name="Rob Trueman" userId="064f5b51-51fb-4d25-9899-1009055f4a23" providerId="ADAL" clId="{3E9262D4-A646-491B-920A-ABACB4A57A82}" dt="2023-11-20T11:18:33.586" v="23474" actId="207"/>
        <pc:sldMkLst>
          <pc:docMk/>
          <pc:sldMk cId="2470001568" sldId="479"/>
        </pc:sldMkLst>
        <pc:spChg chg="add del mod">
          <ac:chgData name="Rob Trueman" userId="064f5b51-51fb-4d25-9899-1009055f4a23" providerId="ADAL" clId="{3E9262D4-A646-491B-920A-ABACB4A57A82}" dt="2023-11-20T11:18:33.586" v="23474" actId="207"/>
          <ac:spMkLst>
            <pc:docMk/>
            <pc:sldMk cId="2470001568" sldId="479"/>
            <ac:spMk id="2" creationId="{31339101-C3A8-CE4D-D999-8B8D7A83E23C}"/>
          </ac:spMkLst>
        </pc:spChg>
        <pc:spChg chg="mod">
          <ac:chgData name="Rob Trueman" userId="064f5b51-51fb-4d25-9899-1009055f4a23" providerId="ADAL" clId="{3E9262D4-A646-491B-920A-ABACB4A57A82}" dt="2023-11-20T10:55:18.392" v="22086" actId="20577"/>
          <ac:spMkLst>
            <pc:docMk/>
            <pc:sldMk cId="2470001568" sldId="479"/>
            <ac:spMk id="3" creationId="{32E325E7-0A43-C329-31F2-DBA04E91F0B2}"/>
          </ac:spMkLst>
        </pc:spChg>
        <pc:spChg chg="mod">
          <ac:chgData name="Rob Trueman" userId="064f5b51-51fb-4d25-9899-1009055f4a23" providerId="ADAL" clId="{3E9262D4-A646-491B-920A-ABACB4A57A82}" dt="2023-11-20T10:58:09.181" v="22359" actId="20577"/>
          <ac:spMkLst>
            <pc:docMk/>
            <pc:sldMk cId="2470001568" sldId="479"/>
            <ac:spMk id="19" creationId="{DA6619EB-2677-3772-A3CA-0283B71D7801}"/>
          </ac:spMkLst>
        </pc:spChg>
      </pc:sldChg>
      <pc:sldChg chg="addSp delSp modSp add mod delAnim modAnim">
        <pc:chgData name="Rob Trueman" userId="064f5b51-51fb-4d25-9899-1009055f4a23" providerId="ADAL" clId="{3E9262D4-A646-491B-920A-ABACB4A57A82}" dt="2023-11-20T11:18:57.558" v="23479"/>
        <pc:sldMkLst>
          <pc:docMk/>
          <pc:sldMk cId="684276207" sldId="480"/>
        </pc:sldMkLst>
        <pc:spChg chg="add del mod">
          <ac:chgData name="Rob Trueman" userId="064f5b51-51fb-4d25-9899-1009055f4a23" providerId="ADAL" clId="{3E9262D4-A646-491B-920A-ABACB4A57A82}" dt="2023-11-20T10:59:00.651" v="22371"/>
          <ac:spMkLst>
            <pc:docMk/>
            <pc:sldMk cId="684276207" sldId="480"/>
            <ac:spMk id="2" creationId="{EF05C97C-4E4F-42A2-804A-E58DA5CABC36}"/>
          </ac:spMkLst>
        </pc:spChg>
        <pc:spChg chg="mod">
          <ac:chgData name="Rob Trueman" userId="064f5b51-51fb-4d25-9899-1009055f4a23" providerId="ADAL" clId="{3E9262D4-A646-491B-920A-ABACB4A57A82}" dt="2023-11-20T11:18:53.691" v="23477" actId="207"/>
          <ac:spMkLst>
            <pc:docMk/>
            <pc:sldMk cId="684276207" sldId="480"/>
            <ac:spMk id="3" creationId="{32E325E7-0A43-C329-31F2-DBA04E91F0B2}"/>
          </ac:spMkLst>
        </pc:spChg>
        <pc:spChg chg="add del mod">
          <ac:chgData name="Rob Trueman" userId="064f5b51-51fb-4d25-9899-1009055f4a23" providerId="ADAL" clId="{3E9262D4-A646-491B-920A-ABACB4A57A82}" dt="2023-11-20T10:59:22.573" v="22375" actId="21"/>
          <ac:spMkLst>
            <pc:docMk/>
            <pc:sldMk cId="684276207" sldId="480"/>
            <ac:spMk id="4" creationId="{238851DC-5DF0-F6BD-BB39-F5F70D1CD0EB}"/>
          </ac:spMkLst>
        </pc:spChg>
        <pc:spChg chg="add del mod">
          <ac:chgData name="Rob Trueman" userId="064f5b51-51fb-4d25-9899-1009055f4a23" providerId="ADAL" clId="{3E9262D4-A646-491B-920A-ABACB4A57A82}" dt="2023-11-20T11:18:37.683" v="23475" actId="21"/>
          <ac:spMkLst>
            <pc:docMk/>
            <pc:sldMk cId="684276207" sldId="480"/>
            <ac:spMk id="7" creationId="{8F400CBB-390D-E5FC-19EA-C2C886FE2323}"/>
          </ac:spMkLst>
        </pc:spChg>
        <pc:spChg chg="add mod">
          <ac:chgData name="Rob Trueman" userId="064f5b51-51fb-4d25-9899-1009055f4a23" providerId="ADAL" clId="{3E9262D4-A646-491B-920A-ABACB4A57A82}" dt="2023-11-20T11:18:55.745" v="23478"/>
          <ac:spMkLst>
            <pc:docMk/>
            <pc:sldMk cId="684276207" sldId="480"/>
            <ac:spMk id="8" creationId="{B0D57EA2-0C2F-D2F2-DBBF-99EB30D87EAF}"/>
          </ac:spMkLst>
        </pc:spChg>
        <pc:spChg chg="mod">
          <ac:chgData name="Rob Trueman" userId="064f5b51-51fb-4d25-9899-1009055f4a23" providerId="ADAL" clId="{3E9262D4-A646-491B-920A-ABACB4A57A82}" dt="2023-11-20T10:58:14.136" v="22365" actId="20577"/>
          <ac:spMkLst>
            <pc:docMk/>
            <pc:sldMk cId="684276207" sldId="480"/>
            <ac:spMk id="19" creationId="{DA6619EB-2677-3772-A3CA-0283B71D7801}"/>
          </ac:spMkLst>
        </pc:spChg>
      </pc:sldChg>
      <pc:sldChg chg="addSp modSp add mod modAnim">
        <pc:chgData name="Rob Trueman" userId="064f5b51-51fb-4d25-9899-1009055f4a23" providerId="ADAL" clId="{3E9262D4-A646-491B-920A-ABACB4A57A82}" dt="2023-11-20T11:09:22.647" v="22389" actId="167"/>
        <pc:sldMkLst>
          <pc:docMk/>
          <pc:sldMk cId="3824799394" sldId="481"/>
        </pc:sldMkLst>
        <pc:picChg chg="add mod ord">
          <ac:chgData name="Rob Trueman" userId="064f5b51-51fb-4d25-9899-1009055f4a23" providerId="ADAL" clId="{3E9262D4-A646-491B-920A-ABACB4A57A82}" dt="2023-11-20T11:09:22.647" v="22389" actId="167"/>
          <ac:picMkLst>
            <pc:docMk/>
            <pc:sldMk cId="3824799394" sldId="481"/>
            <ac:picMk id="2" creationId="{94289AE8-01F6-6A9F-C404-3D3F350AB74B}"/>
          </ac:picMkLst>
        </pc:picChg>
      </pc:sldChg>
      <pc:sldChg chg="addSp delSp modSp add mod delAnim modAnim">
        <pc:chgData name="Rob Trueman" userId="064f5b51-51fb-4d25-9899-1009055f4a23" providerId="ADAL" clId="{3E9262D4-A646-491B-920A-ABACB4A57A82}" dt="2023-11-20T11:10:52.125" v="22397" actId="167"/>
        <pc:sldMkLst>
          <pc:docMk/>
          <pc:sldMk cId="575137762" sldId="482"/>
        </pc:sldMkLst>
        <pc:spChg chg="ord">
          <ac:chgData name="Rob Trueman" userId="064f5b51-51fb-4d25-9899-1009055f4a23" providerId="ADAL" clId="{3E9262D4-A646-491B-920A-ABACB4A57A82}" dt="2023-11-20T11:10:43.270" v="22393" actId="167"/>
          <ac:spMkLst>
            <pc:docMk/>
            <pc:sldMk cId="575137762" sldId="482"/>
            <ac:spMk id="6" creationId="{8D1D6322-19BA-C414-E9C6-C464F6DCDFAC}"/>
          </ac:spMkLst>
        </pc:spChg>
        <pc:picChg chg="add del mod ord">
          <ac:chgData name="Rob Trueman" userId="064f5b51-51fb-4d25-9899-1009055f4a23" providerId="ADAL" clId="{3E9262D4-A646-491B-920A-ABACB4A57A82}" dt="2023-11-20T11:10:44.273" v="22394" actId="478"/>
          <ac:picMkLst>
            <pc:docMk/>
            <pc:sldMk cId="575137762" sldId="482"/>
            <ac:picMk id="2" creationId="{0FCE562E-16F8-424F-38D3-EAFDB4E82F7E}"/>
          </ac:picMkLst>
        </pc:picChg>
        <pc:picChg chg="add mod ord">
          <ac:chgData name="Rob Trueman" userId="064f5b51-51fb-4d25-9899-1009055f4a23" providerId="ADAL" clId="{3E9262D4-A646-491B-920A-ABACB4A57A82}" dt="2023-11-20T11:10:52.125" v="22397" actId="167"/>
          <ac:picMkLst>
            <pc:docMk/>
            <pc:sldMk cId="575137762" sldId="482"/>
            <ac:picMk id="3" creationId="{DB664E0E-6EE5-ABC8-1AD7-FB362CE3D59B}"/>
          </ac:picMkLst>
        </pc:picChg>
      </pc:sldChg>
      <pc:sldChg chg="modSp add mod modAnim">
        <pc:chgData name="Rob Trueman" userId="064f5b51-51fb-4d25-9899-1009055f4a23" providerId="ADAL" clId="{3E9262D4-A646-491B-920A-ABACB4A57A82}" dt="2023-11-20T11:22:26.640" v="23708"/>
        <pc:sldMkLst>
          <pc:docMk/>
          <pc:sldMk cId="632585818" sldId="483"/>
        </pc:sldMkLst>
        <pc:spChg chg="mod">
          <ac:chgData name="Rob Trueman" userId="064f5b51-51fb-4d25-9899-1009055f4a23" providerId="ADAL" clId="{3E9262D4-A646-491B-920A-ABACB4A57A82}" dt="2023-11-20T11:22:12.637" v="23704" actId="207"/>
          <ac:spMkLst>
            <pc:docMk/>
            <pc:sldMk cId="632585818" sldId="483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20T11:11:18.199" v="22428" actId="20577"/>
          <ac:spMkLst>
            <pc:docMk/>
            <pc:sldMk cId="632585818" sldId="483"/>
            <ac:spMk id="19" creationId="{DA6619EB-2677-3772-A3CA-0283B71D7801}"/>
          </ac:spMkLst>
        </pc:spChg>
      </pc:sldChg>
      <pc:sldChg chg="addSp delSp modSp add mod modAnim">
        <pc:chgData name="Rob Trueman" userId="064f5b51-51fb-4d25-9899-1009055f4a23" providerId="ADAL" clId="{3E9262D4-A646-491B-920A-ABACB4A57A82}" dt="2023-11-28T16:11:38.432" v="38856" actId="20577"/>
        <pc:sldMkLst>
          <pc:docMk/>
          <pc:sldMk cId="266312957" sldId="484"/>
        </pc:sldMkLst>
        <pc:spChg chg="mod">
          <ac:chgData name="Rob Trueman" userId="064f5b51-51fb-4d25-9899-1009055f4a23" providerId="ADAL" clId="{3E9262D4-A646-491B-920A-ABACB4A57A82}" dt="2023-11-28T16:11:38.432" v="38856" actId="20577"/>
          <ac:spMkLst>
            <pc:docMk/>
            <pc:sldMk cId="266312957" sldId="484"/>
            <ac:spMk id="2" creationId="{5DC10DD6-DBBA-57CE-B190-2532693AD757}"/>
          </ac:spMkLst>
        </pc:spChg>
        <pc:spChg chg="add del mod">
          <ac:chgData name="Rob Trueman" userId="064f5b51-51fb-4d25-9899-1009055f4a23" providerId="ADAL" clId="{3E9262D4-A646-491B-920A-ABACB4A57A82}" dt="2023-11-20T11:33:57.546" v="24753" actId="21"/>
          <ac:spMkLst>
            <pc:docMk/>
            <pc:sldMk cId="266312957" sldId="484"/>
            <ac:spMk id="5" creationId="{C01397A5-DD7A-94D5-705D-291EF2A8AF4A}"/>
          </ac:spMkLst>
        </pc:spChg>
        <pc:spChg chg="add del mod">
          <ac:chgData name="Rob Trueman" userId="064f5b51-51fb-4d25-9899-1009055f4a23" providerId="ADAL" clId="{3E9262D4-A646-491B-920A-ABACB4A57A82}" dt="2023-11-20T11:34:53.815" v="24777" actId="478"/>
          <ac:spMkLst>
            <pc:docMk/>
            <pc:sldMk cId="266312957" sldId="484"/>
            <ac:spMk id="7" creationId="{4A96C2AC-09C8-2D5D-35F5-EE89DD05151B}"/>
          </ac:spMkLst>
        </pc:spChg>
        <pc:spChg chg="add mod">
          <ac:chgData name="Rob Trueman" userId="064f5b51-51fb-4d25-9899-1009055f4a23" providerId="ADAL" clId="{3E9262D4-A646-491B-920A-ABACB4A57A82}" dt="2023-11-20T11:35:30.671" v="24789" actId="1076"/>
          <ac:spMkLst>
            <pc:docMk/>
            <pc:sldMk cId="266312957" sldId="484"/>
            <ac:spMk id="8" creationId="{ECFFC149-6767-5D9D-486B-5905A34F99C7}"/>
          </ac:spMkLst>
        </pc:spChg>
        <pc:spChg chg="mod">
          <ac:chgData name="Rob Trueman" userId="064f5b51-51fb-4d25-9899-1009055f4a23" providerId="ADAL" clId="{3E9262D4-A646-491B-920A-ABACB4A57A82}" dt="2023-11-20T11:22:46.160" v="23728" actId="20577"/>
          <ac:spMkLst>
            <pc:docMk/>
            <pc:sldMk cId="266312957" sldId="484"/>
            <ac:spMk id="19" creationId="{DA6619EB-2677-3772-A3CA-0283B71D7801}"/>
          </ac:spMkLst>
        </pc:spChg>
        <pc:picChg chg="add mod modCrop">
          <ac:chgData name="Rob Trueman" userId="064f5b51-51fb-4d25-9899-1009055f4a23" providerId="ADAL" clId="{3E9262D4-A646-491B-920A-ABACB4A57A82}" dt="2023-11-20T11:35:54.764" v="24796" actId="1076"/>
          <ac:picMkLst>
            <pc:docMk/>
            <pc:sldMk cId="266312957" sldId="484"/>
            <ac:picMk id="4" creationId="{9CD072DB-7B19-31B3-553D-9CAB6A585366}"/>
          </ac:picMkLst>
        </pc:picChg>
      </pc:sldChg>
      <pc:sldChg chg="addSp modSp add mod modAnim">
        <pc:chgData name="Rob Trueman" userId="064f5b51-51fb-4d25-9899-1009055f4a23" providerId="ADAL" clId="{3E9262D4-A646-491B-920A-ABACB4A57A82}" dt="2023-11-20T11:49:57.239" v="26066"/>
        <pc:sldMkLst>
          <pc:docMk/>
          <pc:sldMk cId="2978248693" sldId="485"/>
        </pc:sldMkLst>
        <pc:spChg chg="mod">
          <ac:chgData name="Rob Trueman" userId="064f5b51-51fb-4d25-9899-1009055f4a23" providerId="ADAL" clId="{3E9262D4-A646-491B-920A-ABACB4A57A82}" dt="2023-11-20T11:49:09.341" v="26051" actId="1076"/>
          <ac:spMkLst>
            <pc:docMk/>
            <pc:sldMk cId="2978248693" sldId="485"/>
            <ac:spMk id="2" creationId="{5DC10DD6-DBBA-57CE-B190-2532693AD757}"/>
          </ac:spMkLst>
        </pc:spChg>
        <pc:spChg chg="add mod">
          <ac:chgData name="Rob Trueman" userId="064f5b51-51fb-4d25-9899-1009055f4a23" providerId="ADAL" clId="{3E9262D4-A646-491B-920A-ABACB4A57A82}" dt="2023-11-20T11:49:09.341" v="26051" actId="1076"/>
          <ac:spMkLst>
            <pc:docMk/>
            <pc:sldMk cId="2978248693" sldId="485"/>
            <ac:spMk id="3" creationId="{C25A7EF1-4FCD-CB7F-9AA1-3263571EECDA}"/>
          </ac:spMkLst>
        </pc:spChg>
        <pc:spChg chg="mod">
          <ac:chgData name="Rob Trueman" userId="064f5b51-51fb-4d25-9899-1009055f4a23" providerId="ADAL" clId="{3E9262D4-A646-491B-920A-ABACB4A57A82}" dt="2023-11-20T11:49:05.528" v="26050" actId="1076"/>
          <ac:spMkLst>
            <pc:docMk/>
            <pc:sldMk cId="2978248693" sldId="485"/>
            <ac:spMk id="6" creationId="{8D1D6322-19BA-C414-E9C6-C464F6DCDFAC}"/>
          </ac:spMkLst>
        </pc:spChg>
        <pc:spChg chg="mod">
          <ac:chgData name="Rob Trueman" userId="064f5b51-51fb-4d25-9899-1009055f4a23" providerId="ADAL" clId="{3E9262D4-A646-491B-920A-ABACB4A57A82}" dt="2023-11-20T11:36:42.148" v="24822" actId="20577"/>
          <ac:spMkLst>
            <pc:docMk/>
            <pc:sldMk cId="2978248693" sldId="485"/>
            <ac:spMk id="19" creationId="{DA6619EB-2677-3772-A3CA-0283B71D7801}"/>
          </ac:spMkLst>
        </pc:spChg>
        <pc:picChg chg="add mod modCrop">
          <ac:chgData name="Rob Trueman" userId="064f5b51-51fb-4d25-9899-1009055f4a23" providerId="ADAL" clId="{3E9262D4-A646-491B-920A-ABACB4A57A82}" dt="2023-11-20T11:49:38.252" v="26060" actId="1076"/>
          <ac:picMkLst>
            <pc:docMk/>
            <pc:sldMk cId="2978248693" sldId="485"/>
            <ac:picMk id="5" creationId="{6FF7A21F-94C2-C87D-667A-EE03C556127C}"/>
          </ac:picMkLst>
        </pc:picChg>
      </pc:sldChg>
      <pc:sldChg chg="modSp add modAnim">
        <pc:chgData name="Rob Trueman" userId="064f5b51-51fb-4d25-9899-1009055f4a23" providerId="ADAL" clId="{3E9262D4-A646-491B-920A-ABACB4A57A82}" dt="2023-11-20T11:59:49.384" v="27375" actId="207"/>
        <pc:sldMkLst>
          <pc:docMk/>
          <pc:sldMk cId="867746095" sldId="486"/>
        </pc:sldMkLst>
        <pc:spChg chg="mod">
          <ac:chgData name="Rob Trueman" userId="064f5b51-51fb-4d25-9899-1009055f4a23" providerId="ADAL" clId="{3E9262D4-A646-491B-920A-ABACB4A57A82}" dt="2023-11-20T11:59:49.384" v="27375" actId="207"/>
          <ac:spMkLst>
            <pc:docMk/>
            <pc:sldMk cId="867746095" sldId="486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20T11:50:16.001" v="26093" actId="20577"/>
          <ac:spMkLst>
            <pc:docMk/>
            <pc:sldMk cId="867746095" sldId="486"/>
            <ac:spMk id="19" creationId="{DA6619EB-2677-3772-A3CA-0283B71D7801}"/>
          </ac:spMkLst>
        </pc:spChg>
      </pc:sldChg>
      <pc:sldChg chg="modSp add mod modAnim">
        <pc:chgData name="Rob Trueman" userId="064f5b51-51fb-4d25-9899-1009055f4a23" providerId="ADAL" clId="{3E9262D4-A646-491B-920A-ABACB4A57A82}" dt="2023-11-28T13:01:25.374" v="38534" actId="207"/>
        <pc:sldMkLst>
          <pc:docMk/>
          <pc:sldMk cId="540363686" sldId="487"/>
        </pc:sldMkLst>
        <pc:spChg chg="mod">
          <ac:chgData name="Rob Trueman" userId="064f5b51-51fb-4d25-9899-1009055f4a23" providerId="ADAL" clId="{3E9262D4-A646-491B-920A-ABACB4A57A82}" dt="2023-11-28T13:01:25.374" v="38534" actId="207"/>
          <ac:spMkLst>
            <pc:docMk/>
            <pc:sldMk cId="540363686" sldId="487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20T12:00:14.760" v="27392" actId="20577"/>
          <ac:spMkLst>
            <pc:docMk/>
            <pc:sldMk cId="540363686" sldId="487"/>
            <ac:spMk id="19" creationId="{DA6619EB-2677-3772-A3CA-0283B71D7801}"/>
          </ac:spMkLst>
        </pc:spChg>
      </pc:sldChg>
      <pc:sldChg chg="modSp add mod modAnim">
        <pc:chgData name="Rob Trueman" userId="064f5b51-51fb-4d25-9899-1009055f4a23" providerId="ADAL" clId="{3E9262D4-A646-491B-920A-ABACB4A57A82}" dt="2023-11-28T13:02:01.510" v="38540" actId="20577"/>
        <pc:sldMkLst>
          <pc:docMk/>
          <pc:sldMk cId="265481889" sldId="488"/>
        </pc:sldMkLst>
        <pc:spChg chg="mod">
          <ac:chgData name="Rob Trueman" userId="064f5b51-51fb-4d25-9899-1009055f4a23" providerId="ADAL" clId="{3E9262D4-A646-491B-920A-ABACB4A57A82}" dt="2023-11-28T13:02:01.510" v="38540" actId="20577"/>
          <ac:spMkLst>
            <pc:docMk/>
            <pc:sldMk cId="265481889" sldId="488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20T12:41:27.980" v="28474" actId="20577"/>
          <ac:spMkLst>
            <pc:docMk/>
            <pc:sldMk cId="265481889" sldId="488"/>
            <ac:spMk id="19" creationId="{DA6619EB-2677-3772-A3CA-0283B71D7801}"/>
          </ac:spMkLst>
        </pc:spChg>
      </pc:sldChg>
      <pc:sldChg chg="addSp delSp modSp add mod delAnim modAnim">
        <pc:chgData name="Rob Trueman" userId="064f5b51-51fb-4d25-9899-1009055f4a23" providerId="ADAL" clId="{3E9262D4-A646-491B-920A-ABACB4A57A82}" dt="2023-11-20T13:03:56.823" v="29938" actId="1076"/>
        <pc:sldMkLst>
          <pc:docMk/>
          <pc:sldMk cId="682044201" sldId="489"/>
        </pc:sldMkLst>
        <pc:spChg chg="add del mod">
          <ac:chgData name="Rob Trueman" userId="064f5b51-51fb-4d25-9899-1009055f4a23" providerId="ADAL" clId="{3E9262D4-A646-491B-920A-ABACB4A57A82}" dt="2023-11-20T13:02:16.927" v="29921" actId="478"/>
          <ac:spMkLst>
            <pc:docMk/>
            <pc:sldMk cId="682044201" sldId="489"/>
            <ac:spMk id="5" creationId="{069DAC48-60D3-8534-F22B-FDA62F677E89}"/>
          </ac:spMkLst>
        </pc:spChg>
        <pc:spChg chg="mod">
          <ac:chgData name="Rob Trueman" userId="064f5b51-51fb-4d25-9899-1009055f4a23" providerId="ADAL" clId="{3E9262D4-A646-491B-920A-ABACB4A57A82}" dt="2023-11-20T12:55:34.399" v="29668" actId="20577"/>
          <ac:spMkLst>
            <pc:docMk/>
            <pc:sldMk cId="682044201" sldId="489"/>
            <ac:spMk id="9" creationId="{765F91FF-2938-5414-00BC-B0DB623C6A04}"/>
          </ac:spMkLst>
        </pc:spChg>
        <pc:graphicFrameChg chg="mod">
          <ac:chgData name="Rob Trueman" userId="064f5b51-51fb-4d25-9899-1009055f4a23" providerId="ADAL" clId="{3E9262D4-A646-491B-920A-ABACB4A57A82}" dt="2023-11-20T12:51:50.242" v="29388" actId="1076"/>
          <ac:graphicFrameMkLst>
            <pc:docMk/>
            <pc:sldMk cId="682044201" sldId="489"/>
            <ac:graphicFrameMk id="2" creationId="{847C4855-508F-8D87-9D2E-54C449C6D9AE}"/>
          </ac:graphicFrameMkLst>
        </pc:graphicFrameChg>
        <pc:graphicFrameChg chg="del">
          <ac:chgData name="Rob Trueman" userId="064f5b51-51fb-4d25-9899-1009055f4a23" providerId="ADAL" clId="{3E9262D4-A646-491B-920A-ABACB4A57A82}" dt="2023-11-20T12:51:40.715" v="29387" actId="478"/>
          <ac:graphicFrameMkLst>
            <pc:docMk/>
            <pc:sldMk cId="682044201" sldId="489"/>
            <ac:graphicFrameMk id="3" creationId="{8D945D14-E8B0-65C6-9E97-DBAD87039AA7}"/>
          </ac:graphicFrameMkLst>
        </pc:graphicFrameChg>
        <pc:graphicFrameChg chg="mod">
          <ac:chgData name="Rob Trueman" userId="064f5b51-51fb-4d25-9899-1009055f4a23" providerId="ADAL" clId="{3E9262D4-A646-491B-920A-ABACB4A57A82}" dt="2023-11-20T12:51:50.242" v="29388" actId="1076"/>
          <ac:graphicFrameMkLst>
            <pc:docMk/>
            <pc:sldMk cId="682044201" sldId="489"/>
            <ac:graphicFrameMk id="4" creationId="{27C5D5E1-6843-9230-CE78-AC1043899DDF}"/>
          </ac:graphicFrameMkLst>
        </pc:graphicFrameChg>
        <pc:graphicFrameChg chg="mod modGraphic">
          <ac:chgData name="Rob Trueman" userId="064f5b51-51fb-4d25-9899-1009055f4a23" providerId="ADAL" clId="{3E9262D4-A646-491B-920A-ABACB4A57A82}" dt="2023-11-20T13:03:56.823" v="29938" actId="1076"/>
          <ac:graphicFrameMkLst>
            <pc:docMk/>
            <pc:sldMk cId="682044201" sldId="489"/>
            <ac:graphicFrameMk id="10" creationId="{828160B6-ADD7-5A1C-95B9-8D2DF1FB440F}"/>
          </ac:graphicFrameMkLst>
        </pc:graphicFrameChg>
      </pc:sldChg>
      <pc:sldChg chg="modSp add mod modAnim">
        <pc:chgData name="Rob Trueman" userId="064f5b51-51fb-4d25-9899-1009055f4a23" providerId="ADAL" clId="{3E9262D4-A646-491B-920A-ABACB4A57A82}" dt="2023-11-28T13:03:26.744" v="38543" actId="20577"/>
        <pc:sldMkLst>
          <pc:docMk/>
          <pc:sldMk cId="480904415" sldId="490"/>
        </pc:sldMkLst>
        <pc:spChg chg="mod">
          <ac:chgData name="Rob Trueman" userId="064f5b51-51fb-4d25-9899-1009055f4a23" providerId="ADAL" clId="{3E9262D4-A646-491B-920A-ABACB4A57A82}" dt="2023-11-28T13:03:26.744" v="38543" actId="20577"/>
          <ac:spMkLst>
            <pc:docMk/>
            <pc:sldMk cId="480904415" sldId="490"/>
            <ac:spMk id="5" creationId="{069DAC48-60D3-8534-F22B-FDA62F677E89}"/>
          </ac:spMkLst>
        </pc:spChg>
        <pc:graphicFrameChg chg="mod">
          <ac:chgData name="Rob Trueman" userId="064f5b51-51fb-4d25-9899-1009055f4a23" providerId="ADAL" clId="{3E9262D4-A646-491B-920A-ABACB4A57A82}" dt="2023-11-20T13:04:42.639" v="29947" actId="1076"/>
          <ac:graphicFrameMkLst>
            <pc:docMk/>
            <pc:sldMk cId="480904415" sldId="490"/>
            <ac:graphicFrameMk id="10" creationId="{828160B6-ADD7-5A1C-95B9-8D2DF1FB440F}"/>
          </ac:graphicFrameMkLst>
        </pc:graphicFrameChg>
      </pc:sldChg>
      <pc:sldChg chg="addSp delSp modSp add mod addAnim delAnim modAnim">
        <pc:chgData name="Rob Trueman" userId="064f5b51-51fb-4d25-9899-1009055f4a23" providerId="ADAL" clId="{3E9262D4-A646-491B-920A-ABACB4A57A82}" dt="2023-11-28T13:04:36.578" v="38555" actId="1076"/>
        <pc:sldMkLst>
          <pc:docMk/>
          <pc:sldMk cId="2978508252" sldId="491"/>
        </pc:sldMkLst>
        <pc:spChg chg="mod">
          <ac:chgData name="Rob Trueman" userId="064f5b51-51fb-4d25-9899-1009055f4a23" providerId="ADAL" clId="{3E9262D4-A646-491B-920A-ABACB4A57A82}" dt="2023-11-28T13:03:48.550" v="38550" actId="20577"/>
          <ac:spMkLst>
            <pc:docMk/>
            <pc:sldMk cId="2978508252" sldId="491"/>
            <ac:spMk id="5" creationId="{069DAC48-60D3-8534-F22B-FDA62F677E89}"/>
          </ac:spMkLst>
        </pc:spChg>
        <pc:spChg chg="add mod">
          <ac:chgData name="Rob Trueman" userId="064f5b51-51fb-4d25-9899-1009055f4a23" providerId="ADAL" clId="{3E9262D4-A646-491B-920A-ABACB4A57A82}" dt="2023-11-20T13:05:30.214" v="29952"/>
          <ac:spMkLst>
            <pc:docMk/>
            <pc:sldMk cId="2978508252" sldId="491"/>
            <ac:spMk id="8" creationId="{23A33EF8-5A9D-F8E5-395B-0BFDA6D3BFCB}"/>
          </ac:spMkLst>
        </pc:spChg>
        <pc:spChg chg="add del mod">
          <ac:chgData name="Rob Trueman" userId="064f5b51-51fb-4d25-9899-1009055f4a23" providerId="ADAL" clId="{3E9262D4-A646-491B-920A-ABACB4A57A82}" dt="2023-11-20T13:09:56.104" v="30241" actId="21"/>
          <ac:spMkLst>
            <pc:docMk/>
            <pc:sldMk cId="2978508252" sldId="491"/>
            <ac:spMk id="11" creationId="{C87A286C-8D28-163C-DBB0-C604F7768978}"/>
          </ac:spMkLst>
        </pc:spChg>
        <pc:spChg chg="add del mod">
          <ac:chgData name="Rob Trueman" userId="064f5b51-51fb-4d25-9899-1009055f4a23" providerId="ADAL" clId="{3E9262D4-A646-491B-920A-ABACB4A57A82}" dt="2023-11-20T16:06:45.233" v="38019" actId="21"/>
          <ac:spMkLst>
            <pc:docMk/>
            <pc:sldMk cId="2978508252" sldId="491"/>
            <ac:spMk id="12" creationId="{CC820509-B41D-031B-E1C0-4D1DFA7EAAA9}"/>
          </ac:spMkLst>
        </pc:spChg>
        <pc:spChg chg="add del mod">
          <ac:chgData name="Rob Trueman" userId="064f5b51-51fb-4d25-9899-1009055f4a23" providerId="ADAL" clId="{3E9262D4-A646-491B-920A-ABACB4A57A82}" dt="2023-11-28T13:04:36.578" v="38555" actId="1076"/>
          <ac:spMkLst>
            <pc:docMk/>
            <pc:sldMk cId="2978508252" sldId="491"/>
            <ac:spMk id="13" creationId="{329789D8-EA06-0814-C858-515CAEA3FD9D}"/>
          </ac:spMkLst>
        </pc:spChg>
        <pc:graphicFrameChg chg="add del mod modGraphic">
          <ac:chgData name="Rob Trueman" userId="064f5b51-51fb-4d25-9899-1009055f4a23" providerId="ADAL" clId="{3E9262D4-A646-491B-920A-ABACB4A57A82}" dt="2023-11-20T13:03:46.056" v="29935" actId="21"/>
          <ac:graphicFrameMkLst>
            <pc:docMk/>
            <pc:sldMk cId="2978508252" sldId="491"/>
            <ac:graphicFrameMk id="3" creationId="{D2D8BE63-63A1-81A9-D7EA-B4D75B76C5CA}"/>
          </ac:graphicFrameMkLst>
        </pc:graphicFrameChg>
        <pc:graphicFrameChg chg="add mod modGraphic">
          <ac:chgData name="Rob Trueman" userId="064f5b51-51fb-4d25-9899-1009055f4a23" providerId="ADAL" clId="{3E9262D4-A646-491B-920A-ABACB4A57A82}" dt="2023-11-20T13:09:53.556" v="30240" actId="207"/>
          <ac:graphicFrameMkLst>
            <pc:docMk/>
            <pc:sldMk cId="2978508252" sldId="491"/>
            <ac:graphicFrameMk id="7" creationId="{8E55E999-390E-192B-F28F-6DF13DA010B5}"/>
          </ac:graphicFrameMkLst>
        </pc:graphicFrameChg>
        <pc:graphicFrameChg chg="mod modGraphic">
          <ac:chgData name="Rob Trueman" userId="064f5b51-51fb-4d25-9899-1009055f4a23" providerId="ADAL" clId="{3E9262D4-A646-491B-920A-ABACB4A57A82}" dt="2023-11-20T13:03:49.795" v="29936" actId="1076"/>
          <ac:graphicFrameMkLst>
            <pc:docMk/>
            <pc:sldMk cId="2978508252" sldId="491"/>
            <ac:graphicFrameMk id="10" creationId="{828160B6-ADD7-5A1C-95B9-8D2DF1FB440F}"/>
          </ac:graphicFrameMkLst>
        </pc:graphicFrameChg>
      </pc:sldChg>
      <pc:sldChg chg="modSp add mod modAnim">
        <pc:chgData name="Rob Trueman" userId="064f5b51-51fb-4d25-9899-1009055f4a23" providerId="ADAL" clId="{3E9262D4-A646-491B-920A-ABACB4A57A82}" dt="2023-11-20T13:29:38.599" v="31533" actId="207"/>
        <pc:sldMkLst>
          <pc:docMk/>
          <pc:sldMk cId="1237397468" sldId="492"/>
        </pc:sldMkLst>
        <pc:spChg chg="mod">
          <ac:chgData name="Rob Trueman" userId="064f5b51-51fb-4d25-9899-1009055f4a23" providerId="ADAL" clId="{3E9262D4-A646-491B-920A-ABACB4A57A82}" dt="2023-11-20T13:29:38.599" v="31533" actId="207"/>
          <ac:spMkLst>
            <pc:docMk/>
            <pc:sldMk cId="1237397468" sldId="492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20T13:18:24.842" v="30739" actId="20577"/>
          <ac:spMkLst>
            <pc:docMk/>
            <pc:sldMk cId="1237397468" sldId="492"/>
            <ac:spMk id="19" creationId="{DA6619EB-2677-3772-A3CA-0283B71D7801}"/>
          </ac:spMkLst>
        </pc:spChg>
      </pc:sldChg>
      <pc:sldChg chg="addSp delSp modSp add mod modAnim">
        <pc:chgData name="Rob Trueman" userId="064f5b51-51fb-4d25-9899-1009055f4a23" providerId="ADAL" clId="{3E9262D4-A646-491B-920A-ABACB4A57A82}" dt="2023-11-28T13:05:53.769" v="38557" actId="20577"/>
        <pc:sldMkLst>
          <pc:docMk/>
          <pc:sldMk cId="2634219272" sldId="493"/>
        </pc:sldMkLst>
        <pc:spChg chg="mod">
          <ac:chgData name="Rob Trueman" userId="064f5b51-51fb-4d25-9899-1009055f4a23" providerId="ADAL" clId="{3E9262D4-A646-491B-920A-ABACB4A57A82}" dt="2023-11-28T13:05:53.769" v="38557" actId="20577"/>
          <ac:spMkLst>
            <pc:docMk/>
            <pc:sldMk cId="2634219272" sldId="493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20T13:18:29.582" v="30755" actId="20577"/>
          <ac:spMkLst>
            <pc:docMk/>
            <pc:sldMk cId="2634219272" sldId="493"/>
            <ac:spMk id="19" creationId="{DA6619EB-2677-3772-A3CA-0283B71D7801}"/>
          </ac:spMkLst>
        </pc:spChg>
        <pc:picChg chg="add del mod">
          <ac:chgData name="Rob Trueman" userId="064f5b51-51fb-4d25-9899-1009055f4a23" providerId="ADAL" clId="{3E9262D4-A646-491B-920A-ABACB4A57A82}" dt="2023-11-20T13:27:36.667" v="31518" actId="478"/>
          <ac:picMkLst>
            <pc:docMk/>
            <pc:sldMk cId="2634219272" sldId="493"/>
            <ac:picMk id="4" creationId="{3793878F-C230-002E-3A2E-20D7E730454E}"/>
          </ac:picMkLst>
        </pc:picChg>
        <pc:picChg chg="add mod">
          <ac:chgData name="Rob Trueman" userId="064f5b51-51fb-4d25-9899-1009055f4a23" providerId="ADAL" clId="{3E9262D4-A646-491B-920A-ABACB4A57A82}" dt="2023-11-20T13:28:35.394" v="31527" actId="1076"/>
          <ac:picMkLst>
            <pc:docMk/>
            <pc:sldMk cId="2634219272" sldId="493"/>
            <ac:picMk id="7" creationId="{A9352B9C-7E77-9804-E658-221DB969A318}"/>
          </ac:picMkLst>
        </pc:picChg>
      </pc:sldChg>
      <pc:sldChg chg="addSp delSp modSp add mod modAnim">
        <pc:chgData name="Rob Trueman" userId="064f5b51-51fb-4d25-9899-1009055f4a23" providerId="ADAL" clId="{3E9262D4-A646-491B-920A-ABACB4A57A82}" dt="2023-11-28T16:12:47.213" v="38880" actId="20577"/>
        <pc:sldMkLst>
          <pc:docMk/>
          <pc:sldMk cId="3382731485" sldId="494"/>
        </pc:sldMkLst>
        <pc:spChg chg="mod">
          <ac:chgData name="Rob Trueman" userId="064f5b51-51fb-4d25-9899-1009055f4a23" providerId="ADAL" clId="{3E9262D4-A646-491B-920A-ABACB4A57A82}" dt="2023-11-20T14:25:10.799" v="32212" actId="207"/>
          <ac:spMkLst>
            <pc:docMk/>
            <pc:sldMk cId="3382731485" sldId="494"/>
            <ac:spMk id="2" creationId="{5DC10DD6-DBBA-57CE-B190-2532693AD757}"/>
          </ac:spMkLst>
        </pc:spChg>
        <pc:spChg chg="add del mod">
          <ac:chgData name="Rob Trueman" userId="064f5b51-51fb-4d25-9899-1009055f4a23" providerId="ADAL" clId="{3E9262D4-A646-491B-920A-ABACB4A57A82}" dt="2023-11-20T14:23:28.795" v="32182"/>
          <ac:spMkLst>
            <pc:docMk/>
            <pc:sldMk cId="3382731485" sldId="494"/>
            <ac:spMk id="4" creationId="{5455DCCA-CECC-9518-78CD-934F9AF0BC95}"/>
          </ac:spMkLst>
        </pc:spChg>
        <pc:spChg chg="add mod">
          <ac:chgData name="Rob Trueman" userId="064f5b51-51fb-4d25-9899-1009055f4a23" providerId="ADAL" clId="{3E9262D4-A646-491B-920A-ABACB4A57A82}" dt="2023-11-20T14:25:51.142" v="32217" actId="207"/>
          <ac:spMkLst>
            <pc:docMk/>
            <pc:sldMk cId="3382731485" sldId="494"/>
            <ac:spMk id="5" creationId="{4949E09F-D8E1-D6B2-16FE-BB17738DD394}"/>
          </ac:spMkLst>
        </pc:spChg>
        <pc:spChg chg="mod">
          <ac:chgData name="Rob Trueman" userId="064f5b51-51fb-4d25-9899-1009055f4a23" providerId="ADAL" clId="{3E9262D4-A646-491B-920A-ABACB4A57A82}" dt="2023-11-20T14:18:57.607" v="31558" actId="20577"/>
          <ac:spMkLst>
            <pc:docMk/>
            <pc:sldMk cId="3382731485" sldId="494"/>
            <ac:spMk id="19" creationId="{DA6619EB-2677-3772-A3CA-0283B71D7801}"/>
          </ac:spMkLst>
        </pc:spChg>
        <pc:graphicFrameChg chg="add mod modGraphic">
          <ac:chgData name="Rob Trueman" userId="064f5b51-51fb-4d25-9899-1009055f4a23" providerId="ADAL" clId="{3E9262D4-A646-491B-920A-ABACB4A57A82}" dt="2023-11-28T16:12:47.213" v="38880" actId="20577"/>
          <ac:graphicFrameMkLst>
            <pc:docMk/>
            <pc:sldMk cId="3382731485" sldId="494"/>
            <ac:graphicFrameMk id="3" creationId="{D0ECE84F-06EE-5DD0-7822-54D9A0CA1441}"/>
          </ac:graphicFrameMkLst>
        </pc:graphicFrameChg>
      </pc:sldChg>
      <pc:sldChg chg="modSp add mod modAnim">
        <pc:chgData name="Rob Trueman" userId="064f5b51-51fb-4d25-9899-1009055f4a23" providerId="ADAL" clId="{3E9262D4-A646-491B-920A-ABACB4A57A82}" dt="2023-11-20T14:51:01.036" v="34138"/>
        <pc:sldMkLst>
          <pc:docMk/>
          <pc:sldMk cId="3388071321" sldId="495"/>
        </pc:sldMkLst>
        <pc:spChg chg="mod">
          <ac:chgData name="Rob Trueman" userId="064f5b51-51fb-4d25-9899-1009055f4a23" providerId="ADAL" clId="{3E9262D4-A646-491B-920A-ABACB4A57A82}" dt="2023-11-20T14:50:52.482" v="34136" actId="207"/>
          <ac:spMkLst>
            <pc:docMk/>
            <pc:sldMk cId="3388071321" sldId="495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20T14:26:25.680" v="32238" actId="20577"/>
          <ac:spMkLst>
            <pc:docMk/>
            <pc:sldMk cId="3388071321" sldId="495"/>
            <ac:spMk id="19" creationId="{DA6619EB-2677-3772-A3CA-0283B71D7801}"/>
          </ac:spMkLst>
        </pc:spChg>
      </pc:sldChg>
      <pc:sldChg chg="modSp add mod modAnim">
        <pc:chgData name="Rob Trueman" userId="064f5b51-51fb-4d25-9899-1009055f4a23" providerId="ADAL" clId="{3E9262D4-A646-491B-920A-ABACB4A57A82}" dt="2023-11-28T13:07:15.021" v="38563" actId="20577"/>
        <pc:sldMkLst>
          <pc:docMk/>
          <pc:sldMk cId="2342234260" sldId="496"/>
        </pc:sldMkLst>
        <pc:spChg chg="mod">
          <ac:chgData name="Rob Trueman" userId="064f5b51-51fb-4d25-9899-1009055f4a23" providerId="ADAL" clId="{3E9262D4-A646-491B-920A-ABACB4A57A82}" dt="2023-11-28T13:07:15.021" v="38563" actId="20577"/>
          <ac:spMkLst>
            <pc:docMk/>
            <pc:sldMk cId="2342234260" sldId="496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20T14:31:39.215" v="32655" actId="20577"/>
          <ac:spMkLst>
            <pc:docMk/>
            <pc:sldMk cId="2342234260" sldId="496"/>
            <ac:spMk id="19" creationId="{DA6619EB-2677-3772-A3CA-0283B71D7801}"/>
          </ac:spMkLst>
        </pc:spChg>
      </pc:sldChg>
      <pc:sldChg chg="addSp modSp add mod modAnim">
        <pc:chgData name="Rob Trueman" userId="064f5b51-51fb-4d25-9899-1009055f4a23" providerId="ADAL" clId="{3E9262D4-A646-491B-920A-ABACB4A57A82}" dt="2023-11-27T15:30:49.268" v="38217" actId="1076"/>
        <pc:sldMkLst>
          <pc:docMk/>
          <pc:sldMk cId="1831352350" sldId="497"/>
        </pc:sldMkLst>
        <pc:spChg chg="mod">
          <ac:chgData name="Rob Trueman" userId="064f5b51-51fb-4d25-9899-1009055f4a23" providerId="ADAL" clId="{3E9262D4-A646-491B-920A-ABACB4A57A82}" dt="2023-11-27T15:30:37.669" v="38215" actId="14100"/>
          <ac:spMkLst>
            <pc:docMk/>
            <pc:sldMk cId="1831352350" sldId="497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20T14:51:35.343" v="34171" actId="20577"/>
          <ac:spMkLst>
            <pc:docMk/>
            <pc:sldMk cId="1831352350" sldId="497"/>
            <ac:spMk id="19" creationId="{DA6619EB-2677-3772-A3CA-0283B71D7801}"/>
          </ac:spMkLst>
        </pc:spChg>
        <pc:picChg chg="add mod">
          <ac:chgData name="Rob Trueman" userId="064f5b51-51fb-4d25-9899-1009055f4a23" providerId="ADAL" clId="{3E9262D4-A646-491B-920A-ABACB4A57A82}" dt="2023-11-27T15:30:49.268" v="38217" actId="1076"/>
          <ac:picMkLst>
            <pc:docMk/>
            <pc:sldMk cId="1831352350" sldId="497"/>
            <ac:picMk id="3" creationId="{D64EF7DB-EF0F-2693-3995-B57461138981}"/>
          </ac:picMkLst>
        </pc:picChg>
      </pc:sldChg>
      <pc:sldChg chg="addSp delSp modSp add mod delAnim modAnim">
        <pc:chgData name="Rob Trueman" userId="064f5b51-51fb-4d25-9899-1009055f4a23" providerId="ADAL" clId="{3E9262D4-A646-491B-920A-ABACB4A57A82}" dt="2023-11-28T13:09:08.964" v="38570"/>
        <pc:sldMkLst>
          <pc:docMk/>
          <pc:sldMk cId="4018196399" sldId="498"/>
        </pc:sldMkLst>
        <pc:spChg chg="mod">
          <ac:chgData name="Rob Trueman" userId="064f5b51-51fb-4d25-9899-1009055f4a23" providerId="ADAL" clId="{3E9262D4-A646-491B-920A-ABACB4A57A82}" dt="2023-11-28T13:08:54.473" v="38566" actId="20577"/>
          <ac:spMkLst>
            <pc:docMk/>
            <pc:sldMk cId="4018196399" sldId="498"/>
            <ac:spMk id="2" creationId="{5DC10DD6-DBBA-57CE-B190-2532693AD757}"/>
          </ac:spMkLst>
        </pc:spChg>
        <pc:spChg chg="add mod">
          <ac:chgData name="Rob Trueman" userId="064f5b51-51fb-4d25-9899-1009055f4a23" providerId="ADAL" clId="{3E9262D4-A646-491B-920A-ABACB4A57A82}" dt="2023-11-28T13:08:58.552" v="38568" actId="1076"/>
          <ac:spMkLst>
            <pc:docMk/>
            <pc:sldMk cId="4018196399" sldId="498"/>
            <ac:spMk id="3" creationId="{3A567C95-4AD1-E01E-B1E7-B0E6F50F6419}"/>
          </ac:spMkLst>
        </pc:spChg>
        <pc:spChg chg="add del mod">
          <ac:chgData name="Rob Trueman" userId="064f5b51-51fb-4d25-9899-1009055f4a23" providerId="ADAL" clId="{3E9262D4-A646-491B-920A-ABACB4A57A82}" dt="2023-11-27T15:42:28.715" v="38218" actId="21"/>
          <ac:spMkLst>
            <pc:docMk/>
            <pc:sldMk cId="4018196399" sldId="498"/>
            <ac:spMk id="3" creationId="{5102C402-FB5E-6DAB-73BB-EDE6F6664241}"/>
          </ac:spMkLst>
        </pc:spChg>
        <pc:spChg chg="add del mod">
          <ac:chgData name="Rob Trueman" userId="064f5b51-51fb-4d25-9899-1009055f4a23" providerId="ADAL" clId="{3E9262D4-A646-491B-920A-ABACB4A57A82}" dt="2023-11-28T13:08:48.208" v="38564" actId="21"/>
          <ac:spMkLst>
            <pc:docMk/>
            <pc:sldMk cId="4018196399" sldId="498"/>
            <ac:spMk id="4" creationId="{DBFE43B5-08BD-B212-3F8E-B8FB1086AED0}"/>
          </ac:spMkLst>
        </pc:spChg>
        <pc:spChg chg="mod">
          <ac:chgData name="Rob Trueman" userId="064f5b51-51fb-4d25-9899-1009055f4a23" providerId="ADAL" clId="{3E9262D4-A646-491B-920A-ABACB4A57A82}" dt="2023-11-20T15:40:57.242" v="35851" actId="20577"/>
          <ac:spMkLst>
            <pc:docMk/>
            <pc:sldMk cId="4018196399" sldId="498"/>
            <ac:spMk id="19" creationId="{DA6619EB-2677-3772-A3CA-0283B71D7801}"/>
          </ac:spMkLst>
        </pc:spChg>
      </pc:sldChg>
      <pc:sldChg chg="addSp modSp add mod modAnim">
        <pc:chgData name="Rob Trueman" userId="064f5b51-51fb-4d25-9899-1009055f4a23" providerId="ADAL" clId="{3E9262D4-A646-491B-920A-ABACB4A57A82}" dt="2023-11-20T15:24:14.713" v="35165" actId="167"/>
        <pc:sldMkLst>
          <pc:docMk/>
          <pc:sldMk cId="525861" sldId="499"/>
        </pc:sldMkLst>
        <pc:picChg chg="add mod ord">
          <ac:chgData name="Rob Trueman" userId="064f5b51-51fb-4d25-9899-1009055f4a23" providerId="ADAL" clId="{3E9262D4-A646-491B-920A-ABACB4A57A82}" dt="2023-11-20T15:24:14.713" v="35165" actId="167"/>
          <ac:picMkLst>
            <pc:docMk/>
            <pc:sldMk cId="525861" sldId="499"/>
            <ac:picMk id="2" creationId="{108E459F-2F9D-3B50-EB48-12D28E34D99B}"/>
          </ac:picMkLst>
        </pc:picChg>
      </pc:sldChg>
      <pc:sldChg chg="addSp delSp modSp add mod modAnim">
        <pc:chgData name="Rob Trueman" userId="064f5b51-51fb-4d25-9899-1009055f4a23" providerId="ADAL" clId="{3E9262D4-A646-491B-920A-ABACB4A57A82}" dt="2023-11-23T12:55:23.783" v="38166"/>
        <pc:sldMkLst>
          <pc:docMk/>
          <pc:sldMk cId="547567492" sldId="500"/>
        </pc:sldMkLst>
        <pc:spChg chg="add del mod">
          <ac:chgData name="Rob Trueman" userId="064f5b51-51fb-4d25-9899-1009055f4a23" providerId="ADAL" clId="{3E9262D4-A646-491B-920A-ABACB4A57A82}" dt="2023-11-20T15:27:00.699" v="35180" actId="21"/>
          <ac:spMkLst>
            <pc:docMk/>
            <pc:sldMk cId="547567492" sldId="500"/>
            <ac:spMk id="2" creationId="{3DC5AF27-F5E4-4C30-B783-3D4AD77A097E}"/>
          </ac:spMkLst>
        </pc:spChg>
        <pc:spChg chg="add mod">
          <ac:chgData name="Rob Trueman" userId="064f5b51-51fb-4d25-9899-1009055f4a23" providerId="ADAL" clId="{3E9262D4-A646-491B-920A-ABACB4A57A82}" dt="2023-11-20T15:27:13.744" v="35184" actId="1076"/>
          <ac:spMkLst>
            <pc:docMk/>
            <pc:sldMk cId="547567492" sldId="500"/>
            <ac:spMk id="3" creationId="{E4E0D933-C65C-A112-7898-97E7C3527A22}"/>
          </ac:spMkLst>
        </pc:spChg>
        <pc:picChg chg="add mod ord">
          <ac:chgData name="Rob Trueman" userId="064f5b51-51fb-4d25-9899-1009055f4a23" providerId="ADAL" clId="{3E9262D4-A646-491B-920A-ABACB4A57A82}" dt="2023-11-20T15:27:32.926" v="35190" actId="167"/>
          <ac:picMkLst>
            <pc:docMk/>
            <pc:sldMk cId="547567492" sldId="500"/>
            <ac:picMk id="4" creationId="{29289D80-8FB1-6313-DCFF-025DB0A5D14B}"/>
          </ac:picMkLst>
        </pc:picChg>
      </pc:sldChg>
      <pc:sldChg chg="add del">
        <pc:chgData name="Rob Trueman" userId="064f5b51-51fb-4d25-9899-1009055f4a23" providerId="ADAL" clId="{3E9262D4-A646-491B-920A-ABACB4A57A82}" dt="2023-11-20T15:29:09.351" v="35195" actId="47"/>
        <pc:sldMkLst>
          <pc:docMk/>
          <pc:sldMk cId="113255994" sldId="501"/>
        </pc:sldMkLst>
      </pc:sldChg>
      <pc:sldChg chg="modSp add mod modAnim">
        <pc:chgData name="Rob Trueman" userId="064f5b51-51fb-4d25-9899-1009055f4a23" providerId="ADAL" clId="{3E9262D4-A646-491B-920A-ABACB4A57A82}" dt="2023-11-28T13:11:07.319" v="38701" actId="20577"/>
        <pc:sldMkLst>
          <pc:docMk/>
          <pc:sldMk cId="1901459905" sldId="501"/>
        </pc:sldMkLst>
        <pc:spChg chg="mod">
          <ac:chgData name="Rob Trueman" userId="064f5b51-51fb-4d25-9899-1009055f4a23" providerId="ADAL" clId="{3E9262D4-A646-491B-920A-ABACB4A57A82}" dt="2023-11-28T13:11:07.319" v="38701" actId="20577"/>
          <ac:spMkLst>
            <pc:docMk/>
            <pc:sldMk cId="1901459905" sldId="501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20T15:42:29.227" v="35900" actId="20577"/>
          <ac:spMkLst>
            <pc:docMk/>
            <pc:sldMk cId="1901459905" sldId="501"/>
            <ac:spMk id="19" creationId="{DA6619EB-2677-3772-A3CA-0283B71D7801}"/>
          </ac:spMkLst>
        </pc:spChg>
      </pc:sldChg>
      <pc:sldChg chg="addSp delSp modSp add mod modAnim">
        <pc:chgData name="Rob Trueman" userId="064f5b51-51fb-4d25-9899-1009055f4a23" providerId="ADAL" clId="{3E9262D4-A646-491B-920A-ABACB4A57A82}" dt="2023-11-20T16:10:10.683" v="38163" actId="20577"/>
        <pc:sldMkLst>
          <pc:docMk/>
          <pc:sldMk cId="1180646378" sldId="502"/>
        </pc:sldMkLst>
        <pc:spChg chg="mod">
          <ac:chgData name="Rob Trueman" userId="064f5b51-51fb-4d25-9899-1009055f4a23" providerId="ADAL" clId="{3E9262D4-A646-491B-920A-ABACB4A57A82}" dt="2023-11-20T16:10:10.683" v="38163" actId="20577"/>
          <ac:spMkLst>
            <pc:docMk/>
            <pc:sldMk cId="1180646378" sldId="502"/>
            <ac:spMk id="2" creationId="{5DC10DD6-DBBA-57CE-B190-2532693AD757}"/>
          </ac:spMkLst>
        </pc:spChg>
        <pc:spChg chg="mod">
          <ac:chgData name="Rob Trueman" userId="064f5b51-51fb-4d25-9899-1009055f4a23" providerId="ADAL" clId="{3E9262D4-A646-491B-920A-ABACB4A57A82}" dt="2023-11-20T15:55:03.864" v="37135" actId="20577"/>
          <ac:spMkLst>
            <pc:docMk/>
            <pc:sldMk cId="1180646378" sldId="502"/>
            <ac:spMk id="19" creationId="{DA6619EB-2677-3772-A3CA-0283B71D7801}"/>
          </ac:spMkLst>
        </pc:spChg>
        <pc:picChg chg="add del mod">
          <ac:chgData name="Rob Trueman" userId="064f5b51-51fb-4d25-9899-1009055f4a23" providerId="ADAL" clId="{3E9262D4-A646-491B-920A-ABACB4A57A82}" dt="2023-11-20T15:58:38.568" v="37879" actId="962"/>
          <ac:picMkLst>
            <pc:docMk/>
            <pc:sldMk cId="1180646378" sldId="502"/>
            <ac:picMk id="4" creationId="{BED0CD2C-BB39-9D15-7F86-D8721CE13846}"/>
          </ac:picMkLst>
        </pc:picChg>
      </pc:sldChg>
      <pc:sldChg chg="modSp add mod">
        <pc:chgData name="Rob Trueman" userId="064f5b51-51fb-4d25-9899-1009055f4a23" providerId="ADAL" clId="{3E9262D4-A646-491B-920A-ABACB4A57A82}" dt="2023-11-20T16:02:02.482" v="38007" actId="113"/>
        <pc:sldMkLst>
          <pc:docMk/>
          <pc:sldMk cId="2248761769" sldId="503"/>
        </pc:sldMkLst>
        <pc:spChg chg="mod">
          <ac:chgData name="Rob Trueman" userId="064f5b51-51fb-4d25-9899-1009055f4a23" providerId="ADAL" clId="{3E9262D4-A646-491B-920A-ABACB4A57A82}" dt="2023-11-20T16:02:02.482" v="38007" actId="113"/>
          <ac:spMkLst>
            <pc:docMk/>
            <pc:sldMk cId="2248761769" sldId="503"/>
            <ac:spMk id="2" creationId="{5DC10DD6-DBBA-57CE-B190-2532693AD757}"/>
          </ac:spMkLst>
        </pc:spChg>
      </pc:sldChg>
      <pc:sldChg chg="modSp add mod">
        <pc:chgData name="Rob Trueman" userId="064f5b51-51fb-4d25-9899-1009055f4a23" providerId="ADAL" clId="{3E9262D4-A646-491B-920A-ABACB4A57A82}" dt="2023-11-20T16:02:14.722" v="38010" actId="207"/>
        <pc:sldMkLst>
          <pc:docMk/>
          <pc:sldMk cId="1471551401" sldId="504"/>
        </pc:sldMkLst>
        <pc:spChg chg="mod">
          <ac:chgData name="Rob Trueman" userId="064f5b51-51fb-4d25-9899-1009055f4a23" providerId="ADAL" clId="{3E9262D4-A646-491B-920A-ABACB4A57A82}" dt="2023-11-20T16:02:14.722" v="38010" actId="207"/>
          <ac:spMkLst>
            <pc:docMk/>
            <pc:sldMk cId="1471551401" sldId="504"/>
            <ac:spMk id="2" creationId="{5DC10DD6-DBBA-57CE-B190-2532693AD757}"/>
          </ac:spMkLst>
        </pc:spChg>
      </pc:sldChg>
      <pc:sldChg chg="modSp add mod">
        <pc:chgData name="Rob Trueman" userId="064f5b51-51fb-4d25-9899-1009055f4a23" providerId="ADAL" clId="{3E9262D4-A646-491B-920A-ABACB4A57A82}" dt="2023-11-20T16:02:21.818" v="38013" actId="207"/>
        <pc:sldMkLst>
          <pc:docMk/>
          <pc:sldMk cId="2825119173" sldId="505"/>
        </pc:sldMkLst>
        <pc:spChg chg="mod">
          <ac:chgData name="Rob Trueman" userId="064f5b51-51fb-4d25-9899-1009055f4a23" providerId="ADAL" clId="{3E9262D4-A646-491B-920A-ABACB4A57A82}" dt="2023-11-20T16:02:21.818" v="38013" actId="207"/>
          <ac:spMkLst>
            <pc:docMk/>
            <pc:sldMk cId="2825119173" sldId="505"/>
            <ac:spMk id="2" creationId="{5DC10DD6-DBBA-57CE-B190-2532693AD757}"/>
          </ac:spMkLst>
        </pc:spChg>
      </pc:sldChg>
      <pc:sldChg chg="modSp add mod">
        <pc:chgData name="Rob Trueman" userId="064f5b51-51fb-4d25-9899-1009055f4a23" providerId="ADAL" clId="{3E9262D4-A646-491B-920A-ABACB4A57A82}" dt="2023-11-20T16:02:34.820" v="38016" actId="207"/>
        <pc:sldMkLst>
          <pc:docMk/>
          <pc:sldMk cId="2071450312" sldId="506"/>
        </pc:sldMkLst>
        <pc:spChg chg="mod">
          <ac:chgData name="Rob Trueman" userId="064f5b51-51fb-4d25-9899-1009055f4a23" providerId="ADAL" clId="{3E9262D4-A646-491B-920A-ABACB4A57A82}" dt="2023-11-20T16:02:34.820" v="38016" actId="207"/>
          <ac:spMkLst>
            <pc:docMk/>
            <pc:sldMk cId="2071450312" sldId="506"/>
            <ac:spMk id="2" creationId="{5DC10DD6-DBBA-57CE-B190-2532693AD75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B21D3-859B-ECA9-73B6-E3BDC11F4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1FC16-FB38-AB55-8E8D-256ABF3D3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B05D1-F96B-2A4D-062B-EB32E96B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08EE-1802-45F9-A517-F47AE397B61B}" type="datetimeFigureOut">
              <a:rPr lang="en-GB" smtClean="0"/>
              <a:t>30/11/2023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AF638-AE1A-7FFE-288F-D191A8D33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2DF1-208D-080E-2E36-F86839373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CD6B-98F5-4C14-9A8D-AEF04365EF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31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E44FB-C9B2-BF18-4936-12147052D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B713F-EB14-98FA-3D1D-F21FCDDC2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2A7B3-7450-4237-913F-5DF89CDBA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08EE-1802-45F9-A517-F47AE397B61B}" type="datetimeFigureOut">
              <a:rPr lang="en-GB" smtClean="0"/>
              <a:t>30/11/2023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9FFA8-141B-D777-851E-7109EA766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7E60B-5CC4-24E9-BF7E-BFE6C6B00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CD6B-98F5-4C14-9A8D-AEF04365EF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805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BC7293-BE95-712E-7DEF-7EE76144EF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548E2B-4AAC-6394-70F5-477426F38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FC927-66CD-8E17-58E9-6A3F0D89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08EE-1802-45F9-A517-F47AE397B61B}" type="datetimeFigureOut">
              <a:rPr lang="en-GB" smtClean="0"/>
              <a:t>30/11/2023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E0AFC-80BD-F4CA-82BB-00FD5138D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8EFB1-86B2-9386-980C-FBD650641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CD6B-98F5-4C14-9A8D-AEF04365EF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7025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C615D-775B-07CC-2F8D-2FF26BD7A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3B448-B669-C993-5B0D-D72205548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26955-AE05-A85E-5970-FAFAB3748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08EE-1802-45F9-A517-F47AE397B61B}" type="datetimeFigureOut">
              <a:rPr lang="en-GB" smtClean="0"/>
              <a:t>30/11/2023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596FC-7A18-230D-200C-11808A90D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69E0F-9683-885F-9257-96E45DF47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CD6B-98F5-4C14-9A8D-AEF04365EF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091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EFB7A-0839-0E63-82FB-6279A2D18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CFFF9-B94E-0366-7C7D-FD9D8DBD3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B267D-ABB5-E55F-2431-40714390C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08EE-1802-45F9-A517-F47AE397B61B}" type="datetimeFigureOut">
              <a:rPr lang="en-GB" smtClean="0"/>
              <a:t>30/11/2023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90FF9-44F8-B318-4FF9-C4243AFE4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61125-B8A0-9F8C-5BA5-E0DB16748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CD6B-98F5-4C14-9A8D-AEF04365EF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94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B9E9D-6A30-21DB-046B-85FACB584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F33B7-5EE2-A717-60DE-7D9254057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E4A48-D98F-BB00-0CEF-813B360F1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E5528-4D58-88DD-9B54-C193A784E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08EE-1802-45F9-A517-F47AE397B61B}" type="datetimeFigureOut">
              <a:rPr lang="en-GB" smtClean="0"/>
              <a:t>30/11/2023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7B768A-4FB5-CE86-FDB1-38262BCF6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30171-D3D6-0B84-D4AD-82E835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CD6B-98F5-4C14-9A8D-AEF04365EF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5156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A6FDD-3E2D-9F54-E817-C670E9039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F3E91-F7F6-1BA3-34BD-1FFD9E218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E43E20-8EDE-E853-4F87-E03F0A2D9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AE9A8C-71DE-120C-F1D0-7B98A294F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447308-452B-C342-09DA-E5743FFDEB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2A440E-D307-225D-54B2-0ABB1251D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08EE-1802-45F9-A517-F47AE397B61B}" type="datetimeFigureOut">
              <a:rPr lang="en-GB" smtClean="0"/>
              <a:t>30/11/2023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CBA419-FBF0-9627-29BC-B7A491C48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6CA0E6-B48B-50CB-04C7-E11A8F912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CD6B-98F5-4C14-9A8D-AEF04365EF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1894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8ABC6-A2F6-1A44-7AD7-53FD739BC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E6624D-C0A9-4CDC-661B-086C4FBDD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08EE-1802-45F9-A517-F47AE397B61B}" type="datetimeFigureOut">
              <a:rPr lang="en-GB" smtClean="0"/>
              <a:t>30/11/2023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689C77-5C75-A3B3-5C8B-4C4E99A45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313099-40C4-767B-76CD-E3D56F440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CD6B-98F5-4C14-9A8D-AEF04365EF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0556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01A0F8-9F39-1B9B-816F-9571234E7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08EE-1802-45F9-A517-F47AE397B61B}" type="datetimeFigureOut">
              <a:rPr lang="en-GB" smtClean="0"/>
              <a:t>30/11/2023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654CB3-F4A9-4D18-0ED9-CFE8329B2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BB62C-D9B8-A9F4-C897-0D972675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CD6B-98F5-4C14-9A8D-AEF04365EF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701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FDAE6-4708-BCA9-8C23-0284A9389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4BFFC-B8B4-0C70-30AE-9BE7F4807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90A724-A8E9-420B-DAFA-0C8E404D4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8B72E-4AA1-3845-857C-AD3C45DDE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08EE-1802-45F9-A517-F47AE397B61B}" type="datetimeFigureOut">
              <a:rPr lang="en-GB" smtClean="0"/>
              <a:t>30/11/2023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2316-CBE1-BDCA-7006-C2F6B38AB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E120F-DC90-FC67-A4D8-CB28C0EB1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CD6B-98F5-4C14-9A8D-AEF04365EF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5546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83764-15AD-2247-1429-60D2DC8DD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2963BF-FD67-2BB3-BA26-B3E7449955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5834A-CFAE-4021-DEFE-6B53A3371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539BBA-4122-1701-B43E-DFB5847FA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08EE-1802-45F9-A517-F47AE397B61B}" type="datetimeFigureOut">
              <a:rPr lang="en-GB" smtClean="0"/>
              <a:t>30/11/2023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A4792-F734-6A6D-7A6F-083C7C2B7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DFC2A-8723-3481-56FB-063A6821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CD6B-98F5-4C14-9A8D-AEF04365EF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0175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7B7624-2F6A-F3C2-E07C-9D871420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86D72-C803-799B-07D2-416C50EC2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1A92D-0521-A913-A8BC-513E3FE9F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608EE-1802-45F9-A517-F47AE397B61B}" type="datetimeFigureOut">
              <a:rPr lang="en-GB" smtClean="0"/>
              <a:t>30/11/2023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6BCA5-0DAD-9140-0389-1F8C3C32C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EAEB5-0D4D-9DAF-32B8-A2630B1BF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5CD6B-98F5-4C14-9A8D-AEF04365EF8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33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75.png"/><Relationship Id="rId4" Type="http://schemas.openxmlformats.org/officeDocument/2006/relationships/image" Target="../media/image72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9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85BDE4-7160-EA4D-1C0B-322AEA0FC71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CFC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382012"/>
            <a:ext cx="539213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Logic and Paradox</a:t>
            </a:r>
          </a:p>
          <a:p>
            <a:pPr algn="ctr"/>
            <a:endParaRPr lang="en-GB" sz="5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Lecture 9:</a:t>
            </a:r>
          </a:p>
          <a:p>
            <a:pPr algn="ctr"/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Paracompleteness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000" dirty="0">
                <a:latin typeface="Cambria" panose="02040503050406030204" pitchFamily="18" charset="0"/>
                <a:ea typeface="Cambria" panose="02040503050406030204" pitchFamily="18" charset="0"/>
              </a:rPr>
              <a:t>Rob Trueman</a:t>
            </a:r>
          </a:p>
          <a:p>
            <a:pPr algn="ctr"/>
            <a:r>
              <a:rPr lang="en-GB" sz="3000" dirty="0">
                <a:latin typeface="Cambria" panose="02040503050406030204" pitchFamily="18" charset="0"/>
                <a:ea typeface="Cambria" panose="02040503050406030204" pitchFamily="18" charset="0"/>
              </a:rPr>
              <a:t>rob.trueman@york.ac.uk</a:t>
            </a:r>
          </a:p>
        </p:txBody>
      </p:sp>
    </p:spTree>
    <p:extLst>
      <p:ext uri="{BB962C8B-B14F-4D97-AF65-F5344CB8AC3E}">
        <p14:creationId xmlns:p14="http://schemas.microsoft.com/office/powerpoint/2010/main" val="1113846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Saul </a:t>
            </a:r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Kripke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247566"/>
            <a:ext cx="7509958" cy="5375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last objections are due to Saul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Kripke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Kripke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(1975), ‘Outline of a theory of truth’.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The Journal of Philosophy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72, pp.690-716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Kripke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took it to show that we shouldn’t try to work within a Tarskian hierarchy, and he offered an alternative solution to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Paradox</a:t>
            </a:r>
            <a:endParaRPr lang="en-GB" sz="2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Kripke’s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alternative solution has been extremely influential, but it is also quite challenging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Aims for the lecture</a:t>
            </a:r>
            <a:endParaRPr lang="en-GB" sz="20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Explain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Kripke’s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solution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Consider some limitations of that solution</a:t>
            </a:r>
          </a:p>
          <a:p>
            <a:pPr marL="914400" lvl="1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Point towards some of the ways that people have built on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Kripke’s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334A3D-2713-B001-B1AB-B973BD744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240" y="1622662"/>
            <a:ext cx="3315479" cy="4628941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8463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Paracompleteness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2532600"/>
            <a:ext cx="5392132" cy="27853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Recap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Truth and grounding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fixed-point construction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Internal or external?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Curry’s Paradox</a:t>
            </a:r>
          </a:p>
        </p:txBody>
      </p:sp>
    </p:spTree>
    <p:extLst>
      <p:ext uri="{BB962C8B-B14F-4D97-AF65-F5344CB8AC3E}">
        <p14:creationId xmlns:p14="http://schemas.microsoft.com/office/powerpoint/2010/main" val="2248761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Introducing Grounding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0" y="1875945"/>
                <a:ext cx="7051249" cy="411907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 intuitive idea: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sentence ‘ “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” is true’ inherits its truth-value from the sentence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 “Snow is white” is true’ is true 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because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‘snow is white’ is true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 “Rob is 6ft tall” is true’ is false 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because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‘Rob is 6ft tall’ is false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I said ‘grass is green’, then ‘Rob said something true’ is true 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because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‘grass is green’ is true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Call a sentence </a:t>
                </a:r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grounded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it has the truth-value it has 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ultimately because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some sentence that doesn’t mention truth has the truth-value it has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0" y="1875945"/>
                <a:ext cx="7051249" cy="4119076"/>
              </a:xfrm>
              <a:prstGeom prst="rect">
                <a:avLst/>
              </a:prstGeom>
              <a:blipFill>
                <a:blip r:embed="rId2"/>
                <a:stretch>
                  <a:fillRect l="-778" t="-296" r="-951" b="-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EF4D876-3A97-10E9-8538-CA322DF03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209" y="1539945"/>
            <a:ext cx="3593306" cy="479107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1891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AE37740B-1953-E64A-9540-64472917CE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30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AE4A07E5-547B-40B5-348C-FFD6FD8044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13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>
            <a:hlinkClick r:id="" action="ppaction://media"/>
            <a:extLst>
              <a:ext uri="{FF2B5EF4-FFF2-40B4-BE49-F238E27FC236}">
                <a16:creationId xmlns:a16="http://schemas.microsoft.com/office/drawing/2014/main" id="{3F312FA7-7DAE-42B3-92EA-1B82063C0D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96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">
            <a:hlinkClick r:id="" action="ppaction://media"/>
            <a:extLst>
              <a:ext uri="{FF2B5EF4-FFF2-40B4-BE49-F238E27FC236}">
                <a16:creationId xmlns:a16="http://schemas.microsoft.com/office/drawing/2014/main" id="{C3A0FCE7-25C6-D8E4-8720-6F76120A57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30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5">
            <a:hlinkClick r:id="" action="ppaction://media"/>
            <a:extLst>
              <a:ext uri="{FF2B5EF4-FFF2-40B4-BE49-F238E27FC236}">
                <a16:creationId xmlns:a16="http://schemas.microsoft.com/office/drawing/2014/main" id="{F8CD19A2-BA29-A6E5-1EF2-4BDF4A17CF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6">
            <a:hlinkClick r:id="" action="ppaction://media"/>
            <a:extLst>
              <a:ext uri="{FF2B5EF4-FFF2-40B4-BE49-F238E27FC236}">
                <a16:creationId xmlns:a16="http://schemas.microsoft.com/office/drawing/2014/main" id="{6C969E40-8AB6-E018-D166-8B2237958A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48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7">
            <a:hlinkClick r:id="" action="ppaction://media"/>
            <a:extLst>
              <a:ext uri="{FF2B5EF4-FFF2-40B4-BE49-F238E27FC236}">
                <a16:creationId xmlns:a16="http://schemas.microsoft.com/office/drawing/2014/main" id="{282A90A7-68A9-1770-BA44-92C9629A09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82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Paracompleteness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2532600"/>
            <a:ext cx="5392132" cy="27853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Recap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Truth and grounding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fixed-point construction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Internal or external?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Curry’s Paradox</a:t>
            </a:r>
          </a:p>
        </p:txBody>
      </p:sp>
    </p:spTree>
    <p:extLst>
      <p:ext uri="{BB962C8B-B14F-4D97-AF65-F5344CB8AC3E}">
        <p14:creationId xmlns:p14="http://schemas.microsoft.com/office/powerpoint/2010/main" val="3840017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he Liar is Ungrounded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6694" y="2104052"/>
                <a:ext cx="10444898" cy="327269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sentence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ungrounded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in the sense that it doesn’t ultimately inherit its truth-value from a sentence that doesn’t mention truth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should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inherit its truth 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 is true, that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should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because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 is not true, that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should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because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true’, and so we run in a circle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tempting thought: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sentence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defective because it is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ungrounded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2104052"/>
                <a:ext cx="10444898" cy="3272691"/>
              </a:xfrm>
              <a:prstGeom prst="rect">
                <a:avLst/>
              </a:prstGeom>
              <a:blipFill>
                <a:blip r:embed="rId2"/>
                <a:stretch>
                  <a:fillRect l="-525" t="-931" b="-22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022524B5-2EC7-721B-9586-772EF0B6FDAA}"/>
              </a:ext>
            </a:extLst>
          </p:cNvPr>
          <p:cNvGrpSpPr/>
          <p:nvPr/>
        </p:nvGrpSpPr>
        <p:grpSpPr>
          <a:xfrm>
            <a:off x="9279802" y="3052335"/>
            <a:ext cx="1588003" cy="1488444"/>
            <a:chOff x="9279802" y="3052335"/>
            <a:chExt cx="1588003" cy="14884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8C4A3FE4-941E-35EB-F57E-B6A8880C8BF0}"/>
                    </a:ext>
                  </a:extLst>
                </p:cNvPr>
                <p:cNvSpPr/>
                <p:nvPr/>
              </p:nvSpPr>
              <p:spPr>
                <a:xfrm>
                  <a:off x="9279802" y="3052335"/>
                  <a:ext cx="1575303" cy="452673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a14:m>
                  <a:r>
                    <a:rPr lang="en-GB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is true</a:t>
                  </a:r>
                </a:p>
              </p:txBody>
            </p:sp>
          </mc:Choice>
          <mc:Fallback xmlns="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8C4A3FE4-941E-35EB-F57E-B6A8880C8B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9802" y="3052335"/>
                  <a:ext cx="1575303" cy="452673"/>
                </a:xfrm>
                <a:prstGeom prst="roundRect">
                  <a:avLst/>
                </a:prstGeom>
                <a:blipFill>
                  <a:blip r:embed="rId3"/>
                  <a:stretch>
                    <a:fillRect b="-7792"/>
                  </a:stretch>
                </a:blipFill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8587AF95-9391-54D1-D814-6ECF0A51FE6E}"/>
                    </a:ext>
                  </a:extLst>
                </p:cNvPr>
                <p:cNvSpPr/>
                <p:nvPr/>
              </p:nvSpPr>
              <p:spPr>
                <a:xfrm>
                  <a:off x="9279802" y="4088106"/>
                  <a:ext cx="1575303" cy="452673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a14:m>
                  <a:r>
                    <a:rPr lang="en-GB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is not true</a:t>
                  </a:r>
                </a:p>
              </p:txBody>
            </p:sp>
          </mc:Choice>
          <mc:Fallback xmlns=""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8587AF95-9391-54D1-D814-6ECF0A51FE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9802" y="4088106"/>
                  <a:ext cx="1575303" cy="452673"/>
                </a:xfrm>
                <a:prstGeom prst="roundRect">
                  <a:avLst/>
                </a:prstGeom>
                <a:blipFill>
                  <a:blip r:embed="rId4"/>
                  <a:stretch>
                    <a:fillRect b="-7792"/>
                  </a:stretch>
                </a:blipFill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Connector: Curved 7">
              <a:extLst>
                <a:ext uri="{FF2B5EF4-FFF2-40B4-BE49-F238E27FC236}">
                  <a16:creationId xmlns:a16="http://schemas.microsoft.com/office/drawing/2014/main" id="{68C917D8-1432-5B65-4F6B-6DB988A9DD41}"/>
                </a:ext>
              </a:extLst>
            </p:cNvPr>
            <p:cNvCxnSpPr>
              <a:cxnSpLocks/>
              <a:stCxn id="4" idx="1"/>
              <a:endCxn id="3" idx="1"/>
            </p:cNvCxnSpPr>
            <p:nvPr/>
          </p:nvCxnSpPr>
          <p:spPr>
            <a:xfrm rot="10800000">
              <a:off x="9279802" y="3278673"/>
              <a:ext cx="12700" cy="1035771"/>
            </a:xfrm>
            <a:prstGeom prst="curvedConnector3">
              <a:avLst>
                <a:gd name="adj1" fmla="val 2798016"/>
              </a:avLst>
            </a:prstGeom>
            <a:ln>
              <a:solidFill>
                <a:srgbClr val="C0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ctor: Curved 31">
              <a:extLst>
                <a:ext uri="{FF2B5EF4-FFF2-40B4-BE49-F238E27FC236}">
                  <a16:creationId xmlns:a16="http://schemas.microsoft.com/office/drawing/2014/main" id="{568D94F2-2BF8-D4A4-A120-BFE1AEB0B566}"/>
                </a:ext>
              </a:extLst>
            </p:cNvPr>
            <p:cNvCxnSpPr>
              <a:cxnSpLocks/>
              <a:stCxn id="3" idx="3"/>
              <a:endCxn id="4" idx="3"/>
            </p:cNvCxnSpPr>
            <p:nvPr/>
          </p:nvCxnSpPr>
          <p:spPr>
            <a:xfrm>
              <a:off x="10855105" y="3278672"/>
              <a:ext cx="12700" cy="1035771"/>
            </a:xfrm>
            <a:prstGeom prst="curvedConnector3">
              <a:avLst>
                <a:gd name="adj1" fmla="val 2869307"/>
              </a:avLst>
            </a:prstGeom>
            <a:ln>
              <a:solidFill>
                <a:srgbClr val="C0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449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Ungrounded versus Self-Referential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645106"/>
                <a:ext cx="10444898" cy="458074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noted last week that it might be tempting to dismiss the </a:t>
                </a:r>
                <a:r>
                  <a:rPr lang="en-US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sentence</a:t>
                </a:r>
                <a:r>
                  <a:rPr lang="en-US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as defective because it is </a:t>
                </a:r>
                <a:r>
                  <a:rPr lang="en-US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self-referential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we also noted that that wouldn’t solve every form of the </a:t>
                </a:r>
                <a:r>
                  <a:rPr lang="en-US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because they don’t all involve self-reference</a:t>
                </a:r>
              </a:p>
              <a:p>
                <a:pPr marL="447675" indent="-447675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 Circular Paradox</a:t>
                </a:r>
              </a:p>
              <a:p>
                <a:pPr marL="800100" lvl="1" indent="-342900">
                  <a:spcAft>
                    <a:spcPts val="1000"/>
                  </a:spcAft>
                  <a:buFontTx/>
                  <a:buChar char="–"/>
                  <a:tabLst>
                    <a:tab pos="896938" algn="l"/>
                  </a:tabLst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</a:t>
                </a:r>
              </a:p>
              <a:p>
                <a:pPr marL="800100" lvl="1" indent="-342900">
                  <a:spcAft>
                    <a:spcPts val="2000"/>
                  </a:spcAft>
                  <a:buFontTx/>
                  <a:buChar char="–"/>
                  <a:tabLst>
                    <a:tab pos="896938" algn="l"/>
                  </a:tabLst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‘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</a:t>
                </a:r>
              </a:p>
              <a:p>
                <a:pPr marL="447675" indent="-447675">
                  <a:spcAft>
                    <a:spcPts val="1000"/>
                  </a:spcAft>
                  <a:buFont typeface="Arial" panose="020B0604020202020204" pitchFamily="34" charset="0"/>
                  <a:buChar char="•"/>
                  <a:tabLst>
                    <a:tab pos="896938" algn="l"/>
                  </a:tabLst>
                </a:pP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Yablo’s Paradox</a:t>
                </a:r>
              </a:p>
              <a:p>
                <a:pPr lvl="1">
                  <a:spcAft>
                    <a:spcPts val="2000"/>
                  </a:spcAft>
                  <a:tabLst>
                    <a:tab pos="896938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for all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896938" algn="l"/>
                  </a:tabLst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both of these paradoxes involves </a:t>
                </a:r>
                <a:r>
                  <a:rPr lang="en-US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ungrounded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sentences!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645106"/>
                <a:ext cx="10444898" cy="4580741"/>
              </a:xfrm>
              <a:prstGeom prst="rect">
                <a:avLst/>
              </a:prstGeom>
              <a:blipFill>
                <a:blip r:embed="rId2"/>
                <a:stretch>
                  <a:fillRect l="-525" t="-266" b="-18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AB3BD3DB-80A7-67C7-92F5-47DEA10B4541}"/>
              </a:ext>
            </a:extLst>
          </p:cNvPr>
          <p:cNvGrpSpPr/>
          <p:nvPr/>
        </p:nvGrpSpPr>
        <p:grpSpPr>
          <a:xfrm>
            <a:off x="5165001" y="3429000"/>
            <a:ext cx="1588003" cy="1488444"/>
            <a:chOff x="5165001" y="3429000"/>
            <a:chExt cx="1588003" cy="14884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19DD1D4F-77D6-F263-AABC-B73D8F074383}"/>
                    </a:ext>
                  </a:extLst>
                </p:cNvPr>
                <p:cNvSpPr/>
                <p:nvPr/>
              </p:nvSpPr>
              <p:spPr>
                <a:xfrm>
                  <a:off x="5165001" y="3429000"/>
                  <a:ext cx="1575303" cy="452673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a14:m>
                  <a:r>
                    <a:rPr lang="en-GB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is true</a:t>
                  </a:r>
                </a:p>
              </p:txBody>
            </p:sp>
          </mc:Choice>
          <mc:Fallback xmlns=""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19DD1D4F-77D6-F263-AABC-B73D8F0743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5001" y="3429000"/>
                  <a:ext cx="1575303" cy="452673"/>
                </a:xfrm>
                <a:prstGeom prst="roundRect">
                  <a:avLst/>
                </a:prstGeom>
                <a:blipFill>
                  <a:blip r:embed="rId3"/>
                  <a:stretch>
                    <a:fillRect b="-7792"/>
                  </a:stretch>
                </a:blipFill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D32A872F-A73C-CF07-011B-60D594ADAE0D}"/>
                    </a:ext>
                  </a:extLst>
                </p:cNvPr>
                <p:cNvSpPr/>
                <p:nvPr/>
              </p:nvSpPr>
              <p:spPr>
                <a:xfrm>
                  <a:off x="5165001" y="4464771"/>
                  <a:ext cx="1575303" cy="452673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a14:m>
                  <a:r>
                    <a:rPr lang="en-GB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is true</a:t>
                  </a:r>
                </a:p>
              </p:txBody>
            </p:sp>
          </mc:Choice>
          <mc:Fallback xmlns=""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D32A872F-A73C-CF07-011B-60D594ADAE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5001" y="4464771"/>
                  <a:ext cx="1575303" cy="452673"/>
                </a:xfrm>
                <a:prstGeom prst="roundRect">
                  <a:avLst/>
                </a:prstGeom>
                <a:blipFill>
                  <a:blip r:embed="rId4"/>
                  <a:stretch>
                    <a:fillRect b="-7692"/>
                  </a:stretch>
                </a:blipFill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Connector: Curved 8">
              <a:extLst>
                <a:ext uri="{FF2B5EF4-FFF2-40B4-BE49-F238E27FC236}">
                  <a16:creationId xmlns:a16="http://schemas.microsoft.com/office/drawing/2014/main" id="{BAF8CF6F-05EB-F7FD-5201-82A1D67C094B}"/>
                </a:ext>
              </a:extLst>
            </p:cNvPr>
            <p:cNvCxnSpPr>
              <a:cxnSpLocks/>
              <a:stCxn id="8" idx="1"/>
              <a:endCxn id="7" idx="1"/>
            </p:cNvCxnSpPr>
            <p:nvPr/>
          </p:nvCxnSpPr>
          <p:spPr>
            <a:xfrm rot="10800000">
              <a:off x="5165001" y="3655338"/>
              <a:ext cx="12700" cy="1035771"/>
            </a:xfrm>
            <a:prstGeom prst="curvedConnector3">
              <a:avLst>
                <a:gd name="adj1" fmla="val 2798016"/>
              </a:avLst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or: Curved 9">
              <a:extLst>
                <a:ext uri="{FF2B5EF4-FFF2-40B4-BE49-F238E27FC236}">
                  <a16:creationId xmlns:a16="http://schemas.microsoft.com/office/drawing/2014/main" id="{8536FC94-8D22-4573-68F9-E601852DD783}"/>
                </a:ext>
              </a:extLst>
            </p:cNvPr>
            <p:cNvCxnSpPr>
              <a:cxnSpLocks/>
              <a:stCxn id="7" idx="3"/>
              <a:endCxn id="8" idx="3"/>
            </p:cNvCxnSpPr>
            <p:nvPr/>
          </p:nvCxnSpPr>
          <p:spPr>
            <a:xfrm>
              <a:off x="6740304" y="3655337"/>
              <a:ext cx="12700" cy="1035771"/>
            </a:xfrm>
            <a:prstGeom prst="curvedConnector3">
              <a:avLst>
                <a:gd name="adj1" fmla="val 2869307"/>
              </a:avLst>
            </a:prstGeom>
            <a:ln>
              <a:solidFill>
                <a:srgbClr val="C0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5895708-C0CF-C5A3-EBD0-E6F80C0FF940}"/>
              </a:ext>
            </a:extLst>
          </p:cNvPr>
          <p:cNvGrpSpPr/>
          <p:nvPr/>
        </p:nvGrpSpPr>
        <p:grpSpPr>
          <a:xfrm>
            <a:off x="8315607" y="3291446"/>
            <a:ext cx="2362954" cy="2346650"/>
            <a:chOff x="8315607" y="3428999"/>
            <a:chExt cx="2362954" cy="23466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1A6D9A8D-C20E-87E0-F869-2241EBD34468}"/>
                    </a:ext>
                  </a:extLst>
                </p:cNvPr>
                <p:cNvSpPr/>
                <p:nvPr/>
              </p:nvSpPr>
              <p:spPr>
                <a:xfrm>
                  <a:off x="8315607" y="3428999"/>
                  <a:ext cx="1575303" cy="452673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GB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is true</a:t>
                  </a: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1A6D9A8D-C20E-87E0-F869-2241EBD344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5607" y="3428999"/>
                  <a:ext cx="1575303" cy="452673"/>
                </a:xfrm>
                <a:prstGeom prst="roundRect">
                  <a:avLst/>
                </a:prstGeom>
                <a:blipFill>
                  <a:blip r:embed="rId5"/>
                  <a:stretch>
                    <a:fillRect b="-7792"/>
                  </a:stretch>
                </a:blipFill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C95CCE6A-1AF8-9586-00F8-C487452723D2}"/>
                    </a:ext>
                  </a:extLst>
                </p:cNvPr>
                <p:cNvSpPr/>
                <p:nvPr/>
              </p:nvSpPr>
              <p:spPr>
                <a:xfrm>
                  <a:off x="8681498" y="4213016"/>
                  <a:ext cx="1575303" cy="452673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GB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is true</a:t>
                  </a: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C95CCE6A-1AF8-9586-00F8-C487452723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1498" y="4213016"/>
                  <a:ext cx="1575303" cy="452673"/>
                </a:xfrm>
                <a:prstGeom prst="roundRect">
                  <a:avLst/>
                </a:prstGeom>
                <a:blipFill>
                  <a:blip r:embed="rId6"/>
                  <a:stretch>
                    <a:fillRect b="-7792"/>
                  </a:stretch>
                </a:blipFill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DBFD105D-3436-DF8A-2E5D-AA26C0203846}"/>
                    </a:ext>
                  </a:extLst>
                </p:cNvPr>
                <p:cNvSpPr/>
                <p:nvPr/>
              </p:nvSpPr>
              <p:spPr>
                <a:xfrm>
                  <a:off x="9103258" y="4997033"/>
                  <a:ext cx="1575303" cy="452673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r>
                    <a:rPr lang="en-GB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is true</a:t>
                  </a:r>
                </a:p>
              </p:txBody>
            </p:sp>
          </mc:Choice>
          <mc:Fallback xmlns=""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DBFD105D-3436-DF8A-2E5D-AA26C02038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3258" y="4997033"/>
                  <a:ext cx="1575303" cy="452673"/>
                </a:xfrm>
                <a:prstGeom prst="roundRect">
                  <a:avLst/>
                </a:prstGeom>
                <a:blipFill>
                  <a:blip r:embed="rId7"/>
                  <a:stretch>
                    <a:fillRect b="-7792"/>
                  </a:stretch>
                </a:blipFill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E6C3F38-5348-C2A0-3718-240C26FC0D9E}"/>
                </a:ext>
              </a:extLst>
            </p:cNvPr>
            <p:cNvCxnSpPr>
              <a:cxnSpLocks/>
            </p:cNvCxnSpPr>
            <p:nvPr/>
          </p:nvCxnSpPr>
          <p:spPr>
            <a:xfrm>
              <a:off x="8444204" y="3881672"/>
              <a:ext cx="0" cy="1893977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9CAC0CA-7E78-A5DC-C92E-C8DC911639C3}"/>
                </a:ext>
              </a:extLst>
            </p:cNvPr>
            <p:cNvCxnSpPr>
              <a:cxnSpLocks/>
            </p:cNvCxnSpPr>
            <p:nvPr/>
          </p:nvCxnSpPr>
          <p:spPr>
            <a:xfrm>
              <a:off x="8857861" y="4657813"/>
              <a:ext cx="0" cy="1117836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2226507-472C-95C5-F3C2-4AE4958795BD}"/>
                </a:ext>
              </a:extLst>
            </p:cNvPr>
            <p:cNvCxnSpPr>
              <a:cxnSpLocks/>
            </p:cNvCxnSpPr>
            <p:nvPr/>
          </p:nvCxnSpPr>
          <p:spPr>
            <a:xfrm>
              <a:off x="9299510" y="5449706"/>
              <a:ext cx="0" cy="32594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824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Truth-Teller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606638"/>
                <a:ext cx="10444898" cy="465768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Ungrounded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sentences aren’t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always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paradoxical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Consider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truth-teller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sentence:</a:t>
                </a:r>
              </a:p>
              <a:p>
                <a:pPr lvl="1">
                  <a:spcAft>
                    <a:spcPts val="2000"/>
                  </a:spcAft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𝜏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𝜏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𝜏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true’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should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inherit its truth 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𝜏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𝜏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true’ is true, that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should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because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𝜏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𝜏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true’ is not true, that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should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because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𝜏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𝜏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𝜏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true’, and so we run in a circle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 is no contradiction: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𝜏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could consistently be true or false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nothing determines which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𝜏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should be!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606638"/>
                <a:ext cx="10444898" cy="4657685"/>
              </a:xfrm>
              <a:prstGeom prst="rect">
                <a:avLst/>
              </a:prstGeom>
              <a:blipFill>
                <a:blip r:embed="rId2"/>
                <a:stretch>
                  <a:fillRect l="-525" b="-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B1D75ABE-B74A-E6A3-8DA7-4C933BFA6B87}"/>
              </a:ext>
            </a:extLst>
          </p:cNvPr>
          <p:cNvGrpSpPr/>
          <p:nvPr/>
        </p:nvGrpSpPr>
        <p:grpSpPr>
          <a:xfrm>
            <a:off x="9192716" y="3482803"/>
            <a:ext cx="1575303" cy="452673"/>
            <a:chOff x="9279802" y="3052335"/>
            <a:chExt cx="1575303" cy="4526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23641F4F-04B9-1DF9-829C-AEF0B1D5FF12}"/>
                    </a:ext>
                  </a:extLst>
                </p:cNvPr>
                <p:cNvSpPr/>
                <p:nvPr/>
              </p:nvSpPr>
              <p:spPr>
                <a:xfrm>
                  <a:off x="9279802" y="3052335"/>
                  <a:ext cx="1575303" cy="452673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</m:oMath>
                  </a14:m>
                  <a:r>
                    <a:rPr lang="en-GB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is true</a:t>
                  </a:r>
                </a:p>
              </p:txBody>
            </p:sp>
          </mc:Choice>
          <mc:Fallback xmlns=""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23641F4F-04B9-1DF9-829C-AEF0B1D5FF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9802" y="3052335"/>
                  <a:ext cx="1575303" cy="452673"/>
                </a:xfrm>
                <a:prstGeom prst="roundRect">
                  <a:avLst/>
                </a:prstGeom>
                <a:blipFill>
                  <a:blip r:embed="rId3"/>
                  <a:stretch>
                    <a:fillRect b="-6410"/>
                  </a:stretch>
                </a:blipFill>
                <a:ln w="19050"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Connector: Curved 19">
              <a:extLst>
                <a:ext uri="{FF2B5EF4-FFF2-40B4-BE49-F238E27FC236}">
                  <a16:creationId xmlns:a16="http://schemas.microsoft.com/office/drawing/2014/main" id="{6B065C3B-66C2-D962-1973-EA29D945B613}"/>
                </a:ext>
              </a:extLst>
            </p:cNvPr>
            <p:cNvCxnSpPr>
              <a:stCxn id="4" idx="3"/>
              <a:endCxn id="4" idx="1"/>
            </p:cNvCxnSpPr>
            <p:nvPr/>
          </p:nvCxnSpPr>
          <p:spPr>
            <a:xfrm flipH="1">
              <a:off x="9279802" y="3278672"/>
              <a:ext cx="1575303" cy="12700"/>
            </a:xfrm>
            <a:prstGeom prst="curvedConnector5">
              <a:avLst>
                <a:gd name="adj1" fmla="val -14511"/>
                <a:gd name="adj2" fmla="val 6496465"/>
                <a:gd name="adj3" fmla="val 114511"/>
              </a:avLst>
            </a:prstGeom>
            <a:ln w="1905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911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Kripke’s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 Project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2555615"/>
            <a:ext cx="7083906" cy="27597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To turn these intuitive ideas into a real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solution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to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Paradox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we need to do two things: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Give a formal characterisation of when a sentence is grounded and when it is ungrounded</a:t>
            </a:r>
          </a:p>
          <a:p>
            <a:pPr marL="914400" lvl="1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Offer a theory of truth which explains what is wrong with ungrounded sentences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Kripke’s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aim is to do both of these things!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BFE0C-8778-0739-69A0-AD46A1967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240" y="1622662"/>
            <a:ext cx="3315479" cy="4628941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174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Paracompleteness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2532600"/>
            <a:ext cx="5392132" cy="27853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Recap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Truth and grounding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The fixed-point construction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Internal or external?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Curry’s Paradox</a:t>
            </a:r>
          </a:p>
        </p:txBody>
      </p:sp>
    </p:spTree>
    <p:extLst>
      <p:ext uri="{BB962C8B-B14F-4D97-AF65-F5344CB8AC3E}">
        <p14:creationId xmlns:p14="http://schemas.microsoft.com/office/powerpoint/2010/main" val="1471551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Intuitive Idea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247569"/>
                <a:ext cx="5419513" cy="53758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 RULES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are entitled to assert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true’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you are entitled to assert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endParaRPr lang="en-US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are entitled to deny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true’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you are entitled to deny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𝑠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start with sentences that don’t mention truth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Then we keep applying the rules to more and more sentences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we carry this process on for long enough (</a:t>
                </a:r>
                <a:r>
                  <a:rPr lang="en-GB" sz="2000" i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transfinitely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), every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grounded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sentence will end up true or false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ungrounded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sentences will be neither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247569"/>
                <a:ext cx="5419513" cy="5375831"/>
              </a:xfrm>
              <a:prstGeom prst="rect">
                <a:avLst/>
              </a:prstGeom>
              <a:blipFill>
                <a:blip r:embed="rId2"/>
                <a:stretch>
                  <a:fillRect l="-1012" t="-227" r="-1687" b="-14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AD3AFF-D9EA-1060-1B76-3AE2E1B9595E}"/>
              </a:ext>
            </a:extLst>
          </p:cNvPr>
          <p:cNvSpPr/>
          <p:nvPr/>
        </p:nvSpPr>
        <p:spPr>
          <a:xfrm>
            <a:off x="6515100" y="1692107"/>
            <a:ext cx="2209800" cy="2275114"/>
          </a:xfrm>
          <a:prstGeom prst="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CF7971-9DFC-5C35-8A0F-D90E5BA149BB}"/>
              </a:ext>
            </a:extLst>
          </p:cNvPr>
          <p:cNvSpPr/>
          <p:nvPr/>
        </p:nvSpPr>
        <p:spPr>
          <a:xfrm>
            <a:off x="9563100" y="1692107"/>
            <a:ext cx="2209800" cy="227511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828697-E606-EBF1-31D3-ABBE2D1C4EC9}"/>
              </a:ext>
            </a:extLst>
          </p:cNvPr>
          <p:cNvSpPr/>
          <p:nvPr/>
        </p:nvSpPr>
        <p:spPr>
          <a:xfrm>
            <a:off x="6515100" y="4200874"/>
            <a:ext cx="5257800" cy="227511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5BFA31-A821-4D0F-E9AD-591E0DCD01F4}"/>
              </a:ext>
            </a:extLst>
          </p:cNvPr>
          <p:cNvSpPr txBox="1"/>
          <p:nvPr/>
        </p:nvSpPr>
        <p:spPr>
          <a:xfrm>
            <a:off x="7198852" y="1291997"/>
            <a:ext cx="842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TRUE</a:t>
            </a:r>
            <a:endParaRPr lang="en-GB" sz="2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BEC9E6-CD80-B52B-F87B-ECFC59A7E835}"/>
              </a:ext>
            </a:extLst>
          </p:cNvPr>
          <p:cNvSpPr txBox="1"/>
          <p:nvPr/>
        </p:nvSpPr>
        <p:spPr>
          <a:xfrm>
            <a:off x="9959492" y="1291997"/>
            <a:ext cx="1417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NOT TRUE</a:t>
            </a:r>
            <a:endParaRPr lang="en-GB" sz="2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91C3BE-6DE3-7AF8-F1AE-2EFE00D97C9F}"/>
              </a:ext>
            </a:extLst>
          </p:cNvPr>
          <p:cNvSpPr txBox="1"/>
          <p:nvPr/>
        </p:nvSpPr>
        <p:spPr>
          <a:xfrm>
            <a:off x="8544156" y="5935452"/>
            <a:ext cx="154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Grass is green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2F58A9-6713-6488-C55A-74BA001E0670}"/>
              </a:ext>
            </a:extLst>
          </p:cNvPr>
          <p:cNvSpPr txBox="1"/>
          <p:nvPr/>
        </p:nvSpPr>
        <p:spPr>
          <a:xfrm>
            <a:off x="10121440" y="5771434"/>
            <a:ext cx="1703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‘Grass is green’ is true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B63EBB-5A4E-2F91-38AB-67E5EB2350F2}"/>
              </a:ext>
            </a:extLst>
          </p:cNvPr>
          <p:cNvSpPr txBox="1"/>
          <p:nvPr/>
        </p:nvSpPr>
        <p:spPr>
          <a:xfrm>
            <a:off x="6588577" y="5255390"/>
            <a:ext cx="1703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Snow is purple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7F60A3-EA09-08D7-2B6D-CCF1DFF7A40E}"/>
              </a:ext>
            </a:extLst>
          </p:cNvPr>
          <p:cNvSpPr txBox="1"/>
          <p:nvPr/>
        </p:nvSpPr>
        <p:spPr>
          <a:xfrm>
            <a:off x="10142762" y="4996154"/>
            <a:ext cx="1703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‘Snow is purple’ is true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12F491-4F60-10D3-263B-86E1E9E2D02E}"/>
              </a:ext>
            </a:extLst>
          </p:cNvPr>
          <p:cNvSpPr txBox="1"/>
          <p:nvPr/>
        </p:nvSpPr>
        <p:spPr>
          <a:xfrm>
            <a:off x="6980473" y="4290977"/>
            <a:ext cx="1970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‘ “Grass is green” is true’ is not true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229F6-155D-4490-B4AA-43F9F3DAC22F}"/>
              </a:ext>
            </a:extLst>
          </p:cNvPr>
          <p:cNvSpPr txBox="1"/>
          <p:nvPr/>
        </p:nvSpPr>
        <p:spPr>
          <a:xfrm>
            <a:off x="9369886" y="4297056"/>
            <a:ext cx="1883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‘Snow is purple’ is not true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F4CA35-2739-EE22-22E3-645A64AD01EB}"/>
              </a:ext>
            </a:extLst>
          </p:cNvPr>
          <p:cNvSpPr txBox="1"/>
          <p:nvPr/>
        </p:nvSpPr>
        <p:spPr>
          <a:xfrm>
            <a:off x="8514228" y="5094947"/>
            <a:ext cx="154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This sentence is true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588B6D-1350-D87A-1E9F-0AF0B418BFEA}"/>
              </a:ext>
            </a:extLst>
          </p:cNvPr>
          <p:cNvSpPr txBox="1"/>
          <p:nvPr/>
        </p:nvSpPr>
        <p:spPr>
          <a:xfrm>
            <a:off x="6980473" y="5759313"/>
            <a:ext cx="154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This sentence is not true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35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0.26927 -0.4953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-2476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0.13971 -0.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92" y="-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26914 -0.4942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4" y="-2472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02213 -0.378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8935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0.2082 -0.1687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-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0.22708 -0.1678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8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Languages, Languages, Languages!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273216"/>
                <a:ext cx="10444898" cy="532453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start with a formal FOL language: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assume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ℒ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has the resources to talk about its own expressions, but doesn’t contain a truth-predicate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will provide a straightforward semantics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ℒ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will then extend that into a semantics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which is just like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ℒ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except it adds the predicate ‘is true’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truth-predicate does not come with a level index, as in Tarski’s theory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can be applied to any sentence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including sentences that use ‘is true’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IMPORTANT NOTE: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ℒ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are both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object-languages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they are both languages we are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talking about</a:t>
                </a: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metalanguage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assumed to be entirely classical, and to have the resources to do any maths that might be handy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273216"/>
                <a:ext cx="10444898" cy="5324535"/>
              </a:xfrm>
              <a:prstGeom prst="rect">
                <a:avLst/>
              </a:prstGeom>
              <a:blipFill>
                <a:blip r:embed="rId2"/>
                <a:stretch>
                  <a:fillRect l="-525" t="-115" r="-467" b="-1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222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Three-Valued Semantics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6694" y="2427372"/>
                <a:ext cx="6939249" cy="30162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Our semantics will be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three-valued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0.5, 0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For now, we can think of 1 as representing </a:t>
                </a:r>
                <a:r>
                  <a:rPr lang="en-GB" sz="2000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0 as representing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false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 representing </a:t>
                </a:r>
                <a:r>
                  <a:rPr lang="en-GB" sz="2000" i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neither true nor false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HOWEVER: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will need to revisit this later!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will use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strong Kleene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rules to deal with our three values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2427372"/>
                <a:ext cx="6939249" cy="3016210"/>
              </a:xfrm>
              <a:prstGeom prst="rect">
                <a:avLst/>
              </a:prstGeom>
              <a:blipFill>
                <a:blip r:embed="rId2"/>
                <a:stretch>
                  <a:fillRect l="-791" t="-606" r="-1582" b="-32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5C2A472-FA5A-923E-EB72-D0AA6F02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623" r="12031" b="17151"/>
          <a:stretch/>
        </p:blipFill>
        <p:spPr>
          <a:xfrm>
            <a:off x="7990114" y="2607636"/>
            <a:ext cx="2481943" cy="2655681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818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1786141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31825" algn="l"/>
                            </a:tabLst>
                          </a:pP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1786141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31825" algn="l"/>
                            </a:tabLst>
                          </a:pP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7341908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7341908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2311104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2311104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8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327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65F91FF-2938-5414-00BC-B0DB623C6A04}"/>
              </a:ext>
            </a:extLst>
          </p:cNvPr>
          <p:cNvSpPr txBox="1"/>
          <p:nvPr/>
        </p:nvSpPr>
        <p:spPr>
          <a:xfrm>
            <a:off x="870408" y="376638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3545577"/>
                  </p:ext>
                </p:extLst>
              </p:nvPr>
            </p:nvGraphicFramePr>
            <p:xfrm>
              <a:off x="8243887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3545577"/>
                  </p:ext>
                </p:extLst>
              </p:nvPr>
            </p:nvGraphicFramePr>
            <p:xfrm>
              <a:off x="8243887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5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015" t="-3279" r="-1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015" t="-3279" r="-2030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131488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1592855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1592855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3971165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3971165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9670905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9670905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8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327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65F91FF-2938-5414-00BC-B0DB623C6A04}"/>
              </a:ext>
            </a:extLst>
          </p:cNvPr>
          <p:cNvSpPr txBox="1"/>
          <p:nvPr/>
        </p:nvSpPr>
        <p:spPr>
          <a:xfrm>
            <a:off x="870408" y="376638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0308316"/>
                  </p:ext>
                </p:extLst>
              </p:nvPr>
            </p:nvGraphicFramePr>
            <p:xfrm>
              <a:off x="8243887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0308316"/>
                  </p:ext>
                </p:extLst>
              </p:nvPr>
            </p:nvGraphicFramePr>
            <p:xfrm>
              <a:off x="8243887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5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015" t="-3279" r="-1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015" t="-3279" r="-2030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84676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Liar Paradox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645110"/>
                <a:ext cx="8324770" cy="458074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(Strengthened) Liar Paradox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starts by introducing a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sentence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which says of itself that it is not true</a:t>
                </a:r>
              </a:p>
              <a:p>
                <a:pPr lvl="1">
                  <a:spcAft>
                    <a:spcPts val="2000"/>
                  </a:spcAft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</a:t>
                </a:r>
              </a:p>
              <a:p>
                <a:pPr marL="442913" indent="-442913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then generate a paradox by plugging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into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>
                  <a:spcAft>
                    <a:spcPts val="2000"/>
                  </a:spcAft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(T)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42913" indent="-442913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Here’s how we derive the contradiction</a:t>
                </a:r>
              </a:p>
              <a:p>
                <a:pPr lvl="1">
                  <a:spcAft>
                    <a:spcPts val="1000"/>
                  </a:spcAft>
                  <a:tabLst>
                    <a:tab pos="895350" algn="l"/>
                    <a:tab pos="5116513" algn="l"/>
                  </a:tabLst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	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[Liar Sentence]</a:t>
                </a:r>
              </a:p>
              <a:p>
                <a:pPr lvl="1">
                  <a:spcAft>
                    <a:spcPts val="1000"/>
                  </a:spcAft>
                  <a:tabLst>
                    <a:tab pos="895350" algn="l"/>
                    <a:tab pos="5116513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[T-Scheme]</a:t>
                </a:r>
              </a:p>
              <a:p>
                <a:pPr lvl="1">
                  <a:spcAft>
                    <a:spcPts val="1000"/>
                  </a:spcAft>
                  <a:tabLst>
                    <a:tab pos="895350" algn="l"/>
                    <a:tab pos="5116513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	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[Substitution of </a:t>
                </a:r>
                <a:r>
                  <a:rPr lang="en-GB" sz="20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Identicals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2000"/>
                  </a:spcAft>
                  <a:tabLst>
                    <a:tab pos="895350" algn="l"/>
                    <a:tab pos="5116513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	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true and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not true	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[Classical Logic]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645110"/>
                <a:ext cx="8324770" cy="4580741"/>
              </a:xfrm>
              <a:prstGeom prst="rect">
                <a:avLst/>
              </a:prstGeom>
              <a:blipFill>
                <a:blip r:embed="rId2"/>
                <a:stretch>
                  <a:fillRect l="-659" b="-5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6EF8A73-90AA-01FA-9D82-4D4D07A69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226" y="2264275"/>
            <a:ext cx="3342409" cy="334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0481866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0481866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8169078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8169078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1905219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1905219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8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327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65F91FF-2938-5414-00BC-B0DB623C6A04}"/>
              </a:ext>
            </a:extLst>
          </p:cNvPr>
          <p:cNvSpPr txBox="1"/>
          <p:nvPr/>
        </p:nvSpPr>
        <p:spPr>
          <a:xfrm>
            <a:off x="870408" y="376638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8224999"/>
                  </p:ext>
                </p:extLst>
              </p:nvPr>
            </p:nvGraphicFramePr>
            <p:xfrm>
              <a:off x="8243886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8224999"/>
                  </p:ext>
                </p:extLst>
              </p:nvPr>
            </p:nvGraphicFramePr>
            <p:xfrm>
              <a:off x="8243886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5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015" t="-3279" r="-1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015" t="-3279" r="-2030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535611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72148796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72148796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4959505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4959505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4333501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4333501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8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327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65F91FF-2938-5414-00BC-B0DB623C6A04}"/>
              </a:ext>
            </a:extLst>
          </p:cNvPr>
          <p:cNvSpPr txBox="1"/>
          <p:nvPr/>
        </p:nvSpPr>
        <p:spPr>
          <a:xfrm>
            <a:off x="870408" y="376638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2114777"/>
                  </p:ext>
                </p:extLst>
              </p:nvPr>
            </p:nvGraphicFramePr>
            <p:xfrm>
              <a:off x="8243887" y="2903840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2114777"/>
                  </p:ext>
                </p:extLst>
              </p:nvPr>
            </p:nvGraphicFramePr>
            <p:xfrm>
              <a:off x="8243887" y="2903840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5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015" t="-3279" r="-1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015" t="-3279" r="-2030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970024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3435732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3435732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2990983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2990983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7780031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7780031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8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327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65F91FF-2938-5414-00BC-B0DB623C6A04}"/>
              </a:ext>
            </a:extLst>
          </p:cNvPr>
          <p:cNvSpPr txBox="1"/>
          <p:nvPr/>
        </p:nvSpPr>
        <p:spPr>
          <a:xfrm>
            <a:off x="870408" y="376638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5823574"/>
                  </p:ext>
                </p:extLst>
              </p:nvPr>
            </p:nvGraphicFramePr>
            <p:xfrm>
              <a:off x="8243887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5823574"/>
                  </p:ext>
                </p:extLst>
              </p:nvPr>
            </p:nvGraphicFramePr>
            <p:xfrm>
              <a:off x="8243887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5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015" t="-3279" r="-1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015" t="-3279" r="-2030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00537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4821229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4821229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9097556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9097556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2543959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2543959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8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327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65F91FF-2938-5414-00BC-B0DB623C6A04}"/>
              </a:ext>
            </a:extLst>
          </p:cNvPr>
          <p:cNvSpPr txBox="1"/>
          <p:nvPr/>
        </p:nvSpPr>
        <p:spPr>
          <a:xfrm>
            <a:off x="870408" y="376638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6772646"/>
                  </p:ext>
                </p:extLst>
              </p:nvPr>
            </p:nvGraphicFramePr>
            <p:xfrm>
              <a:off x="8243886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6772646"/>
                  </p:ext>
                </p:extLst>
              </p:nvPr>
            </p:nvGraphicFramePr>
            <p:xfrm>
              <a:off x="8243886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5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015" t="-3279" r="-1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015" t="-3279" r="-2030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91906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6422006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6422006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414088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414088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4513633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4513633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8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327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65F91FF-2938-5414-00BC-B0DB623C6A04}"/>
              </a:ext>
            </a:extLst>
          </p:cNvPr>
          <p:cNvSpPr txBox="1"/>
          <p:nvPr/>
        </p:nvSpPr>
        <p:spPr>
          <a:xfrm>
            <a:off x="870408" y="376638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7663391"/>
                  </p:ext>
                </p:extLst>
              </p:nvPr>
            </p:nvGraphicFramePr>
            <p:xfrm>
              <a:off x="8243888" y="2903840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7663391"/>
                  </p:ext>
                </p:extLst>
              </p:nvPr>
            </p:nvGraphicFramePr>
            <p:xfrm>
              <a:off x="8243888" y="2903840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5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015" t="-3279" r="-1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015" t="-3279" r="-2030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9001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55378039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55378039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6329566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6329566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05129507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05129507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8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327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65F91FF-2938-5414-00BC-B0DB623C6A04}"/>
              </a:ext>
            </a:extLst>
          </p:cNvPr>
          <p:cNvSpPr txBox="1"/>
          <p:nvPr/>
        </p:nvSpPr>
        <p:spPr>
          <a:xfrm>
            <a:off x="870408" y="376638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9215128"/>
                  </p:ext>
                </p:extLst>
              </p:nvPr>
            </p:nvGraphicFramePr>
            <p:xfrm>
              <a:off x="8243888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9215128"/>
                  </p:ext>
                </p:extLst>
              </p:nvPr>
            </p:nvGraphicFramePr>
            <p:xfrm>
              <a:off x="8243888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5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015" t="-3279" r="-1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015" t="-3279" r="-2030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940841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Quantifiers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2145246"/>
                <a:ext cx="10444898" cy="35804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</a:t>
                </a: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niversal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Quantifier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∀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𝑥𝐴𝑥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𝐴𝑥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for all values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∀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𝑥𝐴𝑥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𝐴𝑥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for some value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∀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𝑥𝐴𝑥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otherwise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Existential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Quantifier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𝑥𝐴𝑥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𝐴𝑥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for some value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𝑥𝐴𝑥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𝐴𝑥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for all values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𝑥𝐴𝑥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otherwise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2145246"/>
                <a:ext cx="10444898" cy="3580467"/>
              </a:xfrm>
              <a:prstGeom prst="rect">
                <a:avLst/>
              </a:prstGeom>
              <a:blipFill>
                <a:blip r:embed="rId2"/>
                <a:stretch>
                  <a:fillRect l="-525" t="-511" b="-25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656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6619EB-2677-3772-A3CA-0283B71D7801}"/>
                  </a:ext>
                </a:extLst>
              </p:cNvPr>
              <p:cNvSpPr txBox="1"/>
              <p:nvPr/>
            </p:nvSpPr>
            <p:spPr>
              <a:xfrm>
                <a:off x="876693" y="382012"/>
                <a:ext cx="10444899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5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Semantics for </a:t>
                </a:r>
                <a14:m>
                  <m:oMath xmlns:m="http://schemas.openxmlformats.org/officeDocument/2006/math">
                    <m:r>
                      <a:rPr lang="en-US" sz="35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ℒ</m:t>
                    </m:r>
                  </m:oMath>
                </a14:m>
                <a:endParaRPr lang="en-GB" sz="35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6619EB-2677-3772-A3CA-0283B71D7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3" y="382012"/>
                <a:ext cx="10444899" cy="630942"/>
              </a:xfrm>
              <a:prstGeom prst="rect">
                <a:avLst/>
              </a:prstGeom>
              <a:blipFill>
                <a:blip r:embed="rId2"/>
                <a:stretch>
                  <a:fillRect t="-14563" b="-359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2363256"/>
                <a:ext cx="10444898" cy="314445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Although our semantics </a:t>
                </a:r>
                <a:r>
                  <a:rPr lang="en-US" sz="2000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assign three truth-values, we will only use 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for the sentences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ℒ</m:t>
                    </m:r>
                  </m:oMath>
                </a14:m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semantics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ℒ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follows exactly the rules you learnt in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Reason &amp; Argument</a:t>
                </a: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Each name is assigned an individual to refer to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Each predicate is assigned a set of individuals as its extension 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𝐹𝑎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iff the individual referred to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in the extension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𝐹𝑎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otherwise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only start to use the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third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truth-value when we upgrade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deal with ‘is true’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2363256"/>
                <a:ext cx="10444898" cy="3144451"/>
              </a:xfrm>
              <a:prstGeom prst="rect">
                <a:avLst/>
              </a:prstGeom>
              <a:blipFill>
                <a:blip r:embed="rId3"/>
                <a:stretch>
                  <a:fillRect l="-525" t="-583" b="-29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109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6619EB-2677-3772-A3CA-0283B71D7801}"/>
                  </a:ext>
                </a:extLst>
              </p:cNvPr>
              <p:cNvSpPr txBox="1"/>
              <p:nvPr/>
            </p:nvSpPr>
            <p:spPr>
              <a:xfrm>
                <a:off x="876693" y="382012"/>
                <a:ext cx="10444899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5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Semantics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5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35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35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GB" sz="35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6619EB-2677-3772-A3CA-0283B71D7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3" y="382012"/>
                <a:ext cx="10444899" cy="630942"/>
              </a:xfrm>
              <a:prstGeom prst="rect">
                <a:avLst/>
              </a:prstGeom>
              <a:blipFill>
                <a:blip r:embed="rId2"/>
                <a:stretch>
                  <a:fillRect t="-14563" b="-359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209095"/>
                <a:ext cx="10444898" cy="545277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he predicate ‘is true’ has an extension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 anti-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extensi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on: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𝐸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are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mutually exclusive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nothing can be in both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they are not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jointly exhaustive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something can be in neither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INTUITVE: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predicate ‘is true’ is true of everything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false of everything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neither of everything else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FORMAL: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  <m:r>
                          <m:rPr>
                            <m:nor/>
                          </m:rPr>
                          <a:rPr lang="en-US" sz="200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 individual referred to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  <m:r>
                          <m:rPr>
                            <m:nor/>
                          </m:rPr>
                          <a:rPr lang="en-US" sz="200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 individual referred to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  <m:r>
                          <m:rPr>
                            <m:nor/>
                          </m:rPr>
                          <a:rPr lang="en-US" sz="200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otherwise</a:t>
                </a: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Everything that isn’t a sentence is automatically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because ‘is true’ is only true of sentences – from now on we will ignore non-sentences!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then add sentences into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careful steps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209095"/>
                <a:ext cx="10444898" cy="5452775"/>
              </a:xfrm>
              <a:prstGeom prst="rect">
                <a:avLst/>
              </a:prstGeom>
              <a:blipFill>
                <a:blip r:embed="rId3"/>
                <a:stretch>
                  <a:fillRect l="-525" t="-112" b="-14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933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Step-by-Step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144975"/>
                <a:ext cx="10444898" cy="55810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EXAMPLE: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imagine that, in the semantics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ℒ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𝐹𝑎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𝐺𝑎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</a:t>
                </a:r>
                <a:r>
                  <a:rPr lang="en-GB" sz="2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tep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=∅=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At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Step 0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we don’t count ‘is true’ as being true or false of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anything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Step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</m:t>
                    </m:r>
                  </m:oMath>
                </a14:m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=1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at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Step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at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Step</m:t>
                        </m:r>
                        <m:r>
                          <m:rPr>
                            <m:nor/>
                          </m:rPr>
                          <a:rPr lang="en-US" sz="20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At 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Step 1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we add all the true sentences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ℒ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E, and all of the false sentences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ℒ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now [‘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true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]=1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[‘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𝐺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true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]=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Step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</m:t>
                    </m:r>
                  </m:oMath>
                </a14:m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=1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at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Step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at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Step</m:t>
                        </m:r>
                        <m:r>
                          <m:rPr>
                            <m:nor/>
                          </m:rPr>
                          <a:rPr lang="en-US" sz="20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At 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Step 2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we add all the sentences that were true at 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Step 1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all the sentences that were false at 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Step 1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now [‘ “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” is true’ is true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]=1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[‘ “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𝐺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” is true’ is true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]=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[‘ “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𝐹𝑎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” is not true’ is true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]=0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[‘ “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𝐺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” is not true’ is true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]=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i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And so on!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144975"/>
                <a:ext cx="10444898" cy="5581015"/>
              </a:xfrm>
              <a:prstGeom prst="rect">
                <a:avLst/>
              </a:prstGeom>
              <a:blipFill>
                <a:blip r:embed="rId2"/>
                <a:stretch>
                  <a:fillRect l="-525" t="-109" b="-14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222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Self-Reference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391970"/>
            <a:ext cx="7437530" cy="18876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sentence</a:t>
            </a:r>
            <a:r>
              <a:rPr lang="en-GB" sz="2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is self-referential, and you might initially be tempted to take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Paradox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as a proof that self-reference isn’t permitted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However, ever since Gödel’s work on syntax and arithmetic, we have known that self-reference is unobjectionable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52FFBF-060F-F1F0-3E21-E89FF9E8FCD1}"/>
              </a:ext>
            </a:extLst>
          </p:cNvPr>
          <p:cNvSpPr txBox="1"/>
          <p:nvPr/>
        </p:nvSpPr>
        <p:spPr>
          <a:xfrm>
            <a:off x="873551" y="3429000"/>
            <a:ext cx="10444898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Moreover, sentences can be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contingently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(or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empirically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) self-referential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third sentence on this slide is not true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we cannot block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Paradox</a:t>
            </a:r>
            <a:r>
              <a:rPr lang="en-GB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by outlawing self-reference, we only have three options:</a:t>
            </a:r>
          </a:p>
          <a:p>
            <a:pPr marL="914400" lvl="1" indent="-457200">
              <a:spcAft>
                <a:spcPts val="1000"/>
              </a:spcAft>
              <a:buAutoNum type="alphaLcParenBoth"/>
              <a:tabLst>
                <a:tab pos="895350" algn="l"/>
                <a:tab pos="4667250" algn="l"/>
              </a:tabLst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Restrict the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T-Scheme</a:t>
            </a:r>
            <a:endParaRPr lang="en-GB" sz="20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1000"/>
              </a:spcAft>
              <a:buAutoNum type="alphaLcParenBoth"/>
              <a:tabLst>
                <a:tab pos="895350" algn="l"/>
                <a:tab pos="4667250" algn="l"/>
              </a:tabLst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Revise classical logic</a:t>
            </a:r>
          </a:p>
          <a:p>
            <a:pPr marL="914400" lvl="1" indent="-457200">
              <a:spcAft>
                <a:spcPts val="2000"/>
              </a:spcAft>
              <a:buAutoNum type="alphaLcParenBoth"/>
              <a:tabLst>
                <a:tab pos="895350" algn="l"/>
                <a:tab pos="4667250" algn="l"/>
              </a:tabLst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Accept the contradictory conclusion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65405-B4F1-7840-2A9D-AACF6026E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1" b="30509"/>
          <a:stretch/>
        </p:blipFill>
        <p:spPr>
          <a:xfrm>
            <a:off x="8537419" y="1316238"/>
            <a:ext cx="2179699" cy="203809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4088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Fixed-Point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189285"/>
                <a:ext cx="10444898" cy="549240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carry on this step-by-step process into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transfinite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Step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𝜶</m:t>
                    </m:r>
                  </m:oMath>
                </a14:m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=1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at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Step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at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Step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 limit,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Step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𝜶</m:t>
                    </m:r>
                  </m:oMath>
                </a14:m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=1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at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some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Step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&lt;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                                                 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at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some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Step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&lt;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IMPORTANT: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Once a sentence enters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it never leaves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TERMINOLOGY: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 process is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monotonic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As a result, there </a:t>
                </a:r>
                <a:r>
                  <a:rPr lang="en-GB" sz="20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must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come a point in this process when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stop growing: any sentence that will ever end up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already there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 are only countably many sentences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we can carry the process on as far up the ordinals as we like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is known as the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minimal fixed-point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of the process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Notation: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</m:d>
                    <m:r>
                      <a:rPr lang="en-US" sz="2000" b="1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at the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minimal fixed-point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189285"/>
                <a:ext cx="10444898" cy="5492401"/>
              </a:xfrm>
              <a:prstGeom prst="rect">
                <a:avLst/>
              </a:prstGeom>
              <a:blipFill>
                <a:blip r:embed="rId2"/>
                <a:stretch>
                  <a:fillRect l="-525" r="-5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524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 Theory of Truth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41153"/>
                <a:ext cx="10444898" cy="49886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sentence is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it is true at the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minimal fixed-point</a:t>
                </a:r>
                <a:endParaRPr lang="en-GB" sz="20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sentence is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false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it is false at the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minimal fixed-point</a:t>
                </a:r>
                <a:endParaRPr lang="en-GB" sz="20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false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IMPORTANT RESULT: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  <m:r>
                              <m:rPr>
                                <m:nor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i="1" dirty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for every sentence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entered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at some stage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therefore ‘ “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” is true’ entered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at stage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i="1" dirty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  <m:r>
                              <m:rPr>
                                <m:nor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</m:t>
                            </m:r>
                            <m:r>
                              <a:rPr lang="en-US" sz="2000" i="1" dirty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dirty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dirty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dirty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b="0" i="0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‘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entered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at some stage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therefore ‘ “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” is true’ entered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at stage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i="1" dirty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</m:t>
                            </m:r>
                            <m:r>
                              <a:rPr lang="en-US" sz="2000" i="1" dirty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  <m:r>
                              <m:rPr>
                                <m:nor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</m:t>
                            </m:r>
                            <m:r>
                              <a:rPr lang="en-US" sz="2000" i="1" dirty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dirty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dirty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dirty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0.5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‘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never enters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therefore ‘ “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” is true’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never enters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i="1" dirty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</m:t>
                            </m:r>
                            <m:r>
                              <a:rPr lang="en-US" sz="2000" i="1" dirty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  <m:r>
                              <m:rPr>
                                <m:nor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</m:t>
                            </m:r>
                            <m:r>
                              <a:rPr lang="en-US" sz="2000" i="1" dirty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dirty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dirty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dirty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0.5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41153"/>
                <a:ext cx="10444898" cy="4988673"/>
              </a:xfrm>
              <a:prstGeom prst="rect">
                <a:avLst/>
              </a:prstGeom>
              <a:blipFill>
                <a:blip r:embed="rId2"/>
                <a:stretch>
                  <a:fillRect l="-525" t="-122" b="-10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951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 Theory of Grounding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253403"/>
                <a:ext cx="10444898" cy="536416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sentence is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grounded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it is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at the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minimal fixed-point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Equivalently: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ungrounded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46088" indent="-446088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ungrounded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sentences are neither true nor false</a:t>
                </a:r>
              </a:p>
              <a:p>
                <a:pPr marL="446088" indent="-446088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is also easy to show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(i.e.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true’) is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ungrounded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this sense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Suppose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at the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minimal fixed-point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must have entered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for the first time at some stage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endParaRPr lang="en-US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true’, and ‘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 can enter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at stage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only 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entered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at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 earlier stage,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true’, and ‘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 can enter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at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stage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only if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entered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at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 even earlier stage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but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was meant to be the stage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first entered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Similar reasoning applies 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at the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minimal fixed-point</a:t>
                </a:r>
              </a:p>
              <a:p>
                <a:pPr marL="446088" indent="-446088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we have a stable valuation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it is neither true nor false!</a:t>
                </a:r>
                <a:endParaRPr lang="en-GB" sz="20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253403"/>
                <a:ext cx="10444898" cy="5364161"/>
              </a:xfrm>
              <a:prstGeom prst="rect">
                <a:avLst/>
              </a:prstGeom>
              <a:blipFill>
                <a:blip r:embed="rId2"/>
                <a:stretch>
                  <a:fillRect l="-525" t="-227" r="-233" b="-14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089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Paracompleteness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2532600"/>
            <a:ext cx="5392132" cy="27853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Recap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Truth and grounding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fixed-point construction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Internal or external?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Curry’s Paradox</a:t>
            </a:r>
          </a:p>
        </p:txBody>
      </p:sp>
    </p:spTree>
    <p:extLst>
      <p:ext uri="{BB962C8B-B14F-4D97-AF65-F5344CB8AC3E}">
        <p14:creationId xmlns:p14="http://schemas.microsoft.com/office/powerpoint/2010/main" val="28251191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Revenge?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273848"/>
                <a:ext cx="7212843" cy="232371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the last lecture, we saw that denying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or false leads to a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revenge paradox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neither true nor false, 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true’, and so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of itself that it is not true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things are as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says they are, and so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after all!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273848"/>
                <a:ext cx="7212843" cy="2323713"/>
              </a:xfrm>
              <a:prstGeom prst="rect">
                <a:avLst/>
              </a:prstGeom>
              <a:blipFill>
                <a:blip r:embed="rId2"/>
                <a:stretch>
                  <a:fillRect l="-760" t="-1575" r="-338" b="-36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133BC459-E0F4-3F3B-FBD0-24D1E1045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159" y="1394966"/>
            <a:ext cx="3639891" cy="3093907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C19F6C-5EB3-F176-3358-2D4F54C147DC}"/>
                  </a:ext>
                </a:extLst>
              </p:cNvPr>
              <p:cNvSpPr txBox="1"/>
              <p:nvPr/>
            </p:nvSpPr>
            <p:spPr>
              <a:xfrm>
                <a:off x="873552" y="3727812"/>
                <a:ext cx="10444896" cy="286693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intuitive reasoning can be validated in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Kripke’s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system: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Suppose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 </m:t>
                            </m:r>
                            <m:r>
                              <m:rPr>
                                <m:sty m:val="p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λ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false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According to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strong Kleene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rules, it follows that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endParaRPr lang="en-US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true’, and in general,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 does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Kripke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avoid this problem?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C19F6C-5EB3-F176-3358-2D4F54C14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2" y="3727812"/>
                <a:ext cx="10444896" cy="2866939"/>
              </a:xfrm>
              <a:prstGeom prst="rect">
                <a:avLst/>
              </a:prstGeom>
              <a:blipFill>
                <a:blip r:embed="rId4"/>
                <a:stretch>
                  <a:fillRect l="-525" t="-1277" b="-27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114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6619EB-2677-3772-A3CA-0283B71D7801}"/>
                  </a:ext>
                </a:extLst>
              </p:cNvPr>
              <p:cNvSpPr txBox="1"/>
              <p:nvPr/>
            </p:nvSpPr>
            <p:spPr>
              <a:xfrm>
                <a:off x="876693" y="382012"/>
                <a:ext cx="10444899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Can’t Say It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5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35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35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35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6619EB-2677-3772-A3CA-0283B71D7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3" y="382012"/>
                <a:ext cx="10444899" cy="630942"/>
              </a:xfrm>
              <a:prstGeom prst="rect">
                <a:avLst/>
              </a:prstGeom>
              <a:blipFill>
                <a:blip r:embed="rId2"/>
                <a:stretch>
                  <a:fillRect t="-14563" b="-359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694100"/>
                <a:ext cx="10444898" cy="448276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turns out that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 </m:t>
                            </m:r>
                            <m:r>
                              <m:rPr>
                                <m:sty m:val="p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λ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false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≠1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On the most plausible account of falsehood, ‘ “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” is false’ is equivalent to ‘ “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” is true’ 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false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According to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strong Kleene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truth-tables, when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 </m:t>
                            </m:r>
                            <m:r>
                              <m:rPr>
                                <m:sty m:val="p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λ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false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So,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you cannot truly say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neither true nor false: if you try, you just end up saying something else which is neither true nor false!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Kripke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was aware of this problem, and concluded that, in order to say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neither true nor false, we need to ascend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a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metalanguage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694100"/>
                <a:ext cx="10444898" cy="4482766"/>
              </a:xfrm>
              <a:prstGeom prst="rect">
                <a:avLst/>
              </a:prstGeom>
              <a:blipFill>
                <a:blip r:embed="rId3"/>
                <a:stretch>
                  <a:fillRect l="-525" r="-583" b="-19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709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Ghost of the Tarski Hierarchy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E325E7-0A43-C329-31F2-DBA04E91F0B2}"/>
                  </a:ext>
                </a:extLst>
              </p:cNvPr>
              <p:cNvSpPr txBox="1"/>
              <p:nvPr/>
            </p:nvSpPr>
            <p:spPr>
              <a:xfrm>
                <a:off x="1132903" y="2812093"/>
                <a:ext cx="6259434" cy="22467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“There are assertions we can make about the object language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which we cannot make in the object language. For example,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sentences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are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not 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the object language, in the sense that the inductive process never makes them true; but we are precluded from saying this in the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object language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by our interpretation of negation and the truth predicate.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E325E7-0A43-C329-31F2-DBA04E91F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903" y="2812093"/>
                <a:ext cx="6259434" cy="2246769"/>
              </a:xfrm>
              <a:prstGeom prst="rect">
                <a:avLst/>
              </a:prstGeom>
              <a:blipFill>
                <a:blip r:embed="rId2"/>
                <a:stretch>
                  <a:fillRect l="-1071" t="-813" b="-43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949990F-0108-F4DC-A8CC-4A62C0071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429" y="1622662"/>
            <a:ext cx="3315479" cy="4628941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048800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Ghost of the Tarski Hierarchy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325E7-0A43-C329-31F2-DBA04E91F0B2}"/>
              </a:ext>
            </a:extLst>
          </p:cNvPr>
          <p:cNvSpPr txBox="1"/>
          <p:nvPr/>
        </p:nvSpPr>
        <p:spPr>
          <a:xfrm>
            <a:off x="1132903" y="2658206"/>
            <a:ext cx="625943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“If we think of the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minimal fixed point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say under the Kleene valuation, as giving a model of natural language, then the sense in which we can say, in natural language, that a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sentence</a:t>
            </a:r>
            <a:r>
              <a:rPr lang="en-GB" sz="2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is not true must be thought of as associated with some later stage in the development of natural language, one in which speakers reflect on the generation leading to the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minimal fixed point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. It is not itself part of that process.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9990F-0108-F4DC-A8CC-4A62C0071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429" y="1622662"/>
            <a:ext cx="3315479" cy="4628941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1339101-C3A8-CE4D-D999-8B8D7A83E23C}"/>
                  </a:ext>
                </a:extLst>
              </p:cNvPr>
              <p:cNvSpPr txBox="1"/>
              <p:nvPr/>
            </p:nvSpPr>
            <p:spPr>
              <a:xfrm>
                <a:off x="1132903" y="2812093"/>
                <a:ext cx="6259434" cy="22467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“There are assertions we can make about the object language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which we cannot make in the object language. For example,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sentences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are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not 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the object language, in the sense that the inductive process never makes them true; but we are precluded from saying this in the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object language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by our interpretation of negation and the truth predicate.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1339101-C3A8-CE4D-D999-8B8D7A83E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903" y="2812093"/>
                <a:ext cx="6259434" cy="2246769"/>
              </a:xfrm>
              <a:prstGeom prst="rect">
                <a:avLst/>
              </a:prstGeom>
              <a:blipFill>
                <a:blip r:embed="rId3"/>
                <a:stretch>
                  <a:fillRect l="-1071" t="-813" b="-43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000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Ghost of the Tarski Hierarchy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325E7-0A43-C329-31F2-DBA04E91F0B2}"/>
              </a:ext>
            </a:extLst>
          </p:cNvPr>
          <p:cNvSpPr txBox="1"/>
          <p:nvPr/>
        </p:nvSpPr>
        <p:spPr>
          <a:xfrm>
            <a:off x="1132903" y="3055751"/>
            <a:ext cx="6259434" cy="17594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“The necessity to ascend to a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metalanguage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may be one of the weaknesses of the present theory.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ghost of the Tarski hierarchy is still with us.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  <a:p>
            <a:pPr algn="r">
              <a:spcAft>
                <a:spcPts val="1000"/>
              </a:spcAft>
            </a:pP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Kripke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(1975), ‘An outline of a theory of truth’.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The Journal of Philosophy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72, p.714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9990F-0108-F4DC-A8CC-4A62C0071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429" y="1622662"/>
            <a:ext cx="3315479" cy="4628941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D57EA2-0C2F-D2F2-DBBF-99EB30D87EAF}"/>
              </a:ext>
            </a:extLst>
          </p:cNvPr>
          <p:cNvSpPr txBox="1"/>
          <p:nvPr/>
        </p:nvSpPr>
        <p:spPr>
          <a:xfrm>
            <a:off x="1132903" y="2658206"/>
            <a:ext cx="6259434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“If we think of the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minimal fixed point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say under the Kleene valuation, as giving a model of natural language, then the sense in which we can say, in natural language, that a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sentence</a:t>
            </a:r>
            <a:r>
              <a:rPr lang="en-GB" sz="2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is not true must be thought of as associated with some later stage in the development of natural language, one in which speakers reflect on the generation leading to the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minimal fixed point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. It is not itself part of that process.</a:t>
            </a:r>
          </a:p>
        </p:txBody>
      </p:sp>
    </p:spTree>
    <p:extLst>
      <p:ext uri="{BB962C8B-B14F-4D97-AF65-F5344CB8AC3E}">
        <p14:creationId xmlns:p14="http://schemas.microsoft.com/office/powerpoint/2010/main" val="68427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  <p:bldP spid="3" grpId="1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94289AE8-01F6-6A9F-C404-3D3F350AB7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79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Tarski’s Hierarchy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991361"/>
                <a:ext cx="6303997" cy="388824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Tarskian Slogan:</a:t>
                </a:r>
                <a:r>
                  <a:rPr lang="en-US" sz="2000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 language can contain its own truth predicate</a:t>
                </a:r>
                <a:endParaRPr lang="en-US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includes sentences about the world (e.g. ‘2+2=4’), but none about truth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includes all the sentences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plus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’, which can be applied to the sentences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includes all the sentences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plus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’, which can be applied to the sentences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991361"/>
                <a:ext cx="6303997" cy="3888244"/>
              </a:xfrm>
              <a:prstGeom prst="rect">
                <a:avLst/>
              </a:prstGeom>
              <a:blipFill>
                <a:blip r:embed="rId2"/>
                <a:stretch>
                  <a:fillRect l="-870" t="-470" b="-21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271B77-24B8-9B71-EC81-3A16416CF22E}"/>
                  </a:ext>
                </a:extLst>
              </p:cNvPr>
              <p:cNvSpPr txBox="1"/>
              <p:nvPr/>
            </p:nvSpPr>
            <p:spPr>
              <a:xfrm>
                <a:off x="10080522" y="5951349"/>
                <a:ext cx="11159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271B77-24B8-9B71-EC81-3A16416CF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0522" y="5951349"/>
                <a:ext cx="111596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rapezoid 2">
            <a:extLst>
              <a:ext uri="{FF2B5EF4-FFF2-40B4-BE49-F238E27FC236}">
                <a16:creationId xmlns:a16="http://schemas.microsoft.com/office/drawing/2014/main" id="{F54CA684-D430-2A74-5F73-A02930CF3F3C}"/>
              </a:ext>
            </a:extLst>
          </p:cNvPr>
          <p:cNvSpPr/>
          <p:nvPr/>
        </p:nvSpPr>
        <p:spPr>
          <a:xfrm flipV="1">
            <a:off x="7914207" y="2106678"/>
            <a:ext cx="2931533" cy="3932902"/>
          </a:xfrm>
          <a:prstGeom prst="trapezoid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31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9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827A8E-2ACC-1EDD-9FD4-97A74EE74025}"/>
              </a:ext>
            </a:extLst>
          </p:cNvPr>
          <p:cNvCxnSpPr>
            <a:cxnSpLocks/>
          </p:cNvCxnSpPr>
          <p:nvPr/>
        </p:nvCxnSpPr>
        <p:spPr>
          <a:xfrm>
            <a:off x="8492150" y="5178582"/>
            <a:ext cx="1783533" cy="295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E6E11B-0369-9AB1-0315-B39DCB6FE392}"/>
                  </a:ext>
                </a:extLst>
              </p:cNvPr>
              <p:cNvSpPr txBox="1"/>
              <p:nvPr/>
            </p:nvSpPr>
            <p:spPr>
              <a:xfrm>
                <a:off x="10261005" y="5154010"/>
                <a:ext cx="436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E6E11B-0369-9AB1-0315-B39DCB6FE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1005" y="5154010"/>
                <a:ext cx="43601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43BC8F-0ED4-309F-8374-50F6F0261252}"/>
              </a:ext>
            </a:extLst>
          </p:cNvPr>
          <p:cNvCxnSpPr>
            <a:cxnSpLocks/>
          </p:cNvCxnSpPr>
          <p:nvPr/>
        </p:nvCxnSpPr>
        <p:spPr>
          <a:xfrm>
            <a:off x="8356349" y="4370147"/>
            <a:ext cx="2064146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22D00B-1EBE-676C-1D9E-C88B56D5E33D}"/>
                  </a:ext>
                </a:extLst>
              </p:cNvPr>
              <p:cNvSpPr txBox="1"/>
              <p:nvPr/>
            </p:nvSpPr>
            <p:spPr>
              <a:xfrm>
                <a:off x="10420495" y="4356672"/>
                <a:ext cx="436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22D00B-1EBE-676C-1D9E-C88B56D5E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0495" y="4356672"/>
                <a:ext cx="436016" cy="369332"/>
              </a:xfrm>
              <a:prstGeom prst="rect">
                <a:avLst/>
              </a:prstGeom>
              <a:blipFill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41AF66F-B43D-7DCA-FE71-1DE93A442580}"/>
                  </a:ext>
                </a:extLst>
              </p:cNvPr>
              <p:cNvSpPr txBox="1"/>
              <p:nvPr/>
            </p:nvSpPr>
            <p:spPr>
              <a:xfrm rot="16200000">
                <a:off x="9136565" y="3452099"/>
                <a:ext cx="436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GB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41AF66F-B43D-7DCA-FE71-1DE93A4425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136565" y="3452099"/>
                <a:ext cx="43601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EC6AF3E-F3F7-2CDD-8D2A-3A4C3DE4FEC2}"/>
              </a:ext>
            </a:extLst>
          </p:cNvPr>
          <p:cNvCxnSpPr>
            <a:cxnSpLocks/>
          </p:cNvCxnSpPr>
          <p:nvPr/>
        </p:nvCxnSpPr>
        <p:spPr>
          <a:xfrm>
            <a:off x="7914207" y="2106678"/>
            <a:ext cx="753955" cy="3932902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2F7CCE-2114-0E22-ECDC-FB9CAC4B7DEB}"/>
              </a:ext>
            </a:extLst>
          </p:cNvPr>
          <p:cNvCxnSpPr>
            <a:cxnSpLocks/>
          </p:cNvCxnSpPr>
          <p:nvPr/>
        </p:nvCxnSpPr>
        <p:spPr>
          <a:xfrm flipH="1">
            <a:off x="10108734" y="2106678"/>
            <a:ext cx="737006" cy="3932902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66D6EA5-1B0C-7610-5F88-DBB77C0911D0}"/>
              </a:ext>
            </a:extLst>
          </p:cNvPr>
          <p:cNvCxnSpPr>
            <a:cxnSpLocks/>
          </p:cNvCxnSpPr>
          <p:nvPr/>
        </p:nvCxnSpPr>
        <p:spPr>
          <a:xfrm flipH="1">
            <a:off x="8668162" y="6039580"/>
            <a:ext cx="1440572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62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8" grpId="0"/>
      <p:bldP spid="11" grpId="0"/>
      <p:bldP spid="3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DB664E0E-6EE5-ABC8-1AD7-FB362CE3D5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13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External versus Internal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183447"/>
                <a:ext cx="10444898" cy="550407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Not everyone agrees with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Kripke’s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own assessment of his situation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all depends on whether you are working with the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internal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external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version of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Kripke’s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theory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some literature, the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internal theory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called KFS, and the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external theory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called FM (or, confusingly, KF)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the process of outlining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Kripke’s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theory, we appealed to the notion of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two different places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Kripke’s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theory defines a truth-predicate, ‘is true’, in the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object-language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Kripke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also uses a notion of truth in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metalanguage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represents </a:t>
                </a:r>
                <a:r>
                  <a:rPr lang="en-GB" sz="2000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represents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false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0.5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represents </a:t>
                </a:r>
                <a:r>
                  <a:rPr lang="en-GB" sz="2000" i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neither true nor false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Which notion of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the real notion, the one that matters?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Internal: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 real notion of truth is the notion expressed by ‘is true’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External: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real notion of truth is the notion expressed in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metalanguage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183447"/>
                <a:ext cx="10444898" cy="5504071"/>
              </a:xfrm>
              <a:prstGeom prst="rect">
                <a:avLst/>
              </a:prstGeom>
              <a:blipFill>
                <a:blip r:embed="rId2"/>
                <a:stretch>
                  <a:fillRect l="-525" t="-111" r="-467" b="-15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258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External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2" y="1472356"/>
                <a:ext cx="7152848" cy="296722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According to the </a:t>
                </a:r>
                <a:r>
                  <a:rPr lang="en-US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external theory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really does represent </a:t>
                </a:r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truth</a:t>
                </a:r>
                <a:endParaRPr lang="en-US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sentence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’, is true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(i.e.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true’) is not true, since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≠1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follows that we cannot fully capture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we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have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to ascend to a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metalanguage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we are left with the ghost of the Tarski hierarchy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2" y="1472356"/>
                <a:ext cx="7152848" cy="2967223"/>
              </a:xfrm>
              <a:prstGeom prst="rect">
                <a:avLst/>
              </a:prstGeom>
              <a:blipFill>
                <a:blip r:embed="rId2"/>
                <a:stretch>
                  <a:fillRect l="-767" t="-1235" r="-1278" b="-28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CD072DB-7B19-31B3-553D-9CAB6A585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"/>
          <a:stretch/>
        </p:blipFill>
        <p:spPr>
          <a:xfrm>
            <a:off x="8371422" y="1566073"/>
            <a:ext cx="2842966" cy="2779788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FFC149-6767-5D9D-486B-5905A34F99C7}"/>
                  </a:ext>
                </a:extLst>
              </p:cNvPr>
              <p:cNvSpPr txBox="1"/>
              <p:nvPr/>
            </p:nvSpPr>
            <p:spPr>
              <a:xfrm>
                <a:off x="873552" y="4562197"/>
                <a:ext cx="10444896" cy="183640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Kripke’s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definition of truth still looks like an improvement over Tarski’s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do a lot more truth-talk within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than Tarski allows!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we still haven’t fundamentally changed the situation as Tarski saw it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still haven’t got a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semantically closed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language!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FFC149-6767-5D9D-486B-5905A34F9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2" y="4562197"/>
                <a:ext cx="10444896" cy="1836400"/>
              </a:xfrm>
              <a:prstGeom prst="rect">
                <a:avLst/>
              </a:prstGeom>
              <a:blipFill>
                <a:blip r:embed="rId4"/>
                <a:stretch>
                  <a:fillRect l="-525" t="-1656" b="-4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31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Internal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3687078"/>
                <a:ext cx="7827104" cy="293926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 IMPORTANT DIFFERENCE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external theory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obeys classical logic, since we assumed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metalanguage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was classical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internal theory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non-classical, since it doesn’t validate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Law of Excluded Middle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neither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true’ nor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 gets value 1 at the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minimal fixed-point</a:t>
                </a:r>
                <a:endParaRPr lang="en-GB" sz="20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logic which rejects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LEM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this way is known as </a:t>
                </a:r>
                <a:r>
                  <a:rPr lang="en-GB" sz="2000" b="1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paracomplete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3687078"/>
                <a:ext cx="7827104" cy="2939266"/>
              </a:xfrm>
              <a:prstGeom prst="rect">
                <a:avLst/>
              </a:prstGeom>
              <a:blipFill>
                <a:blip r:embed="rId2"/>
                <a:stretch>
                  <a:fillRect l="-701" t="-622" b="-31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5A7EF1-4FCD-CB7F-9AA1-3263571EECDA}"/>
                  </a:ext>
                </a:extLst>
              </p:cNvPr>
              <p:cNvSpPr txBox="1"/>
              <p:nvPr/>
            </p:nvSpPr>
            <p:spPr>
              <a:xfrm>
                <a:off x="873551" y="1244610"/>
                <a:ext cx="10444898" cy="232371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</a:t>
                </a:r>
                <a:r>
                  <a:rPr lang="en-US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internal theory</a:t>
                </a:r>
                <a:r>
                  <a:rPr lang="en-US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of truth is expressed within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itself, not the </a:t>
                </a:r>
                <a:r>
                  <a:rPr lang="en-US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metalanguage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we used to describe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theory is made up of all the sentences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get value 1 at the 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minimal fixed-point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More accurately, it is made up of all the sentences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would get value 1 at the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minimal fixed-point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 matter what initial interpretation you gave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ℒ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5A7EF1-4FCD-CB7F-9AA1-3263571EE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244610"/>
                <a:ext cx="10444898" cy="2323713"/>
              </a:xfrm>
              <a:prstGeom prst="rect">
                <a:avLst/>
              </a:prstGeom>
              <a:blipFill>
                <a:blip r:embed="rId3"/>
                <a:stretch>
                  <a:fillRect l="-525" t="-1312" b="-36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FF7A21F-94C2-C87D-667A-EE03C5561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3"/>
          <a:stretch/>
        </p:blipFill>
        <p:spPr>
          <a:xfrm>
            <a:off x="8700655" y="3694664"/>
            <a:ext cx="3097484" cy="303699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7824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What about those Numbers!?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247568"/>
                <a:ext cx="10444898" cy="53758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we accept the </a:t>
                </a:r>
                <a:r>
                  <a:rPr lang="en-US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internal theory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we shouldn’t really have identified the values in the </a:t>
                </a:r>
                <a:r>
                  <a:rPr lang="en-US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metalanguage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1, 0.5, 0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 </a:t>
                </a:r>
                <a:r>
                  <a:rPr lang="en-GB" sz="2000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false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:r>
                  <a:rPr lang="en-GB" sz="2000" i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neither true nor false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+mj-lt"/>
                  <a:buAutoNum type="arabicPeriod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They were a tool for constructing the internal theory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constructed the </a:t>
                </a:r>
                <a:r>
                  <a:rPr lang="en-GB" sz="20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internal theory</a:t>
                </a:r>
                <a:r>
                  <a:rPr lang="en-GB" sz="2000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from the outside: we characterised it as the set of sentences which get value 1 at the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minimal fixed-point</a:t>
                </a:r>
                <a:endParaRPr lang="en-GB" sz="20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+mj-lt"/>
                  <a:buAutoNum type="arabicPeriod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They are a tool for figuring out what entails what in the </a:t>
                </a:r>
                <a:r>
                  <a:rPr lang="en-GB" sz="2000" b="1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paracomplete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logic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 argument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valid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no interpretation which assigns all of the premises value 1, but assigns the conclusion a value less than 1 (i.e.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0.5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457200" indent="-457200">
                  <a:spcAft>
                    <a:spcPts val="1000"/>
                  </a:spcAft>
                  <a:buFont typeface="+mj-lt"/>
                  <a:buAutoNum type="arabicPeriod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They are a tool for figuring out what can be asserted in the internal theory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a sentence is assigned value 1, it should be </a:t>
                </a:r>
                <a:r>
                  <a:rPr lang="en-GB" sz="2000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asserted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and if it is assigned value 0, it should be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denied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(i.e. its negation should be asserted)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a sentence is assigned value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0.5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it should be </a:t>
                </a:r>
                <a:r>
                  <a:rPr lang="en-GB" sz="2000" i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rejected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(i.e. neither asserted nor denied)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247568"/>
                <a:ext cx="10444898" cy="5375831"/>
              </a:xfrm>
              <a:prstGeom prst="rect">
                <a:avLst/>
              </a:prstGeom>
              <a:blipFill>
                <a:blip r:embed="rId2"/>
                <a:stretch>
                  <a:fillRect l="-583" t="-227" r="-467" b="-14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774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Avoiding Revenge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798999"/>
                <a:ext cx="10444898" cy="42729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you accept the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internal theory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you should not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deny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also shouldn’t </a:t>
                </a:r>
                <a:r>
                  <a:rPr lang="en-GB" sz="2000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assert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should </a:t>
                </a:r>
                <a:r>
                  <a:rPr lang="en-GB" sz="2000" i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reject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both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true’ and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true’; in other words, you should just remain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silent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about the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that is not because you are </a:t>
                </a:r>
                <a:r>
                  <a:rPr lang="en-GB" sz="2000" i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agnostic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about the status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– you should also reject (i.e. neither accept nor deny) this instance of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LEM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∨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think it is simply misguided to enter into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discussion of the status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 leave it to you to decide whether you can stomach this </a:t>
                </a:r>
                <a:r>
                  <a:rPr lang="en-GB" sz="2000" b="1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paracompleteness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798999"/>
                <a:ext cx="10444898" cy="4272965"/>
              </a:xfrm>
              <a:prstGeom prst="rect">
                <a:avLst/>
              </a:prstGeom>
              <a:blipFill>
                <a:blip r:embed="rId2"/>
                <a:stretch>
                  <a:fillRect l="-525" t="-285" b="-19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036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Paracompleteness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2532600"/>
            <a:ext cx="5392132" cy="27853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Recap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Truth and grounding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fixed-point construction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Internal or external?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Curry’s Paradox</a:t>
            </a:r>
          </a:p>
        </p:txBody>
      </p:sp>
    </p:spTree>
    <p:extLst>
      <p:ext uri="{BB962C8B-B14F-4D97-AF65-F5344CB8AC3E}">
        <p14:creationId xmlns:p14="http://schemas.microsoft.com/office/powerpoint/2010/main" val="20714503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T-Scheme?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669605"/>
                <a:ext cx="10444898" cy="453175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 is an important sense in which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and ‘ “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” is true’ are </a:t>
                </a:r>
                <a:r>
                  <a:rPr lang="en-GB" sz="20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equivalent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the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internal theory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 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¬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what about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  <a:p>
                <a:pPr lvl="1">
                  <a:spcAft>
                    <a:spcPts val="2000"/>
                  </a:spcAft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(T)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true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turns out that not every instance of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true at the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minimal fixed-point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in particular, it fails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(i.e.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not true’)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 is true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𝜆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reason for this is that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strong Kleene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conditional is just too weak to be much good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669605"/>
                <a:ext cx="10444898" cy="4531753"/>
              </a:xfrm>
              <a:prstGeom prst="rect">
                <a:avLst/>
              </a:prstGeom>
              <a:blipFill>
                <a:blip r:embed="rId2"/>
                <a:stretch>
                  <a:fillRect l="-525" t="-269" r="-525" b="-18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48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7062892"/>
                  </p:ext>
                </p:extLst>
              </p:nvPr>
            </p:nvGraphicFramePr>
            <p:xfrm>
              <a:off x="347661" y="1212396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7062892"/>
                  </p:ext>
                </p:extLst>
              </p:nvPr>
            </p:nvGraphicFramePr>
            <p:xfrm>
              <a:off x="347661" y="1212396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15" t="-163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1015" t="-163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01015" t="-163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9660613"/>
                  </p:ext>
                </p:extLst>
              </p:nvPr>
            </p:nvGraphicFramePr>
            <p:xfrm>
              <a:off x="4295774" y="1212396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9660613"/>
                  </p:ext>
                </p:extLst>
              </p:nvPr>
            </p:nvGraphicFramePr>
            <p:xfrm>
              <a:off x="4295774" y="1212396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8" t="-163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163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163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65F91FF-2938-5414-00BC-B0DB623C6A04}"/>
              </a:ext>
            </a:extLst>
          </p:cNvPr>
          <p:cNvSpPr txBox="1"/>
          <p:nvPr/>
        </p:nvSpPr>
        <p:spPr>
          <a:xfrm>
            <a:off x="870408" y="376638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Conditional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6405393"/>
                  </p:ext>
                </p:extLst>
              </p:nvPr>
            </p:nvGraphicFramePr>
            <p:xfrm>
              <a:off x="8243886" y="1212396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↔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6405393"/>
                  </p:ext>
                </p:extLst>
              </p:nvPr>
            </p:nvGraphicFramePr>
            <p:xfrm>
              <a:off x="8243886" y="1212396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15" t="-163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1015" t="-1639" r="-1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015" t="-1639" r="-2030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8204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7661" y="1212396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7661" y="1212396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15" t="-163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1015" t="-163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01015" t="-163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212396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212396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8" t="-163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163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163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65F91FF-2938-5414-00BC-B0DB623C6A04}"/>
              </a:ext>
            </a:extLst>
          </p:cNvPr>
          <p:cNvSpPr txBox="1"/>
          <p:nvPr/>
        </p:nvSpPr>
        <p:spPr>
          <a:xfrm>
            <a:off x="870408" y="376638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Conditional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8000687"/>
                  </p:ext>
                </p:extLst>
              </p:nvPr>
            </p:nvGraphicFramePr>
            <p:xfrm>
              <a:off x="8243887" y="1212396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↔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8000687"/>
                  </p:ext>
                </p:extLst>
              </p:nvPr>
            </p:nvGraphicFramePr>
            <p:xfrm>
              <a:off x="8243887" y="1212396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15" t="-163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1015" t="-1639" r="-1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015" t="-1639" r="-2030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9DAC48-60D3-8534-F22B-FDA62F677E89}"/>
                  </a:ext>
                </a:extLst>
              </p:cNvPr>
              <p:cNvSpPr txBox="1"/>
              <p:nvPr/>
            </p:nvSpPr>
            <p:spPr>
              <a:xfrm>
                <a:off x="870409" y="5078591"/>
                <a:ext cx="10444898" cy="160787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endParaRPr lang="en-US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Therefore, by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strong Kleene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rules,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↔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Generally: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by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strong Kleene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rules,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↔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9DAC48-60D3-8534-F22B-FDA62F677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409" y="5078591"/>
                <a:ext cx="10444898" cy="1607876"/>
              </a:xfrm>
              <a:prstGeom prst="rect">
                <a:avLst/>
              </a:prstGeom>
              <a:blipFill>
                <a:blip r:embed="rId5"/>
                <a:stretch>
                  <a:fillRect l="-525" b="-60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090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Solving the Liar Paradox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555344"/>
                <a:ext cx="10444898" cy="476027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Tarski rejected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as we had formulated it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because we assumed that there was a universal truth-predicate, rather than a hierarchy of language-specific truth-predicates</a:t>
                </a:r>
              </a:p>
              <a:p>
                <a:pPr lvl="1">
                  <a:spcAft>
                    <a:spcPts val="2000"/>
                  </a:spcAft>
                  <a:tabLst>
                    <a:tab pos="1168400" algn="l"/>
                  </a:tabLst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(T)	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true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42913" indent="-442913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he insisted that we should accept this reformulated version of the scheme for every sentence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>
                  <a:spcAft>
                    <a:spcPts val="2000"/>
                  </a:spcAft>
                  <a:tabLst>
                    <a:tab pos="1168400" algn="l"/>
                  </a:tabLst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	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42913" indent="-442913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is impossible to generate a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with this scheme</a:t>
                </a:r>
              </a:p>
              <a:p>
                <a:pPr marL="900113" lvl="1" indent="-442913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 sentence can say of itself that it is not true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(full stop)</a:t>
                </a: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00113" lvl="1" indent="-442913">
                  <a:spcAft>
                    <a:spcPts val="1000"/>
                  </a:spcAft>
                  <a:buFontTx/>
                  <a:buChar char="–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generate a sentence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’, but that isn’t paradoxical</a:t>
                </a:r>
              </a:p>
              <a:p>
                <a:pPr marL="900113" lvl="1" indent="-442913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mentions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truth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it isn’t eligible to 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00113" lvl="1" indent="-442913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So, although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it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555344"/>
                <a:ext cx="10444898" cy="4760278"/>
              </a:xfrm>
              <a:prstGeom prst="rect">
                <a:avLst/>
              </a:prstGeom>
              <a:blipFill>
                <a:blip r:embed="rId2"/>
                <a:stretch>
                  <a:fillRect l="-525" t="-256" r="-408" b="-17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15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7661" y="1212396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7661" y="1212396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15" t="-163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1015" t="-163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01015" t="-163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212396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212396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8" t="-163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163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163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65F91FF-2938-5414-00BC-B0DB623C6A04}"/>
              </a:ext>
            </a:extLst>
          </p:cNvPr>
          <p:cNvSpPr txBox="1"/>
          <p:nvPr/>
        </p:nvSpPr>
        <p:spPr>
          <a:xfrm>
            <a:off x="870408" y="376638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Conditional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2365024"/>
                  </p:ext>
                </p:extLst>
              </p:nvPr>
            </p:nvGraphicFramePr>
            <p:xfrm>
              <a:off x="8243888" y="1212396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↔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28160B6-ADD7-5A1C-95B9-8D2DF1FB44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2365024"/>
                  </p:ext>
                </p:extLst>
              </p:nvPr>
            </p:nvGraphicFramePr>
            <p:xfrm>
              <a:off x="8243888" y="1212396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15" t="-163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1015" t="-1639" r="-1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015" t="-1639" r="-2030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9DAC48-60D3-8534-F22B-FDA62F677E89}"/>
                  </a:ext>
                </a:extLst>
              </p:cNvPr>
              <p:cNvSpPr txBox="1"/>
              <p:nvPr/>
            </p:nvSpPr>
            <p:spPr>
              <a:xfrm>
                <a:off x="870409" y="5078591"/>
                <a:ext cx="10444898" cy="160787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endParaRPr lang="en-US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Therefore, by the </a:t>
                </a:r>
                <a:r>
                  <a:rPr lang="en-GB" sz="2000" b="1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Łukasiewicz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rules,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↔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US" sz="20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Generally: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by the </a:t>
                </a:r>
                <a:r>
                  <a:rPr lang="en-GB" sz="2000" b="1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Łukasiewicz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rules,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↔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9DAC48-60D3-8534-F22B-FDA62F677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409" y="5078591"/>
                <a:ext cx="10444898" cy="1607876"/>
              </a:xfrm>
              <a:prstGeom prst="rect">
                <a:avLst/>
              </a:prstGeom>
              <a:blipFill>
                <a:blip r:embed="rId5"/>
                <a:stretch>
                  <a:fillRect l="-525" b="-60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8E55E999-390E-192B-F28F-6DF13DA010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8278713"/>
                  </p:ext>
                </p:extLst>
              </p:nvPr>
            </p:nvGraphicFramePr>
            <p:xfrm>
              <a:off x="8243886" y="1210919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↔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1" dirty="0">
                              <a:solidFill>
                                <a:srgbClr val="0070C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8E55E999-390E-192B-F28F-6DF13DA010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8278713"/>
                  </p:ext>
                </p:extLst>
              </p:nvPr>
            </p:nvGraphicFramePr>
            <p:xfrm>
              <a:off x="8243886" y="1210919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15" t="-163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1015" t="-1639" r="-1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1015" t="-1639" r="-2030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1" dirty="0">
                              <a:solidFill>
                                <a:srgbClr val="0070C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3A33EF8-5A9D-F8E5-395B-0BFDA6D3BFCB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Łukasiewicz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9789D8-EA06-0814-C858-515CAEA3FD9D}"/>
                  </a:ext>
                </a:extLst>
              </p:cNvPr>
              <p:cNvSpPr txBox="1"/>
              <p:nvPr/>
            </p:nvSpPr>
            <p:spPr>
              <a:xfrm>
                <a:off x="870409" y="5076000"/>
                <a:ext cx="10444898" cy="160787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endParaRPr lang="en-US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Therefore, by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strong Kleene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rules,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′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↔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not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Generally: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by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strong Kleene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rules,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↔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9789D8-EA06-0814-C858-515CAEA3F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409" y="5076000"/>
                <a:ext cx="10444898" cy="1607876"/>
              </a:xfrm>
              <a:prstGeom prst="rect">
                <a:avLst/>
              </a:prstGeom>
              <a:blipFill>
                <a:blip r:embed="rId7"/>
                <a:stretch>
                  <a:fillRect l="-525" b="-64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850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8" grpId="0"/>
      <p:bldP spid="1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Another Paradox!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2209367"/>
                <a:ext cx="10444898" cy="345222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Swapping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strong Kleene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conditional for the </a:t>
                </a:r>
                <a:r>
                  <a:rPr lang="en-GB" sz="2000" b="1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Łukasiewicz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conditional might sound like an easy fix, but we need to be on guard against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another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Liar-like paradox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Whereas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Liar Paradox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paradox about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negation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Curry’s Paradox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 paradox about the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conditional</a:t>
                </a:r>
                <a:endParaRPr lang="en-GB" sz="20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To get this paradox up-and-running, we only need to make three assumptions:</a:t>
                </a:r>
              </a:p>
              <a:p>
                <a:pPr marL="800100" lvl="1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true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800100" lvl="1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Ponens:</a:t>
                </a:r>
                <a:r>
                  <a:rPr lang="en-GB" sz="2000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𝑄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⊢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𝑄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800100" lvl="1" indent="-342900">
                  <a:spcAft>
                    <a:spcPts val="2000"/>
                  </a:spcAft>
                  <a:buFontTx/>
                  <a:buChar char="–"/>
                </a:pP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Contraction: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⊢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𝑄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2209367"/>
                <a:ext cx="10444898" cy="3452227"/>
              </a:xfrm>
              <a:prstGeom prst="rect">
                <a:avLst/>
              </a:prstGeom>
              <a:blipFill>
                <a:blip r:embed="rId2"/>
                <a:stretch>
                  <a:fillRect l="-525" t="-353" b="-24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739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Curry’s Paradox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619463"/>
                <a:ext cx="7787849" cy="463203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start by introducing a new self-referential sentence (called a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Curry sentence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1">
                  <a:spcAft>
                    <a:spcPts val="2000"/>
                  </a:spcAft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 Moon is made of cheese</a:t>
                </a:r>
              </a:p>
              <a:p>
                <a:pPr marL="442913" indent="-442913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now offer a proof that the Moon is made of cheese, as follows: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9339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𝑀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[T-Scheme]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9339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𝑀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[1, left-to-right]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9339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𝑀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	[1, right-to-left]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9339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𝑀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[2, </a:t>
                </a:r>
                <a:r>
                  <a:rPr lang="en-GB" sz="2000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Contraction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1000"/>
                  </a:spcAft>
                  <a:tabLst>
                    <a:tab pos="896938" algn="l"/>
                    <a:tab pos="49339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5.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	[3 and 4, </a:t>
                </a:r>
                <a:r>
                  <a:rPr lang="en-GB" sz="2000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  <a:p>
                <a:pPr lvl="1">
                  <a:spcAft>
                    <a:spcPts val="2000"/>
                  </a:spcAft>
                  <a:tabLst>
                    <a:tab pos="896938" algn="l"/>
                    <a:tab pos="49339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6.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𝑀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[4 and 5, </a:t>
                </a:r>
                <a:r>
                  <a:rPr lang="en-GB" sz="2000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]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619463"/>
                <a:ext cx="7787849" cy="4632037"/>
              </a:xfrm>
              <a:prstGeom prst="rect">
                <a:avLst/>
              </a:prstGeom>
              <a:blipFill>
                <a:blip r:embed="rId2"/>
                <a:stretch>
                  <a:fillRect l="-704" t="-263" r="-704" b="-17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9352B9C-7E77-9804-E658-221DB969A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399" y="1791530"/>
            <a:ext cx="2858601" cy="4287902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342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aradox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 Solved!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2" y="1270651"/>
                <a:ext cx="7185608" cy="376000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avoid 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Curry’s Paradox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by rejecting any of these three assumptions</a:t>
                </a: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800100" lvl="1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true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800100" lvl="1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Ponens:</a:t>
                </a:r>
                <a:r>
                  <a:rPr lang="en-GB" sz="2000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𝑄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⊢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𝑄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800100" lvl="1" indent="-342900">
                  <a:spcAft>
                    <a:spcPts val="2000"/>
                  </a:spcAft>
                  <a:buFontTx/>
                  <a:buChar char="–"/>
                </a:pP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Contraction: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⊢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𝑄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GOOD NEWS: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</a:t>
                </a:r>
                <a:r>
                  <a:rPr lang="en-GB" sz="2000" b="1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Łukasiewicz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truth-table doesn’t validate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Contraction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  <a:p>
                <a:pPr marL="800100" lvl="1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endParaRPr lang="en-US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800100" lvl="1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then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→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𝑄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endParaRPr lang="en-US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2" y="1270651"/>
                <a:ext cx="7185608" cy="3760004"/>
              </a:xfrm>
              <a:prstGeom prst="rect">
                <a:avLst/>
              </a:prstGeom>
              <a:blipFill>
                <a:blip r:embed="rId2"/>
                <a:stretch>
                  <a:fillRect l="-763" t="-810" b="-1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D0ECE84F-06EE-5DD0-7822-54D9A0CA14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34237981"/>
                  </p:ext>
                </p:extLst>
              </p:nvPr>
            </p:nvGraphicFramePr>
            <p:xfrm>
              <a:off x="8059159" y="1291317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1" dirty="0">
                              <a:solidFill>
                                <a:srgbClr val="0070C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D0ECE84F-06EE-5DD0-7822-54D9A0CA14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34237981"/>
                  </p:ext>
                </p:extLst>
              </p:nvPr>
            </p:nvGraphicFramePr>
            <p:xfrm>
              <a:off x="8059159" y="1291317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5" t="-163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15" t="-163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163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1" dirty="0">
                              <a:solidFill>
                                <a:srgbClr val="0070C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0.5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.5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0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49E09F-D8E1-D6B2-16FE-BB17738DD394}"/>
                  </a:ext>
                </a:extLst>
              </p:cNvPr>
              <p:cNvSpPr txBox="1"/>
              <p:nvPr/>
            </p:nvSpPr>
            <p:spPr>
              <a:xfrm>
                <a:off x="873550" y="5020382"/>
                <a:ext cx="10444899" cy="15799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800100" lvl="1" indent="-3429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Contraction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can take you from a sentence with value 1 to a conclusion with value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0.5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is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invalid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Since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The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moon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made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cheese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we can solve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Curry’s Paradox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just by setting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𝛾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49E09F-D8E1-D6B2-16FE-BB17738DD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0" y="5020382"/>
                <a:ext cx="10444899" cy="1579920"/>
              </a:xfrm>
              <a:prstGeom prst="rect">
                <a:avLst/>
              </a:prstGeom>
              <a:blipFill>
                <a:blip r:embed="rId4"/>
                <a:stretch>
                  <a:fillRect l="-525" t="-1931" b="-15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273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Another Way of Presenting 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395042"/>
                <a:ext cx="10444898" cy="508087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Here is another way of presenting the </a:t>
                </a:r>
                <a:r>
                  <a:rPr lang="en-GB" sz="2000" b="1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Łukasiewicz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rule for the conditional:</a:t>
                </a:r>
              </a:p>
              <a:p>
                <a:pPr marL="914400" lvl="1" indent="-457200">
                  <a:spcAft>
                    <a:spcPts val="500"/>
                  </a:spcAft>
                  <a:buFont typeface="Cambria Math" panose="02040503050406030204" pitchFamily="18" charset="0"/>
                  <a:buChar char="–"/>
                  <a:tabLst>
                    <a:tab pos="2152650" algn="l"/>
                  </a:tabLst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≤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>
                  <a:spcAft>
                    <a:spcPts val="2000"/>
                  </a:spcAft>
                  <a:tabLst>
                    <a:tab pos="21526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1−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𝑃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𝑄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otherwise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Intuitively: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value of a conditional depends on whether it takes you from a higher-value antecedent to a lower-value consequent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conditional gets value 1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antecendent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isn’t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higher-value than the consequent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Otherwise, the conditional falls short of 1 by exactly the degree that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greater than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want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𝛾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𝛾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we know that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So, by the </a:t>
                </a:r>
                <a:r>
                  <a:rPr lang="en-GB" sz="2000" b="1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Łukasiewicz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rule,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𝛾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𝛾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=1−(</m:t>
                    </m:r>
                    <m:d>
                      <m:dPr>
                        <m:begChr m:val="[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𝛾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]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−0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𝛾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=1−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𝛾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hence</a:t>
                </a:r>
                <a:r>
                  <a:rPr lang="en-US" sz="2000" dirty="0"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𝛾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=0.5=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𝛾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395042"/>
                <a:ext cx="10444898" cy="5080878"/>
              </a:xfrm>
              <a:prstGeom prst="rect">
                <a:avLst/>
              </a:prstGeom>
              <a:blipFill>
                <a:blip r:embed="rId2"/>
                <a:stretch>
                  <a:fillRect l="-525" t="-240" r="-933" b="-15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223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Another Curry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2363255"/>
                <a:ext cx="10444898" cy="314445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now imagine we introduce this new sentence (with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abbreviating our original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Curry sentence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 ‘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 Moon is made of cheese’):</a:t>
                </a:r>
              </a:p>
              <a:p>
                <a:pPr lvl="1">
                  <a:spcAft>
                    <a:spcPts val="2000"/>
                  </a:spcAft>
                  <a:tabLst>
                    <a:tab pos="1081088" algn="l"/>
                  </a:tabLst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again want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we know that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So, by the </a:t>
                </a:r>
                <a:r>
                  <a:rPr lang="en-GB" sz="2000" b="1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Łukasiewicz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rule,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=1−(</m:t>
                    </m:r>
                    <m:d>
                      <m:dPr>
                        <m:begChr m:val="[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]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−0.5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requires that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=0.75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we don’t have that value in our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three-valued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semantics!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2363255"/>
                <a:ext cx="10444898" cy="3144451"/>
              </a:xfrm>
              <a:prstGeom prst="rect">
                <a:avLst/>
              </a:prstGeom>
              <a:blipFill>
                <a:blip r:embed="rId2"/>
                <a:stretch>
                  <a:fillRect l="-525" t="-583" r="-467" b="-29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807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Continuum-Valued Semantics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593815"/>
                <a:ext cx="6821895" cy="468333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can, of course, solve this problem by adding a new value to our semantics: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0.75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We’ll also need to add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0.25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serve as our value for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true’, assuming that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=1−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we can keep cooking up new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Curry sentences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that will force us to introduce more and more truth-values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For each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let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abbreviate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’, and then introduce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as:</a:t>
                </a:r>
              </a:p>
              <a:p>
                <a:pPr lvl="1">
                  <a:spcAft>
                    <a:spcPts val="2000"/>
                  </a:spcAft>
                  <a:tabLst>
                    <a:tab pos="1347788" algn="l"/>
                    <a:tab pos="2152650" algn="l"/>
                  </a:tabLst>
                </a:pPr>
                <a:r>
                  <a:rPr lang="en-US" sz="2000" b="0" dirty="0"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true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42913" indent="-442913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1347788" algn="l"/>
                    <a:tab pos="21526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solution will have to be to introduce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infinitely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many values (and, to keep things safe, we may as well make it a full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continuum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of values)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593815"/>
                <a:ext cx="6821895" cy="4683333"/>
              </a:xfrm>
              <a:prstGeom prst="rect">
                <a:avLst/>
              </a:prstGeom>
              <a:blipFill>
                <a:blip r:embed="rId2"/>
                <a:stretch>
                  <a:fillRect l="-804" t="-130" r="-894" b="-16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64EF7DB-EF0F-2693-3995-B57461138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65" y="3217576"/>
            <a:ext cx="3620958" cy="1448383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83135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build="allAtOnce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108E459F-2F9D-3B50-EB48-12D28E34D9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2">
            <a:hlinkClick r:id="" action="ppaction://media"/>
            <a:extLst>
              <a:ext uri="{FF2B5EF4-FFF2-40B4-BE49-F238E27FC236}">
                <a16:creationId xmlns:a16="http://schemas.microsoft.com/office/drawing/2014/main" id="{9173522B-5DA5-50DC-0CA0-8BAABB5BFA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85BDE4-7160-EA4D-1C0B-322AEA0FC7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596124-C15B-FB16-798A-5700F7CD6B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191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73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29289D80-8FB1-6313-DCFF-025DB0A5D1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E0D933-C65C-A112-7898-97E7C3527A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191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56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Expressive Limitations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65575"/>
                <a:ext cx="10444898" cy="493981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Bivalence: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Every sentence is true or false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When people assert </a:t>
                </a:r>
                <a:r>
                  <a:rPr lang="en-GB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Bivalence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they do not usually think they are talking about some restricted set of sentences: they think that </a:t>
                </a:r>
                <a:r>
                  <a:rPr lang="en-GB" sz="2000" i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every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sentence is true or false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Likewise, when people reject </a:t>
                </a:r>
                <a:r>
                  <a:rPr lang="en-GB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Bivalence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they are denying that </a:t>
                </a:r>
                <a:r>
                  <a:rPr lang="en-GB" sz="2000" i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every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sentence is true or false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if Tarski is right, then we can’t take </a:t>
                </a:r>
                <a:r>
                  <a:rPr lang="en-GB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Bivalence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 a truly universal generalisation over every sentence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assert </a:t>
                </a:r>
                <a14:m>
                  <m:oMath xmlns:m="http://schemas.openxmlformats.org/officeDocument/2006/math">
                    <m:r>
                      <a:rPr lang="en-US" sz="2000" b="1" i="0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𝐁𝐢𝐯𝐚𝐥𝐞𝐧𝐜</m:t>
                    </m:r>
                    <m:sSub>
                      <m:sSubPr>
                        <m:ctrlPr>
                          <a:rPr lang="en-US" sz="20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for language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every sentence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false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</a:t>
                </a:r>
                <a14:m>
                  <m:oMath xmlns:m="http://schemas.openxmlformats.org/officeDocument/2006/math">
                    <m:r>
                      <a:rPr lang="en-US" sz="2000" b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𝐁𝐢𝐯𝐚𝐥𝐞𝐧𝐜</m:t>
                    </m:r>
                    <m:sSub>
                      <m:sSubPr>
                        <m:ctrlPr>
                          <a:rPr lang="en-US" sz="2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itself belongs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doesn’t apply to itself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then assert </a:t>
                </a:r>
                <a14:m>
                  <m:oMath xmlns:m="http://schemas.openxmlformats.org/officeDocument/2006/math">
                    <m:r>
                      <a:rPr lang="en-US" sz="2000" b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𝐁𝐢𝐯𝐚𝐥𝐞𝐧𝐜</m:t>
                    </m:r>
                    <m:sSub>
                      <m:sSubPr>
                        <m:ctrlPr>
                          <a:rPr lang="en-US" sz="2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  <m:r>
                          <a:rPr lang="en-US" sz="20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  <m:r>
                          <a:rPr lang="en-US" sz="20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that principle will belong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+2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also won’t apply to itself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65575"/>
                <a:ext cx="10444898" cy="4939814"/>
              </a:xfrm>
              <a:prstGeom prst="rect">
                <a:avLst/>
              </a:prstGeom>
              <a:blipFill>
                <a:blip r:embed="rId2"/>
                <a:stretch>
                  <a:fillRect l="-525" t="-123" b="-16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784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The Determinate Liar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895179"/>
                <a:ext cx="10444898" cy="40806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Imagine we introduce a new 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determinacy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operator, with the following semantics</a:t>
                </a:r>
              </a:p>
              <a:p>
                <a:pPr marL="914400" lvl="1" indent="-457200">
                  <a:spcAft>
                    <a:spcPts val="500"/>
                  </a:spcAft>
                  <a:buFont typeface="Cambria" panose="02040503050406030204" pitchFamily="18" charset="0"/>
                  <a:buChar char="–"/>
                  <a:tabLst>
                    <a:tab pos="1790700" algn="l"/>
                  </a:tabLst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𝐷𝑃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2">
                  <a:spcAft>
                    <a:spcPts val="2000"/>
                  </a:spcAft>
                  <a:tabLst>
                    <a:tab pos="179070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otherwise</a:t>
                </a:r>
              </a:p>
              <a:p>
                <a:pPr marL="447675" indent="-447675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now let’s introduce a new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determinate liar sentence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>
                  <a:spcAft>
                    <a:spcPts val="2000"/>
                  </a:spcAft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𝛿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47675" indent="-447675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cannot assign a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stable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value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𝛿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if we assume that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‘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  <m:r>
                          <m:rPr>
                            <m:nor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’ </m:t>
                        </m:r>
                        <m:r>
                          <m:rPr>
                            <m:nor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04875" lvl="1" indent="-447675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Suppose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𝛿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then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𝛿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𝛿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04875" lvl="1" indent="-447675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Suppose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𝛿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then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𝛿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𝛿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true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and so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𝛿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895179"/>
                <a:ext cx="10444898" cy="4080604"/>
              </a:xfrm>
              <a:prstGeom prst="rect">
                <a:avLst/>
              </a:prstGeom>
              <a:blipFill>
                <a:blip r:embed="rId2"/>
                <a:stretch>
                  <a:fillRect l="-5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A567C95-4AD1-E01E-B1E7-B0E6F50F64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191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19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Defining Determinacy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209095"/>
                <a:ext cx="10524122" cy="545277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To block this paradox, we must deny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legitimate operator in our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object-language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But, once we have a </a:t>
                </a:r>
                <a:r>
                  <a:rPr lang="en-GB" sz="2000" b="1" dirty="0" err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Łukasiewicz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conditional, we can define it in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object-language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First we define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→¬</m:t>
                        </m:r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Then we define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∧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∧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∧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∧…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prove that, so defined,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𝐷𝑃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𝐷𝑃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otherwise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Roughly, each time we add a conjunct, we limit the range of values the sentence can get; after adding infinitely many of them, the only options are 1 or 0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is that infinite conjunction really legitimate?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YES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if we have a truth-predicate which follows the rule that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‘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  <m:r>
                          <m:rPr>
                            <m:nor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’ </m:t>
                        </m:r>
                        <m:r>
                          <m:rPr>
                            <m:nor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always equals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[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]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well-behaved quantifiers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Remember that we can use a truth-predicate that obeys this rule to simulate infinite quantification</a:t>
                </a: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209095"/>
                <a:ext cx="10524122" cy="5452775"/>
              </a:xfrm>
              <a:prstGeom prst="rect">
                <a:avLst/>
              </a:prstGeom>
              <a:blipFill>
                <a:blip r:embed="rId2"/>
                <a:stretch>
                  <a:fillRect l="-521" t="-112" r="-926" b="-14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145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Saving Truth from Paradox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529694"/>
            <a:ext cx="6927424" cy="48115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Everything in this part of the paradox has come from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Hartry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Field’s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Saving Truth from Paradox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(2008, OUP)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Field goes on to develop an </a:t>
            </a:r>
            <a:r>
              <a:rPr lang="en-GB" sz="20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incredibly complex</a:t>
            </a:r>
            <a:r>
              <a:rPr lang="en-GB" sz="2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theory of the conditional which is designed to work with a satisfying </a:t>
            </a:r>
            <a:r>
              <a:rPr lang="en-GB" sz="2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paracomplete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solution to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Paradox</a:t>
            </a:r>
            <a:endParaRPr lang="en-GB" sz="2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is controversial whether Field’s solution really works (although everyone agrees it is technically masterful!)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Cambria" panose="02040503050406030204" pitchFamily="18" charset="0"/>
                <a:ea typeface="Cambria" panose="02040503050406030204" pitchFamily="18" charset="0"/>
              </a:rPr>
              <a:t>At this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point you might start wondering: maybe we’d be better off if we just stopped fighting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Paradox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and accepted that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 sentences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are both true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false!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We’ll look at this radical response to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Liar</a:t>
            </a:r>
            <a:r>
              <a:rPr lang="en-GB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Paradox</a:t>
            </a:r>
            <a:r>
              <a:rPr lang="en-GB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next week!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0CD2C-BB39-9D15-7F86-D8721CE13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36" y="1597089"/>
            <a:ext cx="3124086" cy="467677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064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For the Next Seminar and Lecture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3017278"/>
            <a:ext cx="10444898" cy="18364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Seminar Reading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Kripke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(1975), ‘Outline of a theory of truth’.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The Journal of Philosophy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72, pp.690-716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Lecture Reading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Sainsbury (2009).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Paradoxes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(CUP), ch.7</a:t>
            </a:r>
          </a:p>
        </p:txBody>
      </p:sp>
    </p:spTree>
    <p:extLst>
      <p:ext uri="{BB962C8B-B14F-4D97-AF65-F5344CB8AC3E}">
        <p14:creationId xmlns:p14="http://schemas.microsoft.com/office/powerpoint/2010/main" val="559949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Natural Language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683582"/>
                <a:ext cx="10444898" cy="450379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Tarski didn’t want to apply his theory to natural languages like English, but lots of philosophers have tried to do just that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English contains infinitely many truth-predicates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used to evaluate English sentences that don’t mention truth (or other semantic notions)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used to evaluate English sentences that mention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truth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no higher notion of truth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Just as in Tarski’s theory, each truth-predicate is governed by a restricted version of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T-Scheme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(for any sentence 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that doesn’t mention any notion of truth at or above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truth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GB" sz="2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>
                  <a:spcAft>
                    <a:spcPts val="2000"/>
                  </a:spcAft>
                  <a:tabLst>
                    <a:tab pos="1168400" algn="l"/>
                  </a:tabLst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	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iff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𝑃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683582"/>
                <a:ext cx="10444898" cy="4503797"/>
              </a:xfrm>
              <a:prstGeom prst="rect">
                <a:avLst/>
              </a:prstGeom>
              <a:blipFill>
                <a:blip r:embed="rId2"/>
                <a:stretch>
                  <a:fillRect l="-525" t="-271" b="-1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125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No Stable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27099"/>
                <a:ext cx="10444898" cy="501675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 problem case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Fatma: Nothing Simon says is true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Simon: Nothing Fatma says is true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need to assign indexes on Fatma’s and Simon’s uses of ‘true’; let’s just index Fatma’s as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Presumably Simon meant his assertion to apply to Fatma’s, and so we will need to index Simon’s use of ‘true’ as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</m:t>
                        </m:r>
                        <m:r>
                          <m:rPr>
                            <m:sty m:val="p"/>
                          </m:rPr>
                          <a:rPr lang="en-GB" sz="2000" i="0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But now Fatma’s assertion doesn’t apply to Simon’s!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To fix this, Fatma’s use of ‘true’ must be interpreted as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+2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’; but then Simon’s should be interpreted as 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true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+3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’, and round we go again!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Things can get even worse if Simon said ‘Everything Fatma says is true’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27099"/>
                <a:ext cx="10444898" cy="5016758"/>
              </a:xfrm>
              <a:prstGeom prst="rect">
                <a:avLst/>
              </a:prstGeom>
              <a:blipFill>
                <a:blip r:embed="rId2"/>
                <a:stretch>
                  <a:fillRect l="-525" t="-122" b="-17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853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6195</TotalTime>
  <Words>6894</Words>
  <Application>Microsoft Office PowerPoint</Application>
  <PresentationFormat>Widescreen</PresentationFormat>
  <Paragraphs>1483</Paragraphs>
  <Slides>73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9" baseType="lpstr">
      <vt:lpstr>Arial</vt:lpstr>
      <vt:lpstr>Calibri</vt:lpstr>
      <vt:lpstr>Calibri Light</vt:lpstr>
      <vt:lpstr>Cambria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Trueman</dc:creator>
  <cp:lastModifiedBy>Rob Trueman</cp:lastModifiedBy>
  <cp:revision>1</cp:revision>
  <dcterms:created xsi:type="dcterms:W3CDTF">2023-11-16T14:27:37Z</dcterms:created>
  <dcterms:modified xsi:type="dcterms:W3CDTF">2023-11-30T15:55:31Z</dcterms:modified>
</cp:coreProperties>
</file>