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368" r:id="rId3"/>
    <p:sldId id="370" r:id="rId4"/>
    <p:sldId id="371" r:id="rId5"/>
    <p:sldId id="372" r:id="rId6"/>
    <p:sldId id="373" r:id="rId7"/>
    <p:sldId id="374" r:id="rId8"/>
    <p:sldId id="375" r:id="rId9"/>
    <p:sldId id="323" r:id="rId10"/>
    <p:sldId id="376" r:id="rId11"/>
    <p:sldId id="377" r:id="rId12"/>
    <p:sldId id="378" r:id="rId13"/>
    <p:sldId id="379" r:id="rId14"/>
    <p:sldId id="453" r:id="rId15"/>
    <p:sldId id="452" r:id="rId16"/>
    <p:sldId id="454" r:id="rId17"/>
    <p:sldId id="455" r:id="rId18"/>
    <p:sldId id="446" r:id="rId19"/>
    <p:sldId id="380" r:id="rId20"/>
    <p:sldId id="381" r:id="rId21"/>
    <p:sldId id="382" r:id="rId22"/>
    <p:sldId id="383" r:id="rId23"/>
    <p:sldId id="384" r:id="rId24"/>
    <p:sldId id="385" r:id="rId25"/>
    <p:sldId id="386" r:id="rId26"/>
    <p:sldId id="390" r:id="rId27"/>
    <p:sldId id="387" r:id="rId28"/>
    <p:sldId id="391" r:id="rId29"/>
    <p:sldId id="389" r:id="rId30"/>
    <p:sldId id="392" r:id="rId31"/>
    <p:sldId id="447" r:id="rId32"/>
    <p:sldId id="393" r:id="rId33"/>
    <p:sldId id="394" r:id="rId34"/>
    <p:sldId id="395" r:id="rId35"/>
    <p:sldId id="396" r:id="rId36"/>
    <p:sldId id="397" r:id="rId37"/>
    <p:sldId id="448" r:id="rId38"/>
    <p:sldId id="398" r:id="rId39"/>
    <p:sldId id="399" r:id="rId40"/>
    <p:sldId id="400" r:id="rId41"/>
    <p:sldId id="401" r:id="rId42"/>
    <p:sldId id="449" r:id="rId43"/>
    <p:sldId id="402" r:id="rId44"/>
    <p:sldId id="403" r:id="rId45"/>
    <p:sldId id="404" r:id="rId46"/>
    <p:sldId id="405" r:id="rId47"/>
    <p:sldId id="422" r:id="rId48"/>
    <p:sldId id="423" r:id="rId49"/>
    <p:sldId id="424" r:id="rId50"/>
    <p:sldId id="425" r:id="rId51"/>
    <p:sldId id="426" r:id="rId52"/>
    <p:sldId id="450" r:id="rId53"/>
    <p:sldId id="428" r:id="rId54"/>
    <p:sldId id="429" r:id="rId55"/>
    <p:sldId id="430" r:id="rId56"/>
    <p:sldId id="431" r:id="rId57"/>
    <p:sldId id="427" r:id="rId58"/>
    <p:sldId id="432" r:id="rId59"/>
    <p:sldId id="433" r:id="rId60"/>
    <p:sldId id="451" r:id="rId61"/>
    <p:sldId id="434" r:id="rId62"/>
    <p:sldId id="435" r:id="rId63"/>
    <p:sldId id="436" r:id="rId64"/>
    <p:sldId id="437" r:id="rId65"/>
    <p:sldId id="438" r:id="rId66"/>
    <p:sldId id="441" r:id="rId67"/>
    <p:sldId id="439" r:id="rId68"/>
    <p:sldId id="442" r:id="rId69"/>
    <p:sldId id="443" r:id="rId70"/>
    <p:sldId id="445" r:id="rId71"/>
    <p:sldId id="361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DA213B-4CA2-4B3B-8704-CF6D70F050E6}">
          <p14:sldIdLst>
            <p14:sldId id="314"/>
          </p14:sldIdLst>
        </p14:section>
        <p14:section name="Introducing the Liar" id="{158B4C02-2145-4E94-8636-530087685D2F}">
          <p14:sldIdLst>
            <p14:sldId id="368"/>
            <p14:sldId id="370"/>
            <p14:sldId id="371"/>
            <p14:sldId id="372"/>
            <p14:sldId id="373"/>
            <p14:sldId id="374"/>
            <p14:sldId id="375"/>
            <p14:sldId id="323"/>
            <p14:sldId id="376"/>
            <p14:sldId id="377"/>
            <p14:sldId id="378"/>
            <p14:sldId id="379"/>
          </p14:sldIdLst>
        </p14:section>
        <p14:section name="Aside: satisfaction" id="{3EDBE049-E654-463F-8DCB-E1D3F429587D}">
          <p14:sldIdLst>
            <p14:sldId id="453"/>
            <p14:sldId id="452"/>
            <p14:sldId id="454"/>
            <p14:sldId id="455"/>
          </p14:sldIdLst>
        </p14:section>
        <p14:section name="Self-reference" id="{B7385994-B02B-4252-AF11-48455BDB13F9}">
          <p14:sldIdLst>
            <p14:sldId id="446"/>
            <p14:sldId id="380"/>
            <p14:sldId id="381"/>
            <p14:sldId id="382"/>
            <p14:sldId id="383"/>
            <p14:sldId id="384"/>
            <p14:sldId id="385"/>
            <p14:sldId id="386"/>
            <p14:sldId id="390"/>
            <p14:sldId id="387"/>
            <p14:sldId id="391"/>
            <p14:sldId id="389"/>
            <p14:sldId id="392"/>
          </p14:sldIdLst>
        </p14:section>
        <p14:section name="The T-Scheme" id="{8D1BDDC7-224E-4DC9-94E2-16CCCEE5CB1F}">
          <p14:sldIdLst>
            <p14:sldId id="447"/>
            <p14:sldId id="393"/>
            <p14:sldId id="394"/>
            <p14:sldId id="395"/>
            <p14:sldId id="396"/>
            <p14:sldId id="397"/>
          </p14:sldIdLst>
        </p14:section>
        <p14:section name="The strengthened liar" id="{3E822495-093D-4443-846A-12190CC01C9A}">
          <p14:sldIdLst>
            <p14:sldId id="448"/>
            <p14:sldId id="398"/>
            <p14:sldId id="399"/>
            <p14:sldId id="400"/>
            <p14:sldId id="401"/>
          </p14:sldIdLst>
        </p14:section>
        <p14:section name="Tarski's hierarchy" id="{4E6EA3A6-B992-4C84-87EB-D9E58D6F6D62}">
          <p14:sldIdLst>
            <p14:sldId id="449"/>
            <p14:sldId id="402"/>
            <p14:sldId id="403"/>
            <p14:sldId id="404"/>
            <p14:sldId id="405"/>
            <p14:sldId id="422"/>
            <p14:sldId id="423"/>
            <p14:sldId id="424"/>
            <p14:sldId id="425"/>
            <p14:sldId id="426"/>
          </p14:sldIdLst>
        </p14:section>
        <p14:section name="Expressive limitations" id="{69E91959-9152-4C0E-9643-B79AE6121F97}">
          <p14:sldIdLst>
            <p14:sldId id="450"/>
            <p14:sldId id="428"/>
            <p14:sldId id="429"/>
            <p14:sldId id="430"/>
            <p14:sldId id="431"/>
            <p14:sldId id="427"/>
            <p14:sldId id="432"/>
            <p14:sldId id="433"/>
          </p14:sldIdLst>
        </p14:section>
        <p14:section name="Tarski and natural languge" id="{3C8BC930-635A-46BC-B1A2-9AD7B0F9A814}">
          <p14:sldIdLst>
            <p14:sldId id="451"/>
            <p14:sldId id="434"/>
            <p14:sldId id="435"/>
            <p14:sldId id="436"/>
            <p14:sldId id="437"/>
            <p14:sldId id="438"/>
            <p14:sldId id="441"/>
            <p14:sldId id="439"/>
            <p14:sldId id="442"/>
            <p14:sldId id="443"/>
            <p14:sldId id="445"/>
            <p14:sldId id="3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C3FA4B-9BC4-46E5-981B-AD519B7F65C5}" v="23047" dt="2023-11-25T19:03:46.5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3" autoAdjust="0"/>
    <p:restoredTop sz="94660"/>
  </p:normalViewPr>
  <p:slideViewPr>
    <p:cSldViewPr snapToGrid="0">
      <p:cViewPr varScale="1">
        <p:scale>
          <a:sx n="59" d="100"/>
          <a:sy n="59" d="100"/>
        </p:scale>
        <p:origin x="90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 Trueman" userId="064f5b51-51fb-4d25-9899-1009055f4a23" providerId="ADAL" clId="{B6C3FA4B-9BC4-46E5-981B-AD519B7F65C5}"/>
    <pc:docChg chg="undo redo custSel addSld delSld modSld sldOrd addSection modSection">
      <pc:chgData name="Rob Trueman" userId="064f5b51-51fb-4d25-9899-1009055f4a23" providerId="ADAL" clId="{B6C3FA4B-9BC4-46E5-981B-AD519B7F65C5}" dt="2023-11-25T19:03:46.572" v="41484" actId="20577"/>
      <pc:docMkLst>
        <pc:docMk/>
      </pc:docMkLst>
      <pc:sldChg chg="modSp mod">
        <pc:chgData name="Rob Trueman" userId="064f5b51-51fb-4d25-9899-1009055f4a23" providerId="ADAL" clId="{B6C3FA4B-9BC4-46E5-981B-AD519B7F65C5}" dt="2023-11-22T10:08:34.984" v="41481" actId="20577"/>
        <pc:sldMkLst>
          <pc:docMk/>
          <pc:sldMk cId="1113846191" sldId="314"/>
        </pc:sldMkLst>
        <pc:spChg chg="mod">
          <ac:chgData name="Rob Trueman" userId="064f5b51-51fb-4d25-9899-1009055f4a23" providerId="ADAL" clId="{B6C3FA4B-9BC4-46E5-981B-AD519B7F65C5}" dt="2023-11-22T10:08:34.984" v="41481" actId="20577"/>
          <ac:spMkLst>
            <pc:docMk/>
            <pc:sldMk cId="1113846191" sldId="314"/>
            <ac:spMk id="19" creationId="{DA6619EB-2677-3772-A3CA-0283B71D7801}"/>
          </ac:spMkLst>
        </pc:spChg>
      </pc:sldChg>
      <pc:sldChg chg="modSp add mod modAnim">
        <pc:chgData name="Rob Trueman" userId="064f5b51-51fb-4d25-9899-1009055f4a23" providerId="ADAL" clId="{B6C3FA4B-9BC4-46E5-981B-AD519B7F65C5}" dt="2023-11-08T14:41:30.191" v="1179" actId="20577"/>
        <pc:sldMkLst>
          <pc:docMk/>
          <pc:sldMk cId="328661380" sldId="323"/>
        </pc:sldMkLst>
        <pc:spChg chg="mod">
          <ac:chgData name="Rob Trueman" userId="064f5b51-51fb-4d25-9899-1009055f4a23" providerId="ADAL" clId="{B6C3FA4B-9BC4-46E5-981B-AD519B7F65C5}" dt="2023-11-08T14:41:30.191" v="1179" actId="20577"/>
          <ac:spMkLst>
            <pc:docMk/>
            <pc:sldMk cId="328661380" sldId="323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08T14:32:48.892" v="78" actId="20577"/>
          <ac:spMkLst>
            <pc:docMk/>
            <pc:sldMk cId="328661380" sldId="323"/>
            <ac:spMk id="19" creationId="{DA6619EB-2677-3772-A3CA-0283B71D7801}"/>
          </ac:spMkLst>
        </pc:spChg>
      </pc:sldChg>
      <pc:sldChg chg="modSp add mod">
        <pc:chgData name="Rob Trueman" userId="064f5b51-51fb-4d25-9899-1009055f4a23" providerId="ADAL" clId="{B6C3FA4B-9BC4-46E5-981B-AD519B7F65C5}" dt="2023-11-13T14:57:48.277" v="36796" actId="20577"/>
        <pc:sldMkLst>
          <pc:docMk/>
          <pc:sldMk cId="559949566" sldId="361"/>
        </pc:sldMkLst>
        <pc:spChg chg="mod">
          <ac:chgData name="Rob Trueman" userId="064f5b51-51fb-4d25-9899-1009055f4a23" providerId="ADAL" clId="{B6C3FA4B-9BC4-46E5-981B-AD519B7F65C5}" dt="2023-11-13T14:57:48.277" v="36796" actId="20577"/>
          <ac:spMkLst>
            <pc:docMk/>
            <pc:sldMk cId="559949566" sldId="361"/>
            <ac:spMk id="2" creationId="{5DC10DD6-DBBA-57CE-B190-2532693AD757}"/>
          </ac:spMkLst>
        </pc:spChg>
      </pc:sldChg>
      <pc:sldChg chg="modSp mod modAnim">
        <pc:chgData name="Rob Trueman" userId="064f5b51-51fb-4d25-9899-1009055f4a23" providerId="ADAL" clId="{B6C3FA4B-9BC4-46E5-981B-AD519B7F65C5}" dt="2023-11-16T11:49:09.266" v="38027" actId="20577"/>
        <pc:sldMkLst>
          <pc:docMk/>
          <pc:sldMk cId="3840017825" sldId="368"/>
        </pc:sldMkLst>
        <pc:spChg chg="mod">
          <ac:chgData name="Rob Trueman" userId="064f5b51-51fb-4d25-9899-1009055f4a23" providerId="ADAL" clId="{B6C3FA4B-9BC4-46E5-981B-AD519B7F65C5}" dt="2023-11-16T11:49:09.266" v="38027" actId="20577"/>
          <ac:spMkLst>
            <pc:docMk/>
            <pc:sldMk cId="3840017825" sldId="368"/>
            <ac:spMk id="2" creationId="{5DC10DD6-DBBA-57CE-B190-2532693AD757}"/>
          </ac:spMkLst>
        </pc:spChg>
      </pc:sldChg>
      <pc:sldChg chg="addSp modSp add mod modAnim">
        <pc:chgData name="Rob Trueman" userId="064f5b51-51fb-4d25-9899-1009055f4a23" providerId="ADAL" clId="{B6C3FA4B-9BC4-46E5-981B-AD519B7F65C5}" dt="2023-11-08T14:24:35.510" v="10" actId="167"/>
        <pc:sldMkLst>
          <pc:docMk/>
          <pc:sldMk cId="3868309278" sldId="370"/>
        </pc:sldMkLst>
        <pc:picChg chg="add mod ord">
          <ac:chgData name="Rob Trueman" userId="064f5b51-51fb-4d25-9899-1009055f4a23" providerId="ADAL" clId="{B6C3FA4B-9BC4-46E5-981B-AD519B7F65C5}" dt="2023-11-08T14:24:35.510" v="10" actId="167"/>
          <ac:picMkLst>
            <pc:docMk/>
            <pc:sldMk cId="3868309278" sldId="370"/>
            <ac:picMk id="2" creationId="{46B0B06B-8441-7735-1B91-963B178BB2ED}"/>
          </ac:picMkLst>
        </pc:picChg>
      </pc:sldChg>
      <pc:sldChg chg="addSp delSp modSp add mod delAnim modAnim">
        <pc:chgData name="Rob Trueman" userId="064f5b51-51fb-4d25-9899-1009055f4a23" providerId="ADAL" clId="{B6C3FA4B-9BC4-46E5-981B-AD519B7F65C5}" dt="2023-11-08T14:26:52.878" v="18" actId="167"/>
        <pc:sldMkLst>
          <pc:docMk/>
          <pc:sldMk cId="1859809624" sldId="371"/>
        </pc:sldMkLst>
        <pc:spChg chg="ord">
          <ac:chgData name="Rob Trueman" userId="064f5b51-51fb-4d25-9899-1009055f4a23" providerId="ADAL" clId="{B6C3FA4B-9BC4-46E5-981B-AD519B7F65C5}" dt="2023-11-08T14:26:40.477" v="14" actId="167"/>
          <ac:spMkLst>
            <pc:docMk/>
            <pc:sldMk cId="1859809624" sldId="371"/>
            <ac:spMk id="6" creationId="{8D1D6322-19BA-C414-E9C6-C464F6DCDFAC}"/>
          </ac:spMkLst>
        </pc:spChg>
        <pc:picChg chg="add del mod ord">
          <ac:chgData name="Rob Trueman" userId="064f5b51-51fb-4d25-9899-1009055f4a23" providerId="ADAL" clId="{B6C3FA4B-9BC4-46E5-981B-AD519B7F65C5}" dt="2023-11-08T14:26:41.539" v="15" actId="478"/>
          <ac:picMkLst>
            <pc:docMk/>
            <pc:sldMk cId="1859809624" sldId="371"/>
            <ac:picMk id="2" creationId="{2BD98571-2D00-B527-1E0B-DF140FCD0C52}"/>
          </ac:picMkLst>
        </pc:picChg>
        <pc:picChg chg="add mod ord">
          <ac:chgData name="Rob Trueman" userId="064f5b51-51fb-4d25-9899-1009055f4a23" providerId="ADAL" clId="{B6C3FA4B-9BC4-46E5-981B-AD519B7F65C5}" dt="2023-11-08T14:26:52.878" v="18" actId="167"/>
          <ac:picMkLst>
            <pc:docMk/>
            <pc:sldMk cId="1859809624" sldId="371"/>
            <ac:picMk id="3" creationId="{F6FE8B1E-8E5F-7091-BAD5-E2BF36E1828A}"/>
          </ac:picMkLst>
        </pc:picChg>
      </pc:sldChg>
      <pc:sldChg chg="addSp modSp add mod modAnim">
        <pc:chgData name="Rob Trueman" userId="064f5b51-51fb-4d25-9899-1009055f4a23" providerId="ADAL" clId="{B6C3FA4B-9BC4-46E5-981B-AD519B7F65C5}" dt="2023-11-08T14:27:02.421" v="21" actId="167"/>
        <pc:sldMkLst>
          <pc:docMk/>
          <pc:sldMk cId="2689392648" sldId="372"/>
        </pc:sldMkLst>
        <pc:picChg chg="add mod ord">
          <ac:chgData name="Rob Trueman" userId="064f5b51-51fb-4d25-9899-1009055f4a23" providerId="ADAL" clId="{B6C3FA4B-9BC4-46E5-981B-AD519B7F65C5}" dt="2023-11-08T14:27:02.421" v="21" actId="167"/>
          <ac:picMkLst>
            <pc:docMk/>
            <pc:sldMk cId="2689392648" sldId="372"/>
            <ac:picMk id="2" creationId="{9F6E68A4-0EA7-B20D-B749-B0A5D20074CA}"/>
          </ac:picMkLst>
        </pc:picChg>
      </pc:sldChg>
      <pc:sldChg chg="addSp modSp add mod modAnim">
        <pc:chgData name="Rob Trueman" userId="064f5b51-51fb-4d25-9899-1009055f4a23" providerId="ADAL" clId="{B6C3FA4B-9BC4-46E5-981B-AD519B7F65C5}" dt="2023-11-08T14:27:12.748" v="24" actId="167"/>
        <pc:sldMkLst>
          <pc:docMk/>
          <pc:sldMk cId="3130074168" sldId="373"/>
        </pc:sldMkLst>
        <pc:picChg chg="add mod ord">
          <ac:chgData name="Rob Trueman" userId="064f5b51-51fb-4d25-9899-1009055f4a23" providerId="ADAL" clId="{B6C3FA4B-9BC4-46E5-981B-AD519B7F65C5}" dt="2023-11-08T14:27:12.748" v="24" actId="167"/>
          <ac:picMkLst>
            <pc:docMk/>
            <pc:sldMk cId="3130074168" sldId="373"/>
            <ac:picMk id="2" creationId="{E36F446E-08E8-6966-F4BF-730F5FA673BE}"/>
          </ac:picMkLst>
        </pc:picChg>
      </pc:sldChg>
      <pc:sldChg chg="addSp modSp add mod modAnim">
        <pc:chgData name="Rob Trueman" userId="064f5b51-51fb-4d25-9899-1009055f4a23" providerId="ADAL" clId="{B6C3FA4B-9BC4-46E5-981B-AD519B7F65C5}" dt="2023-11-08T14:27:21.754" v="27" actId="167"/>
        <pc:sldMkLst>
          <pc:docMk/>
          <pc:sldMk cId="4231685774" sldId="374"/>
        </pc:sldMkLst>
        <pc:picChg chg="add mod ord">
          <ac:chgData name="Rob Trueman" userId="064f5b51-51fb-4d25-9899-1009055f4a23" providerId="ADAL" clId="{B6C3FA4B-9BC4-46E5-981B-AD519B7F65C5}" dt="2023-11-08T14:27:21.754" v="27" actId="167"/>
          <ac:picMkLst>
            <pc:docMk/>
            <pc:sldMk cId="4231685774" sldId="374"/>
            <ac:picMk id="2" creationId="{7E965B60-92B1-268F-8EC5-3BC750A1D3F3}"/>
          </ac:picMkLst>
        </pc:picChg>
      </pc:sldChg>
      <pc:sldChg chg="addSp modSp add mod modAnim">
        <pc:chgData name="Rob Trueman" userId="064f5b51-51fb-4d25-9899-1009055f4a23" providerId="ADAL" clId="{B6C3FA4B-9BC4-46E5-981B-AD519B7F65C5}" dt="2023-11-08T14:27:30.462" v="30" actId="167"/>
        <pc:sldMkLst>
          <pc:docMk/>
          <pc:sldMk cId="3825060833" sldId="375"/>
        </pc:sldMkLst>
        <pc:picChg chg="add mod ord">
          <ac:chgData name="Rob Trueman" userId="064f5b51-51fb-4d25-9899-1009055f4a23" providerId="ADAL" clId="{B6C3FA4B-9BC4-46E5-981B-AD519B7F65C5}" dt="2023-11-08T14:27:30.462" v="30" actId="167"/>
          <ac:picMkLst>
            <pc:docMk/>
            <pc:sldMk cId="3825060833" sldId="375"/>
            <ac:picMk id="2" creationId="{110BF6AD-A17A-CED3-044D-AE7D63B729FF}"/>
          </ac:picMkLst>
        </pc:picChg>
      </pc:sldChg>
      <pc:sldChg chg="addSp modSp add mod modAnim">
        <pc:chgData name="Rob Trueman" userId="064f5b51-51fb-4d25-9899-1009055f4a23" providerId="ADAL" clId="{B6C3FA4B-9BC4-46E5-981B-AD519B7F65C5}" dt="2023-11-21T13:34:55.363" v="41457" actId="20577"/>
        <pc:sldMkLst>
          <pc:docMk/>
          <pc:sldMk cId="1896526769" sldId="376"/>
        </pc:sldMkLst>
        <pc:spChg chg="mod">
          <ac:chgData name="Rob Trueman" userId="064f5b51-51fb-4d25-9899-1009055f4a23" providerId="ADAL" clId="{B6C3FA4B-9BC4-46E5-981B-AD519B7F65C5}" dt="2023-11-21T13:34:55.363" v="41457" actId="20577"/>
          <ac:spMkLst>
            <pc:docMk/>
            <pc:sldMk cId="1896526769" sldId="376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08T14:42:40.870" v="1197" actId="20577"/>
          <ac:spMkLst>
            <pc:docMk/>
            <pc:sldMk cId="1896526769" sldId="376"/>
            <ac:spMk id="19" creationId="{DA6619EB-2677-3772-A3CA-0283B71D7801}"/>
          </ac:spMkLst>
        </pc:spChg>
        <pc:picChg chg="add mod">
          <ac:chgData name="Rob Trueman" userId="064f5b51-51fb-4d25-9899-1009055f4a23" providerId="ADAL" clId="{B6C3FA4B-9BC4-46E5-981B-AD519B7F65C5}" dt="2023-11-08T14:54:24.535" v="2386" actId="1076"/>
          <ac:picMkLst>
            <pc:docMk/>
            <pc:sldMk cId="1896526769" sldId="376"/>
            <ac:picMk id="4" creationId="{42FA08D3-2666-CEE0-8A42-7C190AF44750}"/>
          </ac:picMkLst>
        </pc:picChg>
      </pc:sldChg>
      <pc:sldChg chg="addSp modSp add mod ord modAnim">
        <pc:chgData name="Rob Trueman" userId="064f5b51-51fb-4d25-9899-1009055f4a23" providerId="ADAL" clId="{B6C3FA4B-9BC4-46E5-981B-AD519B7F65C5}" dt="2023-11-21T13:35:46.236" v="41461" actId="20577"/>
        <pc:sldMkLst>
          <pc:docMk/>
          <pc:sldMk cId="4131898789" sldId="377"/>
        </pc:sldMkLst>
        <pc:spChg chg="mod">
          <ac:chgData name="Rob Trueman" userId="064f5b51-51fb-4d25-9899-1009055f4a23" providerId="ADAL" clId="{B6C3FA4B-9BC4-46E5-981B-AD519B7F65C5}" dt="2023-11-10T23:08:19.908" v="15922" actId="20577"/>
          <ac:spMkLst>
            <pc:docMk/>
            <pc:sldMk cId="4131898789" sldId="377"/>
            <ac:spMk id="2" creationId="{5DC10DD6-DBBA-57CE-B190-2532693AD757}"/>
          </ac:spMkLst>
        </pc:spChg>
        <pc:spChg chg="add mod">
          <ac:chgData name="Rob Trueman" userId="064f5b51-51fb-4d25-9899-1009055f4a23" providerId="ADAL" clId="{B6C3FA4B-9BC4-46E5-981B-AD519B7F65C5}" dt="2023-11-21T13:35:46.236" v="41461" actId="20577"/>
          <ac:spMkLst>
            <pc:docMk/>
            <pc:sldMk cId="4131898789" sldId="377"/>
            <ac:spMk id="5" creationId="{2AB49033-DFDE-BFEF-E69D-CA688158A8FB}"/>
          </ac:spMkLst>
        </pc:spChg>
        <pc:spChg chg="mod">
          <ac:chgData name="Rob Trueman" userId="064f5b51-51fb-4d25-9899-1009055f4a23" providerId="ADAL" clId="{B6C3FA4B-9BC4-46E5-981B-AD519B7F65C5}" dt="2023-11-09T10:19:00.976" v="2446" actId="20577"/>
          <ac:spMkLst>
            <pc:docMk/>
            <pc:sldMk cId="4131898789" sldId="377"/>
            <ac:spMk id="19" creationId="{DA6619EB-2677-3772-A3CA-0283B71D7801}"/>
          </ac:spMkLst>
        </pc:spChg>
        <pc:picChg chg="add mod modCrop">
          <ac:chgData name="Rob Trueman" userId="064f5b51-51fb-4d25-9899-1009055f4a23" providerId="ADAL" clId="{B6C3FA4B-9BC4-46E5-981B-AD519B7F65C5}" dt="2023-11-09T11:09:33.141" v="3367" actId="1076"/>
          <ac:picMkLst>
            <pc:docMk/>
            <pc:sldMk cId="4131898789" sldId="377"/>
            <ac:picMk id="4" creationId="{4A55EEA8-686E-2795-593C-40CB7766B71E}"/>
          </ac:picMkLst>
        </pc:picChg>
      </pc:sldChg>
      <pc:sldChg chg="modSp add mod ord modAnim">
        <pc:chgData name="Rob Trueman" userId="064f5b51-51fb-4d25-9899-1009055f4a23" providerId="ADAL" clId="{B6C3FA4B-9BC4-46E5-981B-AD519B7F65C5}" dt="2023-11-09T11:31:28.938" v="5427"/>
        <pc:sldMkLst>
          <pc:docMk/>
          <pc:sldMk cId="2208473035" sldId="378"/>
        </pc:sldMkLst>
        <pc:spChg chg="mod">
          <ac:chgData name="Rob Trueman" userId="064f5b51-51fb-4d25-9899-1009055f4a23" providerId="ADAL" clId="{B6C3FA4B-9BC4-46E5-981B-AD519B7F65C5}" dt="2023-11-09T11:19:19.614" v="4277" actId="948"/>
          <ac:spMkLst>
            <pc:docMk/>
            <pc:sldMk cId="2208473035" sldId="378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09T11:10:50.731" v="3410" actId="20577"/>
          <ac:spMkLst>
            <pc:docMk/>
            <pc:sldMk cId="2208473035" sldId="378"/>
            <ac:spMk id="19" creationId="{DA6619EB-2677-3772-A3CA-0283B71D7801}"/>
          </ac:spMkLst>
        </pc:spChg>
      </pc:sldChg>
      <pc:sldChg chg="modSp add mod ord modAnim">
        <pc:chgData name="Rob Trueman" userId="064f5b51-51fb-4d25-9899-1009055f4a23" providerId="ADAL" clId="{B6C3FA4B-9BC4-46E5-981B-AD519B7F65C5}" dt="2023-11-21T13:36:58.596" v="41463"/>
        <pc:sldMkLst>
          <pc:docMk/>
          <pc:sldMk cId="2015052867" sldId="379"/>
        </pc:sldMkLst>
        <pc:spChg chg="mod">
          <ac:chgData name="Rob Trueman" userId="064f5b51-51fb-4d25-9899-1009055f4a23" providerId="ADAL" clId="{B6C3FA4B-9BC4-46E5-981B-AD519B7F65C5}" dt="2023-11-21T10:49:59.520" v="41001" actId="20577"/>
          <ac:spMkLst>
            <pc:docMk/>
            <pc:sldMk cId="2015052867" sldId="379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09T11:19:55.299" v="4296" actId="20577"/>
          <ac:spMkLst>
            <pc:docMk/>
            <pc:sldMk cId="2015052867" sldId="379"/>
            <ac:spMk id="19" creationId="{DA6619EB-2677-3772-A3CA-0283B71D7801}"/>
          </ac:spMkLst>
        </pc:spChg>
      </pc:sldChg>
      <pc:sldChg chg="modSp add mod modAnim">
        <pc:chgData name="Rob Trueman" userId="064f5b51-51fb-4d25-9899-1009055f4a23" providerId="ADAL" clId="{B6C3FA4B-9BC4-46E5-981B-AD519B7F65C5}" dt="2023-11-09T11:44:23.676" v="6834"/>
        <pc:sldMkLst>
          <pc:docMk/>
          <pc:sldMk cId="2902283922" sldId="380"/>
        </pc:sldMkLst>
        <pc:spChg chg="mod">
          <ac:chgData name="Rob Trueman" userId="064f5b51-51fb-4d25-9899-1009055f4a23" providerId="ADAL" clId="{B6C3FA4B-9BC4-46E5-981B-AD519B7F65C5}" dt="2023-11-09T11:44:18.003" v="6832" actId="207"/>
          <ac:spMkLst>
            <pc:docMk/>
            <pc:sldMk cId="2902283922" sldId="380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09T11:43:14.340" v="6824" actId="20577"/>
          <ac:spMkLst>
            <pc:docMk/>
            <pc:sldMk cId="2902283922" sldId="380"/>
            <ac:spMk id="19" creationId="{DA6619EB-2677-3772-A3CA-0283B71D7801}"/>
          </ac:spMkLst>
        </pc:spChg>
      </pc:sldChg>
      <pc:sldChg chg="addSp modSp add mod modAnim">
        <pc:chgData name="Rob Trueman" userId="064f5b51-51fb-4d25-9899-1009055f4a23" providerId="ADAL" clId="{B6C3FA4B-9BC4-46E5-981B-AD519B7F65C5}" dt="2023-11-09T11:54:17.400" v="8087" actId="20577"/>
        <pc:sldMkLst>
          <pc:docMk/>
          <pc:sldMk cId="2724725332" sldId="381"/>
        </pc:sldMkLst>
        <pc:spChg chg="mod">
          <ac:chgData name="Rob Trueman" userId="064f5b51-51fb-4d25-9899-1009055f4a23" providerId="ADAL" clId="{B6C3FA4B-9BC4-46E5-981B-AD519B7F65C5}" dt="2023-11-09T11:53:32.807" v="8077" actId="1076"/>
          <ac:spMkLst>
            <pc:docMk/>
            <pc:sldMk cId="2724725332" sldId="381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09T11:54:17.400" v="8087" actId="20577"/>
          <ac:spMkLst>
            <pc:docMk/>
            <pc:sldMk cId="2724725332" sldId="381"/>
            <ac:spMk id="19" creationId="{DA6619EB-2677-3772-A3CA-0283B71D7801}"/>
          </ac:spMkLst>
        </pc:spChg>
        <pc:picChg chg="add mod">
          <ac:chgData name="Rob Trueman" userId="064f5b51-51fb-4d25-9899-1009055f4a23" providerId="ADAL" clId="{B6C3FA4B-9BC4-46E5-981B-AD519B7F65C5}" dt="2023-11-09T11:53:29.114" v="8074" actId="1076"/>
          <ac:picMkLst>
            <pc:docMk/>
            <pc:sldMk cId="2724725332" sldId="381"/>
            <ac:picMk id="3" creationId="{AA9EBF3F-B840-0808-7A42-6137D1BE10AF}"/>
          </ac:picMkLst>
        </pc:picChg>
      </pc:sldChg>
      <pc:sldChg chg="modSp add mod modAnim">
        <pc:chgData name="Rob Trueman" userId="064f5b51-51fb-4d25-9899-1009055f4a23" providerId="ADAL" clId="{B6C3FA4B-9BC4-46E5-981B-AD519B7F65C5}" dt="2023-11-21T10:43:32.781" v="40838" actId="207"/>
        <pc:sldMkLst>
          <pc:docMk/>
          <pc:sldMk cId="774526042" sldId="382"/>
        </pc:sldMkLst>
        <pc:spChg chg="mod">
          <ac:chgData name="Rob Trueman" userId="064f5b51-51fb-4d25-9899-1009055f4a23" providerId="ADAL" clId="{B6C3FA4B-9BC4-46E5-981B-AD519B7F65C5}" dt="2023-11-21T10:43:32.781" v="40838" actId="207"/>
          <ac:spMkLst>
            <pc:docMk/>
            <pc:sldMk cId="774526042" sldId="382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09T15:42:28.325" v="8829" actId="20577"/>
          <ac:spMkLst>
            <pc:docMk/>
            <pc:sldMk cId="774526042" sldId="382"/>
            <ac:spMk id="19" creationId="{DA6619EB-2677-3772-A3CA-0283B71D7801}"/>
          </ac:spMkLst>
        </pc:spChg>
      </pc:sldChg>
      <pc:sldChg chg="addSp delSp modSp add mod delAnim modAnim">
        <pc:chgData name="Rob Trueman" userId="064f5b51-51fb-4d25-9899-1009055f4a23" providerId="ADAL" clId="{B6C3FA4B-9BC4-46E5-981B-AD519B7F65C5}" dt="2023-11-10T11:21:58.034" v="9973" actId="20577"/>
        <pc:sldMkLst>
          <pc:docMk/>
          <pc:sldMk cId="1039862209" sldId="383"/>
        </pc:sldMkLst>
        <pc:spChg chg="mod">
          <ac:chgData name="Rob Trueman" userId="064f5b51-51fb-4d25-9899-1009055f4a23" providerId="ADAL" clId="{B6C3FA4B-9BC4-46E5-981B-AD519B7F65C5}" dt="2023-11-09T16:00:45.011" v="9847" actId="207"/>
          <ac:spMkLst>
            <pc:docMk/>
            <pc:sldMk cId="1039862209" sldId="383"/>
            <ac:spMk id="2" creationId="{5DC10DD6-DBBA-57CE-B190-2532693AD757}"/>
          </ac:spMkLst>
        </pc:spChg>
        <pc:spChg chg="add del mod">
          <ac:chgData name="Rob Trueman" userId="064f5b51-51fb-4d25-9899-1009055f4a23" providerId="ADAL" clId="{B6C3FA4B-9BC4-46E5-981B-AD519B7F65C5}" dt="2023-11-09T15:58:47.857" v="9814" actId="478"/>
          <ac:spMkLst>
            <pc:docMk/>
            <pc:sldMk cId="1039862209" sldId="383"/>
            <ac:spMk id="5" creationId="{7B3F7138-0346-2BD7-50AF-6AF5241B3DF8}"/>
          </ac:spMkLst>
        </pc:spChg>
        <pc:spChg chg="add del mod">
          <ac:chgData name="Rob Trueman" userId="064f5b51-51fb-4d25-9899-1009055f4a23" providerId="ADAL" clId="{B6C3FA4B-9BC4-46E5-981B-AD519B7F65C5}" dt="2023-11-09T16:00:34.033" v="9846" actId="478"/>
          <ac:spMkLst>
            <pc:docMk/>
            <pc:sldMk cId="1039862209" sldId="383"/>
            <ac:spMk id="7" creationId="{69E8D5F7-AD7A-5A57-E165-94A5E07515C7}"/>
          </ac:spMkLst>
        </pc:spChg>
        <pc:spChg chg="mod">
          <ac:chgData name="Rob Trueman" userId="064f5b51-51fb-4d25-9899-1009055f4a23" providerId="ADAL" clId="{B6C3FA4B-9BC4-46E5-981B-AD519B7F65C5}" dt="2023-11-10T11:21:58.034" v="9973" actId="20577"/>
          <ac:spMkLst>
            <pc:docMk/>
            <pc:sldMk cId="1039862209" sldId="383"/>
            <ac:spMk id="19" creationId="{DA6619EB-2677-3772-A3CA-0283B71D7801}"/>
          </ac:spMkLst>
        </pc:spChg>
        <pc:picChg chg="add del mod">
          <ac:chgData name="Rob Trueman" userId="064f5b51-51fb-4d25-9899-1009055f4a23" providerId="ADAL" clId="{B6C3FA4B-9BC4-46E5-981B-AD519B7F65C5}" dt="2023-11-09T16:09:24.931" v="9936" actId="478"/>
          <ac:picMkLst>
            <pc:docMk/>
            <pc:sldMk cId="1039862209" sldId="383"/>
            <ac:picMk id="4" creationId="{6FEE2F01-E3C3-CDA5-D539-9DE2936082FA}"/>
          </ac:picMkLst>
        </pc:picChg>
        <pc:picChg chg="add mod">
          <ac:chgData name="Rob Trueman" userId="064f5b51-51fb-4d25-9899-1009055f4a23" providerId="ADAL" clId="{B6C3FA4B-9BC4-46E5-981B-AD519B7F65C5}" dt="2023-11-09T16:09:25.132" v="9937"/>
          <ac:picMkLst>
            <pc:docMk/>
            <pc:sldMk cId="1039862209" sldId="383"/>
            <ac:picMk id="8" creationId="{02E515A4-AC34-4585-1257-371D1EBBB477}"/>
          </ac:picMkLst>
        </pc:picChg>
      </pc:sldChg>
      <pc:sldChg chg="addSp delSp modSp add mod modAnim">
        <pc:chgData name="Rob Trueman" userId="064f5b51-51fb-4d25-9899-1009055f4a23" providerId="ADAL" clId="{B6C3FA4B-9BC4-46E5-981B-AD519B7F65C5}" dt="2023-11-10T11:22:02.181" v="9974"/>
        <pc:sldMkLst>
          <pc:docMk/>
          <pc:sldMk cId="3555194704" sldId="384"/>
        </pc:sldMkLst>
        <pc:spChg chg="mod">
          <ac:chgData name="Rob Trueman" userId="064f5b51-51fb-4d25-9899-1009055f4a23" providerId="ADAL" clId="{B6C3FA4B-9BC4-46E5-981B-AD519B7F65C5}" dt="2023-11-09T16:01:34.464" v="9853" actId="207"/>
          <ac:spMkLst>
            <pc:docMk/>
            <pc:sldMk cId="3555194704" sldId="384"/>
            <ac:spMk id="2" creationId="{5DC10DD6-DBBA-57CE-B190-2532693AD757}"/>
          </ac:spMkLst>
        </pc:spChg>
        <pc:spChg chg="del">
          <ac:chgData name="Rob Trueman" userId="064f5b51-51fb-4d25-9899-1009055f4a23" providerId="ADAL" clId="{B6C3FA4B-9BC4-46E5-981B-AD519B7F65C5}" dt="2023-11-09T16:01:05.328" v="9851" actId="478"/>
          <ac:spMkLst>
            <pc:docMk/>
            <pc:sldMk cId="3555194704" sldId="384"/>
            <ac:spMk id="7" creationId="{69E8D5F7-AD7A-5A57-E165-94A5E07515C7}"/>
          </ac:spMkLst>
        </pc:spChg>
        <pc:spChg chg="mod">
          <ac:chgData name="Rob Trueman" userId="064f5b51-51fb-4d25-9899-1009055f4a23" providerId="ADAL" clId="{B6C3FA4B-9BC4-46E5-981B-AD519B7F65C5}" dt="2023-11-10T11:22:02.181" v="9974"/>
          <ac:spMkLst>
            <pc:docMk/>
            <pc:sldMk cId="3555194704" sldId="384"/>
            <ac:spMk id="19" creationId="{DA6619EB-2677-3772-A3CA-0283B71D7801}"/>
          </ac:spMkLst>
        </pc:spChg>
        <pc:picChg chg="add mod">
          <ac:chgData name="Rob Trueman" userId="064f5b51-51fb-4d25-9899-1009055f4a23" providerId="ADAL" clId="{B6C3FA4B-9BC4-46E5-981B-AD519B7F65C5}" dt="2023-11-09T16:09:21.874" v="9935"/>
          <ac:picMkLst>
            <pc:docMk/>
            <pc:sldMk cId="3555194704" sldId="384"/>
            <ac:picMk id="3" creationId="{B1FC5722-FDE3-6209-CAC1-00427E30FD00}"/>
          </ac:picMkLst>
        </pc:picChg>
        <pc:picChg chg="del">
          <ac:chgData name="Rob Trueman" userId="064f5b51-51fb-4d25-9899-1009055f4a23" providerId="ADAL" clId="{B6C3FA4B-9BC4-46E5-981B-AD519B7F65C5}" dt="2023-11-09T16:09:21.706" v="9934" actId="478"/>
          <ac:picMkLst>
            <pc:docMk/>
            <pc:sldMk cId="3555194704" sldId="384"/>
            <ac:picMk id="4" creationId="{6FEE2F01-E3C3-CDA5-D539-9DE2936082FA}"/>
          </ac:picMkLst>
        </pc:picChg>
      </pc:sldChg>
      <pc:sldChg chg="addSp delSp modSp add mod">
        <pc:chgData name="Rob Trueman" userId="064f5b51-51fb-4d25-9899-1009055f4a23" providerId="ADAL" clId="{B6C3FA4B-9BC4-46E5-981B-AD519B7F65C5}" dt="2023-11-21T10:48:25.161" v="40898" actId="20577"/>
        <pc:sldMkLst>
          <pc:docMk/>
          <pc:sldMk cId="3343568714" sldId="385"/>
        </pc:sldMkLst>
        <pc:spChg chg="mod">
          <ac:chgData name="Rob Trueman" userId="064f5b51-51fb-4d25-9899-1009055f4a23" providerId="ADAL" clId="{B6C3FA4B-9BC4-46E5-981B-AD519B7F65C5}" dt="2023-11-09T16:01:44.827" v="9855" actId="207"/>
          <ac:spMkLst>
            <pc:docMk/>
            <pc:sldMk cId="3343568714" sldId="385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21T10:48:25.161" v="40898" actId="20577"/>
          <ac:spMkLst>
            <pc:docMk/>
            <pc:sldMk cId="3343568714" sldId="385"/>
            <ac:spMk id="7" creationId="{69E8D5F7-AD7A-5A57-E165-94A5E07515C7}"/>
          </ac:spMkLst>
        </pc:spChg>
        <pc:spChg chg="mod">
          <ac:chgData name="Rob Trueman" userId="064f5b51-51fb-4d25-9899-1009055f4a23" providerId="ADAL" clId="{B6C3FA4B-9BC4-46E5-981B-AD519B7F65C5}" dt="2023-11-10T11:22:04.672" v="9975"/>
          <ac:spMkLst>
            <pc:docMk/>
            <pc:sldMk cId="3343568714" sldId="385"/>
            <ac:spMk id="19" creationId="{DA6619EB-2677-3772-A3CA-0283B71D7801}"/>
          </ac:spMkLst>
        </pc:spChg>
        <pc:picChg chg="add mod">
          <ac:chgData name="Rob Trueman" userId="064f5b51-51fb-4d25-9899-1009055f4a23" providerId="ADAL" clId="{B6C3FA4B-9BC4-46E5-981B-AD519B7F65C5}" dt="2023-11-09T16:09:18.683" v="9933"/>
          <ac:picMkLst>
            <pc:docMk/>
            <pc:sldMk cId="3343568714" sldId="385"/>
            <ac:picMk id="3" creationId="{321DA67B-5051-A915-BBBE-7021206B84B1}"/>
          </ac:picMkLst>
        </pc:picChg>
        <pc:picChg chg="del">
          <ac:chgData name="Rob Trueman" userId="064f5b51-51fb-4d25-9899-1009055f4a23" providerId="ADAL" clId="{B6C3FA4B-9BC4-46E5-981B-AD519B7F65C5}" dt="2023-11-09T16:09:18.477" v="9932" actId="478"/>
          <ac:picMkLst>
            <pc:docMk/>
            <pc:sldMk cId="3343568714" sldId="385"/>
            <ac:picMk id="4" creationId="{6FEE2F01-E3C3-CDA5-D539-9DE2936082FA}"/>
          </ac:picMkLst>
        </pc:picChg>
      </pc:sldChg>
      <pc:sldChg chg="addSp delSp modSp add mod">
        <pc:chgData name="Rob Trueman" userId="064f5b51-51fb-4d25-9899-1009055f4a23" providerId="ADAL" clId="{B6C3FA4B-9BC4-46E5-981B-AD519B7F65C5}" dt="2023-11-10T11:22:07.239" v="9976"/>
        <pc:sldMkLst>
          <pc:docMk/>
          <pc:sldMk cId="675394426" sldId="386"/>
        </pc:sldMkLst>
        <pc:spChg chg="mod">
          <ac:chgData name="Rob Trueman" userId="064f5b51-51fb-4d25-9899-1009055f4a23" providerId="ADAL" clId="{B6C3FA4B-9BC4-46E5-981B-AD519B7F65C5}" dt="2023-11-09T16:07:28.876" v="9904" actId="207"/>
          <ac:spMkLst>
            <pc:docMk/>
            <pc:sldMk cId="675394426" sldId="386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09T16:07:32.672" v="9905" actId="207"/>
          <ac:spMkLst>
            <pc:docMk/>
            <pc:sldMk cId="675394426" sldId="386"/>
            <ac:spMk id="7" creationId="{69E8D5F7-AD7A-5A57-E165-94A5E07515C7}"/>
          </ac:spMkLst>
        </pc:spChg>
        <pc:spChg chg="mod">
          <ac:chgData name="Rob Trueman" userId="064f5b51-51fb-4d25-9899-1009055f4a23" providerId="ADAL" clId="{B6C3FA4B-9BC4-46E5-981B-AD519B7F65C5}" dt="2023-11-10T11:22:07.239" v="9976"/>
          <ac:spMkLst>
            <pc:docMk/>
            <pc:sldMk cId="675394426" sldId="386"/>
            <ac:spMk id="19" creationId="{DA6619EB-2677-3772-A3CA-0283B71D7801}"/>
          </ac:spMkLst>
        </pc:spChg>
        <pc:picChg chg="add mod">
          <ac:chgData name="Rob Trueman" userId="064f5b51-51fb-4d25-9899-1009055f4a23" providerId="ADAL" clId="{B6C3FA4B-9BC4-46E5-981B-AD519B7F65C5}" dt="2023-11-09T16:09:16.495" v="9931"/>
          <ac:picMkLst>
            <pc:docMk/>
            <pc:sldMk cId="675394426" sldId="386"/>
            <ac:picMk id="3" creationId="{21EE5588-094A-A7FA-98B1-BD7C1C396E45}"/>
          </ac:picMkLst>
        </pc:picChg>
        <pc:picChg chg="del">
          <ac:chgData name="Rob Trueman" userId="064f5b51-51fb-4d25-9899-1009055f4a23" providerId="ADAL" clId="{B6C3FA4B-9BC4-46E5-981B-AD519B7F65C5}" dt="2023-11-09T16:09:16.210" v="9930" actId="478"/>
          <ac:picMkLst>
            <pc:docMk/>
            <pc:sldMk cId="675394426" sldId="386"/>
            <ac:picMk id="4" creationId="{6FEE2F01-E3C3-CDA5-D539-9DE2936082FA}"/>
          </ac:picMkLst>
        </pc:picChg>
      </pc:sldChg>
      <pc:sldChg chg="add del">
        <pc:chgData name="Rob Trueman" userId="064f5b51-51fb-4d25-9899-1009055f4a23" providerId="ADAL" clId="{B6C3FA4B-9BC4-46E5-981B-AD519B7F65C5}" dt="2023-11-09T16:02:46.310" v="9861" actId="2890"/>
        <pc:sldMkLst>
          <pc:docMk/>
          <pc:sldMk cId="3015292455" sldId="387"/>
        </pc:sldMkLst>
      </pc:sldChg>
      <pc:sldChg chg="addSp delSp modSp add mod">
        <pc:chgData name="Rob Trueman" userId="064f5b51-51fb-4d25-9899-1009055f4a23" providerId="ADAL" clId="{B6C3FA4B-9BC4-46E5-981B-AD519B7F65C5}" dt="2023-11-10T11:22:11.666" v="9978"/>
        <pc:sldMkLst>
          <pc:docMk/>
          <pc:sldMk cId="3848369125" sldId="387"/>
        </pc:sldMkLst>
        <pc:spChg chg="mod">
          <ac:chgData name="Rob Trueman" userId="064f5b51-51fb-4d25-9899-1009055f4a23" providerId="ADAL" clId="{B6C3FA4B-9BC4-46E5-981B-AD519B7F65C5}" dt="2023-11-09T16:07:54.070" v="9908" actId="115"/>
          <ac:spMkLst>
            <pc:docMk/>
            <pc:sldMk cId="3848369125" sldId="387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09T16:07:51.249" v="9907" actId="115"/>
          <ac:spMkLst>
            <pc:docMk/>
            <pc:sldMk cId="3848369125" sldId="387"/>
            <ac:spMk id="7" creationId="{69E8D5F7-AD7A-5A57-E165-94A5E07515C7}"/>
          </ac:spMkLst>
        </pc:spChg>
        <pc:spChg chg="mod">
          <ac:chgData name="Rob Trueman" userId="064f5b51-51fb-4d25-9899-1009055f4a23" providerId="ADAL" clId="{B6C3FA4B-9BC4-46E5-981B-AD519B7F65C5}" dt="2023-11-10T11:22:11.666" v="9978"/>
          <ac:spMkLst>
            <pc:docMk/>
            <pc:sldMk cId="3848369125" sldId="387"/>
            <ac:spMk id="19" creationId="{DA6619EB-2677-3772-A3CA-0283B71D7801}"/>
          </ac:spMkLst>
        </pc:spChg>
        <pc:picChg chg="add mod">
          <ac:chgData name="Rob Trueman" userId="064f5b51-51fb-4d25-9899-1009055f4a23" providerId="ADAL" clId="{B6C3FA4B-9BC4-46E5-981B-AD519B7F65C5}" dt="2023-11-09T16:09:12.201" v="9927"/>
          <ac:picMkLst>
            <pc:docMk/>
            <pc:sldMk cId="3848369125" sldId="387"/>
            <ac:picMk id="3" creationId="{70646ACB-9CD1-CBE8-94D3-1D3E7CD1B4D9}"/>
          </ac:picMkLst>
        </pc:picChg>
        <pc:picChg chg="del">
          <ac:chgData name="Rob Trueman" userId="064f5b51-51fb-4d25-9899-1009055f4a23" providerId="ADAL" clId="{B6C3FA4B-9BC4-46E5-981B-AD519B7F65C5}" dt="2023-11-09T16:09:11.985" v="9926" actId="478"/>
          <ac:picMkLst>
            <pc:docMk/>
            <pc:sldMk cId="3848369125" sldId="387"/>
            <ac:picMk id="4" creationId="{6FEE2F01-E3C3-CDA5-D539-9DE2936082FA}"/>
          </ac:picMkLst>
        </pc:picChg>
      </pc:sldChg>
      <pc:sldChg chg="add del">
        <pc:chgData name="Rob Trueman" userId="064f5b51-51fb-4d25-9899-1009055f4a23" providerId="ADAL" clId="{B6C3FA4B-9BC4-46E5-981B-AD519B7F65C5}" dt="2023-11-09T16:06:09.321" v="9898" actId="47"/>
        <pc:sldMkLst>
          <pc:docMk/>
          <pc:sldMk cId="3865641959" sldId="388"/>
        </pc:sldMkLst>
      </pc:sldChg>
      <pc:sldChg chg="modSp add del">
        <pc:chgData name="Rob Trueman" userId="064f5b51-51fb-4d25-9899-1009055f4a23" providerId="ADAL" clId="{B6C3FA4B-9BC4-46E5-981B-AD519B7F65C5}" dt="2023-11-09T16:04:36.405" v="9872" actId="47"/>
        <pc:sldMkLst>
          <pc:docMk/>
          <pc:sldMk cId="3981451380" sldId="388"/>
        </pc:sldMkLst>
        <pc:spChg chg="mod">
          <ac:chgData name="Rob Trueman" userId="064f5b51-51fb-4d25-9899-1009055f4a23" providerId="ADAL" clId="{B6C3FA4B-9BC4-46E5-981B-AD519B7F65C5}" dt="2023-11-09T16:04:20.690" v="9870" actId="207"/>
          <ac:spMkLst>
            <pc:docMk/>
            <pc:sldMk cId="3981451380" sldId="388"/>
            <ac:spMk id="7" creationId="{69E8D5F7-AD7A-5A57-E165-94A5E07515C7}"/>
          </ac:spMkLst>
        </pc:spChg>
      </pc:sldChg>
      <pc:sldChg chg="modSp add mod modAnim">
        <pc:chgData name="Rob Trueman" userId="064f5b51-51fb-4d25-9899-1009055f4a23" providerId="ADAL" clId="{B6C3FA4B-9BC4-46E5-981B-AD519B7F65C5}" dt="2023-11-21T10:50:58.138" v="41014" actId="20577"/>
        <pc:sldMkLst>
          <pc:docMk/>
          <pc:sldMk cId="1037128663" sldId="389"/>
        </pc:sldMkLst>
        <pc:spChg chg="mod">
          <ac:chgData name="Rob Trueman" userId="064f5b51-51fb-4d25-9899-1009055f4a23" providerId="ADAL" clId="{B6C3FA4B-9BC4-46E5-981B-AD519B7F65C5}" dt="2023-11-09T16:08:37.136" v="9911" actId="115"/>
          <ac:spMkLst>
            <pc:docMk/>
            <pc:sldMk cId="1037128663" sldId="389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21T10:50:58.138" v="41014" actId="20577"/>
          <ac:spMkLst>
            <pc:docMk/>
            <pc:sldMk cId="1037128663" sldId="389"/>
            <ac:spMk id="7" creationId="{69E8D5F7-AD7A-5A57-E165-94A5E07515C7}"/>
          </ac:spMkLst>
        </pc:spChg>
        <pc:spChg chg="mod">
          <ac:chgData name="Rob Trueman" userId="064f5b51-51fb-4d25-9899-1009055f4a23" providerId="ADAL" clId="{B6C3FA4B-9BC4-46E5-981B-AD519B7F65C5}" dt="2023-11-10T11:22:16.477" v="9980"/>
          <ac:spMkLst>
            <pc:docMk/>
            <pc:sldMk cId="1037128663" sldId="389"/>
            <ac:spMk id="19" creationId="{DA6619EB-2677-3772-A3CA-0283B71D7801}"/>
          </ac:spMkLst>
        </pc:spChg>
        <pc:picChg chg="mod">
          <ac:chgData name="Rob Trueman" userId="064f5b51-51fb-4d25-9899-1009055f4a23" providerId="ADAL" clId="{B6C3FA4B-9BC4-46E5-981B-AD519B7F65C5}" dt="2023-11-09T16:09:01.847" v="9923" actId="1037"/>
          <ac:picMkLst>
            <pc:docMk/>
            <pc:sldMk cId="1037128663" sldId="389"/>
            <ac:picMk id="4" creationId="{6FEE2F01-E3C3-CDA5-D539-9DE2936082FA}"/>
          </ac:picMkLst>
        </pc:picChg>
      </pc:sldChg>
      <pc:sldChg chg="addSp delSp modSp add mod">
        <pc:chgData name="Rob Trueman" userId="064f5b51-51fb-4d25-9899-1009055f4a23" providerId="ADAL" clId="{B6C3FA4B-9BC4-46E5-981B-AD519B7F65C5}" dt="2023-11-10T11:22:09.429" v="9977"/>
        <pc:sldMkLst>
          <pc:docMk/>
          <pc:sldMk cId="826648836" sldId="390"/>
        </pc:sldMkLst>
        <pc:spChg chg="mod">
          <ac:chgData name="Rob Trueman" userId="064f5b51-51fb-4d25-9899-1009055f4a23" providerId="ADAL" clId="{B6C3FA4B-9BC4-46E5-981B-AD519B7F65C5}" dt="2023-11-10T11:22:09.429" v="9977"/>
          <ac:spMkLst>
            <pc:docMk/>
            <pc:sldMk cId="826648836" sldId="390"/>
            <ac:spMk id="19" creationId="{DA6619EB-2677-3772-A3CA-0283B71D7801}"/>
          </ac:spMkLst>
        </pc:spChg>
        <pc:picChg chg="add mod">
          <ac:chgData name="Rob Trueman" userId="064f5b51-51fb-4d25-9899-1009055f4a23" providerId="ADAL" clId="{B6C3FA4B-9BC4-46E5-981B-AD519B7F65C5}" dt="2023-11-09T16:09:14.453" v="9929"/>
          <ac:picMkLst>
            <pc:docMk/>
            <pc:sldMk cId="826648836" sldId="390"/>
            <ac:picMk id="3" creationId="{877DEED7-0DDB-B205-8179-321CB9BA603F}"/>
          </ac:picMkLst>
        </pc:picChg>
        <pc:picChg chg="del">
          <ac:chgData name="Rob Trueman" userId="064f5b51-51fb-4d25-9899-1009055f4a23" providerId="ADAL" clId="{B6C3FA4B-9BC4-46E5-981B-AD519B7F65C5}" dt="2023-11-09T16:09:14.252" v="9928" actId="478"/>
          <ac:picMkLst>
            <pc:docMk/>
            <pc:sldMk cId="826648836" sldId="390"/>
            <ac:picMk id="4" creationId="{6FEE2F01-E3C3-CDA5-D539-9DE2936082FA}"/>
          </ac:picMkLst>
        </pc:picChg>
      </pc:sldChg>
      <pc:sldChg chg="addSp delSp modSp add mod modAnim">
        <pc:chgData name="Rob Trueman" userId="064f5b51-51fb-4d25-9899-1009055f4a23" providerId="ADAL" clId="{B6C3FA4B-9BC4-46E5-981B-AD519B7F65C5}" dt="2023-11-13T12:17:56.593" v="28548"/>
        <pc:sldMkLst>
          <pc:docMk/>
          <pc:sldMk cId="1018618943" sldId="391"/>
        </pc:sldMkLst>
        <pc:spChg chg="mod">
          <ac:chgData name="Rob Trueman" userId="064f5b51-51fb-4d25-9899-1009055f4a23" providerId="ADAL" clId="{B6C3FA4B-9BC4-46E5-981B-AD519B7F65C5}" dt="2023-11-09T16:08:30.941" v="9909" actId="115"/>
          <ac:spMkLst>
            <pc:docMk/>
            <pc:sldMk cId="1018618943" sldId="391"/>
            <ac:spMk id="2" creationId="{5DC10DD6-DBBA-57CE-B190-2532693AD757}"/>
          </ac:spMkLst>
        </pc:spChg>
        <pc:spChg chg="add del mod">
          <ac:chgData name="Rob Trueman" userId="064f5b51-51fb-4d25-9899-1009055f4a23" providerId="ADAL" clId="{B6C3FA4B-9BC4-46E5-981B-AD519B7F65C5}" dt="2023-11-13T12:17:56.593" v="28548"/>
          <ac:spMkLst>
            <pc:docMk/>
            <pc:sldMk cId="1018618943" sldId="391"/>
            <ac:spMk id="5" creationId="{AB941897-304C-2B8C-D505-FB60345C36E9}"/>
          </ac:spMkLst>
        </pc:spChg>
        <pc:spChg chg="mod">
          <ac:chgData name="Rob Trueman" userId="064f5b51-51fb-4d25-9899-1009055f4a23" providerId="ADAL" clId="{B6C3FA4B-9BC4-46E5-981B-AD519B7F65C5}" dt="2023-11-13T12:17:51.731" v="28544" actId="20577"/>
          <ac:spMkLst>
            <pc:docMk/>
            <pc:sldMk cId="1018618943" sldId="391"/>
            <ac:spMk id="7" creationId="{69E8D5F7-AD7A-5A57-E165-94A5E07515C7}"/>
          </ac:spMkLst>
        </pc:spChg>
        <pc:spChg chg="mod">
          <ac:chgData name="Rob Trueman" userId="064f5b51-51fb-4d25-9899-1009055f4a23" providerId="ADAL" clId="{B6C3FA4B-9BC4-46E5-981B-AD519B7F65C5}" dt="2023-11-10T11:22:13.740" v="9979"/>
          <ac:spMkLst>
            <pc:docMk/>
            <pc:sldMk cId="1018618943" sldId="391"/>
            <ac:spMk id="19" creationId="{DA6619EB-2677-3772-A3CA-0283B71D7801}"/>
          </ac:spMkLst>
        </pc:spChg>
        <pc:picChg chg="add mod">
          <ac:chgData name="Rob Trueman" userId="064f5b51-51fb-4d25-9899-1009055f4a23" providerId="ADAL" clId="{B6C3FA4B-9BC4-46E5-981B-AD519B7F65C5}" dt="2023-11-09T16:09:10.066" v="9925"/>
          <ac:picMkLst>
            <pc:docMk/>
            <pc:sldMk cId="1018618943" sldId="391"/>
            <ac:picMk id="3" creationId="{33324591-4A0E-A467-3F54-86F3CE611C16}"/>
          </ac:picMkLst>
        </pc:picChg>
        <pc:picChg chg="del">
          <ac:chgData name="Rob Trueman" userId="064f5b51-51fb-4d25-9899-1009055f4a23" providerId="ADAL" clId="{B6C3FA4B-9BC4-46E5-981B-AD519B7F65C5}" dt="2023-11-09T16:09:09.727" v="9924" actId="478"/>
          <ac:picMkLst>
            <pc:docMk/>
            <pc:sldMk cId="1018618943" sldId="391"/>
            <ac:picMk id="4" creationId="{6FEE2F01-E3C3-CDA5-D539-9DE2936082FA}"/>
          </ac:picMkLst>
        </pc:picChg>
      </pc:sldChg>
      <pc:sldChg chg="addSp modSp add mod modAnim">
        <pc:chgData name="Rob Trueman" userId="064f5b51-51fb-4d25-9899-1009055f4a23" providerId="ADAL" clId="{B6C3FA4B-9BC4-46E5-981B-AD519B7F65C5}" dt="2023-11-21T10:44:17.363" v="40839"/>
        <pc:sldMkLst>
          <pc:docMk/>
          <pc:sldMk cId="3481013511" sldId="392"/>
        </pc:sldMkLst>
        <pc:spChg chg="mod">
          <ac:chgData name="Rob Trueman" userId="064f5b51-51fb-4d25-9899-1009055f4a23" providerId="ADAL" clId="{B6C3FA4B-9BC4-46E5-981B-AD519B7F65C5}" dt="2023-11-10T22:48:40.893" v="14796" actId="20577"/>
          <ac:spMkLst>
            <pc:docMk/>
            <pc:sldMk cId="3481013511" sldId="392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0T11:24:46.075" v="10001" actId="20577"/>
          <ac:spMkLst>
            <pc:docMk/>
            <pc:sldMk cId="3481013511" sldId="392"/>
            <ac:spMk id="19" creationId="{DA6619EB-2677-3772-A3CA-0283B71D7801}"/>
          </ac:spMkLst>
        </pc:spChg>
        <pc:picChg chg="add mod">
          <ac:chgData name="Rob Trueman" userId="064f5b51-51fb-4d25-9899-1009055f4a23" providerId="ADAL" clId="{B6C3FA4B-9BC4-46E5-981B-AD519B7F65C5}" dt="2023-11-10T11:53:22.867" v="10679" actId="1076"/>
          <ac:picMkLst>
            <pc:docMk/>
            <pc:sldMk cId="3481013511" sldId="392"/>
            <ac:picMk id="4" creationId="{00A05941-61B7-4627-6893-92F5864E15B5}"/>
          </ac:picMkLst>
        </pc:picChg>
      </pc:sldChg>
      <pc:sldChg chg="modSp add mod modAnim">
        <pc:chgData name="Rob Trueman" userId="064f5b51-51fb-4d25-9899-1009055f4a23" providerId="ADAL" clId="{B6C3FA4B-9BC4-46E5-981B-AD519B7F65C5}" dt="2023-11-10T22:42:21.434" v="13991" actId="20577"/>
        <pc:sldMkLst>
          <pc:docMk/>
          <pc:sldMk cId="3585601953" sldId="393"/>
        </pc:sldMkLst>
        <pc:spChg chg="mod">
          <ac:chgData name="Rob Trueman" userId="064f5b51-51fb-4d25-9899-1009055f4a23" providerId="ADAL" clId="{B6C3FA4B-9BC4-46E5-981B-AD519B7F65C5}" dt="2023-11-10T22:42:21.434" v="13991" actId="20577"/>
          <ac:spMkLst>
            <pc:docMk/>
            <pc:sldMk cId="3585601953" sldId="393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0T11:56:15.336" v="10960" actId="20577"/>
          <ac:spMkLst>
            <pc:docMk/>
            <pc:sldMk cId="3585601953" sldId="393"/>
            <ac:spMk id="19" creationId="{DA6619EB-2677-3772-A3CA-0283B71D7801}"/>
          </ac:spMkLst>
        </pc:spChg>
      </pc:sldChg>
      <pc:sldChg chg="addSp delSp modSp add mod delAnim modAnim">
        <pc:chgData name="Rob Trueman" userId="064f5b51-51fb-4d25-9899-1009055f4a23" providerId="ADAL" clId="{B6C3FA4B-9BC4-46E5-981B-AD519B7F65C5}" dt="2023-11-21T13:40:18.996" v="41466" actId="113"/>
        <pc:sldMkLst>
          <pc:docMk/>
          <pc:sldMk cId="2058312391" sldId="394"/>
        </pc:sldMkLst>
        <pc:spChg chg="mod">
          <ac:chgData name="Rob Trueman" userId="064f5b51-51fb-4d25-9899-1009055f4a23" providerId="ADAL" clId="{B6C3FA4B-9BC4-46E5-981B-AD519B7F65C5}" dt="2023-11-21T13:40:18.996" v="41466" actId="113"/>
          <ac:spMkLst>
            <pc:docMk/>
            <pc:sldMk cId="2058312391" sldId="394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0T12:12:44.697" v="11452" actId="20577"/>
          <ac:spMkLst>
            <pc:docMk/>
            <pc:sldMk cId="2058312391" sldId="394"/>
            <ac:spMk id="19" creationId="{DA6619EB-2677-3772-A3CA-0283B71D7801}"/>
          </ac:spMkLst>
        </pc:spChg>
        <pc:picChg chg="add mod ord">
          <ac:chgData name="Rob Trueman" userId="064f5b51-51fb-4d25-9899-1009055f4a23" providerId="ADAL" clId="{B6C3FA4B-9BC4-46E5-981B-AD519B7F65C5}" dt="2023-11-10T14:23:48.700" v="12720" actId="167"/>
          <ac:picMkLst>
            <pc:docMk/>
            <pc:sldMk cId="2058312391" sldId="394"/>
            <ac:picMk id="3" creationId="{F0728335-6692-F291-3DBD-68C8295D7305}"/>
          </ac:picMkLst>
        </pc:picChg>
        <pc:picChg chg="add mod ord">
          <ac:chgData name="Rob Trueman" userId="064f5b51-51fb-4d25-9899-1009055f4a23" providerId="ADAL" clId="{B6C3FA4B-9BC4-46E5-981B-AD519B7F65C5}" dt="2023-11-10T14:25:02.987" v="12724" actId="13244"/>
          <ac:picMkLst>
            <pc:docMk/>
            <pc:sldMk cId="2058312391" sldId="394"/>
            <ac:picMk id="4" creationId="{74461E8D-D47A-06CB-4537-D2E49F312911}"/>
          </ac:picMkLst>
        </pc:picChg>
        <pc:picChg chg="add del mod">
          <ac:chgData name="Rob Trueman" userId="064f5b51-51fb-4d25-9899-1009055f4a23" providerId="ADAL" clId="{B6C3FA4B-9BC4-46E5-981B-AD519B7F65C5}" dt="2023-11-10T14:22:08.244" v="12702" actId="21"/>
          <ac:picMkLst>
            <pc:docMk/>
            <pc:sldMk cId="2058312391" sldId="394"/>
            <ac:picMk id="5" creationId="{E70C4506-FCA1-9CC4-1FCC-6A82C8852347}"/>
          </ac:picMkLst>
        </pc:picChg>
        <pc:picChg chg="add mod ord">
          <ac:chgData name="Rob Trueman" userId="064f5b51-51fb-4d25-9899-1009055f4a23" providerId="ADAL" clId="{B6C3FA4B-9BC4-46E5-981B-AD519B7F65C5}" dt="2023-11-10T14:25:04.316" v="12725" actId="13244"/>
          <ac:picMkLst>
            <pc:docMk/>
            <pc:sldMk cId="2058312391" sldId="394"/>
            <ac:picMk id="7" creationId="{DD1821FD-D356-09CC-313A-A8E54D76869B}"/>
          </ac:picMkLst>
        </pc:picChg>
        <pc:picChg chg="add mod ord">
          <ac:chgData name="Rob Trueman" userId="064f5b51-51fb-4d25-9899-1009055f4a23" providerId="ADAL" clId="{B6C3FA4B-9BC4-46E5-981B-AD519B7F65C5}" dt="2023-11-10T14:23:09.725" v="12719" actId="167"/>
          <ac:picMkLst>
            <pc:docMk/>
            <pc:sldMk cId="2058312391" sldId="394"/>
            <ac:picMk id="8" creationId="{7510789D-47C3-B2A5-01F1-5A34C289ADA6}"/>
          </ac:picMkLst>
        </pc:picChg>
      </pc:sldChg>
      <pc:sldChg chg="addSp modSp add mod modAnim">
        <pc:chgData name="Rob Trueman" userId="064f5b51-51fb-4d25-9899-1009055f4a23" providerId="ADAL" clId="{B6C3FA4B-9BC4-46E5-981B-AD519B7F65C5}" dt="2023-11-10T20:07:19.251" v="13843"/>
        <pc:sldMkLst>
          <pc:docMk/>
          <pc:sldMk cId="2818264159" sldId="395"/>
        </pc:sldMkLst>
        <pc:spChg chg="mod">
          <ac:chgData name="Rob Trueman" userId="064f5b51-51fb-4d25-9899-1009055f4a23" providerId="ADAL" clId="{B6C3FA4B-9BC4-46E5-981B-AD519B7F65C5}" dt="2023-11-10T20:07:01.331" v="13839" actId="1076"/>
          <ac:spMkLst>
            <pc:docMk/>
            <pc:sldMk cId="2818264159" sldId="395"/>
            <ac:spMk id="2" creationId="{5DC10DD6-DBBA-57CE-B190-2532693AD757}"/>
          </ac:spMkLst>
        </pc:spChg>
        <pc:spChg chg="add mod">
          <ac:chgData name="Rob Trueman" userId="064f5b51-51fb-4d25-9899-1009055f4a23" providerId="ADAL" clId="{B6C3FA4B-9BC4-46E5-981B-AD519B7F65C5}" dt="2023-11-10T20:07:01.331" v="13839" actId="1076"/>
          <ac:spMkLst>
            <pc:docMk/>
            <pc:sldMk cId="2818264159" sldId="395"/>
            <ac:spMk id="5" creationId="{EDB5F072-4469-A786-A5F6-86B91D345959}"/>
          </ac:spMkLst>
        </pc:spChg>
        <pc:spChg chg="mod">
          <ac:chgData name="Rob Trueman" userId="064f5b51-51fb-4d25-9899-1009055f4a23" providerId="ADAL" clId="{B6C3FA4B-9BC4-46E5-981B-AD519B7F65C5}" dt="2023-11-10T19:55:27.570" v="13134" actId="20577"/>
          <ac:spMkLst>
            <pc:docMk/>
            <pc:sldMk cId="2818264159" sldId="395"/>
            <ac:spMk id="19" creationId="{DA6619EB-2677-3772-A3CA-0283B71D7801}"/>
          </ac:spMkLst>
        </pc:spChg>
        <pc:picChg chg="add mod modCrop">
          <ac:chgData name="Rob Trueman" userId="064f5b51-51fb-4d25-9899-1009055f4a23" providerId="ADAL" clId="{B6C3FA4B-9BC4-46E5-981B-AD519B7F65C5}" dt="2023-11-10T20:07:07.676" v="13840" actId="1076"/>
          <ac:picMkLst>
            <pc:docMk/>
            <pc:sldMk cId="2818264159" sldId="395"/>
            <ac:picMk id="4" creationId="{9CC15FF3-BACF-F5E7-EC3C-3CDDE236C56D}"/>
          </ac:picMkLst>
        </pc:picChg>
      </pc:sldChg>
      <pc:sldChg chg="modSp add modAnim">
        <pc:chgData name="Rob Trueman" userId="064f5b51-51fb-4d25-9899-1009055f4a23" providerId="ADAL" clId="{B6C3FA4B-9BC4-46E5-981B-AD519B7F65C5}" dt="2023-11-10T22:46:27.593" v="14611" actId="207"/>
        <pc:sldMkLst>
          <pc:docMk/>
          <pc:sldMk cId="1180687692" sldId="396"/>
        </pc:sldMkLst>
        <pc:spChg chg="mod">
          <ac:chgData name="Rob Trueman" userId="064f5b51-51fb-4d25-9899-1009055f4a23" providerId="ADAL" clId="{B6C3FA4B-9BC4-46E5-981B-AD519B7F65C5}" dt="2023-11-10T22:46:27.593" v="14611" actId="207"/>
          <ac:spMkLst>
            <pc:docMk/>
            <pc:sldMk cId="1180687692" sldId="396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0T22:41:21.237" v="13861" actId="20577"/>
          <ac:spMkLst>
            <pc:docMk/>
            <pc:sldMk cId="1180687692" sldId="396"/>
            <ac:spMk id="19" creationId="{DA6619EB-2677-3772-A3CA-0283B71D7801}"/>
          </ac:spMkLst>
        </pc:spChg>
      </pc:sldChg>
      <pc:sldChg chg="addSp modSp add mod modAnim">
        <pc:chgData name="Rob Trueman" userId="064f5b51-51fb-4d25-9899-1009055f4a23" providerId="ADAL" clId="{B6C3FA4B-9BC4-46E5-981B-AD519B7F65C5}" dt="2023-11-10T22:56:08.556" v="15333"/>
        <pc:sldMkLst>
          <pc:docMk/>
          <pc:sldMk cId="761107858" sldId="397"/>
        </pc:sldMkLst>
        <pc:spChg chg="mod">
          <ac:chgData name="Rob Trueman" userId="064f5b51-51fb-4d25-9899-1009055f4a23" providerId="ADAL" clId="{B6C3FA4B-9BC4-46E5-981B-AD519B7F65C5}" dt="2023-11-10T22:55:43.371" v="15317" actId="14100"/>
          <ac:spMkLst>
            <pc:docMk/>
            <pc:sldMk cId="761107858" sldId="397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0T22:46:41.523" v="14629" actId="20577"/>
          <ac:spMkLst>
            <pc:docMk/>
            <pc:sldMk cId="761107858" sldId="397"/>
            <ac:spMk id="19" creationId="{DA6619EB-2677-3772-A3CA-0283B71D7801}"/>
          </ac:spMkLst>
        </pc:spChg>
        <pc:picChg chg="add mod">
          <ac:chgData name="Rob Trueman" userId="064f5b51-51fb-4d25-9899-1009055f4a23" providerId="ADAL" clId="{B6C3FA4B-9BC4-46E5-981B-AD519B7F65C5}" dt="2023-11-10T22:55:56.890" v="15330" actId="1038"/>
          <ac:picMkLst>
            <pc:docMk/>
            <pc:sldMk cId="761107858" sldId="397"/>
            <ac:picMk id="3" creationId="{49CA0023-6CCE-ED2A-B1C2-B137781AA115}"/>
          </ac:picMkLst>
        </pc:picChg>
      </pc:sldChg>
      <pc:sldChg chg="modSp add mod modAnim">
        <pc:chgData name="Rob Trueman" userId="064f5b51-51fb-4d25-9899-1009055f4a23" providerId="ADAL" clId="{B6C3FA4B-9BC4-46E5-981B-AD519B7F65C5}" dt="2023-11-21T13:41:20.747" v="41467"/>
        <pc:sldMkLst>
          <pc:docMk/>
          <pc:sldMk cId="958737386" sldId="398"/>
        </pc:sldMkLst>
        <pc:spChg chg="mod">
          <ac:chgData name="Rob Trueman" userId="064f5b51-51fb-4d25-9899-1009055f4a23" providerId="ADAL" clId="{B6C3FA4B-9BC4-46E5-981B-AD519B7F65C5}" dt="2023-11-21T10:51:25.803" v="41067" actId="207"/>
          <ac:spMkLst>
            <pc:docMk/>
            <pc:sldMk cId="958737386" sldId="398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0T22:58:14.892" v="15346" actId="20577"/>
          <ac:spMkLst>
            <pc:docMk/>
            <pc:sldMk cId="958737386" sldId="398"/>
            <ac:spMk id="19" creationId="{DA6619EB-2677-3772-A3CA-0283B71D7801}"/>
          </ac:spMkLst>
        </pc:spChg>
      </pc:sldChg>
      <pc:sldChg chg="modSp add mod modAnim">
        <pc:chgData name="Rob Trueman" userId="064f5b51-51fb-4d25-9899-1009055f4a23" providerId="ADAL" clId="{B6C3FA4B-9BC4-46E5-981B-AD519B7F65C5}" dt="2023-11-25T19:03:46.572" v="41484" actId="20577"/>
        <pc:sldMkLst>
          <pc:docMk/>
          <pc:sldMk cId="2573023577" sldId="399"/>
        </pc:sldMkLst>
        <pc:spChg chg="mod">
          <ac:chgData name="Rob Trueman" userId="064f5b51-51fb-4d25-9899-1009055f4a23" providerId="ADAL" clId="{B6C3FA4B-9BC4-46E5-981B-AD519B7F65C5}" dt="2023-11-25T19:03:46.572" v="41484" actId="20577"/>
          <ac:spMkLst>
            <pc:docMk/>
            <pc:sldMk cId="2573023577" sldId="399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0T23:10:46.993" v="15933" actId="20577"/>
          <ac:spMkLst>
            <pc:docMk/>
            <pc:sldMk cId="2573023577" sldId="399"/>
            <ac:spMk id="19" creationId="{DA6619EB-2677-3772-A3CA-0283B71D7801}"/>
          </ac:spMkLst>
        </pc:spChg>
      </pc:sldChg>
      <pc:sldChg chg="addSp delSp modSp add mod modAnim">
        <pc:chgData name="Rob Trueman" userId="064f5b51-51fb-4d25-9899-1009055f4a23" providerId="ADAL" clId="{B6C3FA4B-9BC4-46E5-981B-AD519B7F65C5}" dt="2023-11-21T10:53:20.847" v="41238" actId="20577"/>
        <pc:sldMkLst>
          <pc:docMk/>
          <pc:sldMk cId="3333971853" sldId="400"/>
        </pc:sldMkLst>
        <pc:spChg chg="mod">
          <ac:chgData name="Rob Trueman" userId="064f5b51-51fb-4d25-9899-1009055f4a23" providerId="ADAL" clId="{B6C3FA4B-9BC4-46E5-981B-AD519B7F65C5}" dt="2023-11-10T23:37:15.431" v="17964" actId="1076"/>
          <ac:spMkLst>
            <pc:docMk/>
            <pc:sldMk cId="3333971853" sldId="400"/>
            <ac:spMk id="2" creationId="{5DC10DD6-DBBA-57CE-B190-2532693AD757}"/>
          </ac:spMkLst>
        </pc:spChg>
        <pc:spChg chg="add del mod">
          <ac:chgData name="Rob Trueman" userId="064f5b51-51fb-4d25-9899-1009055f4a23" providerId="ADAL" clId="{B6C3FA4B-9BC4-46E5-981B-AD519B7F65C5}" dt="2023-11-10T23:36:52.647" v="17951" actId="21"/>
          <ac:spMkLst>
            <pc:docMk/>
            <pc:sldMk cId="3333971853" sldId="400"/>
            <ac:spMk id="5" creationId="{18975A3F-7869-B05D-4931-87FD24A4970F}"/>
          </ac:spMkLst>
        </pc:spChg>
        <pc:spChg chg="add mod">
          <ac:chgData name="Rob Trueman" userId="064f5b51-51fb-4d25-9899-1009055f4a23" providerId="ADAL" clId="{B6C3FA4B-9BC4-46E5-981B-AD519B7F65C5}" dt="2023-11-21T10:53:20.847" v="41238" actId="20577"/>
          <ac:spMkLst>
            <pc:docMk/>
            <pc:sldMk cId="3333971853" sldId="400"/>
            <ac:spMk id="7" creationId="{49033819-C3C2-0E81-3F35-283108A242A1}"/>
          </ac:spMkLst>
        </pc:spChg>
        <pc:spChg chg="mod">
          <ac:chgData name="Rob Trueman" userId="064f5b51-51fb-4d25-9899-1009055f4a23" providerId="ADAL" clId="{B6C3FA4B-9BC4-46E5-981B-AD519B7F65C5}" dt="2023-11-10T23:24:49.717" v="16794" actId="20577"/>
          <ac:spMkLst>
            <pc:docMk/>
            <pc:sldMk cId="3333971853" sldId="400"/>
            <ac:spMk id="19" creationId="{DA6619EB-2677-3772-A3CA-0283B71D7801}"/>
          </ac:spMkLst>
        </pc:spChg>
        <pc:picChg chg="add mod">
          <ac:chgData name="Rob Trueman" userId="064f5b51-51fb-4d25-9899-1009055f4a23" providerId="ADAL" clId="{B6C3FA4B-9BC4-46E5-981B-AD519B7F65C5}" dt="2023-11-10T23:37:36.440" v="17968" actId="1076"/>
          <ac:picMkLst>
            <pc:docMk/>
            <pc:sldMk cId="3333971853" sldId="400"/>
            <ac:picMk id="4" creationId="{615E38FB-0EB4-5BB6-B220-34A00E554DB4}"/>
          </ac:picMkLst>
        </pc:picChg>
      </pc:sldChg>
      <pc:sldChg chg="modSp add del">
        <pc:chgData name="Rob Trueman" userId="064f5b51-51fb-4d25-9899-1009055f4a23" providerId="ADAL" clId="{B6C3FA4B-9BC4-46E5-981B-AD519B7F65C5}" dt="2023-11-10T23:40:35.454" v="18063" actId="47"/>
        <pc:sldMkLst>
          <pc:docMk/>
          <pc:sldMk cId="68659235" sldId="401"/>
        </pc:sldMkLst>
        <pc:spChg chg="mod">
          <ac:chgData name="Rob Trueman" userId="064f5b51-51fb-4d25-9899-1009055f4a23" providerId="ADAL" clId="{B6C3FA4B-9BC4-46E5-981B-AD519B7F65C5}" dt="2023-11-10T23:39:15.204" v="18062" actId="20577"/>
          <ac:spMkLst>
            <pc:docMk/>
            <pc:sldMk cId="68659235" sldId="401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0T23:39:04.618" v="18058" actId="20577"/>
          <ac:spMkLst>
            <pc:docMk/>
            <pc:sldMk cId="68659235" sldId="401"/>
            <ac:spMk id="19" creationId="{DA6619EB-2677-3772-A3CA-0283B71D7801}"/>
          </ac:spMkLst>
        </pc:spChg>
      </pc:sldChg>
      <pc:sldChg chg="modSp add mod modAnim">
        <pc:chgData name="Rob Trueman" userId="064f5b51-51fb-4d25-9899-1009055f4a23" providerId="ADAL" clId="{B6C3FA4B-9BC4-46E5-981B-AD519B7F65C5}" dt="2023-11-11T11:02:18.080" v="18911"/>
        <pc:sldMkLst>
          <pc:docMk/>
          <pc:sldMk cId="1334861821" sldId="401"/>
        </pc:sldMkLst>
        <pc:spChg chg="mod">
          <ac:chgData name="Rob Trueman" userId="064f5b51-51fb-4d25-9899-1009055f4a23" providerId="ADAL" clId="{B6C3FA4B-9BC4-46E5-981B-AD519B7F65C5}" dt="2023-11-11T11:01:34.349" v="18909" actId="207"/>
          <ac:spMkLst>
            <pc:docMk/>
            <pc:sldMk cId="1334861821" sldId="401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1T10:56:05.126" v="18104" actId="20577"/>
          <ac:spMkLst>
            <pc:docMk/>
            <pc:sldMk cId="1334861821" sldId="401"/>
            <ac:spMk id="19" creationId="{DA6619EB-2677-3772-A3CA-0283B71D7801}"/>
          </ac:spMkLst>
        </pc:spChg>
      </pc:sldChg>
      <pc:sldChg chg="addSp delSp modSp add mod modAnim">
        <pc:chgData name="Rob Trueman" userId="064f5b51-51fb-4d25-9899-1009055f4a23" providerId="ADAL" clId="{B6C3FA4B-9BC4-46E5-981B-AD519B7F65C5}" dt="2023-11-21T13:42:15.926" v="41469" actId="207"/>
        <pc:sldMkLst>
          <pc:docMk/>
          <pc:sldMk cId="3381853241" sldId="402"/>
        </pc:sldMkLst>
        <pc:spChg chg="mod">
          <ac:chgData name="Rob Trueman" userId="064f5b51-51fb-4d25-9899-1009055f4a23" providerId="ADAL" clId="{B6C3FA4B-9BC4-46E5-981B-AD519B7F65C5}" dt="2023-11-21T13:42:15.926" v="41469" actId="207"/>
          <ac:spMkLst>
            <pc:docMk/>
            <pc:sldMk cId="3381853241" sldId="402"/>
            <ac:spMk id="2" creationId="{5DC10DD6-DBBA-57CE-B190-2532693AD757}"/>
          </ac:spMkLst>
        </pc:spChg>
        <pc:spChg chg="add del">
          <ac:chgData name="Rob Trueman" userId="064f5b51-51fb-4d25-9899-1009055f4a23" providerId="ADAL" clId="{B6C3FA4B-9BC4-46E5-981B-AD519B7F65C5}" dt="2023-11-11T11:15:16.172" v="19709" actId="22"/>
          <ac:spMkLst>
            <pc:docMk/>
            <pc:sldMk cId="3381853241" sldId="402"/>
            <ac:spMk id="7" creationId="{338E64D9-38AD-B739-ED22-7E93E6F3E09F}"/>
          </ac:spMkLst>
        </pc:spChg>
        <pc:spChg chg="mod">
          <ac:chgData name="Rob Trueman" userId="064f5b51-51fb-4d25-9899-1009055f4a23" providerId="ADAL" clId="{B6C3FA4B-9BC4-46E5-981B-AD519B7F65C5}" dt="2023-11-11T11:04:55.260" v="18955" actId="20577"/>
          <ac:spMkLst>
            <pc:docMk/>
            <pc:sldMk cId="3381853241" sldId="402"/>
            <ac:spMk id="19" creationId="{DA6619EB-2677-3772-A3CA-0283B71D7801}"/>
          </ac:spMkLst>
        </pc:spChg>
        <pc:picChg chg="add mod">
          <ac:chgData name="Rob Trueman" userId="064f5b51-51fb-4d25-9899-1009055f4a23" providerId="ADAL" clId="{B6C3FA4B-9BC4-46E5-981B-AD519B7F65C5}" dt="2023-11-11T11:14:37.562" v="19704" actId="1582"/>
          <ac:picMkLst>
            <pc:docMk/>
            <pc:sldMk cId="3381853241" sldId="402"/>
            <ac:picMk id="4" creationId="{C8F73AA4-F8E7-DB99-0678-CB98698D07CB}"/>
          </ac:picMkLst>
        </pc:picChg>
      </pc:sldChg>
      <pc:sldChg chg="addSp modSp add mod modAnim">
        <pc:chgData name="Rob Trueman" userId="064f5b51-51fb-4d25-9899-1009055f4a23" providerId="ADAL" clId="{B6C3FA4B-9BC4-46E5-981B-AD519B7F65C5}" dt="2023-11-11T11:27:45.668" v="21021"/>
        <pc:sldMkLst>
          <pc:docMk/>
          <pc:sldMk cId="173307680" sldId="403"/>
        </pc:sldMkLst>
        <pc:spChg chg="mod">
          <ac:chgData name="Rob Trueman" userId="064f5b51-51fb-4d25-9899-1009055f4a23" providerId="ADAL" clId="{B6C3FA4B-9BC4-46E5-981B-AD519B7F65C5}" dt="2023-11-11T11:27:12.374" v="21014" actId="207"/>
          <ac:spMkLst>
            <pc:docMk/>
            <pc:sldMk cId="173307680" sldId="403"/>
            <ac:spMk id="2" creationId="{5DC10DD6-DBBA-57CE-B190-2532693AD757}"/>
          </ac:spMkLst>
        </pc:spChg>
        <pc:spChg chg="add mod">
          <ac:chgData name="Rob Trueman" userId="064f5b51-51fb-4d25-9899-1009055f4a23" providerId="ADAL" clId="{B6C3FA4B-9BC4-46E5-981B-AD519B7F65C5}" dt="2023-11-11T11:27:17.796" v="21015" actId="207"/>
          <ac:spMkLst>
            <pc:docMk/>
            <pc:sldMk cId="173307680" sldId="403"/>
            <ac:spMk id="5" creationId="{30232D05-26E1-F7B1-F03F-13F855644C5B}"/>
          </ac:spMkLst>
        </pc:spChg>
        <pc:spChg chg="mod">
          <ac:chgData name="Rob Trueman" userId="064f5b51-51fb-4d25-9899-1009055f4a23" providerId="ADAL" clId="{B6C3FA4B-9BC4-46E5-981B-AD519B7F65C5}" dt="2023-11-11T11:16:13.111" v="19736" actId="20577"/>
          <ac:spMkLst>
            <pc:docMk/>
            <pc:sldMk cId="173307680" sldId="403"/>
            <ac:spMk id="19" creationId="{DA6619EB-2677-3772-A3CA-0283B71D7801}"/>
          </ac:spMkLst>
        </pc:spChg>
        <pc:picChg chg="add mod">
          <ac:chgData name="Rob Trueman" userId="064f5b51-51fb-4d25-9899-1009055f4a23" providerId="ADAL" clId="{B6C3FA4B-9BC4-46E5-981B-AD519B7F65C5}" dt="2023-11-11T11:26:05.696" v="21005" actId="1076"/>
          <ac:picMkLst>
            <pc:docMk/>
            <pc:sldMk cId="173307680" sldId="403"/>
            <ac:picMk id="4" creationId="{9DEAA37F-575A-3EA3-7F3B-9E4FF7B7EF0F}"/>
          </ac:picMkLst>
        </pc:picChg>
      </pc:sldChg>
      <pc:sldChg chg="addSp delSp modSp add mod modAnim">
        <pc:chgData name="Rob Trueman" userId="064f5b51-51fb-4d25-9899-1009055f4a23" providerId="ADAL" clId="{B6C3FA4B-9BC4-46E5-981B-AD519B7F65C5}" dt="2023-11-22T10:08:13.396" v="41478"/>
        <pc:sldMkLst>
          <pc:docMk/>
          <pc:sldMk cId="4067955760" sldId="404"/>
        </pc:sldMkLst>
        <pc:spChg chg="mod">
          <ac:chgData name="Rob Trueman" userId="064f5b51-51fb-4d25-9899-1009055f4a23" providerId="ADAL" clId="{B6C3FA4B-9BC4-46E5-981B-AD519B7F65C5}" dt="2023-11-22T10:08:13.396" v="41478"/>
          <ac:spMkLst>
            <pc:docMk/>
            <pc:sldMk cId="4067955760" sldId="404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1T11:29:34.402" v="21038" actId="20577"/>
          <ac:spMkLst>
            <pc:docMk/>
            <pc:sldMk cId="4067955760" sldId="404"/>
            <ac:spMk id="19" creationId="{DA6619EB-2677-3772-A3CA-0283B71D7801}"/>
          </ac:spMkLst>
        </pc:spChg>
        <pc:picChg chg="add del mod">
          <ac:chgData name="Rob Trueman" userId="064f5b51-51fb-4d25-9899-1009055f4a23" providerId="ADAL" clId="{B6C3FA4B-9BC4-46E5-981B-AD519B7F65C5}" dt="2023-11-13T10:41:04.672" v="22834" actId="478"/>
          <ac:picMkLst>
            <pc:docMk/>
            <pc:sldMk cId="4067955760" sldId="404"/>
            <ac:picMk id="4" creationId="{17070BEE-A0D4-303A-5846-6796102F08D6}"/>
          </ac:picMkLst>
        </pc:picChg>
      </pc:sldChg>
      <pc:sldChg chg="modSp add mod modAnim">
        <pc:chgData name="Rob Trueman" userId="064f5b51-51fb-4d25-9899-1009055f4a23" providerId="ADAL" clId="{B6C3FA4B-9BC4-46E5-981B-AD519B7F65C5}" dt="2023-11-13T10:55:18.258" v="24711" actId="20577"/>
        <pc:sldMkLst>
          <pc:docMk/>
          <pc:sldMk cId="1927249616" sldId="405"/>
        </pc:sldMkLst>
        <pc:spChg chg="mod">
          <ac:chgData name="Rob Trueman" userId="064f5b51-51fb-4d25-9899-1009055f4a23" providerId="ADAL" clId="{B6C3FA4B-9BC4-46E5-981B-AD519B7F65C5}" dt="2023-11-13T10:55:18.258" v="24711" actId="20577"/>
          <ac:spMkLst>
            <pc:docMk/>
            <pc:sldMk cId="1927249616" sldId="405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3T10:45:19.798" v="23494" actId="20577"/>
          <ac:spMkLst>
            <pc:docMk/>
            <pc:sldMk cId="1927249616" sldId="405"/>
            <ac:spMk id="19" creationId="{DA6619EB-2677-3772-A3CA-0283B71D7801}"/>
          </ac:spMkLst>
        </pc:spChg>
      </pc:sldChg>
      <pc:sldChg chg="addSp delSp modSp add mod modAnim">
        <pc:chgData name="Rob Trueman" userId="064f5b51-51fb-4d25-9899-1009055f4a23" providerId="ADAL" clId="{B6C3FA4B-9BC4-46E5-981B-AD519B7F65C5}" dt="2023-11-17T11:09:22.668" v="40682"/>
        <pc:sldMkLst>
          <pc:docMk/>
          <pc:sldMk cId="602627523" sldId="422"/>
        </pc:sldMkLst>
        <pc:spChg chg="mod">
          <ac:chgData name="Rob Trueman" userId="064f5b51-51fb-4d25-9899-1009055f4a23" providerId="ADAL" clId="{B6C3FA4B-9BC4-46E5-981B-AD519B7F65C5}" dt="2023-11-17T11:09:13.833" v="40681" actId="20577"/>
          <ac:spMkLst>
            <pc:docMk/>
            <pc:sldMk cId="602627523" sldId="422"/>
            <ac:spMk id="2" creationId="{5DC10DD6-DBBA-57CE-B190-2532693AD757}"/>
          </ac:spMkLst>
        </pc:spChg>
        <pc:spChg chg="mod topLvl">
          <ac:chgData name="Rob Trueman" userId="064f5b51-51fb-4d25-9899-1009055f4a23" providerId="ADAL" clId="{B6C3FA4B-9BC4-46E5-981B-AD519B7F65C5}" dt="2023-11-13T10:57:50.053" v="24840" actId="164"/>
          <ac:spMkLst>
            <pc:docMk/>
            <pc:sldMk cId="602627523" sldId="422"/>
            <ac:spMk id="3" creationId="{F54CA684-D430-2A74-5F73-A02930CF3F3C}"/>
          </ac:spMkLst>
        </pc:spChg>
        <pc:spChg chg="mod topLvl">
          <ac:chgData name="Rob Trueman" userId="064f5b51-51fb-4d25-9899-1009055f4a23" providerId="ADAL" clId="{B6C3FA4B-9BC4-46E5-981B-AD519B7F65C5}" dt="2023-11-13T10:57:49.698" v="24839" actId="164"/>
          <ac:spMkLst>
            <pc:docMk/>
            <pc:sldMk cId="602627523" sldId="422"/>
            <ac:spMk id="4" creationId="{64271B77-24B8-9B71-EC81-3A16416CF22E}"/>
          </ac:spMkLst>
        </pc:spChg>
        <pc:spChg chg="mod topLvl">
          <ac:chgData name="Rob Trueman" userId="064f5b51-51fb-4d25-9899-1009055f4a23" providerId="ADAL" clId="{B6C3FA4B-9BC4-46E5-981B-AD519B7F65C5}" dt="2023-11-13T10:57:33.997" v="24836" actId="165"/>
          <ac:spMkLst>
            <pc:docMk/>
            <pc:sldMk cId="602627523" sldId="422"/>
            <ac:spMk id="8" creationId="{0CE6E11B-0369-9AB1-0315-B39DCB6FE392}"/>
          </ac:spMkLst>
        </pc:spChg>
        <pc:spChg chg="mod topLvl">
          <ac:chgData name="Rob Trueman" userId="064f5b51-51fb-4d25-9899-1009055f4a23" providerId="ADAL" clId="{B6C3FA4B-9BC4-46E5-981B-AD519B7F65C5}" dt="2023-11-13T10:57:33.997" v="24836" actId="165"/>
          <ac:spMkLst>
            <pc:docMk/>
            <pc:sldMk cId="602627523" sldId="422"/>
            <ac:spMk id="11" creationId="{5522D00B-1EBE-676C-1D9E-C88B56D5E33D}"/>
          </ac:spMkLst>
        </pc:spChg>
        <pc:spChg chg="mod">
          <ac:chgData name="Rob Trueman" userId="064f5b51-51fb-4d25-9899-1009055f4a23" providerId="ADAL" clId="{B6C3FA4B-9BC4-46E5-981B-AD519B7F65C5}" dt="2023-11-13T10:50:25.069" v="24275" actId="20577"/>
          <ac:spMkLst>
            <pc:docMk/>
            <pc:sldMk cId="602627523" sldId="422"/>
            <ac:spMk id="19" creationId="{DA6619EB-2677-3772-A3CA-0283B71D7801}"/>
          </ac:spMkLst>
        </pc:spChg>
        <pc:spChg chg="mod topLvl">
          <ac:chgData name="Rob Trueman" userId="064f5b51-51fb-4d25-9899-1009055f4a23" providerId="ADAL" clId="{B6C3FA4B-9BC4-46E5-981B-AD519B7F65C5}" dt="2023-11-13T10:57:33.997" v="24836" actId="165"/>
          <ac:spMkLst>
            <pc:docMk/>
            <pc:sldMk cId="602627523" sldId="422"/>
            <ac:spMk id="30" creationId="{841AF66F-B43D-7DCA-FE71-1DE93A442580}"/>
          </ac:spMkLst>
        </pc:spChg>
        <pc:spChg chg="del">
          <ac:chgData name="Rob Trueman" userId="064f5b51-51fb-4d25-9899-1009055f4a23" providerId="ADAL" clId="{B6C3FA4B-9BC4-46E5-981B-AD519B7F65C5}" dt="2023-11-13T10:50:30.294" v="24276" actId="478"/>
          <ac:spMkLst>
            <pc:docMk/>
            <pc:sldMk cId="602627523" sldId="422"/>
            <ac:spMk id="31" creationId="{A911F959-D921-751B-E1BD-7D3267F3DDF0}"/>
          </ac:spMkLst>
        </pc:spChg>
        <pc:spChg chg="del">
          <ac:chgData name="Rob Trueman" userId="064f5b51-51fb-4d25-9899-1009055f4a23" providerId="ADAL" clId="{B6C3FA4B-9BC4-46E5-981B-AD519B7F65C5}" dt="2023-11-13T10:50:41.595" v="24278" actId="478"/>
          <ac:spMkLst>
            <pc:docMk/>
            <pc:sldMk cId="602627523" sldId="422"/>
            <ac:spMk id="32" creationId="{3301DF35-22DF-05B9-15F1-E03AA383FEF2}"/>
          </ac:spMkLst>
        </pc:spChg>
        <pc:grpChg chg="add mod">
          <ac:chgData name="Rob Trueman" userId="064f5b51-51fb-4d25-9899-1009055f4a23" providerId="ADAL" clId="{B6C3FA4B-9BC4-46E5-981B-AD519B7F65C5}" dt="2023-11-13T10:57:50.053" v="24840" actId="164"/>
          <ac:grpSpMkLst>
            <pc:docMk/>
            <pc:sldMk cId="602627523" sldId="422"/>
            <ac:grpSpMk id="22" creationId="{8FE3FF4B-C79D-6662-C898-75C0B98F8B71}"/>
          </ac:grpSpMkLst>
        </pc:grpChg>
        <pc:grpChg chg="add mod">
          <ac:chgData name="Rob Trueman" userId="064f5b51-51fb-4d25-9899-1009055f4a23" providerId="ADAL" clId="{B6C3FA4B-9BC4-46E5-981B-AD519B7F65C5}" dt="2023-11-13T10:57:49.698" v="24839" actId="164"/>
          <ac:grpSpMkLst>
            <pc:docMk/>
            <pc:sldMk cId="602627523" sldId="422"/>
            <ac:grpSpMk id="23" creationId="{1CF0CB96-DAC9-C6F1-0FD5-88CFCA3DC296}"/>
          </ac:grpSpMkLst>
        </pc:grpChg>
        <pc:grpChg chg="del mod topLvl">
          <ac:chgData name="Rob Trueman" userId="064f5b51-51fb-4d25-9899-1009055f4a23" providerId="ADAL" clId="{B6C3FA4B-9BC4-46E5-981B-AD519B7F65C5}" dt="2023-11-13T10:57:33.997" v="24836" actId="165"/>
          <ac:grpSpMkLst>
            <pc:docMk/>
            <pc:sldMk cId="602627523" sldId="422"/>
            <ac:grpSpMk id="44" creationId="{283D287A-4BD2-98BB-6C58-05FF5BB0152F}"/>
          </ac:grpSpMkLst>
        </pc:grpChg>
        <pc:grpChg chg="del mod">
          <ac:chgData name="Rob Trueman" userId="064f5b51-51fb-4d25-9899-1009055f4a23" providerId="ADAL" clId="{B6C3FA4B-9BC4-46E5-981B-AD519B7F65C5}" dt="2023-11-13T10:56:55.272" v="24835" actId="165"/>
          <ac:grpSpMkLst>
            <pc:docMk/>
            <pc:sldMk cId="602627523" sldId="422"/>
            <ac:grpSpMk id="45" creationId="{6ABC1DB7-4F79-0822-E26D-EF579146DBC3}"/>
          </ac:grpSpMkLst>
        </pc:grpChg>
        <pc:cxnChg chg="mod topLvl">
          <ac:chgData name="Rob Trueman" userId="064f5b51-51fb-4d25-9899-1009055f4a23" providerId="ADAL" clId="{B6C3FA4B-9BC4-46E5-981B-AD519B7F65C5}" dt="2023-11-13T10:57:33.997" v="24836" actId="165"/>
          <ac:cxnSpMkLst>
            <pc:docMk/>
            <pc:sldMk cId="602627523" sldId="422"/>
            <ac:cxnSpMk id="7" creationId="{A0827A8E-2ACC-1EDD-9FD4-97A74EE74025}"/>
          </ac:cxnSpMkLst>
        </pc:cxnChg>
        <pc:cxnChg chg="mod topLvl">
          <ac:chgData name="Rob Trueman" userId="064f5b51-51fb-4d25-9899-1009055f4a23" providerId="ADAL" clId="{B6C3FA4B-9BC4-46E5-981B-AD519B7F65C5}" dt="2023-11-13T10:57:33.997" v="24836" actId="165"/>
          <ac:cxnSpMkLst>
            <pc:docMk/>
            <pc:sldMk cId="602627523" sldId="422"/>
            <ac:cxnSpMk id="9" creationId="{1B43BC8F-0ED4-309F-8374-50F6F0261252}"/>
          </ac:cxnSpMkLst>
        </pc:cxnChg>
        <pc:cxnChg chg="add del mod">
          <ac:chgData name="Rob Trueman" userId="064f5b51-51fb-4d25-9899-1009055f4a23" providerId="ADAL" clId="{B6C3FA4B-9BC4-46E5-981B-AD519B7F65C5}" dt="2023-11-13T10:51:28.716" v="24292" actId="478"/>
          <ac:cxnSpMkLst>
            <pc:docMk/>
            <pc:sldMk cId="602627523" sldId="422"/>
            <ac:cxnSpMk id="14" creationId="{143EFA5F-1D7E-8D79-02C2-8C658EB3BD67}"/>
          </ac:cxnSpMkLst>
        </pc:cxnChg>
        <pc:cxnChg chg="del">
          <ac:chgData name="Rob Trueman" userId="064f5b51-51fb-4d25-9899-1009055f4a23" providerId="ADAL" clId="{B6C3FA4B-9BC4-46E5-981B-AD519B7F65C5}" dt="2023-11-13T10:50:36.612" v="24277" actId="478"/>
          <ac:cxnSpMkLst>
            <pc:docMk/>
            <pc:sldMk cId="602627523" sldId="422"/>
            <ac:cxnSpMk id="17" creationId="{724C4EF6-AC8F-6D09-BEDA-D3EE3D9EDC24}"/>
          </ac:cxnSpMkLst>
        </pc:cxnChg>
        <pc:cxnChg chg="mod topLvl">
          <ac:chgData name="Rob Trueman" userId="064f5b51-51fb-4d25-9899-1009055f4a23" providerId="ADAL" clId="{B6C3FA4B-9BC4-46E5-981B-AD519B7F65C5}" dt="2023-11-13T10:57:50.053" v="24840" actId="164"/>
          <ac:cxnSpMkLst>
            <pc:docMk/>
            <pc:sldMk cId="602627523" sldId="422"/>
            <ac:cxnSpMk id="35" creationId="{FEC6AF3E-F3F7-2CDD-8D2A-3A4C3DE4FEC2}"/>
          </ac:cxnSpMkLst>
        </pc:cxnChg>
        <pc:cxnChg chg="mod topLvl">
          <ac:chgData name="Rob Trueman" userId="064f5b51-51fb-4d25-9899-1009055f4a23" providerId="ADAL" clId="{B6C3FA4B-9BC4-46E5-981B-AD519B7F65C5}" dt="2023-11-13T10:57:50.053" v="24840" actId="164"/>
          <ac:cxnSpMkLst>
            <pc:docMk/>
            <pc:sldMk cId="602627523" sldId="422"/>
            <ac:cxnSpMk id="36" creationId="{E52F7CCE-2114-0E22-ECDC-FB9CAC4B7DEB}"/>
          </ac:cxnSpMkLst>
        </pc:cxnChg>
        <pc:cxnChg chg="mod topLvl">
          <ac:chgData name="Rob Trueman" userId="064f5b51-51fb-4d25-9899-1009055f4a23" providerId="ADAL" clId="{B6C3FA4B-9BC4-46E5-981B-AD519B7F65C5}" dt="2023-11-13T10:57:50.053" v="24840" actId="164"/>
          <ac:cxnSpMkLst>
            <pc:docMk/>
            <pc:sldMk cId="602627523" sldId="422"/>
            <ac:cxnSpMk id="38" creationId="{B66D6EA5-1B0C-7610-5F88-DBB77C0911D0}"/>
          </ac:cxnSpMkLst>
        </pc:cxnChg>
      </pc:sldChg>
      <pc:sldChg chg="modSp add modAnim">
        <pc:chgData name="Rob Trueman" userId="064f5b51-51fb-4d25-9899-1009055f4a23" providerId="ADAL" clId="{B6C3FA4B-9BC4-46E5-981B-AD519B7F65C5}" dt="2023-11-13T14:11:54.631" v="33430" actId="20577"/>
        <pc:sldMkLst>
          <pc:docMk/>
          <pc:sldMk cId="306153063" sldId="423"/>
        </pc:sldMkLst>
        <pc:spChg chg="mod">
          <ac:chgData name="Rob Trueman" userId="064f5b51-51fb-4d25-9899-1009055f4a23" providerId="ADAL" clId="{B6C3FA4B-9BC4-46E5-981B-AD519B7F65C5}" dt="2023-11-13T14:11:54.631" v="33430" actId="20577"/>
          <ac:spMkLst>
            <pc:docMk/>
            <pc:sldMk cId="306153063" sldId="423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3T11:00:04.910" v="24874" actId="20577"/>
          <ac:spMkLst>
            <pc:docMk/>
            <pc:sldMk cId="306153063" sldId="423"/>
            <ac:spMk id="19" creationId="{DA6619EB-2677-3772-A3CA-0283B71D7801}"/>
          </ac:spMkLst>
        </pc:spChg>
      </pc:sldChg>
      <pc:sldChg chg="modSp add modAnim">
        <pc:chgData name="Rob Trueman" userId="064f5b51-51fb-4d25-9899-1009055f4a23" providerId="ADAL" clId="{B6C3FA4B-9BC4-46E5-981B-AD519B7F65C5}" dt="2023-11-21T10:55:51.062" v="41294" actId="20577"/>
        <pc:sldMkLst>
          <pc:docMk/>
          <pc:sldMk cId="3048401533" sldId="424"/>
        </pc:sldMkLst>
        <pc:spChg chg="mod">
          <ac:chgData name="Rob Trueman" userId="064f5b51-51fb-4d25-9899-1009055f4a23" providerId="ADAL" clId="{B6C3FA4B-9BC4-46E5-981B-AD519B7F65C5}" dt="2023-11-21T10:55:51.062" v="41294" actId="20577"/>
          <ac:spMkLst>
            <pc:docMk/>
            <pc:sldMk cId="3048401533" sldId="424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3T11:12:24.125" v="25844" actId="20577"/>
          <ac:spMkLst>
            <pc:docMk/>
            <pc:sldMk cId="3048401533" sldId="424"/>
            <ac:spMk id="19" creationId="{DA6619EB-2677-3772-A3CA-0283B71D7801}"/>
          </ac:spMkLst>
        </pc:spChg>
      </pc:sldChg>
      <pc:sldChg chg="modSp add mod modAnim">
        <pc:chgData name="Rob Trueman" userId="064f5b51-51fb-4d25-9899-1009055f4a23" providerId="ADAL" clId="{B6C3FA4B-9BC4-46E5-981B-AD519B7F65C5}" dt="2023-11-13T15:04:44.254" v="37060" actId="20577"/>
        <pc:sldMkLst>
          <pc:docMk/>
          <pc:sldMk cId="4230999127" sldId="425"/>
        </pc:sldMkLst>
        <pc:spChg chg="mod">
          <ac:chgData name="Rob Trueman" userId="064f5b51-51fb-4d25-9899-1009055f4a23" providerId="ADAL" clId="{B6C3FA4B-9BC4-46E5-981B-AD519B7F65C5}" dt="2023-11-13T15:04:44.254" v="37060" actId="20577"/>
          <ac:spMkLst>
            <pc:docMk/>
            <pc:sldMk cId="4230999127" sldId="425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3T11:26:07.920" v="26517" actId="20577"/>
          <ac:spMkLst>
            <pc:docMk/>
            <pc:sldMk cId="4230999127" sldId="425"/>
            <ac:spMk id="19" creationId="{DA6619EB-2677-3772-A3CA-0283B71D7801}"/>
          </ac:spMkLst>
        </pc:spChg>
      </pc:sldChg>
      <pc:sldChg chg="addSp modSp add mod addAnim delAnim modAnim">
        <pc:chgData name="Rob Trueman" userId="064f5b51-51fb-4d25-9899-1009055f4a23" providerId="ADAL" clId="{B6C3FA4B-9BC4-46E5-981B-AD519B7F65C5}" dt="2023-11-21T13:44:48.826" v="41471"/>
        <pc:sldMkLst>
          <pc:docMk/>
          <pc:sldMk cId="582090398" sldId="426"/>
        </pc:sldMkLst>
        <pc:spChg chg="mod">
          <ac:chgData name="Rob Trueman" userId="064f5b51-51fb-4d25-9899-1009055f4a23" providerId="ADAL" clId="{B6C3FA4B-9BC4-46E5-981B-AD519B7F65C5}" dt="2023-11-21T10:57:40.106" v="41401" actId="21"/>
          <ac:spMkLst>
            <pc:docMk/>
            <pc:sldMk cId="582090398" sldId="426"/>
            <ac:spMk id="2" creationId="{5DC10DD6-DBBA-57CE-B190-2532693AD757}"/>
          </ac:spMkLst>
        </pc:spChg>
        <pc:spChg chg="add mod">
          <ac:chgData name="Rob Trueman" userId="064f5b51-51fb-4d25-9899-1009055f4a23" providerId="ADAL" clId="{B6C3FA4B-9BC4-46E5-981B-AD519B7F65C5}" dt="2023-11-21T10:57:56.119" v="41430" actId="1035"/>
          <ac:spMkLst>
            <pc:docMk/>
            <pc:sldMk cId="582090398" sldId="426"/>
            <ac:spMk id="3" creationId="{9F59DC91-3B52-2037-44CC-1AB88A5821B6}"/>
          </ac:spMkLst>
        </pc:spChg>
        <pc:spChg chg="add mod">
          <ac:chgData name="Rob Trueman" userId="064f5b51-51fb-4d25-9899-1009055f4a23" providerId="ADAL" clId="{B6C3FA4B-9BC4-46E5-981B-AD519B7F65C5}" dt="2023-11-21T10:57:49.547" v="41417" actId="1036"/>
          <ac:spMkLst>
            <pc:docMk/>
            <pc:sldMk cId="582090398" sldId="426"/>
            <ac:spMk id="4" creationId="{F98C504F-B3F8-D98F-13C5-BCA7188BF318}"/>
          </ac:spMkLst>
        </pc:spChg>
        <pc:spChg chg="mod">
          <ac:chgData name="Rob Trueman" userId="064f5b51-51fb-4d25-9899-1009055f4a23" providerId="ADAL" clId="{B6C3FA4B-9BC4-46E5-981B-AD519B7F65C5}" dt="2023-11-13T11:38:08.580" v="27751" actId="20577"/>
          <ac:spMkLst>
            <pc:docMk/>
            <pc:sldMk cId="582090398" sldId="426"/>
            <ac:spMk id="19" creationId="{DA6619EB-2677-3772-A3CA-0283B71D7801}"/>
          </ac:spMkLst>
        </pc:spChg>
      </pc:sldChg>
      <pc:sldChg chg="add del">
        <pc:chgData name="Rob Trueman" userId="064f5b51-51fb-4d25-9899-1009055f4a23" providerId="ADAL" clId="{B6C3FA4B-9BC4-46E5-981B-AD519B7F65C5}" dt="2023-11-13T12:18:04.080" v="28551" actId="47"/>
        <pc:sldMkLst>
          <pc:docMk/>
          <pc:sldMk cId="1515897479" sldId="427"/>
        </pc:sldMkLst>
      </pc:sldChg>
      <pc:sldChg chg="modSp add mod modAnim">
        <pc:chgData name="Rob Trueman" userId="064f5b51-51fb-4d25-9899-1009055f4a23" providerId="ADAL" clId="{B6C3FA4B-9BC4-46E5-981B-AD519B7F65C5}" dt="2023-11-13T12:36:49.569" v="29708" actId="207"/>
        <pc:sldMkLst>
          <pc:docMk/>
          <pc:sldMk cId="3907849225" sldId="427"/>
        </pc:sldMkLst>
        <pc:spChg chg="mod">
          <ac:chgData name="Rob Trueman" userId="064f5b51-51fb-4d25-9899-1009055f4a23" providerId="ADAL" clId="{B6C3FA4B-9BC4-46E5-981B-AD519B7F65C5}" dt="2023-11-13T12:36:49.569" v="29708" actId="207"/>
          <ac:spMkLst>
            <pc:docMk/>
            <pc:sldMk cId="3907849225" sldId="427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3T12:29:44.150" v="28604" actId="20577"/>
          <ac:spMkLst>
            <pc:docMk/>
            <pc:sldMk cId="3907849225" sldId="427"/>
            <ac:spMk id="19" creationId="{DA6619EB-2677-3772-A3CA-0283B71D7801}"/>
          </ac:spMkLst>
        </pc:spChg>
      </pc:sldChg>
      <pc:sldChg chg="addSp modSp add mod modAnim">
        <pc:chgData name="Rob Trueman" userId="064f5b51-51fb-4d25-9899-1009055f4a23" providerId="ADAL" clId="{B6C3FA4B-9BC4-46E5-981B-AD519B7F65C5}" dt="2023-11-13T12:28:53.305" v="28562" actId="167"/>
        <pc:sldMkLst>
          <pc:docMk/>
          <pc:sldMk cId="988594651" sldId="428"/>
        </pc:sldMkLst>
        <pc:picChg chg="add mod ord">
          <ac:chgData name="Rob Trueman" userId="064f5b51-51fb-4d25-9899-1009055f4a23" providerId="ADAL" clId="{B6C3FA4B-9BC4-46E5-981B-AD519B7F65C5}" dt="2023-11-13T12:28:53.305" v="28562" actId="167"/>
          <ac:picMkLst>
            <pc:docMk/>
            <pc:sldMk cId="988594651" sldId="428"/>
            <ac:picMk id="2" creationId="{E5145DAA-AAF0-52CA-DD5B-AE646CF470D1}"/>
          </ac:picMkLst>
        </pc:picChg>
      </pc:sldChg>
      <pc:sldChg chg="addSp modSp add mod modAnim">
        <pc:chgData name="Rob Trueman" userId="064f5b51-51fb-4d25-9899-1009055f4a23" providerId="ADAL" clId="{B6C3FA4B-9BC4-46E5-981B-AD519B7F65C5}" dt="2023-11-13T12:29:00.634" v="28565" actId="167"/>
        <pc:sldMkLst>
          <pc:docMk/>
          <pc:sldMk cId="1453462753" sldId="429"/>
        </pc:sldMkLst>
        <pc:picChg chg="add mod ord">
          <ac:chgData name="Rob Trueman" userId="064f5b51-51fb-4d25-9899-1009055f4a23" providerId="ADAL" clId="{B6C3FA4B-9BC4-46E5-981B-AD519B7F65C5}" dt="2023-11-13T12:29:00.634" v="28565" actId="167"/>
          <ac:picMkLst>
            <pc:docMk/>
            <pc:sldMk cId="1453462753" sldId="429"/>
            <ac:picMk id="2" creationId="{DE1B0380-452D-7113-73B5-B083CA0C352B}"/>
          </ac:picMkLst>
        </pc:picChg>
      </pc:sldChg>
      <pc:sldChg chg="addSp modSp add mod modAnim">
        <pc:chgData name="Rob Trueman" userId="064f5b51-51fb-4d25-9899-1009055f4a23" providerId="ADAL" clId="{B6C3FA4B-9BC4-46E5-981B-AD519B7F65C5}" dt="2023-11-13T12:29:07.057" v="28568" actId="167"/>
        <pc:sldMkLst>
          <pc:docMk/>
          <pc:sldMk cId="885114144" sldId="430"/>
        </pc:sldMkLst>
        <pc:picChg chg="add mod ord">
          <ac:chgData name="Rob Trueman" userId="064f5b51-51fb-4d25-9899-1009055f4a23" providerId="ADAL" clId="{B6C3FA4B-9BC4-46E5-981B-AD519B7F65C5}" dt="2023-11-13T12:29:07.057" v="28568" actId="167"/>
          <ac:picMkLst>
            <pc:docMk/>
            <pc:sldMk cId="885114144" sldId="430"/>
            <ac:picMk id="2" creationId="{F9AF5293-42E1-8EA2-CC4C-9D43DD5A8145}"/>
          </ac:picMkLst>
        </pc:picChg>
      </pc:sldChg>
      <pc:sldChg chg="addSp modSp add mod modAnim">
        <pc:chgData name="Rob Trueman" userId="064f5b51-51fb-4d25-9899-1009055f4a23" providerId="ADAL" clId="{B6C3FA4B-9BC4-46E5-981B-AD519B7F65C5}" dt="2023-11-13T12:29:14.439" v="28571" actId="167"/>
        <pc:sldMkLst>
          <pc:docMk/>
          <pc:sldMk cId="1061077373" sldId="431"/>
        </pc:sldMkLst>
        <pc:picChg chg="add mod ord">
          <ac:chgData name="Rob Trueman" userId="064f5b51-51fb-4d25-9899-1009055f4a23" providerId="ADAL" clId="{B6C3FA4B-9BC4-46E5-981B-AD519B7F65C5}" dt="2023-11-13T12:29:14.439" v="28571" actId="167"/>
          <ac:picMkLst>
            <pc:docMk/>
            <pc:sldMk cId="1061077373" sldId="431"/>
            <ac:picMk id="2" creationId="{9413AA29-4FDE-55F1-C111-C2391278411F}"/>
          </ac:picMkLst>
        </pc:picChg>
      </pc:sldChg>
      <pc:sldChg chg="addSp modSp add mod modAnim">
        <pc:chgData name="Rob Trueman" userId="064f5b51-51fb-4d25-9899-1009055f4a23" providerId="ADAL" clId="{B6C3FA4B-9BC4-46E5-981B-AD519B7F65C5}" dt="2023-11-13T12:52:39.046" v="30344"/>
        <pc:sldMkLst>
          <pc:docMk/>
          <pc:sldMk cId="2739339826" sldId="432"/>
        </pc:sldMkLst>
        <pc:spChg chg="mod">
          <ac:chgData name="Rob Trueman" userId="064f5b51-51fb-4d25-9899-1009055f4a23" providerId="ADAL" clId="{B6C3FA4B-9BC4-46E5-981B-AD519B7F65C5}" dt="2023-11-13T12:52:25.284" v="30338" actId="207"/>
          <ac:spMkLst>
            <pc:docMk/>
            <pc:sldMk cId="2739339826" sldId="432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3T12:52:31.978" v="30341" actId="20577"/>
          <ac:spMkLst>
            <pc:docMk/>
            <pc:sldMk cId="2739339826" sldId="432"/>
            <ac:spMk id="19" creationId="{DA6619EB-2677-3772-A3CA-0283B71D7801}"/>
          </ac:spMkLst>
        </pc:spChg>
        <pc:picChg chg="add mod">
          <ac:chgData name="Rob Trueman" userId="064f5b51-51fb-4d25-9899-1009055f4a23" providerId="ADAL" clId="{B6C3FA4B-9BC4-46E5-981B-AD519B7F65C5}" dt="2023-11-13T12:51:52.188" v="30330" actId="1076"/>
          <ac:picMkLst>
            <pc:docMk/>
            <pc:sldMk cId="2739339826" sldId="432"/>
            <ac:picMk id="4" creationId="{32777DB0-D42B-A0C4-88F0-24FD84E39CCC}"/>
          </ac:picMkLst>
        </pc:picChg>
      </pc:sldChg>
      <pc:sldChg chg="modSp add modAnim">
        <pc:chgData name="Rob Trueman" userId="064f5b51-51fb-4d25-9899-1009055f4a23" providerId="ADAL" clId="{B6C3FA4B-9BC4-46E5-981B-AD519B7F65C5}" dt="2023-11-13T13:00:39.573" v="31680"/>
        <pc:sldMkLst>
          <pc:docMk/>
          <pc:sldMk cId="2896990847" sldId="433"/>
        </pc:sldMkLst>
        <pc:spChg chg="mod">
          <ac:chgData name="Rob Trueman" userId="064f5b51-51fb-4d25-9899-1009055f4a23" providerId="ADAL" clId="{B6C3FA4B-9BC4-46E5-981B-AD519B7F65C5}" dt="2023-11-13T13:00:31.314" v="31678" actId="207"/>
          <ac:spMkLst>
            <pc:docMk/>
            <pc:sldMk cId="2896990847" sldId="433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3T12:52:55.535" v="30358" actId="20577"/>
          <ac:spMkLst>
            <pc:docMk/>
            <pc:sldMk cId="2896990847" sldId="433"/>
            <ac:spMk id="19" creationId="{DA6619EB-2677-3772-A3CA-0283B71D7801}"/>
          </ac:spMkLst>
        </pc:spChg>
      </pc:sldChg>
      <pc:sldChg chg="modSp add mod modAnim">
        <pc:chgData name="Rob Trueman" userId="064f5b51-51fb-4d25-9899-1009055f4a23" providerId="ADAL" clId="{B6C3FA4B-9BC4-46E5-981B-AD519B7F65C5}" dt="2023-11-13T13:43:16.089" v="32378" actId="207"/>
        <pc:sldMkLst>
          <pc:docMk/>
          <pc:sldMk cId="1298900828" sldId="434"/>
        </pc:sldMkLst>
        <pc:spChg chg="mod">
          <ac:chgData name="Rob Trueman" userId="064f5b51-51fb-4d25-9899-1009055f4a23" providerId="ADAL" clId="{B6C3FA4B-9BC4-46E5-981B-AD519B7F65C5}" dt="2023-11-13T13:43:16.089" v="32378" actId="207"/>
          <ac:spMkLst>
            <pc:docMk/>
            <pc:sldMk cId="1298900828" sldId="434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3T13:39:17.339" v="31714" actId="5793"/>
          <ac:spMkLst>
            <pc:docMk/>
            <pc:sldMk cId="1298900828" sldId="434"/>
            <ac:spMk id="19" creationId="{DA6619EB-2677-3772-A3CA-0283B71D7801}"/>
          </ac:spMkLst>
        </pc:spChg>
      </pc:sldChg>
      <pc:sldChg chg="modSp add mod modAnim">
        <pc:chgData name="Rob Trueman" userId="064f5b51-51fb-4d25-9899-1009055f4a23" providerId="ADAL" clId="{B6C3FA4B-9BC4-46E5-981B-AD519B7F65C5}" dt="2023-11-13T13:47:49.226" v="32797"/>
        <pc:sldMkLst>
          <pc:docMk/>
          <pc:sldMk cId="808232799" sldId="435"/>
        </pc:sldMkLst>
        <pc:spChg chg="mod">
          <ac:chgData name="Rob Trueman" userId="064f5b51-51fb-4d25-9899-1009055f4a23" providerId="ADAL" clId="{B6C3FA4B-9BC4-46E5-981B-AD519B7F65C5}" dt="2023-11-13T13:47:22.340" v="32794" actId="207"/>
          <ac:spMkLst>
            <pc:docMk/>
            <pc:sldMk cId="808232799" sldId="435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3T13:43:58.353" v="32461" actId="20577"/>
          <ac:spMkLst>
            <pc:docMk/>
            <pc:sldMk cId="808232799" sldId="435"/>
            <ac:spMk id="19" creationId="{DA6619EB-2677-3772-A3CA-0283B71D7801}"/>
          </ac:spMkLst>
        </pc:spChg>
      </pc:sldChg>
      <pc:sldChg chg="addSp modSp add mod modAnim">
        <pc:chgData name="Rob Trueman" userId="064f5b51-51fb-4d25-9899-1009055f4a23" providerId="ADAL" clId="{B6C3FA4B-9BC4-46E5-981B-AD519B7F65C5}" dt="2023-11-13T14:03:05.701" v="32805" actId="167"/>
        <pc:sldMkLst>
          <pc:docMk/>
          <pc:sldMk cId="3694665757" sldId="436"/>
        </pc:sldMkLst>
        <pc:spChg chg="add mod">
          <ac:chgData name="Rob Trueman" userId="064f5b51-51fb-4d25-9899-1009055f4a23" providerId="ADAL" clId="{B6C3FA4B-9BC4-46E5-981B-AD519B7F65C5}" dt="2023-11-13T14:02:54.146" v="32802"/>
          <ac:spMkLst>
            <pc:docMk/>
            <pc:sldMk cId="3694665757" sldId="436"/>
            <ac:spMk id="2" creationId="{01466856-4693-7CE1-AE84-7677996BE0EB}"/>
          </ac:spMkLst>
        </pc:spChg>
        <pc:picChg chg="add mod ord">
          <ac:chgData name="Rob Trueman" userId="064f5b51-51fb-4d25-9899-1009055f4a23" providerId="ADAL" clId="{B6C3FA4B-9BC4-46E5-981B-AD519B7F65C5}" dt="2023-11-13T14:03:05.701" v="32805" actId="167"/>
          <ac:picMkLst>
            <pc:docMk/>
            <pc:sldMk cId="3694665757" sldId="436"/>
            <ac:picMk id="3" creationId="{9C1C985B-309C-2123-1AB6-F92A3C1DB71E}"/>
          </ac:picMkLst>
        </pc:picChg>
      </pc:sldChg>
      <pc:sldChg chg="addSp modSp add mod modAnim">
        <pc:chgData name="Rob Trueman" userId="064f5b51-51fb-4d25-9899-1009055f4a23" providerId="ADAL" clId="{B6C3FA4B-9BC4-46E5-981B-AD519B7F65C5}" dt="2023-11-13T14:03:14.307" v="32808" actId="167"/>
        <pc:sldMkLst>
          <pc:docMk/>
          <pc:sldMk cId="3572168320" sldId="437"/>
        </pc:sldMkLst>
        <pc:picChg chg="add mod ord">
          <ac:chgData name="Rob Trueman" userId="064f5b51-51fb-4d25-9899-1009055f4a23" providerId="ADAL" clId="{B6C3FA4B-9BC4-46E5-981B-AD519B7F65C5}" dt="2023-11-13T14:03:14.307" v="32808" actId="167"/>
          <ac:picMkLst>
            <pc:docMk/>
            <pc:sldMk cId="3572168320" sldId="437"/>
            <ac:picMk id="2" creationId="{EE44B3FA-DAF1-CC33-AE09-73935AD2E7AB}"/>
          </ac:picMkLst>
        </pc:picChg>
      </pc:sldChg>
      <pc:sldChg chg="modSp add mod modAnim">
        <pc:chgData name="Rob Trueman" userId="064f5b51-51fb-4d25-9899-1009055f4a23" providerId="ADAL" clId="{B6C3FA4B-9BC4-46E5-981B-AD519B7F65C5}" dt="2023-11-17T11:39:03.955" v="40812"/>
        <pc:sldMkLst>
          <pc:docMk/>
          <pc:sldMk cId="1911251989" sldId="438"/>
        </pc:sldMkLst>
        <pc:spChg chg="mod">
          <ac:chgData name="Rob Trueman" userId="064f5b51-51fb-4d25-9899-1009055f4a23" providerId="ADAL" clId="{B6C3FA4B-9BC4-46E5-981B-AD519B7F65C5}" dt="2023-11-17T11:39:03.955" v="40812"/>
          <ac:spMkLst>
            <pc:docMk/>
            <pc:sldMk cId="1911251989" sldId="438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3T14:03:46.882" v="32829" actId="5793"/>
          <ac:spMkLst>
            <pc:docMk/>
            <pc:sldMk cId="1911251989" sldId="438"/>
            <ac:spMk id="19" creationId="{DA6619EB-2677-3772-A3CA-0283B71D7801}"/>
          </ac:spMkLst>
        </pc:spChg>
      </pc:sldChg>
      <pc:sldChg chg="modSp add modAnim">
        <pc:chgData name="Rob Trueman" userId="064f5b51-51fb-4d25-9899-1009055f4a23" providerId="ADAL" clId="{B6C3FA4B-9BC4-46E5-981B-AD519B7F65C5}" dt="2023-11-13T14:47:36.688" v="36281" actId="20577"/>
        <pc:sldMkLst>
          <pc:docMk/>
          <pc:sldMk cId="4111070076" sldId="439"/>
        </pc:sldMkLst>
        <pc:spChg chg="mod">
          <ac:chgData name="Rob Trueman" userId="064f5b51-51fb-4d25-9899-1009055f4a23" providerId="ADAL" clId="{B6C3FA4B-9BC4-46E5-981B-AD519B7F65C5}" dt="2023-11-13T14:47:36.688" v="36281" actId="20577"/>
          <ac:spMkLst>
            <pc:docMk/>
            <pc:sldMk cId="4111070076" sldId="439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3T14:14:03.064" v="33533" actId="20577"/>
          <ac:spMkLst>
            <pc:docMk/>
            <pc:sldMk cId="4111070076" sldId="439"/>
            <ac:spMk id="19" creationId="{DA6619EB-2677-3772-A3CA-0283B71D7801}"/>
          </ac:spMkLst>
        </pc:spChg>
      </pc:sldChg>
      <pc:sldChg chg="add del">
        <pc:chgData name="Rob Trueman" userId="064f5b51-51fb-4d25-9899-1009055f4a23" providerId="ADAL" clId="{B6C3FA4B-9BC4-46E5-981B-AD519B7F65C5}" dt="2023-11-13T14:23:27.074" v="34712" actId="47"/>
        <pc:sldMkLst>
          <pc:docMk/>
          <pc:sldMk cId="2343896442" sldId="440"/>
        </pc:sldMkLst>
      </pc:sldChg>
      <pc:sldChg chg="modSp add mod modAnim">
        <pc:chgData name="Rob Trueman" userId="064f5b51-51fb-4d25-9899-1009055f4a23" providerId="ADAL" clId="{B6C3FA4B-9BC4-46E5-981B-AD519B7F65C5}" dt="2023-11-13T14:36:45.451" v="35283" actId="1038"/>
        <pc:sldMkLst>
          <pc:docMk/>
          <pc:sldMk cId="2832851772" sldId="441"/>
        </pc:sldMkLst>
        <pc:spChg chg="mod">
          <ac:chgData name="Rob Trueman" userId="064f5b51-51fb-4d25-9899-1009055f4a23" providerId="ADAL" clId="{B6C3FA4B-9BC4-46E5-981B-AD519B7F65C5}" dt="2023-11-13T14:28:38.060" v="35225" actId="207"/>
          <ac:spMkLst>
            <pc:docMk/>
            <pc:sldMk cId="2832851772" sldId="441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3T14:23:30.994" v="34720" actId="20577"/>
          <ac:spMkLst>
            <pc:docMk/>
            <pc:sldMk cId="2832851772" sldId="441"/>
            <ac:spMk id="19" creationId="{DA6619EB-2677-3772-A3CA-0283B71D7801}"/>
          </ac:spMkLst>
        </pc:spChg>
        <pc:picChg chg="mod">
          <ac:chgData name="Rob Trueman" userId="064f5b51-51fb-4d25-9899-1009055f4a23" providerId="ADAL" clId="{B6C3FA4B-9BC4-46E5-981B-AD519B7F65C5}" dt="2023-11-13T14:36:45.451" v="35283" actId="1038"/>
          <ac:picMkLst>
            <pc:docMk/>
            <pc:sldMk cId="2832851772" sldId="441"/>
            <ac:picMk id="3" creationId="{49CA0023-6CCE-ED2A-B1C2-B137781AA115}"/>
          </ac:picMkLst>
        </pc:picChg>
      </pc:sldChg>
      <pc:sldChg chg="addSp delSp modSp add mod delAnim modAnim">
        <pc:chgData name="Rob Trueman" userId="064f5b51-51fb-4d25-9899-1009055f4a23" providerId="ADAL" clId="{B6C3FA4B-9BC4-46E5-981B-AD519B7F65C5}" dt="2023-11-13T14:40:40.486" v="35453" actId="167"/>
        <pc:sldMkLst>
          <pc:docMk/>
          <pc:sldMk cId="237496580" sldId="442"/>
        </pc:sldMkLst>
        <pc:spChg chg="ord">
          <ac:chgData name="Rob Trueman" userId="064f5b51-51fb-4d25-9899-1009055f4a23" providerId="ADAL" clId="{B6C3FA4B-9BC4-46E5-981B-AD519B7F65C5}" dt="2023-11-13T14:39:49.718" v="35447" actId="167"/>
          <ac:spMkLst>
            <pc:docMk/>
            <pc:sldMk cId="237496580" sldId="442"/>
            <ac:spMk id="6" creationId="{8D1D6322-19BA-C414-E9C6-C464F6DCDFAC}"/>
          </ac:spMkLst>
        </pc:spChg>
        <pc:picChg chg="add del mod ord">
          <ac:chgData name="Rob Trueman" userId="064f5b51-51fb-4d25-9899-1009055f4a23" providerId="ADAL" clId="{B6C3FA4B-9BC4-46E5-981B-AD519B7F65C5}" dt="2023-11-13T14:39:51.335" v="35448" actId="478"/>
          <ac:picMkLst>
            <pc:docMk/>
            <pc:sldMk cId="237496580" sldId="442"/>
            <ac:picMk id="2" creationId="{33795B19-BDCA-FCF2-EDDA-6D0575A188AF}"/>
          </ac:picMkLst>
        </pc:picChg>
        <pc:picChg chg="add mod ord">
          <ac:chgData name="Rob Trueman" userId="064f5b51-51fb-4d25-9899-1009055f4a23" providerId="ADAL" clId="{B6C3FA4B-9BC4-46E5-981B-AD519B7F65C5}" dt="2023-11-13T14:40:40.486" v="35453" actId="167"/>
          <ac:picMkLst>
            <pc:docMk/>
            <pc:sldMk cId="237496580" sldId="442"/>
            <ac:picMk id="3" creationId="{EE2650A8-05E3-3317-D51D-23BFDF1DAAA0}"/>
          </ac:picMkLst>
        </pc:picChg>
      </pc:sldChg>
      <pc:sldChg chg="modSp add del mod">
        <pc:chgData name="Rob Trueman" userId="064f5b51-51fb-4d25-9899-1009055f4a23" providerId="ADAL" clId="{B6C3FA4B-9BC4-46E5-981B-AD519B7F65C5}" dt="2023-11-13T14:36:41.388" v="35281"/>
        <pc:sldMkLst>
          <pc:docMk/>
          <pc:sldMk cId="2088860351" sldId="442"/>
        </pc:sldMkLst>
        <pc:spChg chg="mod">
          <ac:chgData name="Rob Trueman" userId="064f5b51-51fb-4d25-9899-1009055f4a23" providerId="ADAL" clId="{B6C3FA4B-9BC4-46E5-981B-AD519B7F65C5}" dt="2023-11-13T14:36:40.916" v="35280" actId="20577"/>
          <ac:spMkLst>
            <pc:docMk/>
            <pc:sldMk cId="2088860351" sldId="442"/>
            <ac:spMk id="19" creationId="{DA6619EB-2677-3772-A3CA-0283B71D7801}"/>
          </ac:spMkLst>
        </pc:spChg>
      </pc:sldChg>
      <pc:sldChg chg="addSp delSp modSp add mod delAnim modAnim">
        <pc:chgData name="Rob Trueman" userId="064f5b51-51fb-4d25-9899-1009055f4a23" providerId="ADAL" clId="{B6C3FA4B-9BC4-46E5-981B-AD519B7F65C5}" dt="2023-11-13T14:53:36.740" v="36630" actId="167"/>
        <pc:sldMkLst>
          <pc:docMk/>
          <pc:sldMk cId="2319168267" sldId="443"/>
        </pc:sldMkLst>
        <pc:spChg chg="ord">
          <ac:chgData name="Rob Trueman" userId="064f5b51-51fb-4d25-9899-1009055f4a23" providerId="ADAL" clId="{B6C3FA4B-9BC4-46E5-981B-AD519B7F65C5}" dt="2023-11-13T14:53:29.562" v="36626" actId="167"/>
          <ac:spMkLst>
            <pc:docMk/>
            <pc:sldMk cId="2319168267" sldId="443"/>
            <ac:spMk id="6" creationId="{8D1D6322-19BA-C414-E9C6-C464F6DCDFAC}"/>
          </ac:spMkLst>
        </pc:spChg>
        <pc:picChg chg="add del mod ord">
          <ac:chgData name="Rob Trueman" userId="064f5b51-51fb-4d25-9899-1009055f4a23" providerId="ADAL" clId="{B6C3FA4B-9BC4-46E5-981B-AD519B7F65C5}" dt="2023-11-13T14:39:54.917" v="35450" actId="478"/>
          <ac:picMkLst>
            <pc:docMk/>
            <pc:sldMk cId="2319168267" sldId="443"/>
            <ac:picMk id="2" creationId="{168F4C12-D0A4-9C40-1E4B-0F9136894FFA}"/>
          </ac:picMkLst>
        </pc:picChg>
        <pc:picChg chg="add del mod ord">
          <ac:chgData name="Rob Trueman" userId="064f5b51-51fb-4d25-9899-1009055f4a23" providerId="ADAL" clId="{B6C3FA4B-9BC4-46E5-981B-AD519B7F65C5}" dt="2023-11-13T14:53:30.736" v="36627" actId="478"/>
          <ac:picMkLst>
            <pc:docMk/>
            <pc:sldMk cId="2319168267" sldId="443"/>
            <ac:picMk id="3" creationId="{EAC90163-3DC8-03A1-41C9-39691C40DFE1}"/>
          </ac:picMkLst>
        </pc:picChg>
        <pc:picChg chg="add mod ord">
          <ac:chgData name="Rob Trueman" userId="064f5b51-51fb-4d25-9899-1009055f4a23" providerId="ADAL" clId="{B6C3FA4B-9BC4-46E5-981B-AD519B7F65C5}" dt="2023-11-13T14:53:36.740" v="36630" actId="167"/>
          <ac:picMkLst>
            <pc:docMk/>
            <pc:sldMk cId="2319168267" sldId="443"/>
            <ac:picMk id="4" creationId="{F143E088-B48A-142D-25AD-B2BA55426075}"/>
          </ac:picMkLst>
        </pc:picChg>
      </pc:sldChg>
      <pc:sldChg chg="addSp delSp modSp add del mod">
        <pc:chgData name="Rob Trueman" userId="064f5b51-51fb-4d25-9899-1009055f4a23" providerId="ADAL" clId="{B6C3FA4B-9BC4-46E5-981B-AD519B7F65C5}" dt="2023-11-13T14:49:38.909" v="36347" actId="47"/>
        <pc:sldMkLst>
          <pc:docMk/>
          <pc:sldMk cId="2108804779" sldId="444"/>
        </pc:sldMkLst>
        <pc:spChg chg="del mod">
          <ac:chgData name="Rob Trueman" userId="064f5b51-51fb-4d25-9899-1009055f4a23" providerId="ADAL" clId="{B6C3FA4B-9BC4-46E5-981B-AD519B7F65C5}" dt="2023-11-13T14:49:32.193" v="36344"/>
          <ac:spMkLst>
            <pc:docMk/>
            <pc:sldMk cId="2108804779" sldId="444"/>
            <ac:spMk id="2" creationId="{5DC10DD6-DBBA-57CE-B190-2532693AD757}"/>
          </ac:spMkLst>
        </pc:spChg>
        <pc:spChg chg="add mod">
          <ac:chgData name="Rob Trueman" userId="064f5b51-51fb-4d25-9899-1009055f4a23" providerId="ADAL" clId="{B6C3FA4B-9BC4-46E5-981B-AD519B7F65C5}" dt="2023-11-13T14:49:19.739" v="36342" actId="20577"/>
          <ac:spMkLst>
            <pc:docMk/>
            <pc:sldMk cId="2108804779" sldId="444"/>
            <ac:spMk id="4" creationId="{B2AC8E5B-5952-33A9-4B32-DA87EB3726CB}"/>
          </ac:spMkLst>
        </pc:spChg>
        <pc:spChg chg="mod">
          <ac:chgData name="Rob Trueman" userId="064f5b51-51fb-4d25-9899-1009055f4a23" providerId="ADAL" clId="{B6C3FA4B-9BC4-46E5-981B-AD519B7F65C5}" dt="2023-11-13T14:48:58.201" v="36334" actId="20577"/>
          <ac:spMkLst>
            <pc:docMk/>
            <pc:sldMk cId="2108804779" sldId="444"/>
            <ac:spMk id="19" creationId="{DA6619EB-2677-3772-A3CA-0283B71D7801}"/>
          </ac:spMkLst>
        </pc:spChg>
        <pc:picChg chg="add del mod">
          <ac:chgData name="Rob Trueman" userId="064f5b51-51fb-4d25-9899-1009055f4a23" providerId="ADAL" clId="{B6C3FA4B-9BC4-46E5-981B-AD519B7F65C5}" dt="2023-11-13T14:49:06.600" v="36336" actId="478"/>
          <ac:picMkLst>
            <pc:docMk/>
            <pc:sldMk cId="2108804779" sldId="444"/>
            <ac:picMk id="3" creationId="{4A2461EA-0337-8490-0C2E-D9BBA202E4D8}"/>
          </ac:picMkLst>
        </pc:picChg>
      </pc:sldChg>
      <pc:sldChg chg="add del">
        <pc:chgData name="Rob Trueman" userId="064f5b51-51fb-4d25-9899-1009055f4a23" providerId="ADAL" clId="{B6C3FA4B-9BC4-46E5-981B-AD519B7F65C5}" dt="2023-11-13T14:43:36.431" v="36057"/>
        <pc:sldMkLst>
          <pc:docMk/>
          <pc:sldMk cId="2079557085" sldId="445"/>
        </pc:sldMkLst>
      </pc:sldChg>
      <pc:sldChg chg="modSp add mod modAnim">
        <pc:chgData name="Rob Trueman" userId="064f5b51-51fb-4d25-9899-1009055f4a23" providerId="ADAL" clId="{B6C3FA4B-9BC4-46E5-981B-AD519B7F65C5}" dt="2023-11-16T13:52:54.280" v="40677" actId="20577"/>
        <pc:sldMkLst>
          <pc:docMk/>
          <pc:sldMk cId="2558538123" sldId="445"/>
        </pc:sldMkLst>
        <pc:spChg chg="mod">
          <ac:chgData name="Rob Trueman" userId="064f5b51-51fb-4d25-9899-1009055f4a23" providerId="ADAL" clId="{B6C3FA4B-9BC4-46E5-981B-AD519B7F65C5}" dt="2023-11-16T13:52:51.618" v="40676" actId="20577"/>
          <ac:spMkLst>
            <pc:docMk/>
            <pc:sldMk cId="2558538123" sldId="445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3T14:49:44.416" v="36371" actId="20577"/>
          <ac:spMkLst>
            <pc:docMk/>
            <pc:sldMk cId="2558538123" sldId="445"/>
            <ac:spMk id="19" creationId="{DA6619EB-2677-3772-A3CA-0283B71D7801}"/>
          </ac:spMkLst>
        </pc:spChg>
      </pc:sldChg>
      <pc:sldChg chg="modSp add mod">
        <pc:chgData name="Rob Trueman" userId="064f5b51-51fb-4d25-9899-1009055f4a23" providerId="ADAL" clId="{B6C3FA4B-9BC4-46E5-981B-AD519B7F65C5}" dt="2023-11-16T12:14:43.772" v="40364" actId="20577"/>
        <pc:sldMkLst>
          <pc:docMk/>
          <pc:sldMk cId="3615207706" sldId="446"/>
        </pc:sldMkLst>
        <pc:spChg chg="mod">
          <ac:chgData name="Rob Trueman" userId="064f5b51-51fb-4d25-9899-1009055f4a23" providerId="ADAL" clId="{B6C3FA4B-9BC4-46E5-981B-AD519B7F65C5}" dt="2023-11-16T12:14:43.772" v="40364" actId="20577"/>
          <ac:spMkLst>
            <pc:docMk/>
            <pc:sldMk cId="3615207706" sldId="446"/>
            <ac:spMk id="2" creationId="{5DC10DD6-DBBA-57CE-B190-2532693AD757}"/>
          </ac:spMkLst>
        </pc:spChg>
      </pc:sldChg>
      <pc:sldChg chg="modSp add mod">
        <pc:chgData name="Rob Trueman" userId="064f5b51-51fb-4d25-9899-1009055f4a23" providerId="ADAL" clId="{B6C3FA4B-9BC4-46E5-981B-AD519B7F65C5}" dt="2023-11-16T12:15:16.268" v="40368" actId="20577"/>
        <pc:sldMkLst>
          <pc:docMk/>
          <pc:sldMk cId="2681285341" sldId="447"/>
        </pc:sldMkLst>
        <pc:spChg chg="mod">
          <ac:chgData name="Rob Trueman" userId="064f5b51-51fb-4d25-9899-1009055f4a23" providerId="ADAL" clId="{B6C3FA4B-9BC4-46E5-981B-AD519B7F65C5}" dt="2023-11-16T12:15:16.268" v="40368" actId="20577"/>
          <ac:spMkLst>
            <pc:docMk/>
            <pc:sldMk cId="2681285341" sldId="447"/>
            <ac:spMk id="2" creationId="{5DC10DD6-DBBA-57CE-B190-2532693AD757}"/>
          </ac:spMkLst>
        </pc:spChg>
      </pc:sldChg>
      <pc:sldChg chg="modSp add mod">
        <pc:chgData name="Rob Trueman" userId="064f5b51-51fb-4d25-9899-1009055f4a23" providerId="ADAL" clId="{B6C3FA4B-9BC4-46E5-981B-AD519B7F65C5}" dt="2023-11-16T12:15:21.901" v="40372" actId="20577"/>
        <pc:sldMkLst>
          <pc:docMk/>
          <pc:sldMk cId="227058948" sldId="448"/>
        </pc:sldMkLst>
        <pc:spChg chg="mod">
          <ac:chgData name="Rob Trueman" userId="064f5b51-51fb-4d25-9899-1009055f4a23" providerId="ADAL" clId="{B6C3FA4B-9BC4-46E5-981B-AD519B7F65C5}" dt="2023-11-16T12:15:21.901" v="40372" actId="20577"/>
          <ac:spMkLst>
            <pc:docMk/>
            <pc:sldMk cId="227058948" sldId="448"/>
            <ac:spMk id="2" creationId="{5DC10DD6-DBBA-57CE-B190-2532693AD757}"/>
          </ac:spMkLst>
        </pc:spChg>
      </pc:sldChg>
      <pc:sldChg chg="modSp add mod">
        <pc:chgData name="Rob Trueman" userId="064f5b51-51fb-4d25-9899-1009055f4a23" providerId="ADAL" clId="{B6C3FA4B-9BC4-46E5-981B-AD519B7F65C5}" dt="2023-11-16T12:15:26.694" v="40376" actId="20577"/>
        <pc:sldMkLst>
          <pc:docMk/>
          <pc:sldMk cId="618749390" sldId="449"/>
        </pc:sldMkLst>
        <pc:spChg chg="mod">
          <ac:chgData name="Rob Trueman" userId="064f5b51-51fb-4d25-9899-1009055f4a23" providerId="ADAL" clId="{B6C3FA4B-9BC4-46E5-981B-AD519B7F65C5}" dt="2023-11-16T12:15:26.694" v="40376" actId="20577"/>
          <ac:spMkLst>
            <pc:docMk/>
            <pc:sldMk cId="618749390" sldId="449"/>
            <ac:spMk id="2" creationId="{5DC10DD6-DBBA-57CE-B190-2532693AD757}"/>
          </ac:spMkLst>
        </pc:spChg>
      </pc:sldChg>
      <pc:sldChg chg="modSp add mod modAnim">
        <pc:chgData name="Rob Trueman" userId="064f5b51-51fb-4d25-9899-1009055f4a23" providerId="ADAL" clId="{B6C3FA4B-9BC4-46E5-981B-AD519B7F65C5}" dt="2023-11-16T12:15:32.121" v="40380" actId="20577"/>
        <pc:sldMkLst>
          <pc:docMk/>
          <pc:sldMk cId="625326832" sldId="450"/>
        </pc:sldMkLst>
        <pc:spChg chg="mod">
          <ac:chgData name="Rob Trueman" userId="064f5b51-51fb-4d25-9899-1009055f4a23" providerId="ADAL" clId="{B6C3FA4B-9BC4-46E5-981B-AD519B7F65C5}" dt="2023-11-16T12:15:32.121" v="40380" actId="20577"/>
          <ac:spMkLst>
            <pc:docMk/>
            <pc:sldMk cId="625326832" sldId="450"/>
            <ac:spMk id="2" creationId="{5DC10DD6-DBBA-57CE-B190-2532693AD757}"/>
          </ac:spMkLst>
        </pc:spChg>
      </pc:sldChg>
      <pc:sldChg chg="modSp add mod">
        <pc:chgData name="Rob Trueman" userId="064f5b51-51fb-4d25-9899-1009055f4a23" providerId="ADAL" clId="{B6C3FA4B-9BC4-46E5-981B-AD519B7F65C5}" dt="2023-11-16T12:15:39.173" v="40384" actId="20577"/>
        <pc:sldMkLst>
          <pc:docMk/>
          <pc:sldMk cId="2449405620" sldId="451"/>
        </pc:sldMkLst>
        <pc:spChg chg="mod">
          <ac:chgData name="Rob Trueman" userId="064f5b51-51fb-4d25-9899-1009055f4a23" providerId="ADAL" clId="{B6C3FA4B-9BC4-46E5-981B-AD519B7F65C5}" dt="2023-11-16T12:15:39.173" v="40384" actId="20577"/>
          <ac:spMkLst>
            <pc:docMk/>
            <pc:sldMk cId="2449405620" sldId="451"/>
            <ac:spMk id="2" creationId="{5DC10DD6-DBBA-57CE-B190-2532693AD757}"/>
          </ac:spMkLst>
        </pc:spChg>
      </pc:sldChg>
      <pc:sldChg chg="modSp add mod modAnim">
        <pc:chgData name="Rob Trueman" userId="064f5b51-51fb-4d25-9899-1009055f4a23" providerId="ADAL" clId="{B6C3FA4B-9BC4-46E5-981B-AD519B7F65C5}" dt="2023-11-21T10:41:54.661" v="40835" actId="20577"/>
        <pc:sldMkLst>
          <pc:docMk/>
          <pc:sldMk cId="2121610019" sldId="452"/>
        </pc:sldMkLst>
        <pc:spChg chg="mod">
          <ac:chgData name="Rob Trueman" userId="064f5b51-51fb-4d25-9899-1009055f4a23" providerId="ADAL" clId="{B6C3FA4B-9BC4-46E5-981B-AD519B7F65C5}" dt="2023-11-21T10:41:54.661" v="40835" actId="20577"/>
          <ac:spMkLst>
            <pc:docMk/>
            <pc:sldMk cId="2121610019" sldId="452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6T11:49:39.950" v="38045" actId="20577"/>
          <ac:spMkLst>
            <pc:docMk/>
            <pc:sldMk cId="2121610019" sldId="452"/>
            <ac:spMk id="19" creationId="{DA6619EB-2677-3772-A3CA-0283B71D7801}"/>
          </ac:spMkLst>
        </pc:spChg>
      </pc:sldChg>
      <pc:sldChg chg="modSp add modAnim">
        <pc:chgData name="Rob Trueman" userId="064f5b51-51fb-4d25-9899-1009055f4a23" providerId="ADAL" clId="{B6C3FA4B-9BC4-46E5-981B-AD519B7F65C5}" dt="2023-11-16T13:44:28.305" v="40385"/>
        <pc:sldMkLst>
          <pc:docMk/>
          <pc:sldMk cId="775881404" sldId="453"/>
        </pc:sldMkLst>
        <pc:spChg chg="mod">
          <ac:chgData name="Rob Trueman" userId="064f5b51-51fb-4d25-9899-1009055f4a23" providerId="ADAL" clId="{B6C3FA4B-9BC4-46E5-981B-AD519B7F65C5}" dt="2023-11-16T11:49:34.777" v="38033" actId="207"/>
          <ac:spMkLst>
            <pc:docMk/>
            <pc:sldMk cId="775881404" sldId="453"/>
            <ac:spMk id="2" creationId="{5DC10DD6-DBBA-57CE-B190-2532693AD757}"/>
          </ac:spMkLst>
        </pc:spChg>
      </pc:sldChg>
      <pc:sldChg chg="add del">
        <pc:chgData name="Rob Trueman" userId="064f5b51-51fb-4d25-9899-1009055f4a23" providerId="ADAL" clId="{B6C3FA4B-9BC4-46E5-981B-AD519B7F65C5}" dt="2023-11-16T11:54:56.397" v="38492" actId="47"/>
        <pc:sldMkLst>
          <pc:docMk/>
          <pc:sldMk cId="2083335137" sldId="454"/>
        </pc:sldMkLst>
      </pc:sldChg>
      <pc:sldChg chg="addSp delSp modSp add mod delAnim modAnim">
        <pc:chgData name="Rob Trueman" userId="064f5b51-51fb-4d25-9899-1009055f4a23" providerId="ADAL" clId="{B6C3FA4B-9BC4-46E5-981B-AD519B7F65C5}" dt="2023-11-21T10:42:03.057" v="40836" actId="20577"/>
        <pc:sldMkLst>
          <pc:docMk/>
          <pc:sldMk cId="3714584926" sldId="454"/>
        </pc:sldMkLst>
        <pc:spChg chg="mod">
          <ac:chgData name="Rob Trueman" userId="064f5b51-51fb-4d25-9899-1009055f4a23" providerId="ADAL" clId="{B6C3FA4B-9BC4-46E5-981B-AD519B7F65C5}" dt="2023-11-21T10:42:03.057" v="40836" actId="20577"/>
          <ac:spMkLst>
            <pc:docMk/>
            <pc:sldMk cId="3714584926" sldId="454"/>
            <ac:spMk id="2" creationId="{5DC10DD6-DBBA-57CE-B190-2532693AD757}"/>
          </ac:spMkLst>
        </pc:spChg>
        <pc:spChg chg="add del mod">
          <ac:chgData name="Rob Trueman" userId="064f5b51-51fb-4d25-9899-1009055f4a23" providerId="ADAL" clId="{B6C3FA4B-9BC4-46E5-981B-AD519B7F65C5}" dt="2023-11-16T12:04:09.288" v="39535" actId="21"/>
          <ac:spMkLst>
            <pc:docMk/>
            <pc:sldMk cId="3714584926" sldId="454"/>
            <ac:spMk id="3" creationId="{52846F11-ABA2-82D8-1E0A-485B0240D4F7}"/>
          </ac:spMkLst>
        </pc:spChg>
        <pc:spChg chg="add mod">
          <ac:chgData name="Rob Trueman" userId="064f5b51-51fb-4d25-9899-1009055f4a23" providerId="ADAL" clId="{B6C3FA4B-9BC4-46E5-981B-AD519B7F65C5}" dt="2023-11-16T12:07:45.145" v="39565" actId="1076"/>
          <ac:spMkLst>
            <pc:docMk/>
            <pc:sldMk cId="3714584926" sldId="454"/>
            <ac:spMk id="4" creationId="{49A41FB5-DA54-7E44-1DEB-47C68F3C4287}"/>
          </ac:spMkLst>
        </pc:spChg>
        <pc:spChg chg="mod">
          <ac:chgData name="Rob Trueman" userId="064f5b51-51fb-4d25-9899-1009055f4a23" providerId="ADAL" clId="{B6C3FA4B-9BC4-46E5-981B-AD519B7F65C5}" dt="2023-11-16T11:55:14.769" v="38521" actId="20577"/>
          <ac:spMkLst>
            <pc:docMk/>
            <pc:sldMk cId="3714584926" sldId="454"/>
            <ac:spMk id="19" creationId="{DA6619EB-2677-3772-A3CA-0283B71D7801}"/>
          </ac:spMkLst>
        </pc:spChg>
      </pc:sldChg>
      <pc:sldChg chg="addSp modSp add mod modAnim">
        <pc:chgData name="Rob Trueman" userId="064f5b51-51fb-4d25-9899-1009055f4a23" providerId="ADAL" clId="{B6C3FA4B-9BC4-46E5-981B-AD519B7F65C5}" dt="2023-11-21T13:38:39.162" v="41465" actId="20577"/>
        <pc:sldMkLst>
          <pc:docMk/>
          <pc:sldMk cId="709664104" sldId="455"/>
        </pc:sldMkLst>
        <pc:spChg chg="mod">
          <ac:chgData name="Rob Trueman" userId="064f5b51-51fb-4d25-9899-1009055f4a23" providerId="ADAL" clId="{B6C3FA4B-9BC4-46E5-981B-AD519B7F65C5}" dt="2023-11-21T13:38:39.162" v="41465" actId="20577"/>
          <ac:spMkLst>
            <pc:docMk/>
            <pc:sldMk cId="709664104" sldId="455"/>
            <ac:spMk id="2" creationId="{5DC10DD6-DBBA-57CE-B190-2532693AD757}"/>
          </ac:spMkLst>
        </pc:spChg>
        <pc:spChg chg="mod">
          <ac:chgData name="Rob Trueman" userId="064f5b51-51fb-4d25-9899-1009055f4a23" providerId="ADAL" clId="{B6C3FA4B-9BC4-46E5-981B-AD519B7F65C5}" dt="2023-11-16T12:08:08.659" v="39590" actId="20577"/>
          <ac:spMkLst>
            <pc:docMk/>
            <pc:sldMk cId="709664104" sldId="455"/>
            <ac:spMk id="19" creationId="{DA6619EB-2677-3772-A3CA-0283B71D7801}"/>
          </ac:spMkLst>
        </pc:spChg>
        <pc:picChg chg="add mod">
          <ac:chgData name="Rob Trueman" userId="064f5b51-51fb-4d25-9899-1009055f4a23" providerId="ADAL" clId="{B6C3FA4B-9BC4-46E5-981B-AD519B7F65C5}" dt="2023-11-16T12:14:05.538" v="40349" actId="962"/>
          <ac:picMkLst>
            <pc:docMk/>
            <pc:sldMk cId="709664104" sldId="455"/>
            <ac:picMk id="4" creationId="{9B0D0308-15E4-6E90-E618-CD22A53C241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5BC71-0775-19B0-6AF7-4C3D3F0D1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E94FE4-7AC4-3E0E-C6CB-07B24BF87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16DC7-0A4A-F551-536B-1A22CE954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741E-CA65-41FF-B6A3-087914C7999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166B9-1922-DA8B-DD3E-2D1352E9B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422CD-20BB-9B0C-19F2-2C89EBA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B2C8-14F9-4F97-92B6-65581EBBD7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202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B2F6E-C069-A282-9163-268CAB701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3DD56E-E2CD-B83B-4240-F29572F51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8F9BA-BB8A-09B5-90E1-B07D9293D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741E-CA65-41FF-B6A3-087914C7999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4AC10-EF68-E14D-5ADB-5E80BB6C6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B4A4A-9ABB-3982-A99B-053DCE4C7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B2C8-14F9-4F97-92B6-65581EBBD7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027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04156-D192-67F3-D354-9F7914187E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053681-1A60-DBED-2054-DAB9628E4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0FBFA-427B-EE7C-1DBB-B32F0EE30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741E-CA65-41FF-B6A3-087914C7999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BA96C-28ED-E1E7-15FE-6041BA4E2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17A45-7455-490F-AC50-BCD602EDB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B2C8-14F9-4F97-92B6-65581EBBD7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699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B0422-066C-A71F-85C8-08BF618CC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43DA9-9C26-650C-0210-60E5C4CD1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7F940-05C5-503F-D2CC-BC90947FB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741E-CA65-41FF-B6A3-087914C7999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884DE-DD0C-6EA4-218C-5FB7FD0BD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E9A16-692A-20BE-CA2E-BD4198466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B2C8-14F9-4F97-92B6-65581EBBD7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273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61FF5-60B8-81F2-C6DD-F77B79EEC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7DA8B-CBC6-FA10-2ED4-725EA9829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DAD1D-8764-A5D8-8838-B5EF1DF26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741E-CA65-41FF-B6A3-087914C7999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AB640-49F0-B35F-835A-B383214CF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4B79A-1493-4E62-7DA7-4F65C735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B2C8-14F9-4F97-92B6-65581EBBD7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545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771D9-2A69-A2E2-2280-DF0608D4A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AA654-7DD0-DED3-D974-E7B7B80FFF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3EA4C-19C3-706C-42D5-B0BF2EEE8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FF430-869A-3C75-04CB-0BE2303BF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741E-CA65-41FF-B6A3-087914C7999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1AC1E-ADCE-7BF9-18A8-4FBD38345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7C029C-54CD-AABF-E2EE-065348091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B2C8-14F9-4F97-92B6-65581EBBD7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048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DA0AE-1AA7-7ED2-8A21-01E24DD80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D4252-7B87-8BB7-D399-A04CAB497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CC837-4046-C09E-C56F-0BDECAECD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0D3649-D95D-6DBF-D384-83C17B5AEA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1BF7B4-E6C0-D0D2-4863-7593A98B41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C22141-07AB-F0BA-5155-29E760089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741E-CA65-41FF-B6A3-087914C7999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3C684-A1CD-009A-246D-360CA10F6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D7B895-6843-79FA-A131-C76203037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B2C8-14F9-4F97-92B6-65581EBBD7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411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8DB05-5D6C-8D60-9169-B6386484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67FCBE-B7B4-24EB-253D-EC6EA6156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741E-CA65-41FF-B6A3-087914C7999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8F59B7-F21D-B47B-FE5A-47BAF5383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83C7F1-8255-37CA-9B1E-9D0C8FDFE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B2C8-14F9-4F97-92B6-65581EBBD7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981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625070-805F-D270-5EBB-9BB6A5C20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741E-CA65-41FF-B6A3-087914C7999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3CC72-5140-A168-A75C-450E58D40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4982F8-AEA3-3C05-CB94-8708FAD85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B2C8-14F9-4F97-92B6-65581EBBD7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988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5130B-34FF-F18F-018B-22A320516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CE397-08B3-4590-32EF-97981580F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3E332B-DCC8-4509-B03F-265E2060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84A68-2A98-3B05-556D-53E2941E2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741E-CA65-41FF-B6A3-087914C7999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1F1EB3-4319-D9A8-908E-7C83C39F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61116-119B-C591-F97C-DF243008E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B2C8-14F9-4F97-92B6-65581EBBD7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42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59C0A-62DD-B722-EBB3-A44CE9C0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7DE9B-5EF4-293D-F83F-BBD2F491B1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C8B04F-229C-9087-2E13-4CDC03DE1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EA713-C0E4-45A2-A644-F66FA38ED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741E-CA65-41FF-B6A3-087914C7999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0314F-33DD-3F35-661A-6E06C396B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93E530-B09C-E39A-55EE-8B0EE51D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B2C8-14F9-4F97-92B6-65581EBBD7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07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2A187F-F4D0-F246-B53A-60074150E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51FDE-0E2F-1A18-FB86-D6884FB2D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92FC5-62EC-BE6F-D16A-F59DD33E9D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D741E-CA65-41FF-B6A3-087914C7999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A2B56-FF86-565A-2E29-952DFE7DE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1B235-1B06-911B-04B5-3A9D9A764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4B2C8-14F9-4F97-92B6-65581EBBD7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99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video" Target="../media/media10.mp4"/><Relationship Id="rId13" Type="http://schemas.openxmlformats.org/officeDocument/2006/relationships/image" Target="../media/image30.png"/><Relationship Id="rId3" Type="http://schemas.microsoft.com/office/2007/relationships/media" Target="../media/media8.mp4"/><Relationship Id="rId7" Type="http://schemas.microsoft.com/office/2007/relationships/media" Target="../media/media10.mp4"/><Relationship Id="rId12" Type="http://schemas.openxmlformats.org/officeDocument/2006/relationships/image" Target="../media/image2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openxmlformats.org/officeDocument/2006/relationships/image" Target="../media/image28.png"/><Relationship Id="rId5" Type="http://schemas.microsoft.com/office/2007/relationships/media" Target="../media/media9.mp4"/><Relationship Id="rId10" Type="http://schemas.openxmlformats.org/officeDocument/2006/relationships/image" Target="../media/image26.png"/><Relationship Id="rId4" Type="http://schemas.openxmlformats.org/officeDocument/2006/relationships/video" Target="../media/media8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5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5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85BDE4-7160-EA4D-1C0B-322AEA0FC71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CFC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382012"/>
            <a:ext cx="539213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Logic and Paradox</a:t>
            </a:r>
          </a:p>
          <a:p>
            <a:pPr algn="ctr"/>
            <a:endParaRPr lang="en-GB" sz="5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Lecture 8:</a:t>
            </a:r>
          </a:p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The Liar Paradox</a:t>
            </a:r>
          </a:p>
          <a:p>
            <a:pPr algn="ctr"/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000" dirty="0">
                <a:latin typeface="Cambria" panose="02040503050406030204" pitchFamily="18" charset="0"/>
                <a:ea typeface="Cambria" panose="02040503050406030204" pitchFamily="18" charset="0"/>
              </a:rPr>
              <a:t>Rob Trueman</a:t>
            </a:r>
          </a:p>
          <a:p>
            <a:pPr algn="ctr"/>
            <a:r>
              <a:rPr lang="en-GB" sz="3000" dirty="0">
                <a:latin typeface="Cambria" panose="02040503050406030204" pitchFamily="18" charset="0"/>
                <a:ea typeface="Cambria" panose="02040503050406030204" pitchFamily="18" charset="0"/>
              </a:rPr>
              <a:t>rob.trueman@york.ac.uk</a:t>
            </a:r>
          </a:p>
        </p:txBody>
      </p:sp>
    </p:spTree>
    <p:extLst>
      <p:ext uri="{BB962C8B-B14F-4D97-AF65-F5344CB8AC3E}">
        <p14:creationId xmlns:p14="http://schemas.microsoft.com/office/powerpoint/2010/main" val="1113846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 Modern Liar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337335"/>
            <a:ext cx="10444898" cy="519629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Here is a more modern version of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Paradox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Consider the sentence ‘This sentence is false’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it is true, then it must be false (since that is what it says)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it is false, then it must be true (since things are as it says they are)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it is true and false!</a:t>
            </a:r>
            <a:endParaRPr lang="en-GB" sz="2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might be tempting to dismiss this paradox as a silly puzzle or riddle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 Roman philosopher called Seneca once wrote: “Why do you bore me with that which you yourself call the ‘liar fallacy’? […] Not to know [such paradoxes] does no harm, and mastering them does no good.”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However, solving this silly riddle turns out to be very difficult: no solution is ideal, and they all have surprising consequences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Since the 20</a:t>
            </a:r>
            <a:r>
              <a:rPr lang="en-GB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Century,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has become </a:t>
            </a:r>
            <a:r>
              <a:rPr lang="en-GB" sz="20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logical paradox to solve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FA08D3-2666-CEE0-8A42-7C190AF44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808" y="1342776"/>
            <a:ext cx="2240376" cy="2622239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9652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ormulating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 a Liar Sentence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524852"/>
            <a:ext cx="7679899" cy="25801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Paradox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starts with a self-referential </a:t>
            </a:r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sentence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which says of itself that it is false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There are a few obvious ways we might try to do that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We could use a sentence that has a demonstrative (e.g. ‘</a:t>
            </a:r>
            <a:r>
              <a:rPr lang="en-US" sz="20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’) which refers to itself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This sentence is false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55EEA8-686E-2795-593C-40CB7766B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0" r="27824" b="24366"/>
          <a:stretch/>
        </p:blipFill>
        <p:spPr>
          <a:xfrm>
            <a:off x="8743950" y="1485655"/>
            <a:ext cx="2433631" cy="2658588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B49033-DFDE-BFEF-E69D-CA688158A8FB}"/>
                  </a:ext>
                </a:extLst>
              </p:cNvPr>
              <p:cNvSpPr txBox="1"/>
              <p:nvPr/>
            </p:nvSpPr>
            <p:spPr>
              <a:xfrm>
                <a:off x="873551" y="4241121"/>
                <a:ext cx="10444898" cy="21441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could use a sentence that contains a 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definite description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which happens to apply just to itself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sixth item on this slide is false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could use the common convention of 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labelling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sentences to talk about them</a:t>
                </a:r>
              </a:p>
              <a:p>
                <a:pPr lvl="1">
                  <a:spcAft>
                    <a:spcPts val="2000"/>
                  </a:spcAft>
                  <a:tabLst>
                    <a:tab pos="895350" algn="l"/>
                  </a:tabLst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B49033-DFDE-BFEF-E69D-CA688158A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4241121"/>
                <a:ext cx="10444898" cy="2144177"/>
              </a:xfrm>
              <a:prstGeom prst="rect">
                <a:avLst/>
              </a:prstGeom>
              <a:blipFill>
                <a:blip r:embed="rId3"/>
                <a:stretch>
                  <a:fillRect l="-525" t="-1709" r="-992" b="-42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189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T-Scheme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580991"/>
                <a:ext cx="10444898" cy="470898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also relies on an assumption about how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works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Intuitive: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sentence is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things are the way it says they are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‘Snow is white’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snow is white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‘Socrates was a footballer’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Socrates was a footballer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2+2=4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2+2=4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2+2&lt;2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2+2&lt;2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general pattern is captured by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</a:t>
                </a:r>
              </a:p>
              <a:p>
                <a:pPr lvl="1">
                  <a:spcAft>
                    <a:spcPts val="2000"/>
                  </a:spcAft>
                  <a:tabLst>
                    <a:tab pos="895350" algn="l"/>
                  </a:tabLst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(T)	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8953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Whenever we substitute the same English sentence for both of the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’s, we should end up with an acceptable result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580991"/>
                <a:ext cx="10444898" cy="4708981"/>
              </a:xfrm>
              <a:prstGeom prst="rect">
                <a:avLst/>
              </a:prstGeom>
              <a:blipFill>
                <a:blip r:embed="rId2"/>
                <a:stretch>
                  <a:fillRect l="-525" b="-3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847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Liar Paradox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209095"/>
                <a:ext cx="10444898" cy="545277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Here is a formalisation of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</a:p>
              <a:p>
                <a:pPr lvl="1">
                  <a:spcAft>
                    <a:spcPts val="1000"/>
                  </a:spcAft>
                  <a:tabLst>
                    <a:tab pos="895350" algn="l"/>
                    <a:tab pos="4667250" algn="l"/>
                  </a:tabLst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false’	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[Liar Sentence]</a:t>
                </a:r>
              </a:p>
              <a:p>
                <a:pPr lvl="1">
                  <a:spcAft>
                    <a:spcPts val="1000"/>
                  </a:spcAft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false’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[T-Scheme]</a:t>
                </a:r>
              </a:p>
              <a:p>
                <a:pPr lvl="1">
                  <a:spcAft>
                    <a:spcPts val="1000"/>
                  </a:spcAft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	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[Substitution of </a:t>
                </a:r>
                <a:r>
                  <a:rPr lang="en-GB" sz="20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Identicals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2000"/>
                  </a:spcAft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is true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α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GB" sz="2000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[Bivalence: every sentence is true or false]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argument is classically valid: if we assume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bivalence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plugging a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sentence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into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leads to a contradiction</a:t>
                </a: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we have three options:</a:t>
                </a:r>
              </a:p>
              <a:p>
                <a:pPr marL="914400" lvl="1" indent="-457200">
                  <a:spcAft>
                    <a:spcPts val="1000"/>
                  </a:spcAft>
                  <a:buAutoNum type="alphaLcParenBoth"/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Reject one of the premises</a:t>
                </a:r>
              </a:p>
              <a:p>
                <a:pPr marL="914400" lvl="1" indent="-457200">
                  <a:spcAft>
                    <a:spcPts val="1000"/>
                  </a:spcAft>
                  <a:buAutoNum type="alphaLcParenBoth"/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Revise classical logic</a:t>
                </a:r>
              </a:p>
              <a:p>
                <a:pPr marL="914400" lvl="1" indent="-457200">
                  <a:spcAft>
                    <a:spcPts val="2000"/>
                  </a:spcAft>
                  <a:buAutoNum type="alphaLcParenBoth"/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Accept the contradictory conclusion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will consider (b) and (c) in later lectures, but this week we will focus on (a)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209095"/>
                <a:ext cx="10444898" cy="5452775"/>
              </a:xfrm>
              <a:prstGeom prst="rect">
                <a:avLst/>
              </a:prstGeom>
              <a:blipFill>
                <a:blip r:embed="rId2"/>
                <a:stretch>
                  <a:fillRect l="-525" t="-112" r="-875" b="-14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505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The Liar Paradox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666980"/>
            <a:ext cx="5392132" cy="4516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the Liar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Aside: satisfaction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Self-reference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T-Scheme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strengthened liar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Tarski’s hierarchy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Expressive limitations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Tarski and natural language</a:t>
            </a:r>
          </a:p>
        </p:txBody>
      </p:sp>
    </p:spTree>
    <p:extLst>
      <p:ext uri="{BB962C8B-B14F-4D97-AF65-F5344CB8AC3E}">
        <p14:creationId xmlns:p14="http://schemas.microsoft.com/office/powerpoint/2010/main" val="775881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Introducing Satisfaction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91223"/>
                <a:ext cx="10444898" cy="48885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the literature on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philosophers sometimes focus on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satisfaction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rather than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truth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 individual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satisfies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 formula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formula is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true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of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that individual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satisfy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formula  ‘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 human’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satisfy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 formula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human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student’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do not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satisfy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 formula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dog’, but my two dogs do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Intuitively,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satisfaction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should obey a scheme just like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(T)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>
                  <a:spcAft>
                    <a:spcPts val="1000"/>
                  </a:spcAft>
                  <a:tabLst>
                    <a:tab pos="1077913" algn="l"/>
                  </a:tabLst>
                </a:pPr>
                <a:r>
                  <a:rPr lang="en-US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(S)</a:t>
                </a:r>
                <a:r>
                  <a:rPr lang="en-US" sz="2000" b="1" dirty="0"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satisfies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(…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…)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…))</m:t>
                    </m:r>
                  </m:oMath>
                </a14:m>
                <a:endParaRPr lang="en-US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1257300" lvl="2" indent="-342900">
                  <a:spcAft>
                    <a:spcPts val="1000"/>
                  </a:spcAft>
                  <a:buFont typeface="Cambria" panose="02040503050406030204" pitchFamily="18" charset="0"/>
                  <a:buChar char="–"/>
                  <a:tabLst>
                    <a:tab pos="1077913" algn="l"/>
                  </a:tabLst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satisfies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dog’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US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dog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1257300" lvl="2" indent="-342900">
                  <a:spcAft>
                    <a:spcPts val="1000"/>
                  </a:spcAft>
                  <a:buFont typeface="Cambria" panose="02040503050406030204" pitchFamily="18" charset="0"/>
                  <a:buChar char="–"/>
                  <a:tabLst>
                    <a:tab pos="1077913" algn="l"/>
                  </a:tabLst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satisfies ‘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dog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∨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cat’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dog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∨</m:t>
                    </m:r>
                  </m:oMath>
                </a14:m>
                <a:r>
                  <a:rPr lang="en-US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cat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))</m:t>
                    </m:r>
                  </m:oMath>
                </a14:m>
                <a:endParaRPr lang="en-US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1257300" lvl="2" indent="-342900">
                  <a:spcAft>
                    <a:spcPts val="1000"/>
                  </a:spcAft>
                  <a:buFont typeface="Cambria" panose="02040503050406030204" pitchFamily="18" charset="0"/>
                  <a:buChar char="–"/>
                  <a:tabLst>
                    <a:tab pos="1077913" algn="l"/>
                  </a:tabLst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satisfies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dog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∧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brown)’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dog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∧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brown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91223"/>
                <a:ext cx="10444898" cy="4888518"/>
              </a:xfrm>
              <a:prstGeom prst="rect">
                <a:avLst/>
              </a:prstGeom>
              <a:blipFill>
                <a:blip r:embed="rId2"/>
                <a:stretch>
                  <a:fillRect l="-525" t="-249" b="-17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161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Grelling’s Paradox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863121"/>
                <a:ext cx="10444898" cy="41447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generate a version of the </a:t>
                </a:r>
                <a:r>
                  <a:rPr lang="en-US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US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for </a:t>
                </a:r>
                <a:r>
                  <a:rPr lang="en-US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satisfaction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which is often called </a:t>
                </a:r>
                <a:r>
                  <a:rPr lang="en-US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Grelling’s Paradox</a:t>
                </a:r>
                <a:r>
                  <a:rPr lang="en-US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(or the </a:t>
                </a:r>
                <a:r>
                  <a:rPr lang="en-US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Heterological Paradox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Consider the formula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does not satisfy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we plug this formula into the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(S)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scheme for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satisfaction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we get the following result: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satisfies ‘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does not satisfy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does not satisfy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is a 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universal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generalization, so we can let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be 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anything</a:t>
                </a: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quantify over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So, now let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be the formula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does not satisfy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’: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does not satisfy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satisfies ‘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does not satisfy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does not satisfy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does not satisfy ‘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does not satisfy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863121"/>
                <a:ext cx="10444898" cy="4144724"/>
              </a:xfrm>
              <a:prstGeom prst="rect">
                <a:avLst/>
              </a:prstGeom>
              <a:blipFill>
                <a:blip r:embed="rId2"/>
                <a:stretch>
                  <a:fillRect l="-525" t="-441" b="-20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A41FB5-DA54-7E44-1DEB-47C68F3C4287}"/>
                  </a:ext>
                </a:extLst>
              </p:cNvPr>
              <p:cNvSpPr txBox="1"/>
              <p:nvPr/>
            </p:nvSpPr>
            <p:spPr>
              <a:xfrm>
                <a:off x="873551" y="5281200"/>
                <a:ext cx="10444898" cy="9643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does not satisfy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satisfies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itself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does not satisfy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does not satisfy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itself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That’s a classical contradiction!</a:t>
                </a:r>
                <a:endParaRPr lang="en-US" sz="20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A41FB5-DA54-7E44-1DEB-47C68F3C4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5281200"/>
                <a:ext cx="10444898" cy="964367"/>
              </a:xfrm>
              <a:prstGeom prst="rect">
                <a:avLst/>
              </a:prstGeom>
              <a:blipFill>
                <a:blip r:embed="rId3"/>
                <a:stretch>
                  <a:fillRect l="-525" t="-2516" b="-100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458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ruth or Satisfaction?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657934"/>
                <a:ext cx="6860749" cy="455509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Strictly speaking, we probably </a:t>
                </a:r>
                <a:r>
                  <a:rPr lang="en-GB" sz="2000" i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should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focus on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satisfaction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rather than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truth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Logicians have known for a long time how to define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terms of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satisfaction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it is not always possible to define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satisfaction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terms of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truth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Obvious idea: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satisfies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…)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there is some name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𝑐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’, and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𝑐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…)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true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this won’t work if some individuals in your domain don’t have names in your language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much easier to think and speak about than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satisfaction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we will stick with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657934"/>
                <a:ext cx="6860749" cy="4555093"/>
              </a:xfrm>
              <a:prstGeom prst="rect">
                <a:avLst/>
              </a:prstGeom>
              <a:blipFill>
                <a:blip r:embed="rId2"/>
                <a:stretch>
                  <a:fillRect l="-799" t="-268" r="-1155" b="-20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B0D0308-15E4-6E90-E618-CD22A53C2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25" y="1739967"/>
            <a:ext cx="439102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6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The Liar Paradox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666980"/>
            <a:ext cx="5392132" cy="4516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the Liar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Aside: satisfaction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Self-reference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T-Scheme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strengthened liar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Tarski’s hierarchy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Expressive limitations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Tarski and natural language</a:t>
            </a:r>
          </a:p>
        </p:txBody>
      </p:sp>
    </p:spTree>
    <p:extLst>
      <p:ext uri="{BB962C8B-B14F-4D97-AF65-F5344CB8AC3E}">
        <p14:creationId xmlns:p14="http://schemas.microsoft.com/office/powerpoint/2010/main" val="3615207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Problems of Self-Reference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298863"/>
                <a:ext cx="10444898" cy="527323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is natural to think that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just shows that there cannot be a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sentence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sentence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would be </a:t>
                </a:r>
                <a:r>
                  <a:rPr lang="en-GB" sz="2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self-referential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it would say </a:t>
                </a:r>
                <a:r>
                  <a:rPr lang="en-GB" sz="2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of itself</a:t>
                </a:r>
                <a:r>
                  <a:rPr lang="en-GB" sz="2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that it is false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Self-reference can lead to weird results even when it doesn’t lead to a flat-out contradiction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truth-teller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sentence is a sentence which says </a:t>
                </a:r>
                <a:r>
                  <a:rPr lang="en-GB" sz="2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of itself</a:t>
                </a:r>
                <a:r>
                  <a:rPr lang="en-GB" sz="2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that it is true</a:t>
                </a:r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>
                  <a:spcAft>
                    <a:spcPts val="1000"/>
                  </a:spcAft>
                  <a:tabLst>
                    <a:tab pos="895350" algn="l"/>
                    <a:tab pos="4667250" algn="l"/>
                  </a:tabLst>
                </a:pPr>
                <a:r>
                  <a:rPr lang="en-US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true’	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[Truth-Teller]</a:t>
                </a:r>
              </a:p>
              <a:p>
                <a:pPr lvl="1">
                  <a:spcAft>
                    <a:spcPts val="1000"/>
                  </a:spcAft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true’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[T-Scheme]</a:t>
                </a:r>
              </a:p>
              <a:p>
                <a:pPr lvl="1">
                  <a:spcAft>
                    <a:spcPts val="2000"/>
                  </a:spcAft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	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[Substitution of </a:t>
                </a:r>
                <a:r>
                  <a:rPr lang="en-GB" sz="20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Identicals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conclusion here isn’t a contradiction, it’s a tautology; but that is still mysterious</a:t>
                </a:r>
              </a:p>
              <a:p>
                <a:pPr marL="800100" lvl="1" indent="-342900">
                  <a:spcAft>
                    <a:spcPts val="1000"/>
                  </a:spcAft>
                  <a:buFontTx/>
                  <a:buChar char="–"/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rely on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tell us what it takes for a sentence to be true</a:t>
                </a:r>
              </a:p>
              <a:p>
                <a:pPr marL="800100" lvl="1" indent="-342900">
                  <a:spcAft>
                    <a:spcPts val="1000"/>
                  </a:spcAft>
                  <a:buFontTx/>
                  <a:buChar char="–"/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when we apply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we just get the trivial tautology</a:t>
                </a:r>
              </a:p>
              <a:p>
                <a:pPr marL="800100" lvl="1" indent="-342900">
                  <a:spcAft>
                    <a:spcPts val="2000"/>
                  </a:spcAft>
                  <a:buFontTx/>
                  <a:buChar char="–"/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is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true or false!?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298863"/>
                <a:ext cx="10444898" cy="5273238"/>
              </a:xfrm>
              <a:prstGeom prst="rect">
                <a:avLst/>
              </a:prstGeom>
              <a:blipFill>
                <a:blip r:embed="rId2"/>
                <a:stretch>
                  <a:fillRect l="-525" t="-116" r="-583" b="-15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228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The Liar Paradox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666980"/>
            <a:ext cx="5392132" cy="4516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Introducing the Liar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Aside: satisfaction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Self-reference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T-Scheme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strengthened liar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Tarski’s hierarchy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Expressive limitations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Tarski and natural language</a:t>
            </a:r>
          </a:p>
        </p:txBody>
      </p:sp>
    </p:spTree>
    <p:extLst>
      <p:ext uri="{BB962C8B-B14F-4D97-AF65-F5344CB8AC3E}">
        <p14:creationId xmlns:p14="http://schemas.microsoft.com/office/powerpoint/2010/main" val="384001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Gödel Codes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6694" y="1375806"/>
            <a:ext cx="6794074" cy="51193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Nowadays, almost no one tries to block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Paradox</a:t>
            </a:r>
            <a:r>
              <a:rPr lang="en-GB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by denying that there could be a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sentence</a:t>
            </a:r>
            <a:endParaRPr lang="en-GB" sz="20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This was in large part due to Kurt Gödel, who invented a way of coding up claims about language into arithmetic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idea of coding information into arithmetic is now very familiar to us today, thanks to the ubiquity of computers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When we code things up in this way, arithmetic allows us to create self-referential sentences, including a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sentence</a:t>
            </a:r>
            <a:r>
              <a:rPr lang="en-GB" sz="2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which (intuitively) says of itself that it is false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So, unless we want to argue with standard arithmetic, we cannot block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Paradox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by outlawing self-reference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9EBF3F-B840-0808-7A42-6137D1BE1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428" y="1361262"/>
            <a:ext cx="3423164" cy="5148438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2472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Contingent Liars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2017007"/>
            <a:ext cx="10444898" cy="38369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is also important to remember that there can be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sentences</a:t>
            </a:r>
            <a:r>
              <a:rPr lang="en-GB" sz="2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like this one: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second sentence on this slide is false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This sentence is a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because it says of itself that it is false, but that is purely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contingent</a:t>
            </a:r>
            <a:endParaRPr lang="en-GB" sz="20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the slide had included one more sentence at the start, then we wouldn’t have had a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sentence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Sentences like these are known as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contingent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(or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empirical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) liars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cannot impose any formal rules that would prevent the possibility of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contingent liars</a:t>
            </a:r>
            <a:endParaRPr lang="en-GB" sz="20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No formal rule can save you from sheer bad luck!</a:t>
            </a:r>
          </a:p>
        </p:txBody>
      </p:sp>
    </p:spTree>
    <p:extLst>
      <p:ext uri="{BB962C8B-B14F-4D97-AF65-F5344CB8AC3E}">
        <p14:creationId xmlns:p14="http://schemas.microsoft.com/office/powerpoint/2010/main" val="77452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Circular Liars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778906"/>
                <a:ext cx="7380860" cy="201593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can also come up with variations on the </a:t>
                </a:r>
                <a:r>
                  <a:rPr lang="en-US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US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which involve no self-reference!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</a:tabLst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false’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true’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true’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[T-Scheme]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778906"/>
                <a:ext cx="7380860" cy="2015936"/>
              </a:xfrm>
              <a:prstGeom prst="rect">
                <a:avLst/>
              </a:prstGeom>
              <a:blipFill>
                <a:blip r:embed="rId2"/>
                <a:stretch>
                  <a:fillRect l="-743" t="-1813" b="-4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2E515A4-AC34-4585-1257-371D1EBBB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21" y="1184210"/>
            <a:ext cx="3126505" cy="2610632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398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Circular Liars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778906"/>
                <a:ext cx="7380860" cy="201593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can also come up with variations on the </a:t>
                </a:r>
                <a:r>
                  <a:rPr lang="en-US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US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which involve no self-reference!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</a:tabLst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false’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true’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true’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[T-Scheme]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778906"/>
                <a:ext cx="7380860" cy="2015936"/>
              </a:xfrm>
              <a:prstGeom prst="rect">
                <a:avLst/>
              </a:prstGeom>
              <a:blipFill>
                <a:blip r:embed="rId2"/>
                <a:stretch>
                  <a:fillRect l="-743" t="-1813" b="-4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1FC5722-FDE3-6209-CAC1-00427E30F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21" y="1184210"/>
            <a:ext cx="3126505" cy="2610632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55194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Circular Liars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778906"/>
                <a:ext cx="7380860" cy="201593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can also come up with variations on the </a:t>
                </a:r>
                <a:r>
                  <a:rPr lang="en-US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US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which involve no self-reference!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</a:tabLst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false’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true’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true’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[T-Scheme]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778906"/>
                <a:ext cx="7380860" cy="2015936"/>
              </a:xfrm>
              <a:prstGeom prst="rect">
                <a:avLst/>
              </a:prstGeom>
              <a:blipFill>
                <a:blip r:embed="rId2"/>
                <a:stretch>
                  <a:fillRect l="-743" t="-1813" b="-4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E8D5F7-AD7A-5A57-E165-94A5E07515C7}"/>
                  </a:ext>
                </a:extLst>
              </p:cNvPr>
              <p:cNvSpPr txBox="1"/>
              <p:nvPr/>
            </p:nvSpPr>
            <p:spPr>
              <a:xfrm>
                <a:off x="873551" y="3819631"/>
                <a:ext cx="10444898" cy="227241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	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[Substitution of </a:t>
                </a:r>
                <a:r>
                  <a:rPr lang="en-GB" sz="20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Identicals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5.	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false’ is true </a:t>
                </a:r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	[T-Scheme]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	[Substitution of </a:t>
                </a:r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Identicals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2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	[Transitivity of Biconditional]</a:t>
                </a:r>
              </a:p>
              <a:p>
                <a:pPr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This version of the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uses circular-reference, but not self-reference!</a:t>
                </a: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E8D5F7-AD7A-5A57-E165-94A5E0751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3819631"/>
                <a:ext cx="10444898" cy="2272417"/>
              </a:xfrm>
              <a:prstGeom prst="rect">
                <a:avLst/>
              </a:prstGeom>
              <a:blipFill>
                <a:blip r:embed="rId3"/>
                <a:stretch>
                  <a:fillRect l="-583" t="-1613" b="-40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21DA67B-5051-A915-BBBE-7021206B8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21" y="1184210"/>
            <a:ext cx="3126505" cy="2610632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43568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Circular Liars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778906"/>
                <a:ext cx="7380860" cy="201593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can also come up with variations on the </a:t>
                </a:r>
                <a:r>
                  <a:rPr lang="en-US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US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which involve no self-reference!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</a:tabLst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false’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>
                  <a:spcAft>
                    <a:spcPts val="1000"/>
                  </a:spcAft>
                  <a:tabLst>
                    <a:tab pos="89693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true’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true’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[T-Scheme]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778906"/>
                <a:ext cx="7380860" cy="2015936"/>
              </a:xfrm>
              <a:prstGeom prst="rect">
                <a:avLst/>
              </a:prstGeom>
              <a:blipFill>
                <a:blip r:embed="rId2"/>
                <a:stretch>
                  <a:fillRect l="-743" t="-1813" b="-4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E8D5F7-AD7A-5A57-E165-94A5E07515C7}"/>
                  </a:ext>
                </a:extLst>
              </p:cNvPr>
              <p:cNvSpPr txBox="1"/>
              <p:nvPr/>
            </p:nvSpPr>
            <p:spPr>
              <a:xfrm>
                <a:off x="873551" y="3819631"/>
                <a:ext cx="10444898" cy="227241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	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[Substitution of </a:t>
                </a:r>
                <a:r>
                  <a:rPr lang="en-GB" sz="20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Identicals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5.	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false’ is true </a:t>
                </a:r>
                <a:r>
                  <a:rPr lang="en-GB" sz="20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[T-Scheme]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6.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	[Substitution of </a:t>
                </a:r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Identicals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2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	[Transitivity of Biconditional]</a:t>
                </a:r>
              </a:p>
              <a:p>
                <a:pPr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This version of the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uses circular-reference, but not self-reference!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E8D5F7-AD7A-5A57-E165-94A5E0751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3819631"/>
                <a:ext cx="10444898" cy="2272417"/>
              </a:xfrm>
              <a:prstGeom prst="rect">
                <a:avLst/>
              </a:prstGeom>
              <a:blipFill>
                <a:blip r:embed="rId3"/>
                <a:stretch>
                  <a:fillRect l="-583" t="-1613" b="-40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1EE5588-094A-A7FA-98B1-BD7C1C396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21" y="1184210"/>
            <a:ext cx="3126505" cy="2610632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75394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Circular Liars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778906"/>
                <a:ext cx="7380860" cy="201593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can also come up with variations on the </a:t>
                </a:r>
                <a:r>
                  <a:rPr lang="en-US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US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which involve no self-reference!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</a:tabLst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false’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true’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true’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[T-Scheme]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778906"/>
                <a:ext cx="7380860" cy="2015936"/>
              </a:xfrm>
              <a:prstGeom prst="rect">
                <a:avLst/>
              </a:prstGeom>
              <a:blipFill>
                <a:blip r:embed="rId2"/>
                <a:stretch>
                  <a:fillRect l="-743" t="-1813" b="-4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E8D5F7-AD7A-5A57-E165-94A5E07515C7}"/>
                  </a:ext>
                </a:extLst>
              </p:cNvPr>
              <p:cNvSpPr txBox="1"/>
              <p:nvPr/>
            </p:nvSpPr>
            <p:spPr>
              <a:xfrm>
                <a:off x="873551" y="3819631"/>
                <a:ext cx="10444898" cy="227241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	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[Substitution of </a:t>
                </a:r>
                <a:r>
                  <a:rPr lang="en-GB" sz="20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Identicals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5.	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false’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[T-Scheme]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6.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	[Substitution of </a:t>
                </a:r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Identicals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2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	[Transitivity of Biconditional]</a:t>
                </a:r>
              </a:p>
              <a:p>
                <a:pPr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This version of the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uses circular-reference, but not self-reference!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E8D5F7-AD7A-5A57-E165-94A5E0751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3819631"/>
                <a:ext cx="10444898" cy="2272417"/>
              </a:xfrm>
              <a:prstGeom prst="rect">
                <a:avLst/>
              </a:prstGeom>
              <a:blipFill>
                <a:blip r:embed="rId3"/>
                <a:stretch>
                  <a:fillRect l="-583" t="-1613" b="-40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77DEED7-0DDB-B205-8179-321CB9BA6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21" y="1184210"/>
            <a:ext cx="3126505" cy="2610632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26648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Circular Liars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778906"/>
                <a:ext cx="7380860" cy="201593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can also come up with variations on the </a:t>
                </a:r>
                <a:r>
                  <a:rPr lang="en-US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US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which involve no self-reference!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</a:tabLst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false’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true’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true’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[T-Scheme]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778906"/>
                <a:ext cx="7380860" cy="2015936"/>
              </a:xfrm>
              <a:prstGeom prst="rect">
                <a:avLst/>
              </a:prstGeom>
              <a:blipFill>
                <a:blip r:embed="rId2"/>
                <a:stretch>
                  <a:fillRect l="-743" t="-1813" b="-4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E8D5F7-AD7A-5A57-E165-94A5E07515C7}"/>
                  </a:ext>
                </a:extLst>
              </p:cNvPr>
              <p:cNvSpPr txBox="1"/>
              <p:nvPr/>
            </p:nvSpPr>
            <p:spPr>
              <a:xfrm>
                <a:off x="873551" y="3819631"/>
                <a:ext cx="10444898" cy="227241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	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[Substitution of </a:t>
                </a:r>
                <a:r>
                  <a:rPr lang="en-GB" sz="20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Identicals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5.	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false’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[T-Scheme]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6.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	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[Substitution of </a:t>
                </a:r>
                <a:r>
                  <a:rPr lang="en-GB" sz="20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Identicals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2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	[Transitivity of Biconditional]</a:t>
                </a:r>
              </a:p>
              <a:p>
                <a:pPr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This version of the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uses circular-reference, but not self-reference!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E8D5F7-AD7A-5A57-E165-94A5E0751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3819631"/>
                <a:ext cx="10444898" cy="2272417"/>
              </a:xfrm>
              <a:prstGeom prst="rect">
                <a:avLst/>
              </a:prstGeom>
              <a:blipFill>
                <a:blip r:embed="rId3"/>
                <a:stretch>
                  <a:fillRect l="-583" t="-1613" b="-40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70646ACB-9CD1-CBE8-94D3-1D3E7CD1B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21" y="1184210"/>
            <a:ext cx="3126505" cy="2610632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48369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Circular Liars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778906"/>
                <a:ext cx="7380860" cy="201593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can also come up with variations on the </a:t>
                </a:r>
                <a:r>
                  <a:rPr lang="en-US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US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which involve no self-reference!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</a:tabLst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false’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true’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true’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[T-Scheme]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778906"/>
                <a:ext cx="7380860" cy="2015936"/>
              </a:xfrm>
              <a:prstGeom prst="rect">
                <a:avLst/>
              </a:prstGeom>
              <a:blipFill>
                <a:blip r:embed="rId2"/>
                <a:stretch>
                  <a:fillRect l="-743" t="-1813" b="-4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E8D5F7-AD7A-5A57-E165-94A5E07515C7}"/>
                  </a:ext>
                </a:extLst>
              </p:cNvPr>
              <p:cNvSpPr txBox="1"/>
              <p:nvPr/>
            </p:nvSpPr>
            <p:spPr>
              <a:xfrm>
                <a:off x="873551" y="3819631"/>
                <a:ext cx="10444898" cy="227241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u="sng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u="sng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[Substitution of </a:t>
                </a:r>
                <a:r>
                  <a:rPr lang="en-GB" sz="20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Identicals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5.	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false’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[T-Scheme]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6.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u="sng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u="sng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	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[Substitution of </a:t>
                </a:r>
                <a:r>
                  <a:rPr lang="en-GB" sz="20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Identicals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2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	[Transitivity of Biconditional]</a:t>
                </a:r>
              </a:p>
              <a:p>
                <a:pPr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This version of the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uses circular-reference, but not self-reference!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E8D5F7-AD7A-5A57-E165-94A5E0751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3819631"/>
                <a:ext cx="10444898" cy="2272417"/>
              </a:xfrm>
              <a:prstGeom prst="rect">
                <a:avLst/>
              </a:prstGeom>
              <a:blipFill>
                <a:blip r:embed="rId3"/>
                <a:stretch>
                  <a:fillRect l="-583" t="-1613" b="-40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3324591-4A0E-A467-3F54-86F3CE611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21" y="1184210"/>
            <a:ext cx="3126505" cy="2610632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18618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Circular Liars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778906"/>
                <a:ext cx="7380860" cy="201593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can also come up with variations on the </a:t>
                </a:r>
                <a:r>
                  <a:rPr lang="en-US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US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which involve no self-reference!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</a:tabLst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false’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true’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true’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[T-Scheme]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778906"/>
                <a:ext cx="7380860" cy="2015936"/>
              </a:xfrm>
              <a:prstGeom prst="rect">
                <a:avLst/>
              </a:prstGeom>
              <a:blipFill>
                <a:blip r:embed="rId2"/>
                <a:stretch>
                  <a:fillRect l="-743" t="-1813" b="-4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FEE2F01-E3C3-CDA5-D539-9DE293608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21" y="1184210"/>
            <a:ext cx="3126505" cy="2610632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E8D5F7-AD7A-5A57-E165-94A5E07515C7}"/>
                  </a:ext>
                </a:extLst>
              </p:cNvPr>
              <p:cNvSpPr txBox="1"/>
              <p:nvPr/>
            </p:nvSpPr>
            <p:spPr>
              <a:xfrm>
                <a:off x="873551" y="3819631"/>
                <a:ext cx="10444898" cy="2708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u="sng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u="sng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[Substitution of </a:t>
                </a:r>
                <a:r>
                  <a:rPr lang="en-GB" sz="20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Identicals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5.	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false’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[T-Scheme]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6.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u="sng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u="sng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	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[Substitution of </a:t>
                </a:r>
                <a:r>
                  <a:rPr lang="en-GB" sz="20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Identicals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	</a:t>
                </a:r>
                <a:r>
                  <a:rPr lang="en-GB" sz="2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[Transitivity of Biconditional]</a:t>
                </a:r>
              </a:p>
              <a:p>
                <a:pPr lvl="1">
                  <a:spcAft>
                    <a:spcPts val="2000"/>
                  </a:spcAft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8.</a:t>
                </a:r>
                <a:r>
                  <a:rPr lang="en-GB" sz="2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</a:t>
                </a:r>
                <a:r>
                  <a:rPr lang="en-GB" sz="2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GB" sz="2000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[Bivalence]</a:t>
                </a: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  <a:tabLst>
                    <a:tab pos="896938" algn="l"/>
                    <a:tab pos="4662488" algn="l"/>
                  </a:tabLst>
                </a:pP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This version of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uses circular-reference, but not self-reference!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E8D5F7-AD7A-5A57-E165-94A5E0751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3819631"/>
                <a:ext cx="10444898" cy="2708434"/>
              </a:xfrm>
              <a:prstGeom prst="rect">
                <a:avLst/>
              </a:prstGeom>
              <a:blipFill>
                <a:blip r:embed="rId4"/>
                <a:stretch>
                  <a:fillRect l="-525" t="-1351" b="-31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712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46B0B06B-8441-7735-1B91-963B178BB2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30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Yablo’s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 Paradox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273215"/>
                <a:ext cx="8596374" cy="532453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can even come up with another paradox (</a:t>
                </a:r>
                <a:r>
                  <a:rPr lang="en-GB" sz="2000" b="1" dirty="0" err="1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Yablo’s</a:t>
                </a:r>
                <a:r>
                  <a:rPr lang="en-GB" sz="20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Paradox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which doesn’t involve circularity!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Consider an infinite sequence of sentences, like this: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for all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for all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&gt;2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for all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&gt;3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</a:t>
                </a:r>
              </a:p>
              <a:p>
                <a:pPr lvl="1">
                  <a:spcAft>
                    <a:spcPts val="2000"/>
                  </a:spcAft>
                  <a:tabLst>
                    <a:tab pos="89693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  <a:tabLst>
                    <a:tab pos="89693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paradox now runs as follows: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</a:t>
                </a:r>
              </a:p>
              <a:p>
                <a:pPr marL="914400" lvl="1" indent="-457200">
                  <a:spcAft>
                    <a:spcPts val="1000"/>
                  </a:spcAft>
                  <a:buAutoNum type="arabicPeriod" startAt="2"/>
                  <a:tabLst>
                    <a:tab pos="89693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 for all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</a:t>
                </a:r>
              </a:p>
              <a:p>
                <a:pPr marL="914400" lvl="1" indent="-457200">
                  <a:spcAft>
                    <a:spcPts val="1000"/>
                  </a:spcAft>
                  <a:buAutoNum type="arabicPeriod" startAt="3"/>
                  <a:tabLst>
                    <a:tab pos="89693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false, for all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AutoNum type="arabicPeriod" startAt="3"/>
                  <a:tabLst>
                    <a:tab pos="89693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in that case,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 for all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true!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273215"/>
                <a:ext cx="8596374" cy="5324535"/>
              </a:xfrm>
              <a:prstGeom prst="rect">
                <a:avLst/>
              </a:prstGeom>
              <a:blipFill>
                <a:blip r:embed="rId2"/>
                <a:stretch>
                  <a:fillRect l="-638" t="-115" b="-1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0A05941-61B7-4627-6893-92F5864E1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599" y="1895066"/>
            <a:ext cx="3321364" cy="3321364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8101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The Liar Paradox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666980"/>
            <a:ext cx="5392132" cy="4516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the Liar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Aside: satisfaction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Self-reference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The T-Scheme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strengthened liar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Tarski’s hierarchy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Expressive limitations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Tarski and natural language</a:t>
            </a:r>
          </a:p>
        </p:txBody>
      </p:sp>
    </p:spTree>
    <p:extLst>
      <p:ext uri="{BB962C8B-B14F-4D97-AF65-F5344CB8AC3E}">
        <p14:creationId xmlns:p14="http://schemas.microsoft.com/office/powerpoint/2010/main" val="2681285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Why Accept the T-Scheme?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2017009"/>
                <a:ext cx="10444898" cy="383694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(and all its variants) rely on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</a:t>
                </a:r>
              </a:p>
              <a:p>
                <a:pPr lvl="1">
                  <a:spcAft>
                    <a:spcPts val="2000"/>
                  </a:spcAft>
                  <a:tabLst>
                    <a:tab pos="895350" algn="l"/>
                  </a:tabLst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(T)	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42913" indent="-442913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895350" algn="l"/>
                  </a:tabLst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Later we will look at a standard solution to the </a:t>
                </a:r>
                <a:r>
                  <a:rPr lang="en-US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which involves restricting the </a:t>
                </a:r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</a:t>
                </a:r>
                <a:endParaRPr lang="en-US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42913" indent="-442913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895350" algn="l"/>
                  </a:tabLst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it will be helpful now to look at some reasons for accepting the </a:t>
                </a:r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</a:t>
                </a:r>
                <a:endParaRPr lang="en-US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42913" indent="-442913">
                  <a:spcAft>
                    <a:spcPts val="1000"/>
                  </a:spcAft>
                  <a:buFont typeface="Arial" panose="020B0604020202020204" pitchFamily="34" charset="0"/>
                  <a:buChar char="•"/>
                  <a:tabLst>
                    <a:tab pos="895350" algn="l"/>
                  </a:tabLst>
                </a:pPr>
                <a:r>
                  <a:rPr lang="en-US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 Types of Motivation</a:t>
                </a:r>
                <a:endParaRPr lang="en-US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+mj-lt"/>
                  <a:buAutoNum type="arabicPeriod"/>
                  <a:tabLst>
                    <a:tab pos="895350" algn="l"/>
                  </a:tabLst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What we want truth to </a:t>
                </a:r>
                <a:r>
                  <a:rPr lang="en-US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do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for us</a:t>
                </a:r>
              </a:p>
              <a:p>
                <a:pPr marL="914400" lvl="1" indent="-457200">
                  <a:spcAft>
                    <a:spcPts val="2000"/>
                  </a:spcAft>
                  <a:buFont typeface="+mj-lt"/>
                  <a:buAutoNum type="arabicPeriod"/>
                  <a:tabLst>
                    <a:tab pos="895350" algn="l"/>
                  </a:tabLst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Philosophical reflection on the very </a:t>
                </a:r>
                <a:r>
                  <a:rPr lang="en-US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concept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of truth</a:t>
                </a: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2017009"/>
                <a:ext cx="10444898" cy="3836948"/>
              </a:xfrm>
              <a:prstGeom prst="rect">
                <a:avLst/>
              </a:prstGeom>
              <a:blipFill>
                <a:blip r:embed="rId2"/>
                <a:stretch>
                  <a:fillRect l="-525" b="-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560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">
            <a:hlinkClick r:id="" action="ppaction://media"/>
            <a:extLst>
              <a:ext uri="{FF2B5EF4-FFF2-40B4-BE49-F238E27FC236}">
                <a16:creationId xmlns:a16="http://schemas.microsoft.com/office/drawing/2014/main" id="{F0728335-6692-F291-3DBD-68C8295D73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58138" y="3279619"/>
            <a:ext cx="6361567" cy="3578381"/>
          </a:xfrm>
          <a:prstGeom prst="rect">
            <a:avLst/>
          </a:prstGeom>
        </p:spPr>
      </p:pic>
      <p:pic>
        <p:nvPicPr>
          <p:cNvPr id="4" name="Video 2">
            <a:hlinkClick r:id="" action="ppaction://media"/>
            <a:extLst>
              <a:ext uri="{FF2B5EF4-FFF2-40B4-BE49-F238E27FC236}">
                <a16:creationId xmlns:a16="http://schemas.microsoft.com/office/drawing/2014/main" id="{74461E8D-D47A-06CB-4537-D2E49F31291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58138" y="3279618"/>
            <a:ext cx="6361567" cy="3578381"/>
          </a:xfrm>
          <a:prstGeom prst="rect">
            <a:avLst/>
          </a:prstGeom>
        </p:spPr>
      </p:pic>
      <p:pic>
        <p:nvPicPr>
          <p:cNvPr id="7" name="Video 3">
            <a:hlinkClick r:id="" action="ppaction://media"/>
            <a:extLst>
              <a:ext uri="{FF2B5EF4-FFF2-40B4-BE49-F238E27FC236}">
                <a16:creationId xmlns:a16="http://schemas.microsoft.com/office/drawing/2014/main" id="{DD1821FD-D356-09CC-313A-A8E54D76869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58137" y="3279617"/>
            <a:ext cx="6361567" cy="3578381"/>
          </a:xfrm>
          <a:prstGeom prst="rect">
            <a:avLst/>
          </a:prstGeom>
        </p:spPr>
      </p:pic>
      <p:pic>
        <p:nvPicPr>
          <p:cNvPr id="8" name="Video 4">
            <a:hlinkClick r:id="" action="ppaction://media"/>
            <a:extLst>
              <a:ext uri="{FF2B5EF4-FFF2-40B4-BE49-F238E27FC236}">
                <a16:creationId xmlns:a16="http://schemas.microsoft.com/office/drawing/2014/main" id="{7510789D-47C3-B2A5-01F1-5A34C289ADA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58136" y="3279617"/>
            <a:ext cx="6361568" cy="35783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What Does Truth </a:t>
            </a:r>
            <a:r>
              <a:rPr lang="en-GB" sz="3500" i="1" dirty="0">
                <a:latin typeface="Cambria" panose="02040503050406030204" pitchFamily="18" charset="0"/>
                <a:ea typeface="Cambria" panose="02040503050406030204" pitchFamily="18" charset="0"/>
              </a:rPr>
              <a:t>Do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209095"/>
                <a:ext cx="8831764" cy="545277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might make you think that truth is </a:t>
                </a:r>
                <a:r>
                  <a:rPr lang="en-GB" sz="2000" i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redundant</a:t>
                </a:r>
                <a:endParaRPr lang="en-GB" sz="20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>
                  <a:spcAft>
                    <a:spcPts val="2000"/>
                  </a:spcAft>
                  <a:tabLst>
                    <a:tab pos="896938" algn="l"/>
                  </a:tabLst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(T)	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not every ascription of truth can be straightforwardly eliminated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Intuitively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 following inference should be valid: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Everything Rob said is true. Rob said ‘logic is fun’. Therefore logic is fun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this inference relies on the left-to-right direction of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(T)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If ‘logic is fun’ is true, then logic is fun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Equally, this inference should be valid too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Nothing Rob said is true. Ethics is fun. Therefore Rob didn’t say ‘ethics is fun’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this inference relies on the right-to-left direction of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(T)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If ethics is fun, then ‘ethics is fun’ is true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209095"/>
                <a:ext cx="8831764" cy="5452775"/>
              </a:xfrm>
              <a:prstGeom prst="rect">
                <a:avLst/>
              </a:prstGeom>
              <a:blipFill>
                <a:blip r:embed="rId14"/>
                <a:stretch>
                  <a:fillRect l="-621" t="-112" r="-1173" b="-14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831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Infinite Conjunctions/Disjunctions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175785"/>
            <a:ext cx="10444898" cy="21441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You can think of truth-talk as allowing us to simulate </a:t>
            </a:r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infinite conjunctions/disjunctions</a:t>
            </a:r>
            <a:endParaRPr lang="en-US" sz="20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If we could write </a:t>
            </a:r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infinitely long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sentences, we could say things like this: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If Rob said ‘snow is white’, then snow is white; and if Rob said ‘2+2=5’, then 2+2=5; and…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Rob said ‘snow is white’ and snow is white; or Rob said ‘2+2=5’ and 2+2=5; or…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15FF3-BACF-F5E7-EC3C-3CDDE236C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0"/>
          <a:stretch/>
        </p:blipFill>
        <p:spPr>
          <a:xfrm>
            <a:off x="7903026" y="3453958"/>
            <a:ext cx="3317449" cy="3233197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B5F072-4469-A786-A5F6-86B91D345959}"/>
                  </a:ext>
                </a:extLst>
              </p:cNvPr>
              <p:cNvSpPr txBox="1"/>
              <p:nvPr/>
            </p:nvSpPr>
            <p:spPr>
              <a:xfrm>
                <a:off x="881294" y="3453958"/>
                <a:ext cx="6912878" cy="319574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can’t really write infinitely long sentences (we always stop short eventually!), but we can capture their content like this: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Everything Rob said is true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Something Rob said is true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we can only use this simulation if we accept the </a:t>
                </a:r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</a:t>
                </a:r>
              </a:p>
              <a:p>
                <a:pPr lvl="1">
                  <a:spcAft>
                    <a:spcPts val="2000"/>
                  </a:spcAft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(T)	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B5F072-4469-A786-A5F6-86B91D345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294" y="3453958"/>
                <a:ext cx="6912878" cy="3195747"/>
              </a:xfrm>
              <a:prstGeom prst="rect">
                <a:avLst/>
              </a:prstGeom>
              <a:blipFill>
                <a:blip r:embed="rId3"/>
                <a:stretch>
                  <a:fillRect l="-794" t="-1145" r="-176" b="-24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826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Disquotationalism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2145247"/>
            <a:ext cx="10444898" cy="35804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T-Scheme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also seems to be an important part of the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concept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of truth 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Some philosophers –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disquotationalists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– even think that the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T-Scheme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defines, or otherwise fully exhausts, the concept of truth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They think that truth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just is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 device for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disquoting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sentences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‘Snow is white’ is true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iff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snow is white: ‘snow is white’ appears in quotation marks on the left, and outside of them on the right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However, even if you think that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disquotationalism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goes too far, it still seems right to say that truth just wouldn’t be truth without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disquotation</a:t>
            </a:r>
            <a:endParaRPr lang="en-GB"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68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Truth and Meaning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555342"/>
                <a:ext cx="7258078" cy="476027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Aristotle’s Dictum: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‘To say of what is that it is not, or of what is not that it is, is false; while to say of what is that it is, or of what is not that it is not, is true’</a:t>
                </a:r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 modern gloss: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things are as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they are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the following scheme seems undeniable: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says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‘Snow is white’ says that snow is white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‘2+2=5’ says that 2+2=5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‘Logic is fun’ says that logic is fun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we combine the above definition of truth with the above scheme, we get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>
                  <a:spcAft>
                    <a:spcPts val="2000"/>
                  </a:spcAft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(T)	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555342"/>
                <a:ext cx="7258078" cy="4760278"/>
              </a:xfrm>
              <a:prstGeom prst="rect">
                <a:avLst/>
              </a:prstGeom>
              <a:blipFill>
                <a:blip r:embed="rId2"/>
                <a:stretch>
                  <a:fillRect l="-756" t="-256" r="-672" b="-17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9CA0023-6CCE-ED2A-B1C2-B137781AA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029" y="1683821"/>
            <a:ext cx="3588303" cy="450332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6110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The Liar Paradox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666980"/>
            <a:ext cx="5392132" cy="4516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the Liar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Aside: satisfaction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Self-reference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T-Scheme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The strengthened liar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Tarski’s hierarchy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Expressive limitations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Tarski and natural language</a:t>
            </a:r>
          </a:p>
        </p:txBody>
      </p:sp>
    </p:spTree>
    <p:extLst>
      <p:ext uri="{BB962C8B-B14F-4D97-AF65-F5344CB8AC3E}">
        <p14:creationId xmlns:p14="http://schemas.microsoft.com/office/powerpoint/2010/main" val="227058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Bivalence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27102"/>
                <a:ext cx="10444898" cy="501675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 Liar Paradox</a:t>
                </a:r>
              </a:p>
              <a:p>
                <a:pPr lvl="1">
                  <a:spcAft>
                    <a:spcPts val="1000"/>
                  </a:spcAft>
                  <a:tabLst>
                    <a:tab pos="895350" algn="l"/>
                    <a:tab pos="4667250" algn="l"/>
                  </a:tabLst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false’	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[Liar Sentence]</a:t>
                </a:r>
              </a:p>
              <a:p>
                <a:pPr lvl="1">
                  <a:spcAft>
                    <a:spcPts val="1000"/>
                  </a:spcAft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false’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[T-Scheme]</a:t>
                </a:r>
              </a:p>
              <a:p>
                <a:pPr lvl="1">
                  <a:spcAft>
                    <a:spcPts val="1000"/>
                  </a:spcAft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	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[Substitution of </a:t>
                </a:r>
                <a:r>
                  <a:rPr lang="en-GB" sz="20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Identicals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2000"/>
                  </a:spcAft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	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α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α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false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GB" sz="2000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[Bivalence: every sentence is true or false]</a:t>
                </a:r>
                <a:endParaRPr lang="en-GB" sz="2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As formulated,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only leads to a contradiction because we assumed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bivalence</a:t>
                </a:r>
                <a:endParaRPr lang="en-GB" sz="20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we didn’t assume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bivalence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we could consistently say that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sentence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neither true nor false</a:t>
                </a: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Many philosophers have thought that this is the key to solving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800100" lvl="1" indent="-342900">
                  <a:spcAft>
                    <a:spcPts val="2000"/>
                  </a:spcAft>
                  <a:buFont typeface="Cambria" panose="02040503050406030204" pitchFamily="18" charset="0"/>
                  <a:buChar char="–"/>
                  <a:tabLst>
                    <a:tab pos="895350" algn="l"/>
                    <a:tab pos="46672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sentence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defective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fails even to be false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27102"/>
                <a:ext cx="10444898" cy="5016758"/>
              </a:xfrm>
              <a:prstGeom prst="rect">
                <a:avLst/>
              </a:prstGeom>
              <a:blipFill>
                <a:blip r:embed="rId2"/>
                <a:stretch>
                  <a:fillRect l="-525" b="-3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873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Revenge!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337333"/>
                <a:ext cx="10444898" cy="519629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now consider a new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sentence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1">
                  <a:spcAft>
                    <a:spcPts val="2000"/>
                  </a:spcAft>
                  <a:tabLst>
                    <a:tab pos="892175" algn="l"/>
                  </a:tabLst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𝜖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𝜖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either false or neither true nor false</a:t>
                </a:r>
              </a:p>
              <a:p>
                <a:pPr marL="446088" indent="-446088">
                  <a:spcAft>
                    <a:spcPts val="1000"/>
                  </a:spcAft>
                  <a:buFont typeface="Arial" panose="020B0604020202020204" pitchFamily="34" charset="0"/>
                  <a:buChar char="•"/>
                  <a:tabLst>
                    <a:tab pos="892175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now present a new version of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>
                  <a:spcAft>
                    <a:spcPts val="1000"/>
                  </a:spcAft>
                  <a:tabLst>
                    <a:tab pos="895350" algn="l"/>
                    <a:tab pos="6640513" algn="l"/>
                  </a:tabLst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𝜖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𝜖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either false or neither true nor false’	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[New Liar Sentence]</a:t>
                </a:r>
              </a:p>
              <a:p>
                <a:pPr lvl="1">
                  <a:tabLst>
                    <a:tab pos="895350" algn="l"/>
                    <a:tab pos="6640513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𝜖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either false or neither true nor false’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892175" lvl="1">
                  <a:spcAft>
                    <a:spcPts val="1000"/>
                  </a:spcAft>
                  <a:tabLst>
                    <a:tab pos="896938" algn="l"/>
                    <a:tab pos="6640513" algn="l"/>
                  </a:tabLst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𝜖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either false or neither true nor false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[T-Scheme]</a:t>
                </a:r>
              </a:p>
              <a:p>
                <a:pPr lvl="1">
                  <a:spcAft>
                    <a:spcPts val="1000"/>
                  </a:spcAft>
                  <a:tabLst>
                    <a:tab pos="895350" algn="l"/>
                    <a:tab pos="6640513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𝜖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𝜖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either false or neither true nor false	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[Substitution of </a:t>
                </a:r>
                <a:r>
                  <a:rPr lang="en-GB" sz="20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Identicals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2000"/>
                  </a:spcAft>
                  <a:tabLst>
                    <a:tab pos="895350" algn="l"/>
                    <a:tab pos="6640513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𝜖</m:t>
                    </m:r>
                  </m:oMath>
                </a14:m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is true and either false or neither true nor false	</a:t>
                </a:r>
                <a:r>
                  <a:rPr lang="en-GB" sz="200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[Trivalence</a:t>
                </a:r>
                <a:r>
                  <a:rPr lang="en-GB" sz="2000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  <a:endParaRPr lang="en-GB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46088" indent="-446088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895350" algn="l"/>
                    <a:tab pos="6640513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is known as a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revenge paradox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introduced some new tools to solve the original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but then we used those very tools to develop a new version of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46088" indent="-446088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895350" algn="l"/>
                    <a:tab pos="6640513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One of the big challenges is to come up with a solution to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is immune to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revenge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337333"/>
                <a:ext cx="10444898" cy="5196294"/>
              </a:xfrm>
              <a:prstGeom prst="rect">
                <a:avLst/>
              </a:prstGeom>
              <a:blipFill>
                <a:blip r:embed="rId2"/>
                <a:stretch>
                  <a:fillRect l="-525" t="-117" b="-15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30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F6FE8B1E-8E5F-7091-BAD5-E2BF36E182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80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Strengthened Liar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503575"/>
                <a:ext cx="6221540" cy="201593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sentence is either false or neither true nor false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it is not true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observation has led philosophers to introduce the </a:t>
                </a:r>
                <a:r>
                  <a:rPr lang="en-US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strengthened liar sentence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1">
                  <a:spcAft>
                    <a:spcPts val="2000"/>
                  </a:spcAft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503575"/>
                <a:ext cx="6221540" cy="2015936"/>
              </a:xfrm>
              <a:prstGeom prst="rect">
                <a:avLst/>
              </a:prstGeom>
              <a:blipFill>
                <a:blip r:embed="rId2"/>
                <a:stretch>
                  <a:fillRect l="-881" t="-1818" r="-392" b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15E38FB-0EB4-5BB6-B220-34A00E554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091" y="1658733"/>
            <a:ext cx="4373018" cy="1705619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9033819-C3C2-0E81-3F35-283108A242A1}"/>
                  </a:ext>
                </a:extLst>
              </p:cNvPr>
              <p:cNvSpPr txBox="1"/>
              <p:nvPr/>
            </p:nvSpPr>
            <p:spPr>
              <a:xfrm>
                <a:off x="873551" y="3658945"/>
                <a:ext cx="10444898" cy="2708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46088" indent="-446088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leads to an especially resilient version of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</a:p>
              <a:p>
                <a:pPr lvl="1">
                  <a:spcAft>
                    <a:spcPts val="1000"/>
                  </a:spcAft>
                  <a:tabLst>
                    <a:tab pos="895350" algn="l"/>
                    <a:tab pos="5116513" algn="l"/>
                  </a:tabLst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	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[Strengthened Liar Sentence]</a:t>
                </a:r>
              </a:p>
              <a:p>
                <a:pPr lvl="1">
                  <a:spcAft>
                    <a:spcPts val="1000"/>
                  </a:spcAft>
                  <a:tabLst>
                    <a:tab pos="895350" algn="l"/>
                    <a:tab pos="5116513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[T-Scheme]</a:t>
                </a:r>
              </a:p>
              <a:p>
                <a:pPr lvl="1">
                  <a:spcAft>
                    <a:spcPts val="1000"/>
                  </a:spcAft>
                  <a:tabLst>
                    <a:tab pos="895350" algn="l"/>
                    <a:tab pos="5116513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	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[Substitution of </a:t>
                </a:r>
                <a:r>
                  <a:rPr lang="en-GB" sz="20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Identicals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2000"/>
                  </a:spcAft>
                  <a:tabLst>
                    <a:tab pos="895350" algn="l"/>
                    <a:tab pos="5116513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	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is true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λ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not true	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[Classical Logic]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</a:p>
              <a:p>
                <a:pPr marL="446088" indent="-446088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895350" algn="l"/>
                    <a:tab pos="5116513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what follows, this will be the version of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we will focus on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9033819-C3C2-0E81-3F35-283108A24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3658945"/>
                <a:ext cx="10444898" cy="2708434"/>
              </a:xfrm>
              <a:prstGeom prst="rect">
                <a:avLst/>
              </a:prstGeom>
              <a:blipFill>
                <a:blip r:embed="rId4"/>
                <a:stretch>
                  <a:fillRect l="-525" t="-1124" b="-29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397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No-Proposition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991359"/>
                <a:ext cx="10444898" cy="388824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One very tempting idea is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(i.e.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true) fails to express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proposition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proposition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supposed to be the truth-evaluable meaning of a sentence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the idea is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defective because it fails to express a truth-evaluable meaning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that is right, it surely follows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 (since it doesn’t express a truth-evaluable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proposition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if you assert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does not express a proposition’, you are committed to asserting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true’, and so you are committed to asserting the very sentence you said doesn’t express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proposition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991359"/>
                <a:ext cx="10444898" cy="3888244"/>
              </a:xfrm>
              <a:prstGeom prst="rect">
                <a:avLst/>
              </a:prstGeom>
              <a:blipFill>
                <a:blip r:embed="rId2"/>
                <a:stretch>
                  <a:fillRect l="-525" t="-470" b="-21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486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The Liar Paradox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666980"/>
            <a:ext cx="5392132" cy="4516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the Liar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Aside: satisfaction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Self-reference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T-Scheme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strengthened liar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Tarski’s hierarchy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Expressive limitations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Tarski and natural language</a:t>
            </a:r>
          </a:p>
        </p:txBody>
      </p:sp>
    </p:spTree>
    <p:extLst>
      <p:ext uri="{BB962C8B-B14F-4D97-AF65-F5344CB8AC3E}">
        <p14:creationId xmlns:p14="http://schemas.microsoft.com/office/powerpoint/2010/main" val="618749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Alfred Tarski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6693" y="1901587"/>
            <a:ext cx="7356049" cy="40677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No one did more to bring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Paradox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to serious academic attention than Alfred Tarski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He made philosophers realise that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Paradox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is not just a frivolous puzzle, but a serious problem in semantics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He also offered a solution to the paradox, which was the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standard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solution for a long time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Much of his work was formal, but he also wrote an informal, philosophical summary of his work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Tarski (1944), ‘The semantic conception of truth’.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Philosophy and Phenomenological Research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4, pp.341-376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73AA4-F8E7-DB99-0678-CB98698D0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785" y="1586549"/>
            <a:ext cx="3338240" cy="469785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8185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ormal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 Languages </a:t>
            </a:r>
            <a:r>
              <a:rPr lang="en-GB" sz="3500" i="1" dirty="0">
                <a:latin typeface="Cambria" panose="02040503050406030204" pitchFamily="18" charset="0"/>
                <a:ea typeface="Cambria" panose="02040503050406030204" pitchFamily="18" charset="0"/>
              </a:rPr>
              <a:t>Only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262467"/>
            <a:ext cx="6730538" cy="24519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Tarski focussed on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Paradox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as it appears in well-behaved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formal languages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(like FOL)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Tarski did not attempt to solve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Paradox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as it appears in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natural languages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(like English)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According to Tarski, natural languages do not have a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specified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EAA37F-575A-3EA3-7F3B-9E4FF7B7E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089" y="1337551"/>
            <a:ext cx="3458964" cy="2301784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232D05-26E1-F7B1-F03F-13F855644C5B}"/>
              </a:ext>
            </a:extLst>
          </p:cNvPr>
          <p:cNvSpPr txBox="1"/>
          <p:nvPr/>
        </p:nvSpPr>
        <p:spPr>
          <a:xfrm>
            <a:off x="873551" y="3720517"/>
            <a:ext cx="10444898" cy="2887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cannot lay down clear rules for determining what does and what doesn’t count as a sentence of English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 we can lay down such rules for FOL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Tarski denied that the problem of solving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Paradox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is only a rigorous logical problem when we are working with a language with a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specified structure</a:t>
            </a:r>
            <a:endParaRPr lang="en-GB" sz="20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Many philosophers disagree with Tarski, and think that we can’t just ignore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Paradox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natural languages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– we will come to that later!</a:t>
            </a:r>
          </a:p>
        </p:txBody>
      </p:sp>
    </p:spTree>
    <p:extLst>
      <p:ext uri="{BB962C8B-B14F-4D97-AF65-F5344CB8AC3E}">
        <p14:creationId xmlns:p14="http://schemas.microsoft.com/office/powerpoint/2010/main" val="17330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Semantic Closure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65575"/>
                <a:ext cx="10444898" cy="493981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language, </a:t>
                </a:r>
                <a:r>
                  <a:rPr lang="en-US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is 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semantically closed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it includes both of the following:</a:t>
                </a:r>
              </a:p>
              <a:p>
                <a:pPr marL="914400" lvl="1" indent="-457200">
                  <a:spcAft>
                    <a:spcPts val="1000"/>
                  </a:spcAft>
                  <a:buFont typeface="+mj-lt"/>
                  <a:buAutoNum type="arabicPeriod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Ways of referring to all the expressions in </a:t>
                </a:r>
                <a:r>
                  <a:rPr lang="en-US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(e.g. you can refer to the sentence ‘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𝐹𝑎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with the quote-name ‘ “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𝐹𝑎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” ’)</a:t>
                </a:r>
              </a:p>
              <a:p>
                <a:pPr marL="914400" lvl="1" indent="-457200">
                  <a:spcAft>
                    <a:spcPts val="2000"/>
                  </a:spcAft>
                  <a:buFont typeface="+mj-lt"/>
                  <a:buAutoNum type="arabicPeriod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predicate, ‘true’, which obeys the </a:t>
                </a:r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</a:t>
                </a: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when applied to sentences of </a:t>
                </a:r>
                <a:r>
                  <a:rPr lang="en-US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According to Tarski, the </a:t>
                </a:r>
                <a:r>
                  <a:rPr lang="en-US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US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just a successful demonstration that no consistent language can meet all of the following conditions:</a:t>
                </a:r>
              </a:p>
              <a:p>
                <a:pPr marL="914400" lvl="1" indent="-457200">
                  <a:spcAft>
                    <a:spcPts val="1000"/>
                  </a:spcAft>
                  <a:buAutoNum type="alphaLcParenBoth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Obeying </a:t>
                </a:r>
                <a:r>
                  <a:rPr lang="en-US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classical logic</a:t>
                </a:r>
                <a:r>
                  <a:rPr lang="en-US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(not necessarily in the sense of being bivalent, but in the sense of permitting all of the inference rules we covered for FOL in </a:t>
                </a:r>
                <a:r>
                  <a:rPr lang="en-US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Reason &amp; Argument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914400" lvl="1" indent="-457200">
                  <a:spcAft>
                    <a:spcPts val="1000"/>
                  </a:spcAft>
                  <a:buAutoNum type="alphaLcParenBoth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Containing the necessary resources to formulate </a:t>
                </a:r>
                <a:r>
                  <a:rPr lang="en-US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sentences</a:t>
                </a:r>
                <a:r>
                  <a:rPr lang="en-US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like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AutoNum type="alphaLcParenBoth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Being 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semantically closed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Tarski solved the </a:t>
                </a:r>
                <a:r>
                  <a:rPr lang="en-US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US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by rejecting (c) across the board: </a:t>
                </a:r>
                <a:r>
                  <a:rPr lang="en-US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no language</a:t>
                </a:r>
                <a:r>
                  <a:rPr lang="en-US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can be 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semantically closed</a:t>
                </a:r>
                <a:endParaRPr lang="en-US" sz="20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65575"/>
                <a:ext cx="10444898" cy="4939814"/>
              </a:xfrm>
              <a:prstGeom prst="rect">
                <a:avLst/>
              </a:prstGeom>
              <a:blipFill>
                <a:blip r:embed="rId2"/>
                <a:stretch>
                  <a:fillRect l="-525" t="-123" r="-1050" b="-16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795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No Closure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709231"/>
                <a:ext cx="10444898" cy="445250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Tarskian Slogan:</a:t>
                </a:r>
                <a:r>
                  <a:rPr lang="en-US" sz="2000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 language can contain its own truth predicate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you want to talk about which sentences are (or aren’t) true in language </a:t>
                </a:r>
                <a:r>
                  <a:rPr lang="en-US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you can’t do that in </a:t>
                </a:r>
                <a:r>
                  <a:rPr lang="en-US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itself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need to move to a more powerful language,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which contains a truth predicate for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(which we can write as ‘true-in-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’)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Although we can 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talk about truth-in-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we can’t use it to talk about truth-in-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you want to talk about truth-in-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you need to move to an even more powerful language,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Another way to put it:</a:t>
                </a:r>
                <a:r>
                  <a:rPr lang="en-GB" sz="2000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you want to do the semantics for some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object-language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you need to move to a more powerful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meta-language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709231"/>
                <a:ext cx="10444898" cy="4452501"/>
              </a:xfrm>
              <a:prstGeom prst="rect">
                <a:avLst/>
              </a:prstGeom>
              <a:blipFill>
                <a:blip r:embed="rId2"/>
                <a:stretch>
                  <a:fillRect l="-525" t="-274" r="-1050" b="-19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724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Tarski’s Hierarchy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991361"/>
                <a:ext cx="6303997" cy="388824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Tarskian Slogan:</a:t>
                </a:r>
                <a:r>
                  <a:rPr lang="en-US" sz="2000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 language can contain its own truth predicate</a:t>
                </a:r>
                <a:endParaRPr lang="en-US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includes sentences about the world (e.g. ‘2+2=4’), but none about truth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includes all the sentences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plus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’, which can be applied to the sentences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includes all the sentences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plus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’, which can be applied to the sentences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991361"/>
                <a:ext cx="6303997" cy="3888244"/>
              </a:xfrm>
              <a:prstGeom prst="rect">
                <a:avLst/>
              </a:prstGeom>
              <a:blipFill>
                <a:blip r:embed="rId2"/>
                <a:stretch>
                  <a:fillRect l="-870" t="-470" b="-21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271B77-24B8-9B71-EC81-3A16416CF22E}"/>
                  </a:ext>
                </a:extLst>
              </p:cNvPr>
              <p:cNvSpPr txBox="1"/>
              <p:nvPr/>
            </p:nvSpPr>
            <p:spPr>
              <a:xfrm>
                <a:off x="10080522" y="5951349"/>
                <a:ext cx="11159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271B77-24B8-9B71-EC81-3A16416CF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0522" y="5951349"/>
                <a:ext cx="111596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rapezoid 2">
            <a:extLst>
              <a:ext uri="{FF2B5EF4-FFF2-40B4-BE49-F238E27FC236}">
                <a16:creationId xmlns:a16="http://schemas.microsoft.com/office/drawing/2014/main" id="{F54CA684-D430-2A74-5F73-A02930CF3F3C}"/>
              </a:ext>
            </a:extLst>
          </p:cNvPr>
          <p:cNvSpPr/>
          <p:nvPr/>
        </p:nvSpPr>
        <p:spPr>
          <a:xfrm flipV="1">
            <a:off x="7914207" y="2106678"/>
            <a:ext cx="2931533" cy="3932902"/>
          </a:xfrm>
          <a:prstGeom prst="trapezoid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31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9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827A8E-2ACC-1EDD-9FD4-97A74EE74025}"/>
              </a:ext>
            </a:extLst>
          </p:cNvPr>
          <p:cNvCxnSpPr>
            <a:cxnSpLocks/>
          </p:cNvCxnSpPr>
          <p:nvPr/>
        </p:nvCxnSpPr>
        <p:spPr>
          <a:xfrm>
            <a:off x="8492150" y="5178582"/>
            <a:ext cx="1783533" cy="295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E6E11B-0369-9AB1-0315-B39DCB6FE392}"/>
                  </a:ext>
                </a:extLst>
              </p:cNvPr>
              <p:cNvSpPr txBox="1"/>
              <p:nvPr/>
            </p:nvSpPr>
            <p:spPr>
              <a:xfrm>
                <a:off x="10261005" y="5154010"/>
                <a:ext cx="436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E6E11B-0369-9AB1-0315-B39DCB6FE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1005" y="5154010"/>
                <a:ext cx="43601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43BC8F-0ED4-309F-8374-50F6F0261252}"/>
              </a:ext>
            </a:extLst>
          </p:cNvPr>
          <p:cNvCxnSpPr>
            <a:cxnSpLocks/>
          </p:cNvCxnSpPr>
          <p:nvPr/>
        </p:nvCxnSpPr>
        <p:spPr>
          <a:xfrm>
            <a:off x="8356349" y="4370147"/>
            <a:ext cx="2064146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22D00B-1EBE-676C-1D9E-C88B56D5E33D}"/>
                  </a:ext>
                </a:extLst>
              </p:cNvPr>
              <p:cNvSpPr txBox="1"/>
              <p:nvPr/>
            </p:nvSpPr>
            <p:spPr>
              <a:xfrm>
                <a:off x="10420495" y="4356672"/>
                <a:ext cx="436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22D00B-1EBE-676C-1D9E-C88B56D5E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0495" y="4356672"/>
                <a:ext cx="436016" cy="369332"/>
              </a:xfrm>
              <a:prstGeom prst="rect">
                <a:avLst/>
              </a:prstGeom>
              <a:blipFill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41AF66F-B43D-7DCA-FE71-1DE93A442580}"/>
                  </a:ext>
                </a:extLst>
              </p:cNvPr>
              <p:cNvSpPr txBox="1"/>
              <p:nvPr/>
            </p:nvSpPr>
            <p:spPr>
              <a:xfrm rot="16200000">
                <a:off x="9136565" y="3452099"/>
                <a:ext cx="436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GB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41AF66F-B43D-7DCA-FE71-1DE93A4425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136565" y="3452099"/>
                <a:ext cx="43601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EC6AF3E-F3F7-2CDD-8D2A-3A4C3DE4FEC2}"/>
              </a:ext>
            </a:extLst>
          </p:cNvPr>
          <p:cNvCxnSpPr>
            <a:cxnSpLocks/>
          </p:cNvCxnSpPr>
          <p:nvPr/>
        </p:nvCxnSpPr>
        <p:spPr>
          <a:xfrm>
            <a:off x="7914207" y="2106678"/>
            <a:ext cx="753955" cy="3932902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2F7CCE-2114-0E22-ECDC-FB9CAC4B7DEB}"/>
              </a:ext>
            </a:extLst>
          </p:cNvPr>
          <p:cNvCxnSpPr>
            <a:cxnSpLocks/>
          </p:cNvCxnSpPr>
          <p:nvPr/>
        </p:nvCxnSpPr>
        <p:spPr>
          <a:xfrm flipH="1">
            <a:off x="10108734" y="2106678"/>
            <a:ext cx="737006" cy="3932902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66D6EA5-1B0C-7610-5F88-DBB77C0911D0}"/>
              </a:ext>
            </a:extLst>
          </p:cNvPr>
          <p:cNvCxnSpPr>
            <a:cxnSpLocks/>
          </p:cNvCxnSpPr>
          <p:nvPr/>
        </p:nvCxnSpPr>
        <p:spPr>
          <a:xfrm flipH="1">
            <a:off x="8668162" y="6039580"/>
            <a:ext cx="1440572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62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8" grpId="0"/>
      <p:bldP spid="11" grpId="0"/>
      <p:bldP spid="3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Back to the T-Scheme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683583"/>
                <a:ext cx="10444898" cy="450379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Tarski rejected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as we had formulated it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because we assumed that there was a universal truth-predicate, rather than a hierarchy of language-specific truth-predicates</a:t>
                </a:r>
              </a:p>
              <a:p>
                <a:pPr lvl="1">
                  <a:spcAft>
                    <a:spcPts val="2000"/>
                  </a:spcAft>
                  <a:tabLst>
                    <a:tab pos="1168400" algn="l"/>
                  </a:tabLst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(T)	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true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42913" indent="-442913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he insisted that we should accept this reformulated version of the scheme for every sentence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>
                  <a:spcAft>
                    <a:spcPts val="2000"/>
                  </a:spcAft>
                  <a:tabLst>
                    <a:tab pos="1168400" algn="l"/>
                  </a:tabLst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	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42913" indent="-442913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 IMPORTANT POINTS</a:t>
                </a:r>
              </a:p>
              <a:p>
                <a:pPr marL="914400" lvl="1" indent="-457200">
                  <a:spcAft>
                    <a:spcPts val="1000"/>
                  </a:spcAft>
                  <a:buFont typeface="+mj-lt"/>
                  <a:buAutoNum type="arabicPeriod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Since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contains the predicate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’, it cannot itself be formulated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to formulate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we must move up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(or higher)</a:t>
                </a:r>
              </a:p>
              <a:p>
                <a:pPr marL="914400" lvl="1" indent="-457200">
                  <a:spcAft>
                    <a:spcPts val="2000"/>
                  </a:spcAft>
                  <a:buFont typeface="+mj-lt"/>
                  <a:buAutoNum type="arabicPeriod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doesn’t belong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‘ “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”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automatically false, since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not true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-in-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so, in general, you shouldn’t assume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holds for sentences not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683583"/>
                <a:ext cx="10444898" cy="4503797"/>
              </a:xfrm>
              <a:prstGeom prst="rect">
                <a:avLst/>
              </a:prstGeom>
              <a:blipFill>
                <a:blip r:embed="rId2"/>
                <a:stretch>
                  <a:fillRect l="-525" t="-271" r="-408" b="-1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15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Some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273214"/>
                <a:ext cx="10444898" cy="532453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1000"/>
                  </a:spcAft>
                  <a:tabLst>
                    <a:tab pos="625475" algn="l"/>
                  </a:tabLst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	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800100" lvl="1" indent="-342900">
                  <a:spcAft>
                    <a:spcPts val="1000"/>
                  </a:spcAft>
                  <a:buFontTx/>
                  <a:buChar char="–"/>
                  <a:tabLst>
                    <a:tab pos="625475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Each instance of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formulated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(and all later languages)</a:t>
                </a:r>
              </a:p>
              <a:p>
                <a:pPr marL="800100" lvl="1" indent="-342900">
                  <a:spcAft>
                    <a:spcPts val="2000"/>
                  </a:spcAft>
                  <a:buFontTx/>
                  <a:buChar char="–"/>
                  <a:tabLst>
                    <a:tab pos="625475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an instance of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acceptable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we substitute a sentence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Wingdings" panose="05000000000000000000" pitchFamily="2" charset="2"/>
                  <a:buChar char=""/>
                </a:pP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𝐹𝑎</m:t>
                    </m:r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𝐹𝑎</m:t>
                    </m:r>
                  </m:oMath>
                </a14:m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is an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acceptable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instance of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so long as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a sentence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Wingdings" panose="05000000000000000000" pitchFamily="2" charset="2"/>
                  <a:buChar char="ü"/>
                </a:pP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‘ “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𝐹𝑎</m:t>
                    </m:r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”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𝐹𝑎</m:t>
                    </m:r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is an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acceptable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instance of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because ‘ “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”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a sentence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Wingdings" panose="05000000000000000000" pitchFamily="2" charset="2"/>
                  <a:buChar char=""/>
                </a:pP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‘ “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𝐹𝑎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”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𝐹𝑎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is an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unacceptable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instance of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because ‘ “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”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not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sentence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in fact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tru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we should </a:t>
                </a:r>
                <a:r>
                  <a:rPr lang="en-GB" sz="2000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accept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 righthand side but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reject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 lefthand side, and so we should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reject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this biconditional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273214"/>
                <a:ext cx="10444898" cy="5324535"/>
              </a:xfrm>
              <a:prstGeom prst="rect">
                <a:avLst/>
              </a:prstGeom>
              <a:blipFill>
                <a:blip r:embed="rId2"/>
                <a:stretch>
                  <a:fillRect l="-583" t="-115" b="-1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840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>
            <a:hlinkClick r:id="" action="ppaction://media"/>
            <a:extLst>
              <a:ext uri="{FF2B5EF4-FFF2-40B4-BE49-F238E27FC236}">
                <a16:creationId xmlns:a16="http://schemas.microsoft.com/office/drawing/2014/main" id="{9F6E68A4-0EA7-B20D-B749-B0A5D20074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39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Solving the Liar Paradox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144975"/>
                <a:ext cx="10444898" cy="55810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starts with a sentence that says of itself that it is not true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we are no longer working with a single notion of truth; instead, we will have a different version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for each truth-predicate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next step of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would be to plug some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into the corresponding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this is an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unacceptable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instance of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because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talks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truth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can only be formulated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(and higher) languages!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no contradiction follows from this instance of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  <m:r>
                          <a:rPr lang="en-US" sz="2000" b="1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  <m:r>
                          <a:rPr lang="en-US" sz="2000" b="1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fact, we should </a:t>
                </a:r>
                <a:r>
                  <a:rPr lang="en-GB" sz="2000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accept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both sides of this biconditional!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144975"/>
                <a:ext cx="10444898" cy="5581015"/>
              </a:xfrm>
              <a:prstGeom prst="rect">
                <a:avLst/>
              </a:prstGeom>
              <a:blipFill>
                <a:blip r:embed="rId2"/>
                <a:stretch>
                  <a:fillRect l="-525" t="-109" r="-467" b="-14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099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No Cycles!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055201"/>
                <a:ext cx="10444898" cy="576055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is important that we think of our languages as forming a hierarchy of ever more powerful meta-languages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cannot, for example, allow that there might be two languages,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such that we can talk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truth</m:t>
                        </m:r>
                      </m:e>
                      <m:sub>
                        <m:r>
                          <a:rPr lang="en-US" sz="2000" b="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truth</m:t>
                        </m:r>
                      </m:e>
                      <m:sub>
                        <m:r>
                          <a:rPr lang="en-US" sz="2000" b="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could then form a version of the circular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as follows: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5468938" algn="l"/>
                  </a:tabLst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’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a sentence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5468938" algn="l"/>
                  </a:tabLst>
                </a:pP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’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a sentence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5468938" algn="l"/>
                  </a:tabLst>
                </a:pP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’ 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b="0" i="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sz="2000" b="0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5468938" algn="l"/>
                  </a:tabLst>
                </a:pPr>
                <a:r>
                  <a:rPr lang="en-US" sz="2000" dirty="0">
                    <a:ea typeface="Cambria" panose="02040503050406030204" pitchFamily="18" charset="0"/>
                  </a:rPr>
                  <a:t>4.	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b="0" i="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1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[Substitution of </a:t>
                </a:r>
                <a:r>
                  <a:rPr lang="en-GB" sz="20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Identicals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546893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5.	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’ 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sz="2000" b="0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546893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6.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b="0" i="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[Substitution of </a:t>
                </a:r>
                <a:r>
                  <a:rPr lang="en-GB" sz="20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Identicals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5468938" algn="l"/>
                  </a:tabLst>
                </a:pP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GB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20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is</m:t>
                    </m:r>
                    <m:r>
                      <m:rPr>
                        <m:nor/>
                      </m:rPr>
                      <a:rPr lang="en-GB" sz="20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GB" sz="2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[Transitivity of Biconditional]</a:t>
                </a:r>
              </a:p>
              <a:p>
                <a:pPr lvl="1">
                  <a:spcAft>
                    <a:spcPts val="2000"/>
                  </a:spcAft>
                  <a:tabLst>
                    <a:tab pos="896938" algn="l"/>
                    <a:tab pos="5468938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8.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is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[Classical Logic]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055201"/>
                <a:ext cx="10444898" cy="5760551"/>
              </a:xfrm>
              <a:prstGeom prst="rect">
                <a:avLst/>
              </a:prstGeom>
              <a:blipFill>
                <a:blip r:embed="rId2"/>
                <a:stretch>
                  <a:fillRect l="-525" b="-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F59DC91-3B52-2037-44CC-1AB88A5821B6}"/>
              </a:ext>
            </a:extLst>
          </p:cNvPr>
          <p:cNvSpPr/>
          <p:nvPr/>
        </p:nvSpPr>
        <p:spPr>
          <a:xfrm>
            <a:off x="3530850" y="4662539"/>
            <a:ext cx="1095468" cy="32592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8C504F-B3F8-D98F-13C5-BCA7188BF318}"/>
              </a:ext>
            </a:extLst>
          </p:cNvPr>
          <p:cNvSpPr/>
          <p:nvPr/>
        </p:nvSpPr>
        <p:spPr>
          <a:xfrm>
            <a:off x="2035519" y="5530164"/>
            <a:ext cx="1095468" cy="32592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09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The Liar Paradox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666980"/>
            <a:ext cx="5392132" cy="4516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the Liar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Aside: satisfaction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Self-reference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T-Scheme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strengthened liar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Tarski’s hierarchy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Expressive limitations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Tarski and natural language</a:t>
            </a:r>
          </a:p>
        </p:txBody>
      </p:sp>
    </p:spTree>
    <p:extLst>
      <p:ext uri="{BB962C8B-B14F-4D97-AF65-F5344CB8AC3E}">
        <p14:creationId xmlns:p14="http://schemas.microsoft.com/office/powerpoint/2010/main" val="62532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E5145DAA-AAF0-52CA-DD5B-AE646CF470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5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DE1B0380-452D-7113-73B5-B083CA0C35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46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>
            <a:hlinkClick r:id="" action="ppaction://media"/>
            <a:extLst>
              <a:ext uri="{FF2B5EF4-FFF2-40B4-BE49-F238E27FC236}">
                <a16:creationId xmlns:a16="http://schemas.microsoft.com/office/drawing/2014/main" id="{F9AF5293-42E1-8EA2-CC4C-9D43DD5A81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11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">
            <a:hlinkClick r:id="" action="ppaction://media"/>
            <a:extLst>
              <a:ext uri="{FF2B5EF4-FFF2-40B4-BE49-F238E27FC236}">
                <a16:creationId xmlns:a16="http://schemas.microsoft.com/office/drawing/2014/main" id="{9413AA29-4FDE-55F1-C111-C239127841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07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Generalising Across the Hierarchy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65575"/>
                <a:ext cx="10444898" cy="493981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Bivalence: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Every sentence is true or false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When people assert </a:t>
                </a:r>
                <a:r>
                  <a:rPr lang="en-GB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Bivalence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they do not usually think they are talking about some restricted set of sentences: they think that </a:t>
                </a:r>
                <a:r>
                  <a:rPr lang="en-GB" sz="2000" i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every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sentence is true or false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Likewise, when people reject </a:t>
                </a:r>
                <a:r>
                  <a:rPr lang="en-GB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Bivalence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they are denying that </a:t>
                </a:r>
                <a:r>
                  <a:rPr lang="en-GB" sz="2000" i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every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sentence is true or false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if Tarski is right, then we can’t take </a:t>
                </a:r>
                <a:r>
                  <a:rPr lang="en-GB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Bivalence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 a truly universal generalisation over every sentence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assert </a:t>
                </a:r>
                <a14:m>
                  <m:oMath xmlns:m="http://schemas.openxmlformats.org/officeDocument/2006/math">
                    <m:r>
                      <a:rPr lang="en-US" sz="2000" b="1" i="0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𝐁𝐢𝐯𝐚𝐥𝐞𝐧𝐜</m:t>
                    </m:r>
                    <m:sSub>
                      <m:sSubPr>
                        <m:ctrlPr>
                          <a:rPr lang="en-US" sz="20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for language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every sentence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false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</a:t>
                </a:r>
                <a14:m>
                  <m:oMath xmlns:m="http://schemas.openxmlformats.org/officeDocument/2006/math">
                    <m:r>
                      <a:rPr lang="en-US" sz="2000" b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𝐁𝐢𝐯𝐚𝐥𝐞𝐧𝐜</m:t>
                    </m:r>
                    <m:sSub>
                      <m:sSubPr>
                        <m:ctrlPr>
                          <a:rPr lang="en-US" sz="2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itself belongs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doesn’t apply to itself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then assert </a:t>
                </a:r>
                <a14:m>
                  <m:oMath xmlns:m="http://schemas.openxmlformats.org/officeDocument/2006/math">
                    <m:r>
                      <a:rPr lang="en-US" sz="2000" b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𝐁𝐢𝐯𝐚𝐥𝐞𝐧𝐜</m:t>
                    </m:r>
                    <m:sSub>
                      <m:sSubPr>
                        <m:ctrlPr>
                          <a:rPr lang="en-US" sz="2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  <m:r>
                          <a:rPr lang="en-US" sz="20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  <m:r>
                          <a:rPr lang="en-US" sz="20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that principle will belong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+2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also won’t apply to itself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65575"/>
                <a:ext cx="10444898" cy="4939814"/>
              </a:xfrm>
              <a:prstGeom prst="rect">
                <a:avLst/>
              </a:prstGeom>
              <a:blipFill>
                <a:blip r:embed="rId2"/>
                <a:stretch>
                  <a:fillRect l="-525" t="-123" b="-16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784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Expressive Limitations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2055479"/>
            <a:ext cx="8062219" cy="37600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Most solutions to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Paradox</a:t>
            </a:r>
            <a:r>
              <a:rPr lang="en-GB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seem to impose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expressive limitations</a:t>
            </a:r>
            <a:endParaRPr lang="en-GB" sz="20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There are apparently intelligible things that we want to say, but which the solution declares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inexpressible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seems like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Paradox</a:t>
            </a:r>
            <a:r>
              <a:rPr lang="en-GB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may force us to make a choice: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Either accept some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expressive limitations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… or face a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contradiction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Most philosophers choose the expressive limitations, but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dialetheists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would rather live with contradictions (see Lecture 10!)</a:t>
            </a:r>
          </a:p>
        </p:txBody>
      </p:sp>
      <p:pic>
        <p:nvPicPr>
          <p:cNvPr id="4" name="Graphic 3" descr="Scales of justice with solid fill">
            <a:extLst>
              <a:ext uri="{FF2B5EF4-FFF2-40B4-BE49-F238E27FC236}">
                <a16:creationId xmlns:a16="http://schemas.microsoft.com/office/drawing/2014/main" id="{32777DB0-D42B-A0C4-88F0-24FD84E39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6525" y="2969721"/>
            <a:ext cx="1931520" cy="19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3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Revenge Again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157799"/>
                <a:ext cx="10444898" cy="55553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Expressive limitations</a:t>
                </a:r>
                <a:r>
                  <a:rPr lang="en-US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are closely related to </a:t>
                </a:r>
                <a:r>
                  <a:rPr lang="en-US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revenge paradoxes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introduce some new tools to solve the original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but then we use those very tools to develop a new version of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are hit by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revenge paradoxes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when we try to overcome the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expressive limitations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imposed by a given solution to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Suppose we introduce a new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predicate that can be applied to any sentence that appears anywhere in Tarski’s hierarchy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could use this new predicate to formulate a version of </a:t>
                </a:r>
                <a:r>
                  <a:rPr lang="en-GB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Bivalence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applies to every sentence: every sentence (anywhere in the hierarchy)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false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we could also use it to reintroduce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</a:t>
                </a: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problem is especially pressing when we seem to need to violate the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expressive limitations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imposed by a solution in order to express that very solution</a:t>
                </a:r>
              </a:p>
              <a:p>
                <a:pPr marL="800100" lvl="1" indent="-3429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you can’t say that every sentence in Tarski’s hierarchy is true or false, then an important part of that solution is going unsaid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157799"/>
                <a:ext cx="10444898" cy="5555367"/>
              </a:xfrm>
              <a:prstGeom prst="rect">
                <a:avLst/>
              </a:prstGeom>
              <a:blipFill>
                <a:blip r:embed="rId2"/>
                <a:stretch>
                  <a:fillRect l="-525" t="-110" r="-700" b="-14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699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">
            <a:hlinkClick r:id="" action="ppaction://media"/>
            <a:extLst>
              <a:ext uri="{FF2B5EF4-FFF2-40B4-BE49-F238E27FC236}">
                <a16:creationId xmlns:a16="http://schemas.microsoft.com/office/drawing/2014/main" id="{E36F446E-08E8-6966-F4BF-730F5FA673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07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The Liar Paradox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666980"/>
            <a:ext cx="5392132" cy="4516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the Liar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Aside: satisfaction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Self-reference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T-Scheme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strengthened liar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Tarski’s hierarchy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Expressive limitations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Tarski and natural language</a:t>
            </a:r>
          </a:p>
        </p:txBody>
      </p:sp>
    </p:spTree>
    <p:extLst>
      <p:ext uri="{BB962C8B-B14F-4D97-AF65-F5344CB8AC3E}">
        <p14:creationId xmlns:p14="http://schemas.microsoft.com/office/powerpoint/2010/main" val="24494056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Going against Tarski’s Wishes…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6693" y="1965710"/>
            <a:ext cx="7356049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Tarski did not intend his solution to apply to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Paradox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as it appears in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natural languages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He thought that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natural languages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were too messy and ill-defined for there to be any rigorous solutions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However, most philosophers think that we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need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to solve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for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natural languages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Some think that this is the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real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version of the paradox, and any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formal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variant is just a simplified model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So, if were to go against Tarski’s wishes, how would his solution work for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natural languages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like English?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73AA4-F8E7-DB99-0678-CB98698D0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785" y="1586549"/>
            <a:ext cx="3338240" cy="469785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9890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A Hierarchy of English Languages?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2119599"/>
                <a:ext cx="10444898" cy="363176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 we straightforwardly ported over Tarski’s solution to English, we would need to say that there is a whole hierarchy of English languages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Englis</m:t>
                        </m:r>
                        <m:r>
                          <m:rPr>
                            <m:sty m:val="p"/>
                          </m:rPr>
                          <a:rPr lang="en-GB" sz="2000" i="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includes sentences about the world, but none about truth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Englis</m:t>
                        </m:r>
                        <m:r>
                          <m:rPr>
                            <m:sty m:val="p"/>
                          </m:rPr>
                          <a:rPr lang="en-GB" sz="2000" i="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all the sentences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English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plus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’, which can be applied to the sentences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English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Englis</m:t>
                        </m:r>
                        <m:r>
                          <m:rPr>
                            <m:sty m:val="p"/>
                          </m:rPr>
                          <a:rPr lang="en-GB" sz="2000" i="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all the sentences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English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plus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’, which can be applied to the sentences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English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But this is absurd!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2119599"/>
                <a:ext cx="10444898" cy="3631763"/>
              </a:xfrm>
              <a:prstGeom prst="rect">
                <a:avLst/>
              </a:prstGeom>
              <a:blipFill>
                <a:blip r:embed="rId2"/>
                <a:stretch>
                  <a:fillRect l="-525" t="-504" r="-117" b="-26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823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build="allAtOnce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">
            <a:hlinkClick r:id="" action="ppaction://media"/>
            <a:extLst>
              <a:ext uri="{FF2B5EF4-FFF2-40B4-BE49-F238E27FC236}">
                <a16:creationId xmlns:a16="http://schemas.microsoft.com/office/drawing/2014/main" id="{9C1C985B-309C-2123-1AB6-F92A3C1DB7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466856-4693-7CE1-AE84-7677996BE0EB}"/>
              </a:ext>
            </a:extLst>
          </p:cNvPr>
          <p:cNvSpPr txBox="1"/>
          <p:nvPr/>
        </p:nvSpPr>
        <p:spPr>
          <a:xfrm>
            <a:off x="5640309" y="2974063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466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EE44B3FA-DAF1-CC33-AE09-73935AD2E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1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More Plausibly…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593814"/>
                <a:ext cx="10444898" cy="468333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instead think that, although there is a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single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English language, it contains an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 hierarchy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of truth-predicates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used to evaluate English sentences that don’t mention truth (or other semantic notions)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used to evaluate English sentences that mention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truth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no higher notion of truth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used to evaluate English sentences that mention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truth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no higher notion of truth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Just as in Tarski’s theory, each truth-predicate is governed by a restricted version of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(for any sentence ‘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that doesn’t mention any notion of truth at or above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truth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GB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>
                  <a:spcAft>
                    <a:spcPts val="2000"/>
                  </a:spcAft>
                  <a:tabLst>
                    <a:tab pos="1168400" algn="l"/>
                  </a:tabLst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	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iff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593814"/>
                <a:ext cx="10444898" cy="4683333"/>
              </a:xfrm>
              <a:prstGeom prst="rect">
                <a:avLst/>
              </a:prstGeom>
              <a:blipFill>
                <a:blip r:embed="rId2"/>
                <a:stretch>
                  <a:fillRect l="-525" t="-130" r="-875" b="-16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125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Back to Truth and Meaning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01457"/>
                <a:ext cx="7537118" cy="50680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Aristotle’s Dictum: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‘To say of what is that it is not, or of what is not that it is, is false; while to say of what is that it is, or of what is not that it is not, is true’</a:t>
                </a:r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 modern gloss: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things are as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they are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 revised gloss: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things are as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says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they are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would need to think that different sentences have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different kinds of meaning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‘Snow is white’ has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kind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of meaning: 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says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snow is white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 “Snow is white”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has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another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kind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of meaning: 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says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‘snow is white’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is up to you whether you think this seems plausible!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01457"/>
                <a:ext cx="7537118" cy="5068054"/>
              </a:xfrm>
              <a:prstGeom prst="rect">
                <a:avLst/>
              </a:prstGeom>
              <a:blipFill>
                <a:blip r:embed="rId2"/>
                <a:stretch>
                  <a:fillRect l="-728" t="-241" r="-1132" b="-16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9CA0023-6CCE-ED2A-B1C2-B137781AA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46" y="1788614"/>
            <a:ext cx="3425449" cy="4298938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3285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Contextualism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183446"/>
                <a:ext cx="10444898" cy="550407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obviously don’t actually use predicates like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256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’; we just use the predicate ‘true’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we can think of the word ‘true’ as a kind of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indexical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whose extension changes in different contexts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Rough idea: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given use of ‘true’ should be interpreted as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where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as low as it can be while still making good sense of the speaker, given their intentions, purposes, etc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Examples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someone says ‘ “Snow is white” is true’, we can safely interpret that as ‘ “Snow is white”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tru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if someone says ‘ “ ‘Snow is white’ is true” is true’, we shouldn’t interpret that as      ‘ “ ‘Snow is white’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”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’, since that is automatically false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should instead interpret what they said as ‘ “ ‘Snow is white’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”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For more details, see: Burge (1979), ‘Semantical paradox’.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Journal of Philosophy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76, pp.169-198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183446"/>
                <a:ext cx="10444898" cy="5504071"/>
              </a:xfrm>
              <a:prstGeom prst="rect">
                <a:avLst/>
              </a:prstGeom>
              <a:blipFill>
                <a:blip r:embed="rId2"/>
                <a:stretch>
                  <a:fillRect l="-525" t="-111" r="-1050" b="-14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107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build="allAtOnce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">
            <a:hlinkClick r:id="" action="ppaction://media"/>
            <a:extLst>
              <a:ext uri="{FF2B5EF4-FFF2-40B4-BE49-F238E27FC236}">
                <a16:creationId xmlns:a16="http://schemas.microsoft.com/office/drawing/2014/main" id="{EE2650A8-05E3-3317-D51D-23BFDF1DAA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9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2">
            <a:hlinkClick r:id="" action="ppaction://media"/>
            <a:extLst>
              <a:ext uri="{FF2B5EF4-FFF2-40B4-BE49-F238E27FC236}">
                <a16:creationId xmlns:a16="http://schemas.microsoft.com/office/drawing/2014/main" id="{F143E088-B48A-142D-25AD-B2BA55426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16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5">
            <a:hlinkClick r:id="" action="ppaction://media"/>
            <a:extLst>
              <a:ext uri="{FF2B5EF4-FFF2-40B4-BE49-F238E27FC236}">
                <a16:creationId xmlns:a16="http://schemas.microsoft.com/office/drawing/2014/main" id="{7E965B60-92B1-268F-8EC5-3BC750A1D3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68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No Stable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209091"/>
                <a:ext cx="10444898" cy="545277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 problem case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Fatma: Nothing Simon says is true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Simon: Nothing Fatma says is true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need to assign indexes on Fatma’s and Simon’s uses of ‘true’; let’s just index Fatma’s as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Presumably Simon meant his assertion to apply to Fatma’s, and so we will need to index Simon’s use of ‘true’ as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</m:t>
                        </m:r>
                        <m:r>
                          <m:rPr>
                            <m:sty m:val="p"/>
                          </m:rPr>
                          <a:rPr lang="en-GB" sz="2000" i="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But now Fatma’s assertion doesn’t apply to Simon’s!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To fix this, Fatma’s use of ‘true’ must be interpreted as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+2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’; but then Simon’s should be interpreted as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+3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’, and round we go again!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Things can get even worse if Simon said ‘Everything Fatma says is true’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Kripke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(1975), ‘Outline of a theory of truth’.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Journal of Philosophy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72, pp.690-716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209091"/>
                <a:ext cx="10444898" cy="5452775"/>
              </a:xfrm>
              <a:prstGeom prst="rect">
                <a:avLst/>
              </a:prstGeom>
              <a:blipFill>
                <a:blip r:embed="rId2"/>
                <a:stretch>
                  <a:fillRect l="-525" t="-112" b="-14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853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For the Next Seminar and Lecture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2863390"/>
            <a:ext cx="10444898" cy="21441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Seminar Reading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Mackie (1972).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Truth, Probability and Paradox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(OUP), ch.6 (feel free to skip Sections 5 and 6)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Lecture Reading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Re-read Sainsbury (2009).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Paradoxes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(CUP), ch.6 (esp. Section 6.3)</a:t>
            </a:r>
          </a:p>
        </p:txBody>
      </p:sp>
    </p:spTree>
    <p:extLst>
      <p:ext uri="{BB962C8B-B14F-4D97-AF65-F5344CB8AC3E}">
        <p14:creationId xmlns:p14="http://schemas.microsoft.com/office/powerpoint/2010/main" val="559949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6">
            <a:hlinkClick r:id="" action="ppaction://media"/>
            <a:extLst>
              <a:ext uri="{FF2B5EF4-FFF2-40B4-BE49-F238E27FC236}">
                <a16:creationId xmlns:a16="http://schemas.microsoft.com/office/drawing/2014/main" id="{110BF6AD-A17A-CED3-044D-AE7D63B729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06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An Early Liar Paradox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657934"/>
            <a:ext cx="10444898" cy="45550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This was an early version of the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Paradox</a:t>
            </a:r>
            <a:endParaRPr lang="en-GB" sz="2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 Cretans says ‘All Cretans are liars’. If he is telling the truth, then he is lying. If he is lying, then he is telling the truth.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Contradiction!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This version of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has a few problems: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is unnecessarily complicated – lying isn’t just a matter of saying something false, but of </a:t>
            </a:r>
            <a:r>
              <a:rPr lang="en-GB" sz="20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intentionally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saying something false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first step in the paradox (if he is telling the truth, then he is lying) is warranted only if calling someone a liar means that they </a:t>
            </a:r>
            <a:r>
              <a:rPr lang="en-GB" sz="20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always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lie; but then the second step (if he is lying, then he is telling the truth) doesn’t follow, since he could be lying </a:t>
            </a:r>
            <a:r>
              <a:rPr lang="en-GB" sz="20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just this once</a:t>
            </a:r>
          </a:p>
          <a:p>
            <a:pPr marL="914400" lvl="1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some </a:t>
            </a:r>
            <a:r>
              <a:rPr lang="en-GB" sz="20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other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Cretan isn’t a liar, then the Cretan in our paradox has just said something straightforwardly false!</a:t>
            </a:r>
          </a:p>
        </p:txBody>
      </p:sp>
    </p:spTree>
    <p:extLst>
      <p:ext uri="{BB962C8B-B14F-4D97-AF65-F5344CB8AC3E}">
        <p14:creationId xmlns:p14="http://schemas.microsoft.com/office/powerpoint/2010/main" val="32866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8594</TotalTime>
  <Words>6580</Words>
  <Application>Microsoft Office PowerPoint</Application>
  <PresentationFormat>Widescreen</PresentationFormat>
  <Paragraphs>506</Paragraphs>
  <Slides>71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Arial</vt:lpstr>
      <vt:lpstr>Calibri</vt:lpstr>
      <vt:lpstr>Calibri Light</vt:lpstr>
      <vt:lpstr>Cambria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Trueman</dc:creator>
  <cp:lastModifiedBy>Rob Trueman</cp:lastModifiedBy>
  <cp:revision>1</cp:revision>
  <dcterms:created xsi:type="dcterms:W3CDTF">2023-11-08T13:49:59Z</dcterms:created>
  <dcterms:modified xsi:type="dcterms:W3CDTF">2023-11-25T19:03:56Z</dcterms:modified>
</cp:coreProperties>
</file>