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0" r:id="rId3"/>
    <p:sldId id="331" r:id="rId4"/>
    <p:sldId id="332" r:id="rId5"/>
    <p:sldId id="333" r:id="rId6"/>
    <p:sldId id="321" r:id="rId7"/>
    <p:sldId id="334" r:id="rId8"/>
    <p:sldId id="323" r:id="rId9"/>
    <p:sldId id="324" r:id="rId10"/>
    <p:sldId id="335" r:id="rId11"/>
    <p:sldId id="271" r:id="rId12"/>
    <p:sldId id="275" r:id="rId13"/>
    <p:sldId id="274" r:id="rId14"/>
    <p:sldId id="273" r:id="rId15"/>
    <p:sldId id="272" r:id="rId16"/>
    <p:sldId id="264" r:id="rId17"/>
    <p:sldId id="277" r:id="rId18"/>
    <p:sldId id="276" r:id="rId19"/>
    <p:sldId id="336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9" r:id="rId29"/>
    <p:sldId id="337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91" r:id="rId38"/>
    <p:sldId id="300" r:id="rId39"/>
    <p:sldId id="301" r:id="rId40"/>
    <p:sldId id="303" r:id="rId41"/>
    <p:sldId id="304" r:id="rId42"/>
    <p:sldId id="338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2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EA9A4F46-2754-4931-A85E-1A371F099768}">
          <p14:sldIdLst>
            <p14:sldId id="257"/>
          </p14:sldIdLst>
        </p14:section>
        <p14:section name="Restricted Quantification" id="{E58FF5D0-0A9B-4AE8-8FF8-D1196FB00C7E}">
          <p14:sldIdLst>
            <p14:sldId id="330"/>
            <p14:sldId id="331"/>
            <p14:sldId id="332"/>
            <p14:sldId id="333"/>
            <p14:sldId id="321"/>
            <p14:sldId id="334"/>
            <p14:sldId id="323"/>
            <p14:sldId id="324"/>
          </p14:sldIdLst>
        </p14:section>
        <p14:section name="Scope" id="{1A5549B5-752A-4820-844D-9E96A8A4F8F0}">
          <p14:sldIdLst>
            <p14:sldId id="335"/>
            <p14:sldId id="271"/>
            <p14:sldId id="275"/>
            <p14:sldId id="274"/>
            <p14:sldId id="273"/>
            <p14:sldId id="272"/>
            <p14:sldId id="264"/>
            <p14:sldId id="277"/>
            <p14:sldId id="276"/>
          </p14:sldIdLst>
        </p14:section>
        <p14:section name="Many-Place Predicates" id="{8463A8E5-936E-4F16-BCA6-837D7824CE22}">
          <p14:sldIdLst>
            <p14:sldId id="336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9"/>
          </p14:sldIdLst>
        </p14:section>
        <p14:section name="Multiple Generality" id="{657036A1-FE8C-4BA6-8ED1-BFC883B371E2}">
          <p14:sldIdLst>
            <p14:sldId id="337"/>
            <p14:sldId id="293"/>
            <p14:sldId id="294"/>
            <p14:sldId id="295"/>
            <p14:sldId id="296"/>
            <p14:sldId id="297"/>
            <p14:sldId id="298"/>
            <p14:sldId id="299"/>
            <p14:sldId id="291"/>
            <p14:sldId id="300"/>
            <p14:sldId id="301"/>
            <p14:sldId id="303"/>
            <p14:sldId id="304"/>
          </p14:sldIdLst>
        </p14:section>
        <p14:section name="Stepping Stone Paraphrases" id="{A8AD9684-6955-4631-821C-9E2E86702928}">
          <p14:sldIdLst>
            <p14:sldId id="338"/>
            <p14:sldId id="306"/>
            <p14:sldId id="307"/>
            <p14:sldId id="308"/>
            <p14:sldId id="309"/>
            <p14:sldId id="310"/>
            <p14:sldId id="311"/>
            <p14:sldId id="312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23F60-8891-4658-8639-0A5723D4F303}" v="413" dt="2022-10-24T08:30:5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05F23F60-8891-4658-8639-0A5723D4F303}"/>
    <pc:docChg chg="addSld delSld modSld sldOrd addSection modSection">
      <pc:chgData name="Robert" userId="8e610f215beb07b7" providerId="LiveId" clId="{05F23F60-8891-4658-8639-0A5723D4F303}" dt="2022-10-24T08:30:58.522" v="658" actId="20577"/>
      <pc:docMkLst>
        <pc:docMk/>
      </pc:docMkLst>
      <pc:sldChg chg="modSp mod">
        <pc:chgData name="Robert" userId="8e610f215beb07b7" providerId="LiveId" clId="{05F23F60-8891-4658-8639-0A5723D4F303}" dt="2022-10-14T15:25:48.521" v="39" actId="20577"/>
        <pc:sldMkLst>
          <pc:docMk/>
          <pc:sldMk cId="3244483366" sldId="257"/>
        </pc:sldMkLst>
        <pc:spChg chg="mod">
          <ac:chgData name="Robert" userId="8e610f215beb07b7" providerId="LiveId" clId="{05F23F60-8891-4658-8639-0A5723D4F303}" dt="2022-10-14T15:25:48.521" v="39" actId="20577"/>
          <ac:spMkLst>
            <pc:docMk/>
            <pc:sldMk cId="3244483366" sldId="257"/>
            <ac:spMk id="9" creationId="{791AB2EA-5555-67F1-B706-6818A2D701CB}"/>
          </ac:spMkLst>
        </pc:spChg>
      </pc:sldChg>
      <pc:sldChg chg="del">
        <pc:chgData name="Robert" userId="8e610f215beb07b7" providerId="LiveId" clId="{05F23F60-8891-4658-8639-0A5723D4F303}" dt="2022-10-14T15:37:35.354" v="605" actId="47"/>
        <pc:sldMkLst>
          <pc:docMk/>
          <pc:sldMk cId="2629452768" sldId="270"/>
        </pc:sldMkLst>
      </pc:sldChg>
      <pc:sldChg chg="del">
        <pc:chgData name="Robert" userId="8e610f215beb07b7" providerId="LiveId" clId="{05F23F60-8891-4658-8639-0A5723D4F303}" dt="2022-10-14T15:37:54.362" v="611" actId="47"/>
        <pc:sldMkLst>
          <pc:docMk/>
          <pc:sldMk cId="1860880419" sldId="278"/>
        </pc:sldMkLst>
      </pc:sldChg>
      <pc:sldChg chg="del">
        <pc:chgData name="Robert" userId="8e610f215beb07b7" providerId="LiveId" clId="{05F23F60-8891-4658-8639-0A5723D4F303}" dt="2022-10-14T15:38:03.485" v="614" actId="47"/>
        <pc:sldMkLst>
          <pc:docMk/>
          <pc:sldMk cId="1779467564" sldId="290"/>
        </pc:sldMkLst>
      </pc:sldChg>
      <pc:sldChg chg="del">
        <pc:chgData name="Robert" userId="8e610f215beb07b7" providerId="LiveId" clId="{05F23F60-8891-4658-8639-0A5723D4F303}" dt="2022-10-14T15:38:12.194" v="617" actId="47"/>
        <pc:sldMkLst>
          <pc:docMk/>
          <pc:sldMk cId="281148480" sldId="305"/>
        </pc:sldMkLst>
      </pc:sldChg>
      <pc:sldChg chg="modSp modAnim">
        <pc:chgData name="Robert" userId="8e610f215beb07b7" providerId="LiveId" clId="{05F23F60-8891-4658-8639-0A5723D4F303}" dt="2022-10-24T08:30:58.522" v="658" actId="20577"/>
        <pc:sldMkLst>
          <pc:docMk/>
          <pc:sldMk cId="1458723453" sldId="310"/>
        </pc:sldMkLst>
        <pc:spChg chg="mod">
          <ac:chgData name="Robert" userId="8e610f215beb07b7" providerId="LiveId" clId="{05F23F60-8891-4658-8639-0A5723D4F303}" dt="2022-10-24T08:30:58.522" v="658" actId="20577"/>
          <ac:spMkLst>
            <pc:docMk/>
            <pc:sldMk cId="1458723453" sldId="310"/>
            <ac:spMk id="4" creationId="{771ABFF7-B847-3631-F89A-15E66849548F}"/>
          </ac:spMkLst>
        </pc:spChg>
      </pc:sldChg>
      <pc:sldChg chg="modSp modAnim">
        <pc:chgData name="Robert" userId="8e610f215beb07b7" providerId="LiveId" clId="{05F23F60-8891-4658-8639-0A5723D4F303}" dt="2022-10-24T08:30:52.602" v="650" actId="20577"/>
        <pc:sldMkLst>
          <pc:docMk/>
          <pc:sldMk cId="3236934617" sldId="312"/>
        </pc:sldMkLst>
        <pc:spChg chg="mod">
          <ac:chgData name="Robert" userId="8e610f215beb07b7" providerId="LiveId" clId="{05F23F60-8891-4658-8639-0A5723D4F303}" dt="2022-10-24T08:10:05.814" v="628" actId="207"/>
          <ac:spMkLst>
            <pc:docMk/>
            <pc:sldMk cId="3236934617" sldId="312"/>
            <ac:spMk id="2" creationId="{9B0E5A30-EFAD-BE04-B955-08C49B837248}"/>
          </ac:spMkLst>
        </pc:spChg>
        <pc:spChg chg="mod">
          <ac:chgData name="Robert" userId="8e610f215beb07b7" providerId="LiveId" clId="{05F23F60-8891-4658-8639-0A5723D4F303}" dt="2022-10-24T08:11:08.407" v="640" actId="20577"/>
          <ac:spMkLst>
            <pc:docMk/>
            <pc:sldMk cId="3236934617" sldId="312"/>
            <ac:spMk id="4" creationId="{771ABFF7-B847-3631-F89A-15E66849548F}"/>
          </ac:spMkLst>
        </pc:spChg>
      </pc:sldChg>
      <pc:sldChg chg="add del">
        <pc:chgData name="Robert" userId="8e610f215beb07b7" providerId="LiveId" clId="{05F23F60-8891-4658-8639-0A5723D4F303}" dt="2022-10-14T15:26:38.994" v="104" actId="47"/>
        <pc:sldMkLst>
          <pc:docMk/>
          <pc:sldMk cId="2491406639" sldId="319"/>
        </pc:sldMkLst>
      </pc:sldChg>
      <pc:sldChg chg="add del">
        <pc:chgData name="Robert" userId="8e610f215beb07b7" providerId="LiveId" clId="{05F23F60-8891-4658-8639-0A5723D4F303}" dt="2022-10-14T15:31:41.277" v="238" actId="47"/>
        <pc:sldMkLst>
          <pc:docMk/>
          <pc:sldMk cId="3765481882" sldId="320"/>
        </pc:sldMkLst>
      </pc:sldChg>
      <pc:sldChg chg="modSp add modAnim">
        <pc:chgData name="Robert" userId="8e610f215beb07b7" providerId="LiveId" clId="{05F23F60-8891-4658-8639-0A5723D4F303}" dt="2022-10-14T15:35:14.215" v="487" actId="20577"/>
        <pc:sldMkLst>
          <pc:docMk/>
          <pc:sldMk cId="3094460423" sldId="321"/>
        </pc:sldMkLst>
        <pc:spChg chg="mod">
          <ac:chgData name="Robert" userId="8e610f215beb07b7" providerId="LiveId" clId="{05F23F60-8891-4658-8639-0A5723D4F303}" dt="2022-10-14T15:35:14.215" v="487" actId="20577"/>
          <ac:spMkLst>
            <pc:docMk/>
            <pc:sldMk cId="3094460423" sldId="321"/>
            <ac:spMk id="10" creationId="{229D3D3C-54A6-5EDF-0F09-4AB2E7D2A710}"/>
          </ac:spMkLst>
        </pc:spChg>
      </pc:sldChg>
      <pc:sldChg chg="add del">
        <pc:chgData name="Robert" userId="8e610f215beb07b7" providerId="LiveId" clId="{05F23F60-8891-4658-8639-0A5723D4F303}" dt="2022-10-14T15:36:56.689" v="602" actId="47"/>
        <pc:sldMkLst>
          <pc:docMk/>
          <pc:sldMk cId="483273022" sldId="322"/>
        </pc:sldMkLst>
      </pc:sldChg>
      <pc:sldChg chg="add">
        <pc:chgData name="Robert" userId="8e610f215beb07b7" providerId="LiveId" clId="{05F23F60-8891-4658-8639-0A5723D4F303}" dt="2022-10-14T15:25:16.610" v="0"/>
        <pc:sldMkLst>
          <pc:docMk/>
          <pc:sldMk cId="104094202" sldId="323"/>
        </pc:sldMkLst>
      </pc:sldChg>
      <pc:sldChg chg="add">
        <pc:chgData name="Robert" userId="8e610f215beb07b7" providerId="LiveId" clId="{05F23F60-8891-4658-8639-0A5723D4F303}" dt="2022-10-14T15:25:16.610" v="0"/>
        <pc:sldMkLst>
          <pc:docMk/>
          <pc:sldMk cId="3173957619" sldId="324"/>
        </pc:sldMkLst>
      </pc:sldChg>
      <pc:sldChg chg="modSp add modAnim">
        <pc:chgData name="Robert" userId="8e610f215beb07b7" providerId="LiveId" clId="{05F23F60-8891-4658-8639-0A5723D4F303}" dt="2022-10-14T15:38:31.724" v="619"/>
        <pc:sldMkLst>
          <pc:docMk/>
          <pc:sldMk cId="1909426597" sldId="330"/>
        </pc:sldMkLst>
        <pc:spChg chg="mod">
          <ac:chgData name="Robert" userId="8e610f215beb07b7" providerId="LiveId" clId="{05F23F60-8891-4658-8639-0A5723D4F303}" dt="2022-10-14T15:26:32.858" v="103" actId="20577"/>
          <ac:spMkLst>
            <pc:docMk/>
            <pc:sldMk cId="1909426597" sldId="330"/>
            <ac:spMk id="6" creationId="{2AABBCCE-2676-A988-D790-9F1F0FEEE446}"/>
          </ac:spMkLst>
        </pc:spChg>
        <pc:spChg chg="mod">
          <ac:chgData name="Robert" userId="8e610f215beb07b7" providerId="LiveId" clId="{05F23F60-8891-4658-8639-0A5723D4F303}" dt="2022-10-14T15:26:27.262" v="78" actId="207"/>
          <ac:spMkLst>
            <pc:docMk/>
            <pc:sldMk cId="1909426597" sldId="330"/>
            <ac:spMk id="10" creationId="{331CB597-D19E-5C7C-2974-3E5262715FCB}"/>
          </ac:spMkLst>
        </pc:spChg>
      </pc:sldChg>
      <pc:sldChg chg="modSp add mod">
        <pc:chgData name="Robert" userId="8e610f215beb07b7" providerId="LiveId" clId="{05F23F60-8891-4658-8639-0A5723D4F303}" dt="2022-10-14T15:31:26.263" v="236" actId="1036"/>
        <pc:sldMkLst>
          <pc:docMk/>
          <pc:sldMk cId="2209682473" sldId="331"/>
        </pc:sldMkLst>
        <pc:spChg chg="mod">
          <ac:chgData name="Robert" userId="8e610f215beb07b7" providerId="LiveId" clId="{05F23F60-8891-4658-8639-0A5723D4F303}" dt="2022-10-14T15:30:29.666" v="183" actId="20577"/>
          <ac:spMkLst>
            <pc:docMk/>
            <pc:sldMk cId="2209682473" sldId="331"/>
            <ac:spMk id="2" creationId="{4CC233E6-AD16-7FE0-2CD8-1C2432C30481}"/>
          </ac:spMkLst>
        </pc:spChg>
        <pc:spChg chg="mod">
          <ac:chgData name="Robert" userId="8e610f215beb07b7" providerId="LiveId" clId="{05F23F60-8891-4658-8639-0A5723D4F303}" dt="2022-10-14T15:31:07.673" v="234" actId="20577"/>
          <ac:spMkLst>
            <pc:docMk/>
            <pc:sldMk cId="2209682473" sldId="331"/>
            <ac:spMk id="3" creationId="{A495E085-E4D6-995B-2E5D-2328169CD7AA}"/>
          </ac:spMkLst>
        </pc:spChg>
        <pc:spChg chg="mod">
          <ac:chgData name="Robert" userId="8e610f215beb07b7" providerId="LiveId" clId="{05F23F60-8891-4658-8639-0A5723D4F303}" dt="2022-10-14T15:31:26.263" v="236" actId="1036"/>
          <ac:spMkLst>
            <pc:docMk/>
            <pc:sldMk cId="2209682473" sldId="331"/>
            <ac:spMk id="5" creationId="{9546D3BA-6F56-C7E2-DF00-AB6D34A6181C}"/>
          </ac:spMkLst>
        </pc:spChg>
      </pc:sldChg>
      <pc:sldChg chg="modSp add mod">
        <pc:chgData name="Robert" userId="8e610f215beb07b7" providerId="LiveId" clId="{05F23F60-8891-4658-8639-0A5723D4F303}" dt="2022-10-14T15:32:28.410" v="341" actId="1035"/>
        <pc:sldMkLst>
          <pc:docMk/>
          <pc:sldMk cId="707391620" sldId="332"/>
        </pc:sldMkLst>
        <pc:spChg chg="mod">
          <ac:chgData name="Robert" userId="8e610f215beb07b7" providerId="LiveId" clId="{05F23F60-8891-4658-8639-0A5723D4F303}" dt="2022-10-14T15:31:48.411" v="248" actId="20577"/>
          <ac:spMkLst>
            <pc:docMk/>
            <pc:sldMk cId="707391620" sldId="332"/>
            <ac:spMk id="2" creationId="{4CC233E6-AD16-7FE0-2CD8-1C2432C30481}"/>
          </ac:spMkLst>
        </pc:spChg>
        <pc:spChg chg="mod">
          <ac:chgData name="Robert" userId="8e610f215beb07b7" providerId="LiveId" clId="{05F23F60-8891-4658-8639-0A5723D4F303}" dt="2022-10-14T15:32:11.822" v="294" actId="20577"/>
          <ac:spMkLst>
            <pc:docMk/>
            <pc:sldMk cId="707391620" sldId="332"/>
            <ac:spMk id="3" creationId="{A495E085-E4D6-995B-2E5D-2328169CD7AA}"/>
          </ac:spMkLst>
        </pc:spChg>
        <pc:spChg chg="mod">
          <ac:chgData name="Robert" userId="8e610f215beb07b7" providerId="LiveId" clId="{05F23F60-8891-4658-8639-0A5723D4F303}" dt="2022-10-14T15:32:28.410" v="341" actId="1035"/>
          <ac:spMkLst>
            <pc:docMk/>
            <pc:sldMk cId="707391620" sldId="332"/>
            <ac:spMk id="5" creationId="{9546D3BA-6F56-C7E2-DF00-AB6D34A6181C}"/>
          </ac:spMkLst>
        </pc:spChg>
      </pc:sldChg>
      <pc:sldChg chg="modSp add mod">
        <pc:chgData name="Robert" userId="8e610f215beb07b7" providerId="LiveId" clId="{05F23F60-8891-4658-8639-0A5723D4F303}" dt="2022-10-14T15:34:56.057" v="465" actId="20577"/>
        <pc:sldMkLst>
          <pc:docMk/>
          <pc:sldMk cId="3613871414" sldId="333"/>
        </pc:sldMkLst>
        <pc:spChg chg="mod">
          <ac:chgData name="Robert" userId="8e610f215beb07b7" providerId="LiveId" clId="{05F23F60-8891-4658-8639-0A5723D4F303}" dt="2022-10-14T15:34:56.057" v="465" actId="20577"/>
          <ac:spMkLst>
            <pc:docMk/>
            <pc:sldMk cId="3613871414" sldId="333"/>
            <ac:spMk id="2" creationId="{4CC233E6-AD16-7FE0-2CD8-1C2432C30481}"/>
          </ac:spMkLst>
        </pc:spChg>
        <pc:spChg chg="mod">
          <ac:chgData name="Robert" userId="8e610f215beb07b7" providerId="LiveId" clId="{05F23F60-8891-4658-8639-0A5723D4F303}" dt="2022-10-14T15:34:10.793" v="440" actId="20577"/>
          <ac:spMkLst>
            <pc:docMk/>
            <pc:sldMk cId="3613871414" sldId="333"/>
            <ac:spMk id="3" creationId="{A495E085-E4D6-995B-2E5D-2328169CD7AA}"/>
          </ac:spMkLst>
        </pc:spChg>
        <pc:spChg chg="mod">
          <ac:chgData name="Robert" userId="8e610f215beb07b7" providerId="LiveId" clId="{05F23F60-8891-4658-8639-0A5723D4F303}" dt="2022-10-14T15:34:35.291" v="458" actId="1036"/>
          <ac:spMkLst>
            <pc:docMk/>
            <pc:sldMk cId="3613871414" sldId="333"/>
            <ac:spMk id="5" creationId="{9546D3BA-6F56-C7E2-DF00-AB6D34A6181C}"/>
          </ac:spMkLst>
        </pc:spChg>
      </pc:sldChg>
      <pc:sldChg chg="modSp add mod modAnim">
        <pc:chgData name="Robert" userId="8e610f215beb07b7" providerId="LiveId" clId="{05F23F60-8891-4658-8639-0A5723D4F303}" dt="2022-10-14T15:36:38.183" v="601" actId="1035"/>
        <pc:sldMkLst>
          <pc:docMk/>
          <pc:sldMk cId="1134988456" sldId="334"/>
        </pc:sldMkLst>
        <pc:spChg chg="mod">
          <ac:chgData name="Robert" userId="8e610f215beb07b7" providerId="LiveId" clId="{05F23F60-8891-4658-8639-0A5723D4F303}" dt="2022-10-14T15:35:44.581" v="512" actId="20577"/>
          <ac:spMkLst>
            <pc:docMk/>
            <pc:sldMk cId="1134988456" sldId="334"/>
            <ac:spMk id="2" creationId="{4CC233E6-AD16-7FE0-2CD8-1C2432C30481}"/>
          </ac:spMkLst>
        </pc:spChg>
        <pc:spChg chg="mod">
          <ac:chgData name="Robert" userId="8e610f215beb07b7" providerId="LiveId" clId="{05F23F60-8891-4658-8639-0A5723D4F303}" dt="2022-10-14T15:36:22.220" v="577" actId="20577"/>
          <ac:spMkLst>
            <pc:docMk/>
            <pc:sldMk cId="1134988456" sldId="334"/>
            <ac:spMk id="3" creationId="{A495E085-E4D6-995B-2E5D-2328169CD7AA}"/>
          </ac:spMkLst>
        </pc:spChg>
        <pc:spChg chg="mod">
          <ac:chgData name="Robert" userId="8e610f215beb07b7" providerId="LiveId" clId="{05F23F60-8891-4658-8639-0A5723D4F303}" dt="2022-10-14T15:36:38.183" v="601" actId="1035"/>
          <ac:spMkLst>
            <pc:docMk/>
            <pc:sldMk cId="1134988456" sldId="334"/>
            <ac:spMk id="5" creationId="{9546D3BA-6F56-C7E2-DF00-AB6D34A6181C}"/>
          </ac:spMkLst>
        </pc:spChg>
      </pc:sldChg>
      <pc:sldChg chg="add del">
        <pc:chgData name="Robert" userId="8e610f215beb07b7" providerId="LiveId" clId="{05F23F60-8891-4658-8639-0A5723D4F303}" dt="2022-10-14T15:37:26.585" v="604" actId="47"/>
        <pc:sldMkLst>
          <pc:docMk/>
          <pc:sldMk cId="1304343402" sldId="335"/>
        </pc:sldMkLst>
      </pc:sldChg>
      <pc:sldChg chg="modSp add ord">
        <pc:chgData name="Robert" userId="8e610f215beb07b7" providerId="LiveId" clId="{05F23F60-8891-4658-8639-0A5723D4F303}" dt="2022-10-14T15:37:48.005" v="609" actId="207"/>
        <pc:sldMkLst>
          <pc:docMk/>
          <pc:sldMk cId="2743909710" sldId="335"/>
        </pc:sldMkLst>
        <pc:spChg chg="mod">
          <ac:chgData name="Robert" userId="8e610f215beb07b7" providerId="LiveId" clId="{05F23F60-8891-4658-8639-0A5723D4F303}" dt="2022-10-14T15:37:48.005" v="609" actId="207"/>
          <ac:spMkLst>
            <pc:docMk/>
            <pc:sldMk cId="2743909710" sldId="335"/>
            <ac:spMk id="10" creationId="{331CB597-D19E-5C7C-2974-3E5262715FCB}"/>
          </ac:spMkLst>
        </pc:spChg>
      </pc:sldChg>
      <pc:sldChg chg="modSp add modAnim">
        <pc:chgData name="Robert" userId="8e610f215beb07b7" providerId="LiveId" clId="{05F23F60-8891-4658-8639-0A5723D4F303}" dt="2022-10-19T09:14:53.872" v="620"/>
        <pc:sldMkLst>
          <pc:docMk/>
          <pc:sldMk cId="4118600367" sldId="336"/>
        </pc:sldMkLst>
        <pc:spChg chg="mod">
          <ac:chgData name="Robert" userId="8e610f215beb07b7" providerId="LiveId" clId="{05F23F60-8891-4658-8639-0A5723D4F303}" dt="2022-10-14T15:37:57.185" v="612" actId="207"/>
          <ac:spMkLst>
            <pc:docMk/>
            <pc:sldMk cId="4118600367" sldId="336"/>
            <ac:spMk id="10" creationId="{331CB597-D19E-5C7C-2974-3E5262715FCB}"/>
          </ac:spMkLst>
        </pc:spChg>
      </pc:sldChg>
      <pc:sldChg chg="modSp add">
        <pc:chgData name="Robert" userId="8e610f215beb07b7" providerId="LiveId" clId="{05F23F60-8891-4658-8639-0A5723D4F303}" dt="2022-10-14T15:38:06.075" v="615" actId="207"/>
        <pc:sldMkLst>
          <pc:docMk/>
          <pc:sldMk cId="548170815" sldId="337"/>
        </pc:sldMkLst>
        <pc:spChg chg="mod">
          <ac:chgData name="Robert" userId="8e610f215beb07b7" providerId="LiveId" clId="{05F23F60-8891-4658-8639-0A5723D4F303}" dt="2022-10-14T15:38:06.075" v="615" actId="207"/>
          <ac:spMkLst>
            <pc:docMk/>
            <pc:sldMk cId="548170815" sldId="337"/>
            <ac:spMk id="10" creationId="{331CB597-D19E-5C7C-2974-3E5262715FCB}"/>
          </ac:spMkLst>
        </pc:spChg>
      </pc:sldChg>
      <pc:sldChg chg="modSp add">
        <pc:chgData name="Robert" userId="8e610f215beb07b7" providerId="LiveId" clId="{05F23F60-8891-4658-8639-0A5723D4F303}" dt="2022-10-14T15:38:14.777" v="618" actId="207"/>
        <pc:sldMkLst>
          <pc:docMk/>
          <pc:sldMk cId="4140780841" sldId="338"/>
        </pc:sldMkLst>
        <pc:spChg chg="mod">
          <ac:chgData name="Robert" userId="8e610f215beb07b7" providerId="LiveId" clId="{05F23F60-8891-4658-8639-0A5723D4F303}" dt="2022-10-14T15:38:14.777" v="618" actId="207"/>
          <ac:spMkLst>
            <pc:docMk/>
            <pc:sldMk cId="4140780841" sldId="338"/>
            <ac:spMk id="10" creationId="{331CB597-D19E-5C7C-2974-3E5262715FCB}"/>
          </ac:spMkLst>
        </pc:spChg>
      </pc:sldChg>
    </pc:docChg>
  </pc:docChgLst>
  <pc:docChgLst>
    <pc:chgData name="Robert" userId="8e610f215beb07b7" providerId="LiveId" clId="{46DACE33-4E04-4665-95D9-FFB0AEBDF598}"/>
    <pc:docChg chg="undo redo custSel addSld delSld modSld sldOrd addSection delSection modSection">
      <pc:chgData name="Robert" userId="8e610f215beb07b7" providerId="LiveId" clId="{46DACE33-4E04-4665-95D9-FFB0AEBDF598}" dt="2022-08-25T15:44:39.387" v="12344" actId="1036"/>
      <pc:docMkLst>
        <pc:docMk/>
      </pc:docMkLst>
      <pc:sldChg chg="modSp add mod modAnim">
        <pc:chgData name="Robert" userId="8e610f215beb07b7" providerId="LiveId" clId="{46DACE33-4E04-4665-95D9-FFB0AEBDF598}" dt="2022-08-22T22:07:23.906" v="12329" actId="207"/>
        <pc:sldMkLst>
          <pc:docMk/>
          <pc:sldMk cId="1072056313" sldId="264"/>
        </pc:sldMkLst>
        <pc:spChg chg="mod">
          <ac:chgData name="Robert" userId="8e610f215beb07b7" providerId="LiveId" clId="{46DACE33-4E04-4665-95D9-FFB0AEBDF598}" dt="2022-08-22T22:07:23.906" v="12329" actId="20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1:42:07.479" v="342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mod">
        <pc:chgData name="Robert" userId="8e610f215beb07b7" providerId="LiveId" clId="{46DACE33-4E04-4665-95D9-FFB0AEBDF598}" dt="2022-08-22T17:38:43.023" v="9562" actId="20577"/>
        <pc:sldMkLst>
          <pc:docMk/>
          <pc:sldMk cId="2629452768" sldId="270"/>
        </pc:sldMkLst>
        <pc:spChg chg="mod">
          <ac:chgData name="Robert" userId="8e610f215beb07b7" providerId="LiveId" clId="{46DACE33-4E04-4665-95D9-FFB0AEBDF598}" dt="2022-08-22T17:38:43.023" v="9562" actId="20577"/>
          <ac:spMkLst>
            <pc:docMk/>
            <pc:sldMk cId="2629452768" sldId="270"/>
            <ac:spMk id="10" creationId="{331CB597-D19E-5C7C-2974-3E5262715FCB}"/>
          </ac:spMkLst>
        </pc:spChg>
      </pc:sldChg>
      <pc:sldChg chg="addSp delSp modSp new mod modAnim">
        <pc:chgData name="Robert" userId="8e610f215beb07b7" providerId="LiveId" clId="{46DACE33-4E04-4665-95D9-FFB0AEBDF598}" dt="2022-08-22T11:37:03.014" v="8"/>
        <pc:sldMkLst>
          <pc:docMk/>
          <pc:sldMk cId="3751163628" sldId="271"/>
        </pc:sldMkLst>
        <pc:spChg chg="del">
          <ac:chgData name="Robert" userId="8e610f215beb07b7" providerId="LiveId" clId="{46DACE33-4E04-4665-95D9-FFB0AEBDF598}" dt="2022-08-22T11:36:28.683" v="2" actId="478"/>
          <ac:spMkLst>
            <pc:docMk/>
            <pc:sldMk cId="3751163628" sldId="271"/>
            <ac:spMk id="2" creationId="{412FEC4B-5DEF-0FC1-DFB2-B2C0015D0BAD}"/>
          </ac:spMkLst>
        </pc:spChg>
        <pc:spChg chg="del">
          <ac:chgData name="Robert" userId="8e610f215beb07b7" providerId="LiveId" clId="{46DACE33-4E04-4665-95D9-FFB0AEBDF598}" dt="2022-08-22T11:36:28.683" v="2" actId="478"/>
          <ac:spMkLst>
            <pc:docMk/>
            <pc:sldMk cId="3751163628" sldId="271"/>
            <ac:spMk id="3" creationId="{80872761-9C64-985D-03FC-32D2A56B836D}"/>
          </ac:spMkLst>
        </pc:spChg>
        <pc:picChg chg="add mod">
          <ac:chgData name="Robert" userId="8e610f215beb07b7" providerId="LiveId" clId="{46DACE33-4E04-4665-95D9-FFB0AEBDF598}" dt="2022-08-22T11:37:00.107" v="7"/>
          <ac:picMkLst>
            <pc:docMk/>
            <pc:sldMk cId="3751163628" sldId="271"/>
            <ac:picMk id="4" creationId="{0E531E9F-4EF3-528A-3D71-1C87E189A371}"/>
          </ac:picMkLst>
        </pc:picChg>
      </pc:sldChg>
      <pc:sldChg chg="addSp modSp add modAnim">
        <pc:chgData name="Robert" userId="8e610f215beb07b7" providerId="LiveId" clId="{46DACE33-4E04-4665-95D9-FFB0AEBDF598}" dt="2022-08-22T11:39:05.541" v="20"/>
        <pc:sldMkLst>
          <pc:docMk/>
          <pc:sldMk cId="3197715972" sldId="272"/>
        </pc:sldMkLst>
        <pc:picChg chg="add mod">
          <ac:chgData name="Robert" userId="8e610f215beb07b7" providerId="LiveId" clId="{46DACE33-4E04-4665-95D9-FFB0AEBDF598}" dt="2022-08-22T11:37:50.570" v="19"/>
          <ac:picMkLst>
            <pc:docMk/>
            <pc:sldMk cId="3197715972" sldId="272"/>
            <ac:picMk id="2" creationId="{072678AA-02B3-E4ED-6692-905D4A4F9240}"/>
          </ac:picMkLst>
        </pc:picChg>
      </pc:sldChg>
      <pc:sldChg chg="addSp delSp modSp add modAnim">
        <pc:chgData name="Robert" userId="8e610f215beb07b7" providerId="LiveId" clId="{46DACE33-4E04-4665-95D9-FFB0AEBDF598}" dt="2022-08-22T11:37:34.933" v="18"/>
        <pc:sldMkLst>
          <pc:docMk/>
          <pc:sldMk cId="1575146871" sldId="273"/>
        </pc:sldMkLst>
        <pc:spChg chg="add del mod">
          <ac:chgData name="Robert" userId="8e610f215beb07b7" providerId="LiveId" clId="{46DACE33-4E04-4665-95D9-FFB0AEBDF598}" dt="2022-08-22T11:37:22.608" v="16" actId="767"/>
          <ac:spMkLst>
            <pc:docMk/>
            <pc:sldMk cId="1575146871" sldId="273"/>
            <ac:spMk id="2" creationId="{29D8F0B5-8200-AC69-B8BB-A5FA19BB4495}"/>
          </ac:spMkLst>
        </pc:spChg>
        <pc:picChg chg="add mod">
          <ac:chgData name="Robert" userId="8e610f215beb07b7" providerId="LiveId" clId="{46DACE33-4E04-4665-95D9-FFB0AEBDF598}" dt="2022-08-22T11:37:31.761" v="17"/>
          <ac:picMkLst>
            <pc:docMk/>
            <pc:sldMk cId="1575146871" sldId="273"/>
            <ac:picMk id="3" creationId="{FDDB6FB1-129B-0C41-2417-660CB205715D}"/>
          </ac:picMkLst>
        </pc:picChg>
      </pc:sldChg>
      <pc:sldChg chg="addSp modSp add modAnim">
        <pc:chgData name="Robert" userId="8e610f215beb07b7" providerId="LiveId" clId="{46DACE33-4E04-4665-95D9-FFB0AEBDF598}" dt="2022-08-22T11:37:18.898" v="12"/>
        <pc:sldMkLst>
          <pc:docMk/>
          <pc:sldMk cId="1085833778" sldId="274"/>
        </pc:sldMkLst>
        <pc:picChg chg="add mod">
          <ac:chgData name="Robert" userId="8e610f215beb07b7" providerId="LiveId" clId="{46DACE33-4E04-4665-95D9-FFB0AEBDF598}" dt="2022-08-22T11:37:15.611" v="11"/>
          <ac:picMkLst>
            <pc:docMk/>
            <pc:sldMk cId="1085833778" sldId="274"/>
            <ac:picMk id="2" creationId="{9BFBF86E-350A-F30B-B009-F52CCFFD0E9E}"/>
          </ac:picMkLst>
        </pc:picChg>
      </pc:sldChg>
      <pc:sldChg chg="addSp modSp add modAnim">
        <pc:chgData name="Robert" userId="8e610f215beb07b7" providerId="LiveId" clId="{46DACE33-4E04-4665-95D9-FFB0AEBDF598}" dt="2022-08-22T11:37:10.629" v="10"/>
        <pc:sldMkLst>
          <pc:docMk/>
          <pc:sldMk cId="2892744907" sldId="275"/>
        </pc:sldMkLst>
        <pc:picChg chg="add mod">
          <ac:chgData name="Robert" userId="8e610f215beb07b7" providerId="LiveId" clId="{46DACE33-4E04-4665-95D9-FFB0AEBDF598}" dt="2022-08-22T11:37:08.150" v="9"/>
          <ac:picMkLst>
            <pc:docMk/>
            <pc:sldMk cId="2892744907" sldId="275"/>
            <ac:picMk id="2" creationId="{4CEA9174-7C83-5661-9EDE-30970CD426E4}"/>
          </ac:picMkLst>
        </pc:picChg>
      </pc:sldChg>
      <pc:sldChg chg="addSp delSp modSp add mod delAnim modAnim">
        <pc:chgData name="Robert" userId="8e610f215beb07b7" providerId="LiveId" clId="{46DACE33-4E04-4665-95D9-FFB0AEBDF598}" dt="2022-08-22T22:08:12.201" v="12334" actId="207"/>
        <pc:sldMkLst>
          <pc:docMk/>
          <pc:sldMk cId="2063076023" sldId="276"/>
        </pc:sldMkLst>
        <pc:spChg chg="add del mod">
          <ac:chgData name="Robert" userId="8e610f215beb07b7" providerId="LiveId" clId="{46DACE33-4E04-4665-95D9-FFB0AEBDF598}" dt="2022-08-22T11:53:20.865" v="1280" actId="478"/>
          <ac:spMkLst>
            <pc:docMk/>
            <pc:sldMk cId="2063076023" sldId="276"/>
            <ac:spMk id="2" creationId="{E753DF82-0D32-8E6A-8ADF-F0E164386BCD}"/>
          </ac:spMkLst>
        </pc:spChg>
        <pc:spChg chg="mod">
          <ac:chgData name="Robert" userId="8e610f215beb07b7" providerId="LiveId" clId="{46DACE33-4E04-4665-95D9-FFB0AEBDF598}" dt="2022-08-22T22:08:12.201" v="12334" actId="207"/>
          <ac:spMkLst>
            <pc:docMk/>
            <pc:sldMk cId="2063076023" sldId="276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1:53:03.951" v="1275" actId="20577"/>
          <ac:spMkLst>
            <pc:docMk/>
            <pc:sldMk cId="2063076023" sldId="276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22:11:34.982" v="12342" actId="1076"/>
        <pc:sldMkLst>
          <pc:docMk/>
          <pc:sldMk cId="1413283932" sldId="277"/>
        </pc:sldMkLst>
        <pc:spChg chg="add mod">
          <ac:chgData name="Robert" userId="8e610f215beb07b7" providerId="LiveId" clId="{46DACE33-4E04-4665-95D9-FFB0AEBDF598}" dt="2022-08-22T22:11:34.982" v="12342" actId="1076"/>
          <ac:spMkLst>
            <pc:docMk/>
            <pc:sldMk cId="1413283932" sldId="277"/>
            <ac:spMk id="2" creationId="{7C7B7DED-998C-531E-B949-E07053FE4547}"/>
          </ac:spMkLst>
        </pc:spChg>
        <pc:spChg chg="mod">
          <ac:chgData name="Robert" userId="8e610f215beb07b7" providerId="LiveId" clId="{46DACE33-4E04-4665-95D9-FFB0AEBDF598}" dt="2022-08-22T22:09:07.355" v="12337" actId="207"/>
          <ac:spMkLst>
            <pc:docMk/>
            <pc:sldMk cId="1413283932" sldId="277"/>
            <ac:spMk id="10" creationId="{229D3D3C-54A6-5EDF-0F09-4AB2E7D2A710}"/>
          </ac:spMkLst>
        </pc:spChg>
      </pc:sldChg>
      <pc:sldChg chg="modSp add del modAnim">
        <pc:chgData name="Robert" userId="8e610f215beb07b7" providerId="LiveId" clId="{46DACE33-4E04-4665-95D9-FFB0AEBDF598}" dt="2022-08-22T17:38:32.125" v="9561" actId="20577"/>
        <pc:sldMkLst>
          <pc:docMk/>
          <pc:sldMk cId="1860880419" sldId="278"/>
        </pc:sldMkLst>
        <pc:spChg chg="mod">
          <ac:chgData name="Robert" userId="8e610f215beb07b7" providerId="LiveId" clId="{46DACE33-4E04-4665-95D9-FFB0AEBDF598}" dt="2022-08-22T17:38:32.125" v="9561" actId="20577"/>
          <ac:spMkLst>
            <pc:docMk/>
            <pc:sldMk cId="1860880419" sldId="278"/>
            <ac:spMk id="10" creationId="{331CB597-D19E-5C7C-2974-3E5262715FCB}"/>
          </ac:spMkLst>
        </pc:spChg>
      </pc:sldChg>
      <pc:sldChg chg="modSp add mod modAnim">
        <pc:chgData name="Robert" userId="8e610f215beb07b7" providerId="LiveId" clId="{46DACE33-4E04-4665-95D9-FFB0AEBDF598}" dt="2022-08-22T13:38:34.787" v="5589" actId="20577"/>
        <pc:sldMkLst>
          <pc:docMk/>
          <pc:sldMk cId="2331725881" sldId="279"/>
        </pc:sldMkLst>
        <pc:spChg chg="mod">
          <ac:chgData name="Robert" userId="8e610f215beb07b7" providerId="LiveId" clId="{46DACE33-4E04-4665-95D9-FFB0AEBDF598}" dt="2022-08-22T13:38:34.787" v="5589" actId="20577"/>
          <ac:spMkLst>
            <pc:docMk/>
            <pc:sldMk cId="2331725881" sldId="279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2:47:41.354" v="2616" actId="20577"/>
          <ac:spMkLst>
            <pc:docMk/>
            <pc:sldMk cId="2331725881" sldId="279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13:38:05.178" v="5548" actId="1036"/>
        <pc:sldMkLst>
          <pc:docMk/>
          <pc:sldMk cId="1330317166" sldId="280"/>
        </pc:sldMkLst>
        <pc:spChg chg="add mod">
          <ac:chgData name="Robert" userId="8e610f215beb07b7" providerId="LiveId" clId="{46DACE33-4E04-4665-95D9-FFB0AEBDF598}" dt="2022-08-22T13:38:05.178" v="5548" actId="1036"/>
          <ac:spMkLst>
            <pc:docMk/>
            <pc:sldMk cId="1330317166" sldId="280"/>
            <ac:spMk id="2" creationId="{D8198713-0C1B-E4E3-E4FD-2ACA14085FB0}"/>
          </ac:spMkLst>
        </pc:spChg>
        <pc:spChg chg="mod">
          <ac:chgData name="Robert" userId="8e610f215beb07b7" providerId="LiveId" clId="{46DACE33-4E04-4665-95D9-FFB0AEBDF598}" dt="2022-08-22T13:37:43.792" v="5519" actId="20577"/>
          <ac:spMkLst>
            <pc:docMk/>
            <pc:sldMk cId="1330317166" sldId="280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2:50:48.853" v="2954" actId="20577"/>
          <ac:spMkLst>
            <pc:docMk/>
            <pc:sldMk cId="1330317166" sldId="280"/>
            <ac:spMk id="12" creationId="{BF249219-1258-D5FD-7EDB-EBDC035B850B}"/>
          </ac:spMkLst>
        </pc:spChg>
      </pc:sldChg>
      <pc:sldChg chg="modSp add mod ord modAnim">
        <pc:chgData name="Robert" userId="8e610f215beb07b7" providerId="LiveId" clId="{46DACE33-4E04-4665-95D9-FFB0AEBDF598}" dt="2022-08-22T13:38:21.531" v="5578" actId="20577"/>
        <pc:sldMkLst>
          <pc:docMk/>
          <pc:sldMk cId="3174957095" sldId="281"/>
        </pc:sldMkLst>
        <pc:spChg chg="mod">
          <ac:chgData name="Robert" userId="8e610f215beb07b7" providerId="LiveId" clId="{46DACE33-4E04-4665-95D9-FFB0AEBDF598}" dt="2022-08-22T13:38:21.531" v="5578" actId="20577"/>
          <ac:spMkLst>
            <pc:docMk/>
            <pc:sldMk cId="3174957095" sldId="281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3:02:24.077" v="3409" actId="20577"/>
          <ac:spMkLst>
            <pc:docMk/>
            <pc:sldMk cId="3174957095" sldId="281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46DACE33-4E04-4665-95D9-FFB0AEBDF598}" dt="2022-08-22T13:25:36.730" v="4808"/>
        <pc:sldMkLst>
          <pc:docMk/>
          <pc:sldMk cId="2121397326" sldId="283"/>
        </pc:sldMkLst>
        <pc:spChg chg="mod">
          <ac:chgData name="Robert" userId="8e610f215beb07b7" providerId="LiveId" clId="{46DACE33-4E04-4665-95D9-FFB0AEBDF598}" dt="2022-08-22T13:25:16.961" v="4806" actId="20577"/>
          <ac:spMkLst>
            <pc:docMk/>
            <pc:sldMk cId="2121397326" sldId="283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3:08:18.212" v="3993" actId="20577"/>
          <ac:spMkLst>
            <pc:docMk/>
            <pc:sldMk cId="2121397326" sldId="283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13:26:06.482" v="4812" actId="1076"/>
        <pc:sldMkLst>
          <pc:docMk/>
          <pc:sldMk cId="736971845" sldId="284"/>
        </pc:sldMkLst>
        <pc:spChg chg="add mod">
          <ac:chgData name="Robert" userId="8e610f215beb07b7" providerId="LiveId" clId="{46DACE33-4E04-4665-95D9-FFB0AEBDF598}" dt="2022-08-22T13:26:06.482" v="4812" actId="1076"/>
          <ac:spMkLst>
            <pc:docMk/>
            <pc:sldMk cId="736971845" sldId="284"/>
            <ac:spMk id="2" creationId="{9AE95B2C-5C2E-98F4-ABC6-997F3AD18F3B}"/>
          </ac:spMkLst>
        </pc:spChg>
        <pc:spChg chg="mod">
          <ac:chgData name="Robert" userId="8e610f215beb07b7" providerId="LiveId" clId="{46DACE33-4E04-4665-95D9-FFB0AEBDF598}" dt="2022-08-22T13:25:23.244" v="4807"/>
          <ac:spMkLst>
            <pc:docMk/>
            <pc:sldMk cId="736971845" sldId="284"/>
            <ac:spMk id="10" creationId="{229D3D3C-54A6-5EDF-0F09-4AB2E7D2A710}"/>
          </ac:spMkLst>
        </pc:spChg>
      </pc:sldChg>
      <pc:sldChg chg="add del ord">
        <pc:chgData name="Robert" userId="8e610f215beb07b7" providerId="LiveId" clId="{46DACE33-4E04-4665-95D9-FFB0AEBDF598}" dt="2022-08-22T13:28:22.825" v="4866" actId="47"/>
        <pc:sldMkLst>
          <pc:docMk/>
          <pc:sldMk cId="1795955480" sldId="285"/>
        </pc:sldMkLst>
      </pc:sldChg>
      <pc:sldChg chg="modSp add mod modAnim">
        <pc:chgData name="Robert" userId="8e610f215beb07b7" providerId="LiveId" clId="{46DACE33-4E04-4665-95D9-FFB0AEBDF598}" dt="2022-08-22T14:09:41.184" v="6831"/>
        <pc:sldMkLst>
          <pc:docMk/>
          <pc:sldMk cId="2573662661" sldId="285"/>
        </pc:sldMkLst>
        <pc:spChg chg="mod">
          <ac:chgData name="Robert" userId="8e610f215beb07b7" providerId="LiveId" clId="{46DACE33-4E04-4665-95D9-FFB0AEBDF598}" dt="2022-08-22T13:43:33.396" v="6054" actId="20577"/>
          <ac:spMkLst>
            <pc:docMk/>
            <pc:sldMk cId="2573662661" sldId="285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3:31:47.165" v="4906" actId="20577"/>
          <ac:spMkLst>
            <pc:docMk/>
            <pc:sldMk cId="2573662661" sldId="285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46DACE33-4E04-4665-95D9-FFB0AEBDF598}" dt="2022-08-22T15:35:20.402" v="7903" actId="207"/>
        <pc:sldMkLst>
          <pc:docMk/>
          <pc:sldMk cId="1246595541" sldId="286"/>
        </pc:sldMkLst>
        <pc:spChg chg="mod">
          <ac:chgData name="Robert" userId="8e610f215beb07b7" providerId="LiveId" clId="{46DACE33-4E04-4665-95D9-FFB0AEBDF598}" dt="2022-08-22T15:35:20.402" v="7903" actId="207"/>
          <ac:spMkLst>
            <pc:docMk/>
            <pc:sldMk cId="1246595541" sldId="286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3:37:00.646" v="5394" actId="20577"/>
          <ac:spMkLst>
            <pc:docMk/>
            <pc:sldMk cId="1246595541" sldId="286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15:36:05.705" v="7926" actId="1036"/>
        <pc:sldMkLst>
          <pc:docMk/>
          <pc:sldMk cId="3504343675" sldId="287"/>
        </pc:sldMkLst>
        <pc:spChg chg="add mod">
          <ac:chgData name="Robert" userId="8e610f215beb07b7" providerId="LiveId" clId="{46DACE33-4E04-4665-95D9-FFB0AEBDF598}" dt="2022-08-22T15:36:05.705" v="7926" actId="1036"/>
          <ac:spMkLst>
            <pc:docMk/>
            <pc:sldMk cId="3504343675" sldId="287"/>
            <ac:spMk id="2" creationId="{DC977B39-45D2-FF4B-9FC5-F4F43A33B559}"/>
          </ac:spMkLst>
        </pc:spChg>
        <pc:spChg chg="mod">
          <ac:chgData name="Robert" userId="8e610f215beb07b7" providerId="LiveId" clId="{46DACE33-4E04-4665-95D9-FFB0AEBDF598}" dt="2022-08-22T15:35:36.077" v="7906" actId="207"/>
          <ac:spMkLst>
            <pc:docMk/>
            <pc:sldMk cId="3504343675" sldId="287"/>
            <ac:spMk id="10" creationId="{229D3D3C-54A6-5EDF-0F09-4AB2E7D2A710}"/>
          </ac:spMkLst>
        </pc:spChg>
      </pc:sldChg>
      <pc:sldChg chg="modSp add del mod modAnim">
        <pc:chgData name="Robert" userId="8e610f215beb07b7" providerId="LiveId" clId="{46DACE33-4E04-4665-95D9-FFB0AEBDF598}" dt="2022-08-22T14:07:10.427" v="6819" actId="47"/>
        <pc:sldMkLst>
          <pc:docMk/>
          <pc:sldMk cId="3338055876" sldId="288"/>
        </pc:sldMkLst>
        <pc:spChg chg="mod">
          <ac:chgData name="Robert" userId="8e610f215beb07b7" providerId="LiveId" clId="{46DACE33-4E04-4665-95D9-FFB0AEBDF598}" dt="2022-08-22T14:01:52.199" v="6684" actId="1076"/>
          <ac:spMkLst>
            <pc:docMk/>
            <pc:sldMk cId="3338055876" sldId="288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3:56:41.238" v="6151" actId="20577"/>
          <ac:spMkLst>
            <pc:docMk/>
            <pc:sldMk cId="3338055876" sldId="288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14:08:02.578" v="6830" actId="179"/>
        <pc:sldMkLst>
          <pc:docMk/>
          <pc:sldMk cId="671753882" sldId="289"/>
        </pc:sldMkLst>
        <pc:spChg chg="add mod">
          <ac:chgData name="Robert" userId="8e610f215beb07b7" providerId="LiveId" clId="{46DACE33-4E04-4665-95D9-FFB0AEBDF598}" dt="2022-08-22T14:08:02.578" v="6830" actId="179"/>
          <ac:spMkLst>
            <pc:docMk/>
            <pc:sldMk cId="671753882" sldId="289"/>
            <ac:spMk id="2" creationId="{146EC8D7-D46B-92F6-9D29-D681F9E52F8B}"/>
          </ac:spMkLst>
        </pc:spChg>
      </pc:sldChg>
      <pc:sldChg chg="modSp add modAnim">
        <pc:chgData name="Robert" userId="8e610f215beb07b7" providerId="LiveId" clId="{46DACE33-4E04-4665-95D9-FFB0AEBDF598}" dt="2022-08-22T17:38:25.030" v="9560" actId="20577"/>
        <pc:sldMkLst>
          <pc:docMk/>
          <pc:sldMk cId="1779467564" sldId="290"/>
        </pc:sldMkLst>
        <pc:spChg chg="mod">
          <ac:chgData name="Robert" userId="8e610f215beb07b7" providerId="LiveId" clId="{46DACE33-4E04-4665-95D9-FFB0AEBDF598}" dt="2022-08-22T17:38:25.030" v="9560" actId="20577"/>
          <ac:spMkLst>
            <pc:docMk/>
            <pc:sldMk cId="1779467564" sldId="290"/>
            <ac:spMk id="10" creationId="{331CB597-D19E-5C7C-2974-3E5262715FCB}"/>
          </ac:spMkLst>
        </pc:spChg>
      </pc:sldChg>
      <pc:sldChg chg="modSp add mod modAnim">
        <pc:chgData name="Robert" userId="8e610f215beb07b7" providerId="LiveId" clId="{46DACE33-4E04-4665-95D9-FFB0AEBDF598}" dt="2022-08-22T16:18:15.353" v="8277"/>
        <pc:sldMkLst>
          <pc:docMk/>
          <pc:sldMk cId="3029523049" sldId="291"/>
        </pc:sldMkLst>
        <pc:spChg chg="mod">
          <ac:chgData name="Robert" userId="8e610f215beb07b7" providerId="LiveId" clId="{46DACE33-4E04-4665-95D9-FFB0AEBDF598}" dt="2022-08-22T16:17:40.784" v="8271" actId="207"/>
          <ac:spMkLst>
            <pc:docMk/>
            <pc:sldMk cId="3029523049" sldId="291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6:14:22.615" v="7982" actId="20577"/>
          <ac:spMkLst>
            <pc:docMk/>
            <pc:sldMk cId="3029523049" sldId="291"/>
            <ac:spMk id="12" creationId="{BF249219-1258-D5FD-7EDB-EBDC035B850B}"/>
          </ac:spMkLst>
        </pc:spChg>
      </pc:sldChg>
      <pc:sldChg chg="modSp add del mod modAnim">
        <pc:chgData name="Robert" userId="8e610f215beb07b7" providerId="LiveId" clId="{46DACE33-4E04-4665-95D9-FFB0AEBDF598}" dt="2022-08-22T16:14:06.088" v="7952" actId="47"/>
        <pc:sldMkLst>
          <pc:docMk/>
          <pc:sldMk cId="982130279" sldId="292"/>
        </pc:sldMkLst>
        <pc:spChg chg="mod">
          <ac:chgData name="Robert" userId="8e610f215beb07b7" providerId="LiveId" clId="{46DACE33-4E04-4665-95D9-FFB0AEBDF598}" dt="2022-08-22T15:31:44.658" v="7889" actId="15"/>
          <ac:spMkLst>
            <pc:docMk/>
            <pc:sldMk cId="982130279" sldId="292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5:31:28.285" v="7865" actId="20577"/>
          <ac:spMkLst>
            <pc:docMk/>
            <pc:sldMk cId="982130279" sldId="292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46DACE33-4E04-4665-95D9-FFB0AEBDF598}" dt="2022-08-22T16:12:36.774" v="7939"/>
        <pc:sldMkLst>
          <pc:docMk/>
          <pc:sldMk cId="3958614180" sldId="293"/>
        </pc:sldMkLst>
        <pc:spChg chg="del">
          <ac:chgData name="Robert" userId="8e610f215beb07b7" providerId="LiveId" clId="{46DACE33-4E04-4665-95D9-FFB0AEBDF598}" dt="2022-08-22T16:12:08.765" v="7930" actId="478"/>
          <ac:spMkLst>
            <pc:docMk/>
            <pc:sldMk cId="3958614180" sldId="293"/>
            <ac:spMk id="2" creationId="{A496E4FA-7879-C37E-2F44-51CAD9B54E42}"/>
          </ac:spMkLst>
        </pc:spChg>
        <pc:spChg chg="del">
          <ac:chgData name="Robert" userId="8e610f215beb07b7" providerId="LiveId" clId="{46DACE33-4E04-4665-95D9-FFB0AEBDF598}" dt="2022-08-22T16:12:08.765" v="7930" actId="478"/>
          <ac:spMkLst>
            <pc:docMk/>
            <pc:sldMk cId="3958614180" sldId="293"/>
            <ac:spMk id="3" creationId="{29F0EAE3-16CC-76D5-B087-FE89276B3EC7}"/>
          </ac:spMkLst>
        </pc:spChg>
        <pc:picChg chg="add mod">
          <ac:chgData name="Robert" userId="8e610f215beb07b7" providerId="LiveId" clId="{46DACE33-4E04-4665-95D9-FFB0AEBDF598}" dt="2022-08-22T16:12:34.025" v="7938"/>
          <ac:picMkLst>
            <pc:docMk/>
            <pc:sldMk cId="3958614180" sldId="293"/>
            <ac:picMk id="4" creationId="{E7B01FD0-FAD2-DA3F-966B-B2BBAA867B21}"/>
          </ac:picMkLst>
        </pc:picChg>
      </pc:sldChg>
      <pc:sldChg chg="addSp modSp add modAnim">
        <pc:chgData name="Robert" userId="8e610f215beb07b7" providerId="LiveId" clId="{46DACE33-4E04-4665-95D9-FFB0AEBDF598}" dt="2022-08-22T16:12:43.641" v="7941"/>
        <pc:sldMkLst>
          <pc:docMk/>
          <pc:sldMk cId="824663492" sldId="294"/>
        </pc:sldMkLst>
        <pc:picChg chg="add mod">
          <ac:chgData name="Robert" userId="8e610f215beb07b7" providerId="LiveId" clId="{46DACE33-4E04-4665-95D9-FFB0AEBDF598}" dt="2022-08-22T16:12:41.355" v="7940"/>
          <ac:picMkLst>
            <pc:docMk/>
            <pc:sldMk cId="824663492" sldId="294"/>
            <ac:picMk id="2" creationId="{C03D4B68-E357-6B93-FC82-5D5661462FEB}"/>
          </ac:picMkLst>
        </pc:picChg>
      </pc:sldChg>
      <pc:sldChg chg="addSp modSp add modAnim">
        <pc:chgData name="Robert" userId="8e610f215beb07b7" providerId="LiveId" clId="{46DACE33-4E04-4665-95D9-FFB0AEBDF598}" dt="2022-08-22T16:12:50.545" v="7943"/>
        <pc:sldMkLst>
          <pc:docMk/>
          <pc:sldMk cId="3039698994" sldId="295"/>
        </pc:sldMkLst>
        <pc:picChg chg="add mod">
          <ac:chgData name="Robert" userId="8e610f215beb07b7" providerId="LiveId" clId="{46DACE33-4E04-4665-95D9-FFB0AEBDF598}" dt="2022-08-22T16:12:47.873" v="7942"/>
          <ac:picMkLst>
            <pc:docMk/>
            <pc:sldMk cId="3039698994" sldId="295"/>
            <ac:picMk id="2" creationId="{5EEA74C0-AAF3-F3B9-E272-B6D6FB0322F2}"/>
          </ac:picMkLst>
        </pc:picChg>
      </pc:sldChg>
      <pc:sldChg chg="addSp modSp add modAnim">
        <pc:chgData name="Robert" userId="8e610f215beb07b7" providerId="LiveId" clId="{46DACE33-4E04-4665-95D9-FFB0AEBDF598}" dt="2022-08-22T16:12:57.560" v="7945"/>
        <pc:sldMkLst>
          <pc:docMk/>
          <pc:sldMk cId="1751346998" sldId="296"/>
        </pc:sldMkLst>
        <pc:picChg chg="add mod">
          <ac:chgData name="Robert" userId="8e610f215beb07b7" providerId="LiveId" clId="{46DACE33-4E04-4665-95D9-FFB0AEBDF598}" dt="2022-08-22T16:12:55.741" v="7944"/>
          <ac:picMkLst>
            <pc:docMk/>
            <pc:sldMk cId="1751346998" sldId="296"/>
            <ac:picMk id="2" creationId="{3E5FCE5E-6009-DE1E-0B85-53B490D77D03}"/>
          </ac:picMkLst>
        </pc:picChg>
      </pc:sldChg>
      <pc:sldChg chg="addSp modSp add modAnim">
        <pc:chgData name="Robert" userId="8e610f215beb07b7" providerId="LiveId" clId="{46DACE33-4E04-4665-95D9-FFB0AEBDF598}" dt="2022-08-22T16:13:05.460" v="7947"/>
        <pc:sldMkLst>
          <pc:docMk/>
          <pc:sldMk cId="2869724786" sldId="297"/>
        </pc:sldMkLst>
        <pc:picChg chg="add mod">
          <ac:chgData name="Robert" userId="8e610f215beb07b7" providerId="LiveId" clId="{46DACE33-4E04-4665-95D9-FFB0AEBDF598}" dt="2022-08-22T16:13:03.384" v="7946"/>
          <ac:picMkLst>
            <pc:docMk/>
            <pc:sldMk cId="2869724786" sldId="297"/>
            <ac:picMk id="2" creationId="{009B3E42-48B4-9039-D717-95F53C43F641}"/>
          </ac:picMkLst>
        </pc:picChg>
      </pc:sldChg>
      <pc:sldChg chg="addSp modSp add modAnim">
        <pc:chgData name="Robert" userId="8e610f215beb07b7" providerId="LiveId" clId="{46DACE33-4E04-4665-95D9-FFB0AEBDF598}" dt="2022-08-22T16:13:18.759" v="7949"/>
        <pc:sldMkLst>
          <pc:docMk/>
          <pc:sldMk cId="2231720856" sldId="298"/>
        </pc:sldMkLst>
        <pc:picChg chg="add mod">
          <ac:chgData name="Robert" userId="8e610f215beb07b7" providerId="LiveId" clId="{46DACE33-4E04-4665-95D9-FFB0AEBDF598}" dt="2022-08-22T16:13:12.788" v="7948"/>
          <ac:picMkLst>
            <pc:docMk/>
            <pc:sldMk cId="2231720856" sldId="298"/>
            <ac:picMk id="2" creationId="{5EABAD48-9CCD-86E9-BC8B-F967C5A1CC6D}"/>
          </ac:picMkLst>
        </pc:picChg>
      </pc:sldChg>
      <pc:sldChg chg="addSp modSp add modAnim">
        <pc:chgData name="Robert" userId="8e610f215beb07b7" providerId="LiveId" clId="{46DACE33-4E04-4665-95D9-FFB0AEBDF598}" dt="2022-08-22T16:13:26.759" v="7951"/>
        <pc:sldMkLst>
          <pc:docMk/>
          <pc:sldMk cId="4258495087" sldId="299"/>
        </pc:sldMkLst>
        <pc:picChg chg="add mod">
          <ac:chgData name="Robert" userId="8e610f215beb07b7" providerId="LiveId" clId="{46DACE33-4E04-4665-95D9-FFB0AEBDF598}" dt="2022-08-22T16:13:24.147" v="7950"/>
          <ac:picMkLst>
            <pc:docMk/>
            <pc:sldMk cId="4258495087" sldId="299"/>
            <ac:picMk id="2" creationId="{88710F26-3847-206F-734D-7A8C99F7780E}"/>
          </ac:picMkLst>
        </pc:picChg>
      </pc:sldChg>
      <pc:sldChg chg="addSp modSp add mod modAnim">
        <pc:chgData name="Robert" userId="8e610f215beb07b7" providerId="LiveId" clId="{46DACE33-4E04-4665-95D9-FFB0AEBDF598}" dt="2022-08-25T15:44:39.387" v="12344" actId="1036"/>
        <pc:sldMkLst>
          <pc:docMk/>
          <pc:sldMk cId="2391251547" sldId="300"/>
        </pc:sldMkLst>
        <pc:spChg chg="add mod">
          <ac:chgData name="Robert" userId="8e610f215beb07b7" providerId="LiveId" clId="{46DACE33-4E04-4665-95D9-FFB0AEBDF598}" dt="2022-08-25T15:44:39.387" v="12344" actId="1036"/>
          <ac:spMkLst>
            <pc:docMk/>
            <pc:sldMk cId="2391251547" sldId="300"/>
            <ac:spMk id="2" creationId="{1A8D470C-BF93-4566-CE57-30022F3017CE}"/>
          </ac:spMkLst>
        </pc:spChg>
      </pc:sldChg>
      <pc:sldChg chg="modSp add mod modAnim">
        <pc:chgData name="Robert" userId="8e610f215beb07b7" providerId="LiveId" clId="{46DACE33-4E04-4665-95D9-FFB0AEBDF598}" dt="2022-08-22T17:30:59.628" v="9362" actId="207"/>
        <pc:sldMkLst>
          <pc:docMk/>
          <pc:sldMk cId="335057867" sldId="301"/>
        </pc:sldMkLst>
        <pc:spChg chg="mod">
          <ac:chgData name="Robert" userId="8e610f215beb07b7" providerId="LiveId" clId="{46DACE33-4E04-4665-95D9-FFB0AEBDF598}" dt="2022-08-22T17:30:59.628" v="9362" actId="207"/>
          <ac:spMkLst>
            <pc:docMk/>
            <pc:sldMk cId="335057867" sldId="301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7:21:33.444" v="8487" actId="20577"/>
          <ac:spMkLst>
            <pc:docMk/>
            <pc:sldMk cId="335057867" sldId="301"/>
            <ac:spMk id="12" creationId="{BF249219-1258-D5FD-7EDB-EBDC035B850B}"/>
          </ac:spMkLst>
        </pc:spChg>
      </pc:sldChg>
      <pc:sldChg chg="modSp add del modAnim">
        <pc:chgData name="Robert" userId="8e610f215beb07b7" providerId="LiveId" clId="{46DACE33-4E04-4665-95D9-FFB0AEBDF598}" dt="2022-08-22T17:38:48.792" v="9563" actId="47"/>
        <pc:sldMkLst>
          <pc:docMk/>
          <pc:sldMk cId="135760526" sldId="302"/>
        </pc:sldMkLst>
        <pc:spChg chg="mod">
          <ac:chgData name="Robert" userId="8e610f215beb07b7" providerId="LiveId" clId="{46DACE33-4E04-4665-95D9-FFB0AEBDF598}" dt="2022-08-22T17:32:49.078" v="9369" actId="207"/>
          <ac:spMkLst>
            <pc:docMk/>
            <pc:sldMk cId="135760526" sldId="302"/>
            <ac:spMk id="10" creationId="{331CB597-D19E-5C7C-2974-3E5262715FCB}"/>
          </ac:spMkLst>
        </pc:spChg>
      </pc:sldChg>
      <pc:sldChg chg="modSp add mod modAnim">
        <pc:chgData name="Robert" userId="8e610f215beb07b7" providerId="LiveId" clId="{46DACE33-4E04-4665-95D9-FFB0AEBDF598}" dt="2022-08-22T17:40:43.320" v="9787" actId="20577"/>
        <pc:sldMkLst>
          <pc:docMk/>
          <pc:sldMk cId="236750495" sldId="303"/>
        </pc:sldMkLst>
        <pc:spChg chg="mod">
          <ac:chgData name="Robert" userId="8e610f215beb07b7" providerId="LiveId" clId="{46DACE33-4E04-4665-95D9-FFB0AEBDF598}" dt="2022-08-22T17:40:43.320" v="9787" actId="20577"/>
          <ac:spMkLst>
            <pc:docMk/>
            <pc:sldMk cId="236750495" sldId="303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7:39:04.824" v="9594" actId="20577"/>
          <ac:spMkLst>
            <pc:docMk/>
            <pc:sldMk cId="236750495" sldId="303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46DACE33-4E04-4665-95D9-FFB0AEBDF598}" dt="2022-08-22T17:50:09.153" v="10334" actId="1076"/>
        <pc:sldMkLst>
          <pc:docMk/>
          <pc:sldMk cId="4006445585" sldId="304"/>
        </pc:sldMkLst>
        <pc:spChg chg="add mod">
          <ac:chgData name="Robert" userId="8e610f215beb07b7" providerId="LiveId" clId="{46DACE33-4E04-4665-95D9-FFB0AEBDF598}" dt="2022-08-22T17:50:09.153" v="10334" actId="1076"/>
          <ac:spMkLst>
            <pc:docMk/>
            <pc:sldMk cId="4006445585" sldId="304"/>
            <ac:spMk id="2" creationId="{F9356E36-4C60-FF33-2E06-5A18C0C820F7}"/>
          </ac:spMkLst>
        </pc:spChg>
        <pc:spChg chg="mod">
          <ac:chgData name="Robert" userId="8e610f215beb07b7" providerId="LiveId" clId="{46DACE33-4E04-4665-95D9-FFB0AEBDF598}" dt="2022-08-22T17:50:04.267" v="10333"/>
          <ac:spMkLst>
            <pc:docMk/>
            <pc:sldMk cId="4006445585" sldId="304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17:41:27.851" v="9824" actId="20577"/>
          <ac:spMkLst>
            <pc:docMk/>
            <pc:sldMk cId="4006445585" sldId="304"/>
            <ac:spMk id="12" creationId="{BF249219-1258-D5FD-7EDB-EBDC035B850B}"/>
          </ac:spMkLst>
        </pc:spChg>
      </pc:sldChg>
      <pc:sldChg chg="modSp add">
        <pc:chgData name="Robert" userId="8e610f215beb07b7" providerId="LiveId" clId="{46DACE33-4E04-4665-95D9-FFB0AEBDF598}" dt="2022-08-22T17:53:28.996" v="10339" actId="207"/>
        <pc:sldMkLst>
          <pc:docMk/>
          <pc:sldMk cId="281148480" sldId="305"/>
        </pc:sldMkLst>
        <pc:spChg chg="mod">
          <ac:chgData name="Robert" userId="8e610f215beb07b7" providerId="LiveId" clId="{46DACE33-4E04-4665-95D9-FFB0AEBDF598}" dt="2022-08-22T17:53:28.996" v="10339" actId="207"/>
          <ac:spMkLst>
            <pc:docMk/>
            <pc:sldMk cId="281148480" sldId="305"/>
            <ac:spMk id="10" creationId="{331CB597-D19E-5C7C-2974-3E5262715FCB}"/>
          </ac:spMkLst>
        </pc:spChg>
      </pc:sldChg>
      <pc:sldChg chg="addSp delSp modSp new mod modAnim">
        <pc:chgData name="Robert" userId="8e610f215beb07b7" providerId="LiveId" clId="{46DACE33-4E04-4665-95D9-FFB0AEBDF598}" dt="2022-08-22T20:44:10.909" v="10346"/>
        <pc:sldMkLst>
          <pc:docMk/>
          <pc:sldMk cId="1134983216" sldId="306"/>
        </pc:sldMkLst>
        <pc:spChg chg="del">
          <ac:chgData name="Robert" userId="8e610f215beb07b7" providerId="LiveId" clId="{46DACE33-4E04-4665-95D9-FFB0AEBDF598}" dt="2022-08-22T20:42:41.263" v="10341" actId="478"/>
          <ac:spMkLst>
            <pc:docMk/>
            <pc:sldMk cId="1134983216" sldId="306"/>
            <ac:spMk id="2" creationId="{C28BBC59-3C85-A539-391F-9C5B5D916C59}"/>
          </ac:spMkLst>
        </pc:spChg>
        <pc:spChg chg="del">
          <ac:chgData name="Robert" userId="8e610f215beb07b7" providerId="LiveId" clId="{46DACE33-4E04-4665-95D9-FFB0AEBDF598}" dt="2022-08-22T20:42:41.263" v="10341" actId="478"/>
          <ac:spMkLst>
            <pc:docMk/>
            <pc:sldMk cId="1134983216" sldId="306"/>
            <ac:spMk id="3" creationId="{CAB876C2-0C38-6494-80DC-0E6356A4C6D1}"/>
          </ac:spMkLst>
        </pc:spChg>
        <pc:picChg chg="add mod">
          <ac:chgData name="Robert" userId="8e610f215beb07b7" providerId="LiveId" clId="{46DACE33-4E04-4665-95D9-FFB0AEBDF598}" dt="2022-08-22T20:44:07.031" v="10345"/>
          <ac:picMkLst>
            <pc:docMk/>
            <pc:sldMk cId="1134983216" sldId="306"/>
            <ac:picMk id="4" creationId="{E8A2A3CA-8779-EDE2-B3DE-17AECD712B56}"/>
          </ac:picMkLst>
        </pc:picChg>
      </pc:sldChg>
      <pc:sldChg chg="addSp modSp add modAnim">
        <pc:chgData name="Robert" userId="8e610f215beb07b7" providerId="LiveId" clId="{46DACE33-4E04-4665-95D9-FFB0AEBDF598}" dt="2022-08-22T20:44:20.908" v="10348"/>
        <pc:sldMkLst>
          <pc:docMk/>
          <pc:sldMk cId="3867334377" sldId="307"/>
        </pc:sldMkLst>
        <pc:picChg chg="add mod">
          <ac:chgData name="Robert" userId="8e610f215beb07b7" providerId="LiveId" clId="{46DACE33-4E04-4665-95D9-FFB0AEBDF598}" dt="2022-08-22T20:44:17.553" v="10347"/>
          <ac:picMkLst>
            <pc:docMk/>
            <pc:sldMk cId="3867334377" sldId="307"/>
            <ac:picMk id="2" creationId="{292BBAB6-4D9F-D89F-4CE6-90C71A419047}"/>
          </ac:picMkLst>
        </pc:picChg>
      </pc:sldChg>
      <pc:sldChg chg="addSp modSp add modAnim">
        <pc:chgData name="Robert" userId="8e610f215beb07b7" providerId="LiveId" clId="{46DACE33-4E04-4665-95D9-FFB0AEBDF598}" dt="2022-08-22T20:44:30.157" v="10350"/>
        <pc:sldMkLst>
          <pc:docMk/>
          <pc:sldMk cId="2317620187" sldId="308"/>
        </pc:sldMkLst>
        <pc:picChg chg="add mod">
          <ac:chgData name="Robert" userId="8e610f215beb07b7" providerId="LiveId" clId="{46DACE33-4E04-4665-95D9-FFB0AEBDF598}" dt="2022-08-22T20:44:27.206" v="10349"/>
          <ac:picMkLst>
            <pc:docMk/>
            <pc:sldMk cId="2317620187" sldId="308"/>
            <ac:picMk id="2" creationId="{BC17D2C6-81A9-4756-8DB8-89747F9EA565}"/>
          </ac:picMkLst>
        </pc:picChg>
      </pc:sldChg>
      <pc:sldChg chg="addSp modSp add modAnim">
        <pc:chgData name="Robert" userId="8e610f215beb07b7" providerId="LiveId" clId="{46DACE33-4E04-4665-95D9-FFB0AEBDF598}" dt="2022-08-22T20:44:39.161" v="10352"/>
        <pc:sldMkLst>
          <pc:docMk/>
          <pc:sldMk cId="3637003617" sldId="309"/>
        </pc:sldMkLst>
        <pc:picChg chg="add mod">
          <ac:chgData name="Robert" userId="8e610f215beb07b7" providerId="LiveId" clId="{46DACE33-4E04-4665-95D9-FFB0AEBDF598}" dt="2022-08-22T20:44:35.937" v="10351"/>
          <ac:picMkLst>
            <pc:docMk/>
            <pc:sldMk cId="3637003617" sldId="309"/>
            <ac:picMk id="2" creationId="{5C0C634B-CBFC-4F4F-F5DB-61A443E0342E}"/>
          </ac:picMkLst>
        </pc:picChg>
      </pc:sldChg>
      <pc:sldChg chg="addSp delSp modSp add mod modAnim">
        <pc:chgData name="Robert" userId="8e610f215beb07b7" providerId="LiveId" clId="{46DACE33-4E04-4665-95D9-FFB0AEBDF598}" dt="2022-08-22T21:44:36.346" v="11574" actId="207"/>
        <pc:sldMkLst>
          <pc:docMk/>
          <pc:sldMk cId="1458723453" sldId="310"/>
        </pc:sldMkLst>
        <pc:spChg chg="add del mod">
          <ac:chgData name="Robert" userId="8e610f215beb07b7" providerId="LiveId" clId="{46DACE33-4E04-4665-95D9-FFB0AEBDF598}" dt="2022-08-22T21:25:44.546" v="10662" actId="478"/>
          <ac:spMkLst>
            <pc:docMk/>
            <pc:sldMk cId="1458723453" sldId="310"/>
            <ac:spMk id="2" creationId="{131CB9DB-2674-0F85-ADC4-CD21DDC4F3E8}"/>
          </ac:spMkLst>
        </pc:spChg>
        <pc:spChg chg="add mod">
          <ac:chgData name="Robert" userId="8e610f215beb07b7" providerId="LiveId" clId="{46DACE33-4E04-4665-95D9-FFB0AEBDF598}" dt="2022-08-22T21:39:01.389" v="11470" actId="1076"/>
          <ac:spMkLst>
            <pc:docMk/>
            <pc:sldMk cId="1458723453" sldId="310"/>
            <ac:spMk id="3" creationId="{D9C1A2D2-2AC9-B51E-5F78-5E22925FEE90}"/>
          </ac:spMkLst>
        </pc:spChg>
        <pc:spChg chg="add mod">
          <ac:chgData name="Robert" userId="8e610f215beb07b7" providerId="LiveId" clId="{46DACE33-4E04-4665-95D9-FFB0AEBDF598}" dt="2022-08-22T21:44:36.346" v="11574" actId="207"/>
          <ac:spMkLst>
            <pc:docMk/>
            <pc:sldMk cId="1458723453" sldId="310"/>
            <ac:spMk id="4" creationId="{771ABFF7-B847-3631-F89A-15E66849548F}"/>
          </ac:spMkLst>
        </pc:spChg>
        <pc:spChg chg="mod">
          <ac:chgData name="Robert" userId="8e610f215beb07b7" providerId="LiveId" clId="{46DACE33-4E04-4665-95D9-FFB0AEBDF598}" dt="2022-08-22T21:39:01.389" v="11470" actId="1076"/>
          <ac:spMkLst>
            <pc:docMk/>
            <pc:sldMk cId="1458723453" sldId="310"/>
            <ac:spMk id="10" creationId="{229D3D3C-54A6-5EDF-0F09-4AB2E7D2A710}"/>
          </ac:spMkLst>
        </pc:spChg>
        <pc:spChg chg="mod">
          <ac:chgData name="Robert" userId="8e610f215beb07b7" providerId="LiveId" clId="{46DACE33-4E04-4665-95D9-FFB0AEBDF598}" dt="2022-08-22T21:21:05.881" v="10398" actId="20577"/>
          <ac:spMkLst>
            <pc:docMk/>
            <pc:sldMk cId="1458723453" sldId="310"/>
            <ac:spMk id="12" creationId="{BF249219-1258-D5FD-7EDB-EBDC035B850B}"/>
          </ac:spMkLst>
        </pc:spChg>
        <pc:picChg chg="mod">
          <ac:chgData name="Robert" userId="8e610f215beb07b7" providerId="LiveId" clId="{46DACE33-4E04-4665-95D9-FFB0AEBDF598}" dt="2022-08-22T21:31:38.069" v="10815" actId="1076"/>
          <ac:picMkLst>
            <pc:docMk/>
            <pc:sldMk cId="1458723453" sldId="310"/>
            <ac:picMk id="11" creationId="{11157AF6-39C2-8E1E-EE72-2BF0F2804653}"/>
          </ac:picMkLst>
        </pc:picChg>
      </pc:sldChg>
      <pc:sldChg chg="addSp modSp add mod modAnim">
        <pc:chgData name="Robert" userId="8e610f215beb07b7" providerId="LiveId" clId="{46DACE33-4E04-4665-95D9-FFB0AEBDF598}" dt="2022-08-22T22:11:53.258" v="12343" actId="1036"/>
        <pc:sldMkLst>
          <pc:docMk/>
          <pc:sldMk cId="3305826325" sldId="311"/>
        </pc:sldMkLst>
        <pc:spChg chg="add mod">
          <ac:chgData name="Robert" userId="8e610f215beb07b7" providerId="LiveId" clId="{46DACE33-4E04-4665-95D9-FFB0AEBDF598}" dt="2022-08-22T22:11:53.258" v="12343" actId="1036"/>
          <ac:spMkLst>
            <pc:docMk/>
            <pc:sldMk cId="3305826325" sldId="311"/>
            <ac:spMk id="2" creationId="{94F80271-1EF2-CF00-D16C-DEBE4A3A7069}"/>
          </ac:spMkLst>
        </pc:spChg>
        <pc:spChg chg="mod">
          <ac:chgData name="Robert" userId="8e610f215beb07b7" providerId="LiveId" clId="{46DACE33-4E04-4665-95D9-FFB0AEBDF598}" dt="2022-08-22T22:11:32.605" v="12340" actId="1035"/>
          <ac:spMkLst>
            <pc:docMk/>
            <pc:sldMk cId="3305826325" sldId="311"/>
            <ac:spMk id="3" creationId="{D9C1A2D2-2AC9-B51E-5F78-5E22925FEE90}"/>
          </ac:spMkLst>
        </pc:spChg>
        <pc:spChg chg="mod">
          <ac:chgData name="Robert" userId="8e610f215beb07b7" providerId="LiveId" clId="{46DACE33-4E04-4665-95D9-FFB0AEBDF598}" dt="2022-08-22T22:02:53.030" v="12290" actId="207"/>
          <ac:spMkLst>
            <pc:docMk/>
            <pc:sldMk cId="3305826325" sldId="311"/>
            <ac:spMk id="4" creationId="{771ABFF7-B847-3631-F89A-15E66849548F}"/>
          </ac:spMkLst>
        </pc:spChg>
        <pc:spChg chg="mod">
          <ac:chgData name="Robert" userId="8e610f215beb07b7" providerId="LiveId" clId="{46DACE33-4E04-4665-95D9-FFB0AEBDF598}" dt="2022-08-22T22:11:32.605" v="12340" actId="1035"/>
          <ac:spMkLst>
            <pc:docMk/>
            <pc:sldMk cId="3305826325" sldId="311"/>
            <ac:spMk id="10" creationId="{229D3D3C-54A6-5EDF-0F09-4AB2E7D2A710}"/>
          </ac:spMkLst>
        </pc:spChg>
        <pc:picChg chg="mod">
          <ac:chgData name="Robert" userId="8e610f215beb07b7" providerId="LiveId" clId="{46DACE33-4E04-4665-95D9-FFB0AEBDF598}" dt="2022-08-22T22:03:17.883" v="12299" actId="1076"/>
          <ac:picMkLst>
            <pc:docMk/>
            <pc:sldMk cId="3305826325" sldId="311"/>
            <ac:picMk id="8" creationId="{F077356F-9B0A-0671-7CC0-48FADE4F14EF}"/>
          </ac:picMkLst>
        </pc:picChg>
      </pc:sldChg>
      <pc:sldChg chg="addSp modSp add mod modAnim">
        <pc:chgData name="Robert" userId="8e610f215beb07b7" providerId="LiveId" clId="{46DACE33-4E04-4665-95D9-FFB0AEBDF598}" dt="2022-08-22T22:01:54.690" v="12289" actId="207"/>
        <pc:sldMkLst>
          <pc:docMk/>
          <pc:sldMk cId="3236934617" sldId="312"/>
        </pc:sldMkLst>
        <pc:spChg chg="add mod">
          <ac:chgData name="Robert" userId="8e610f215beb07b7" providerId="LiveId" clId="{46DACE33-4E04-4665-95D9-FFB0AEBDF598}" dt="2022-08-22T21:58:54.559" v="12268" actId="1076"/>
          <ac:spMkLst>
            <pc:docMk/>
            <pc:sldMk cId="3236934617" sldId="312"/>
            <ac:spMk id="2" creationId="{9B0E5A30-EFAD-BE04-B955-08C49B837248}"/>
          </ac:spMkLst>
        </pc:spChg>
        <pc:spChg chg="mod">
          <ac:chgData name="Robert" userId="8e610f215beb07b7" providerId="LiveId" clId="{46DACE33-4E04-4665-95D9-FFB0AEBDF598}" dt="2022-08-22T22:01:54.690" v="12289" actId="207"/>
          <ac:spMkLst>
            <pc:docMk/>
            <pc:sldMk cId="3236934617" sldId="312"/>
            <ac:spMk id="4" creationId="{771ABFF7-B847-3631-F89A-15E66849548F}"/>
          </ac:spMkLst>
        </pc:spChg>
        <pc:spChg chg="add mod">
          <ac:chgData name="Robert" userId="8e610f215beb07b7" providerId="LiveId" clId="{46DACE33-4E04-4665-95D9-FFB0AEBDF598}" dt="2022-08-22T22:01:12.429" v="12287" actId="1076"/>
          <ac:spMkLst>
            <pc:docMk/>
            <pc:sldMk cId="3236934617" sldId="312"/>
            <ac:spMk id="5" creationId="{E74D0D85-BD08-C14F-8285-E1C7D5693C6B}"/>
          </ac:spMkLst>
        </pc:spChg>
      </pc:sldChg>
      <pc:sldChg chg="modSp add mod">
        <pc:chgData name="Robert" userId="8e610f215beb07b7" providerId="LiveId" clId="{46DACE33-4E04-4665-95D9-FFB0AEBDF598}" dt="2022-08-22T22:06:15.737" v="12326" actId="20577"/>
        <pc:sldMkLst>
          <pc:docMk/>
          <pc:sldMk cId="2307826889" sldId="329"/>
        </pc:sldMkLst>
        <pc:spChg chg="mod">
          <ac:chgData name="Robert" userId="8e610f215beb07b7" providerId="LiveId" clId="{46DACE33-4E04-4665-95D9-FFB0AEBDF598}" dt="2022-08-22T22:06:15.737" v="12326" actId="20577"/>
          <ac:spMkLst>
            <pc:docMk/>
            <pc:sldMk cId="2307826889" sldId="329"/>
            <ac:spMk id="6" creationId="{FEF6B6C3-9EA7-65F5-FC45-7E582A4809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C877-555D-2272-E9DB-FA43BD432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6EC8F-EF56-B047-A624-F975432B0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8BF1-6D6C-8B57-83D0-DFE1CA5D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35F3-74E8-8FCC-C46A-9F41C42A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9758-C6C2-2C93-166C-337F85AB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3497-6629-427F-7A9C-66283741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20820-4C57-0582-D234-17E85BBBD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5862-813C-A5DC-4033-21D71EC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C99A-4968-9D43-E9D7-D53C6D47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53EAA-251E-4207-6734-CA1B3AA4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7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E483C-161E-718F-64DB-0539B7174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443B0-6A46-1476-A470-C753DF52B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C0DEE-14F5-B38D-3846-2D2A3C7B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8560-4AB3-4F03-7F80-705BCB97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E060-65D9-99DB-7A44-232A98CF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3CC8-E1C5-4B84-A850-B4137E03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1128-C8B2-F87A-81AA-BD120E8C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F888-1AAD-3098-B1C5-41901742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F6FD-5C06-99E9-BEDD-6C8DDD82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6418-B16C-627F-0C9F-F81174D9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6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C387-41FA-FE31-C48A-D1C5F66D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0A2B7-B8E1-50E1-F6AC-5FA4552C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2A2D-754E-F84A-4EE7-52A521EB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6EEF-423E-D63B-C3FE-73EEA7A7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C96C-810B-3730-9516-85B25195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4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AAA6-270F-2ADF-DBAA-1F81124F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6F76-E464-EAD9-7880-57435F136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2BA11-B4B7-1EC2-0761-9F3B6B299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B7E71-404F-B869-CB2F-2E420E6E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EF547-EFEA-856D-3B4B-5DEFD83B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EBDD4-88F0-EEE5-A41D-91016E8C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CC20-201F-E045-2346-4AF65939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15C26-9A99-A6AF-E3FA-9661F063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99A61-58CA-B23F-92DC-FCB522433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6D92D-4FA1-89FC-6A30-9B85A4854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08269-6205-0A02-0DB5-A9889547D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F1D75-FFCE-6E8C-509F-E007DC7A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6D41F-3C6E-171A-AFFD-D3FCC175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4ADF8-228D-BBD6-B448-B6483D5E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8853-A990-C207-49F3-5C53A34E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75795-C74D-D1D2-06EA-DB51B9BE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5D5B4-A58B-D2AC-90D9-6159FE9B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6D720-5598-E892-7AD1-AFA2A7A0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6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F10AA-8D04-161F-ABAE-5126A372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512D2-5F97-E537-8F62-5AF9F2E4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0A519-A81B-A527-6C64-079E78D4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1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3EE2-968C-8533-DABE-12BC376A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0E97-4A77-5ABB-FE19-370C0978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05C5A-D95B-6986-8252-191039203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DCE86-F813-8130-54D6-58DEAC75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3F57E-1F53-CDA2-B308-9EFAA1F9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9E0DC-8CB1-AB15-7859-61FCB70E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3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10FD-C612-6413-4473-CA3586EE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FA8A9-5E53-2DC2-AA4E-D2522FACC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2A995-2129-9785-09B8-53F5460BD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FD4D4-F2B9-81A1-8265-A2A0384B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9340B-A61B-4E27-24E7-ED2652F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F9B7-E6B3-F5C6-79A8-8780B4A1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D16D0-F33C-46BD-62E7-6FA5AB80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2ED9-A7A7-EE37-11F8-E3F9FDA09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6F8D-78F2-14E0-45F1-AFFEE4600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3862-8D4F-46C8-B188-ACB300673579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1124-4581-E45E-7798-EE75BD0B7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32D2-1A21-922F-FC9B-4CE713DEC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0E05-8D1C-4274-8887-02CB86F3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392012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Restricted Quantification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Scope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Many-Place 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Multiple Generality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27439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0E531E9F-4EF3-528A-3D71-1C87E189A3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4CEA9174-7C83-5661-9EDE-30970CD426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9BFBF86E-350A-F30B-B009-F52CCFFD0E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4">
            <a:hlinkClick r:id="" action="ppaction://media"/>
            <a:extLst>
              <a:ext uri="{FF2B5EF4-FFF2-40B4-BE49-F238E27FC236}">
                <a16:creationId xmlns:a16="http://schemas.microsoft.com/office/drawing/2014/main" id="{FDDB6FB1-129B-0C41-2417-660CB20571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072678AA-02B3-E4ED-6692-905D4A4F92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914400" lvl="1" indent="-457200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If everyone is a good driver, then Rob is a good driver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Everyone is such that, if they are a good driver, then Rob is a good driver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1 is a conditional, with the antecedent ‘everyone is a good driver’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symbolise it like this: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𝑥𝐷𝑥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domain: people alive in 2022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good driver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500" dirty="0"/>
                  <a:t>: Rob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4516621"/>
              </a:xfrm>
              <a:prstGeom prst="rect">
                <a:avLst/>
              </a:prstGeom>
              <a:blipFill>
                <a:blip r:embed="rId3"/>
                <a:stretch>
                  <a:fillRect l="-963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914400" lvl="1" indent="-457200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If everyone is a good driver, then Rob is a good driver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Everyone is such that, if they are a good driver, then Rob is a good driver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1 is a conditional, with the antecedent ‘everyone is a good driver’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symbolise it like this: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𝑥𝐷𝑥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domain: people alive in 2022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good driver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500" dirty="0"/>
                  <a:t>: Rob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4516621"/>
              </a:xfrm>
              <a:prstGeom prst="rect">
                <a:avLst/>
              </a:prstGeom>
              <a:blipFill>
                <a:blip r:embed="rId3"/>
                <a:stretch>
                  <a:fillRect l="-963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What’s the difference?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B7DED-998C-531E-B949-E07053FE4547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5425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914400" lvl="1" indent="-457200">
                  <a:spcAft>
                    <a:spcPts val="5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If everyone is a good driver, then Rob is a good driver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Everyone is such that, if they are a good driver, then Rob is a good driver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2 can be paraphrased as ‘For all x, it is the case that: if x is a good driver, then Rob is a good driver’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symbolise it like this: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𝐷𝑟</m:t>
                        </m:r>
                      </m:e>
                    </m:d>
                  </m:oMath>
                </a14:m>
                <a:r>
                  <a:rPr lang="en-GB" sz="2500" dirty="0"/>
                  <a:t>’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domain: people alive in 2022</a:t>
                </a: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good driver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500" dirty="0"/>
                  <a:t>: Rob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This sentence is false because Sharon is a good driver and I am not, and so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GB" sz="2500" dirty="0"/>
                  <a:t>’ is false when Sharon is the value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i="1" dirty="0"/>
                  <a:t>’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B7DED-998C-531E-B949-E07053FE4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542543"/>
              </a:xfrm>
              <a:prstGeom prst="rect">
                <a:avLst/>
              </a:prstGeom>
              <a:blipFill>
                <a:blip r:embed="rId4"/>
                <a:stretch>
                  <a:fillRect l="-963" t="-1100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2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09409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1">
                  <a:spcAft>
                    <a:spcPts val="500"/>
                  </a:spcAft>
                  <a:tabLst>
                    <a:tab pos="444500" algn="l"/>
                  </a:tabLs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1′.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𝑥𝐷𝑥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  <a:tabLst>
                    <a:tab pos="4445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2′.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𝐷𝑟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4500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difference between these sentences is a difference in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scope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4500" algn="l"/>
                  </a:tabLst>
                </a:pPr>
                <a:r>
                  <a:rPr lang="en-GB" sz="2500" dirty="0"/>
                  <a:t>In sentence 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′, the main operator 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’, and the 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sz="2500" dirty="0"/>
                  <a:t>’ is just the antecedent of the conditional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444500" algn="l"/>
                  </a:tabLst>
                </a:pPr>
                <a:r>
                  <a:rPr lang="en-GB" sz="2500" dirty="0"/>
                  <a:t>In sentence 2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′, the main operator 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sz="2500" dirty="0"/>
                  <a:t>’, and the 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’ is just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  <a:tabLst>
                    <a:tab pos="444500" algn="l"/>
                  </a:tabLst>
                </a:pPr>
                <a:r>
                  <a:rPr lang="en-GB" sz="2500" dirty="0"/>
                  <a:t>We are saying something like: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GB" sz="2500" dirty="0"/>
                  <a:t>’ is true of all x in the domain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09409"/>
                <a:ext cx="9503313" cy="4516621"/>
              </a:xfrm>
              <a:prstGeom prst="rect">
                <a:avLst/>
              </a:prstGeom>
              <a:blipFill>
                <a:blip r:embed="rId3"/>
                <a:stretch>
                  <a:fillRect l="-963" t="-1080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matter of scope!</a:t>
            </a:r>
          </a:p>
        </p:txBody>
      </p:sp>
    </p:spTree>
    <p:extLst>
      <p:ext uri="{BB962C8B-B14F-4D97-AF65-F5344CB8AC3E}">
        <p14:creationId xmlns:p14="http://schemas.microsoft.com/office/powerpoint/2010/main" val="20630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392012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Restricted Quantification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Scope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Many-Place 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Multiple Generality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41186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392012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Restricted Quantification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Scope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Many-Place 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Multiple Generality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190942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422245"/>
            <a:ext cx="9503313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of the predicates we have dealt with so far come with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gap</a:t>
            </a:r>
          </a:p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__ is a good driver</a:t>
            </a:r>
          </a:p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__ is grumpy</a:t>
            </a:r>
          </a:p>
          <a:p>
            <a:pPr>
              <a:spcAft>
                <a:spcPts val="2000"/>
              </a:spcAft>
            </a:pP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__ loves dogs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call these </a:t>
            </a:r>
            <a:r>
              <a:rPr lang="en-GB" sz="2500" b="1" dirty="0">
                <a:solidFill>
                  <a:srgbClr val="C00000"/>
                </a:solidFill>
              </a:rPr>
              <a:t>one-place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predicates, because you make a sentence by combing them with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One-place predicates say things of individuals one-at-a-time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also think of them as attributing </a:t>
            </a:r>
            <a:r>
              <a:rPr lang="en-GB" sz="2500" b="1" dirty="0">
                <a:solidFill>
                  <a:srgbClr val="7030A0"/>
                </a:solidFill>
              </a:rPr>
              <a:t>properties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individuals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‘__ is grumpy’ attributes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grumpiness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individuals</a:t>
            </a:r>
            <a:endParaRPr lang="en-GB" sz="25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One-place predicates</a:t>
            </a:r>
          </a:p>
        </p:txBody>
      </p:sp>
    </p:spTree>
    <p:extLst>
      <p:ext uri="{BB962C8B-B14F-4D97-AF65-F5344CB8AC3E}">
        <p14:creationId xmlns:p14="http://schemas.microsoft.com/office/powerpoint/2010/main" val="23317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286680"/>
            <a:ext cx="9503313" cy="5093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we can also deal with predicates that come with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gaps</a:t>
            </a:r>
          </a:p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__ is a better driver than __</a:t>
            </a:r>
          </a:p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__ grumbled at __</a:t>
            </a:r>
          </a:p>
          <a:p>
            <a:pPr>
              <a:spcAft>
                <a:spcPts val="2000"/>
              </a:spcAft>
            </a:pP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__ loves __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call these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two-place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predicates, because you make a sentence by combing them with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Two-place predicates say things of a pair of individuals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also think of them as expressing </a:t>
            </a:r>
            <a:r>
              <a:rPr lang="en-GB" sz="2500" b="1" dirty="0">
                <a:solidFill>
                  <a:schemeClr val="accent1"/>
                </a:solidFill>
              </a:rPr>
              <a:t>relations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two individuals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‘__ loves __’ expresses the relation of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Two-place predicates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98713-0C1B-E4E3-E4FD-2ACA14085FB0}"/>
              </a:ext>
            </a:extLst>
          </p:cNvPr>
          <p:cNvSpPr txBox="1"/>
          <p:nvPr/>
        </p:nvSpPr>
        <p:spPr>
          <a:xfrm>
            <a:off x="1344342" y="1802802"/>
            <a:ext cx="9503313" cy="13747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Sharon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better driver than </a:t>
            </a:r>
            <a:r>
              <a:rPr lang="en-GB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</a:t>
            </a:r>
          </a:p>
          <a:p>
            <a:pPr>
              <a:spcAft>
                <a:spcPts val="5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25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Munnery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grumbled at </a:t>
            </a:r>
            <a:r>
              <a:rPr lang="en-GB" sz="25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Kitson</a:t>
            </a:r>
            <a:endParaRPr lang="en-GB" sz="25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2500" b="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Kitson</a:t>
            </a: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loves </a:t>
            </a:r>
            <a:r>
              <a:rPr lang="en-GB" sz="25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Munnery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allAtOnce"/>
      <p:bldP spid="10" grpId="2" uiExpand="1" build="allAtOnce"/>
      <p:bldP spid="2" grpId="0" uiExpand="1" build="p"/>
      <p:bldP spid="2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74906"/>
                <a:ext cx="9503313" cy="4003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also have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three-place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predicates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__ is between __ and __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__ prefers __ to __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no limit to how many </a:t>
                </a:r>
                <a:r>
                  <a:rPr lang="en-GB" sz="2500" dirty="0"/>
                  <a:t>places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predicate can have: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-place </a:t>
                </a:r>
                <a:r>
                  <a:rPr lang="en-GB" sz="2500" dirty="0"/>
                  <a:t>predicate combines with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names</a:t>
                </a:r>
                <a:r>
                  <a:rPr lang="en-GB" sz="2500" b="1" dirty="0"/>
                  <a:t> </a:t>
                </a:r>
                <a:r>
                  <a:rPr lang="en-GB" sz="2500" dirty="0"/>
                  <a:t>to make a sentence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You can make an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-place </a:t>
                </a:r>
                <a:r>
                  <a:rPr lang="en-GB" sz="2500" dirty="0"/>
                  <a:t>predicate by removing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 names from a sentence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An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-place </a:t>
                </a:r>
                <a:r>
                  <a:rPr lang="en-GB" sz="2500" dirty="0"/>
                  <a:t>predicate expresses a relation between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 individuals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74906"/>
                <a:ext cx="9503313" cy="4003660"/>
              </a:xfrm>
              <a:prstGeom prst="rect">
                <a:avLst/>
              </a:prstGeom>
              <a:blipFill>
                <a:blip r:embed="rId3"/>
                <a:stretch>
                  <a:fillRect l="-963" t="-609" r="-64" b="-3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Three-place and beyond!</a:t>
            </a:r>
          </a:p>
        </p:txBody>
      </p:sp>
    </p:spTree>
    <p:extLst>
      <p:ext uri="{BB962C8B-B14F-4D97-AF65-F5344CB8AC3E}">
        <p14:creationId xmlns:p14="http://schemas.microsoft.com/office/powerpoint/2010/main" val="31749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3006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Officially, predicates in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FOL</a:t>
                </a:r>
                <a:r>
                  <a:rPr lang="en-GB" sz="2500" dirty="0"/>
                  <a:t> come with superscripts to indicate how many places they have</a:t>
                </a: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ONE-PLACE: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TWO-PLACE:</a:t>
                </a:r>
                <a:r>
                  <a:rPr lang="en-GB" sz="25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THREE-PLACE: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2000"/>
                  </a:spcAft>
                  <a:tabLst>
                    <a:tab pos="81280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250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812800" algn="l"/>
                  </a:tabLst>
                </a:pPr>
                <a:r>
                  <a:rPr lang="en-GB" sz="2500" dirty="0"/>
                  <a:t>We make atomic sentences by combining an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-place predicate with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 names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50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𝑎𝑏𝑎</m:t>
                    </m:r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300682"/>
              </a:xfrm>
              <a:prstGeom prst="rect">
                <a:avLst/>
              </a:prstGeom>
              <a:blipFill>
                <a:blip r:embed="rId3"/>
                <a:stretch>
                  <a:fillRect l="-963" t="-345" b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in FOL</a:t>
            </a:r>
          </a:p>
        </p:txBody>
      </p:sp>
    </p:spTree>
    <p:extLst>
      <p:ext uri="{BB962C8B-B14F-4D97-AF65-F5344CB8AC3E}">
        <p14:creationId xmlns:p14="http://schemas.microsoft.com/office/powerpoint/2010/main" val="21213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3006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Officially, predicates in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FOL</a:t>
                </a:r>
                <a:r>
                  <a:rPr lang="en-GB" sz="2500" dirty="0"/>
                  <a:t> come with superscripts to indicate how many places they have</a:t>
                </a: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ONE-PLACE: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TWO-PLACE:</a:t>
                </a:r>
                <a:r>
                  <a:rPr lang="en-GB" sz="25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spcAft>
                    <a:spcPts val="500"/>
                  </a:spcAft>
                  <a:buFont typeface="Calibri" panose="020F0502020204030204" pitchFamily="34" charset="0"/>
                  <a:buChar char="–"/>
                  <a:tabLst>
                    <a:tab pos="2870200" algn="l"/>
                  </a:tabLst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THREE-PLACE: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2000"/>
                  </a:spcAft>
                  <a:tabLst>
                    <a:tab pos="81280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250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812800" algn="l"/>
                  </a:tabLst>
                </a:pPr>
                <a:r>
                  <a:rPr lang="en-GB" sz="2500" dirty="0"/>
                  <a:t>We make atomic sentences by combining an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-place predicate with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 names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250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𝑎𝑏𝑎</m:t>
                    </m:r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300682"/>
              </a:xfrm>
              <a:prstGeom prst="rect">
                <a:avLst/>
              </a:prstGeom>
              <a:blipFill>
                <a:blip r:embed="rId3"/>
                <a:stretch>
                  <a:fillRect l="-963" t="-345" b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95B2C-5C2E-98F4-ABC6-997F3AD18F3B}"/>
                  </a:ext>
                </a:extLst>
              </p:cNvPr>
              <p:cNvSpPr txBox="1"/>
              <p:nvPr/>
            </p:nvSpPr>
            <p:spPr>
              <a:xfrm>
                <a:off x="1344343" y="4186705"/>
                <a:ext cx="9503313" cy="24006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812800" algn="l"/>
                  </a:tabLst>
                </a:pPr>
                <a:r>
                  <a:rPr lang="en-GB" sz="2500" dirty="0"/>
                  <a:t>We won’t often bother writing the superscripts, since you can usually tell how many places a predicate has from how we use it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𝐹𝑑</m:t>
                    </m:r>
                  </m:oMath>
                </a14:m>
                <a:endParaRPr lang="en-GB" sz="250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𝑄𝑚𝑛</m:t>
                    </m:r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  <a:tabLst>
                    <a:tab pos="812800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𝑍𝑎𝑏𝑎</m:t>
                    </m:r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95B2C-5C2E-98F4-ABC6-997F3AD18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186705"/>
                <a:ext cx="9503313" cy="2400657"/>
              </a:xfrm>
              <a:prstGeom prst="rect">
                <a:avLst/>
              </a:prstGeom>
              <a:blipFill>
                <a:blip r:embed="rId4"/>
                <a:stretch>
                  <a:fillRect l="-963" t="-1523" r="-1155" b="-5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9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8260"/>
                <a:ext cx="9503313" cy="50295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would we symbolise these two sentences in FOL?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rgbClr val="C00000"/>
                    </a:solidFill>
                  </a:rPr>
                  <a:t>Kitson</a:t>
                </a:r>
                <a:r>
                  <a:rPr lang="en-GB" sz="2500" dirty="0">
                    <a:solidFill>
                      <a:srgbClr val="C00000"/>
                    </a:solidFill>
                  </a:rPr>
                  <a:t> loves 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Munnery</a:t>
                </a: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loves 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Kitson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might try drawing up a symbolisation key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loves __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this key doesn’t really include enough information for us to know whether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𝐿𝑘𝑚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sentence 1 or sentence 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8260"/>
                <a:ext cx="9503313" cy="5029582"/>
              </a:xfrm>
              <a:prstGeom prst="rect">
                <a:avLst/>
              </a:prstGeom>
              <a:blipFill>
                <a:blip r:embed="rId3"/>
                <a:stretch>
                  <a:fillRect l="-963" t="-364" r="-834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on a symbolisation key</a:t>
            </a:r>
          </a:p>
        </p:txBody>
      </p:sp>
    </p:spTree>
    <p:extLst>
      <p:ext uri="{BB962C8B-B14F-4D97-AF65-F5344CB8AC3E}">
        <p14:creationId xmlns:p14="http://schemas.microsoft.com/office/powerpoint/2010/main" val="25736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286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English predicate ‘__ loves __’ applies to individuals in a particular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order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applies to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lover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first, and to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beloved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second</a:t>
                </a:r>
                <a:endParaRPr lang="en-GB" sz="2500" i="1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need to indicate whether we want our FOL predicate to apply in the same order, or the other way around,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 this key,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𝐿𝑘𝑚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Kitson</a:t>
                </a:r>
                <a:r>
                  <a:rPr lang="en-GB" sz="2500" dirty="0">
                    <a:solidFill>
                      <a:srgbClr val="C00000"/>
                    </a:solidFill>
                  </a:rPr>
                  <a:t> loves 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𝐿𝑚𝑘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loves 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286062"/>
              </a:xfrm>
              <a:prstGeom prst="rect">
                <a:avLst/>
              </a:prstGeom>
              <a:blipFill>
                <a:blip r:embed="rId3"/>
                <a:stretch>
                  <a:fillRect l="-963" t="-346" b="-2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Order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12465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286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English predicate ‘__ loves __’ applies to individuals in a particular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order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applies to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lover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first, and to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beloved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second</a:t>
                </a:r>
                <a:endParaRPr lang="en-GB" sz="2500" i="1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need to indicate whether we want our FOL predicate to apply in the same order, or the other way around,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 this key,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𝐿𝑘𝑚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Kitson</a:t>
                </a:r>
                <a:r>
                  <a:rPr lang="en-GB" sz="2500" dirty="0">
                    <a:solidFill>
                      <a:srgbClr val="C00000"/>
                    </a:solidFill>
                  </a:rPr>
                  <a:t> loves 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𝐿𝑚𝑘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loves 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286062"/>
              </a:xfrm>
              <a:prstGeom prst="rect">
                <a:avLst/>
              </a:prstGeom>
              <a:blipFill>
                <a:blip r:embed="rId3"/>
                <a:stretch>
                  <a:fillRect l="-963" t="-346" b="-2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Order of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77B39-45D2-FF4B-9FC5-F4F43A33B559}"/>
                  </a:ext>
                </a:extLst>
              </p:cNvPr>
              <p:cNvSpPr txBox="1"/>
              <p:nvPr/>
            </p:nvSpPr>
            <p:spPr>
              <a:xfrm>
                <a:off x="1344343" y="4159385"/>
                <a:ext cx="9503313" cy="24006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 this key,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𝐿𝑘𝑚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loves </a:t>
                </a:r>
                <a:r>
                  <a:rPr lang="en-GB" sz="2500" dirty="0" err="1">
                    <a:solidFill>
                      <a:schemeClr val="accent6">
                        <a:lumMod val="50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𝐿𝑚𝑘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Kitson</a:t>
                </a:r>
                <a:r>
                  <a:rPr lang="en-GB" sz="2500" dirty="0">
                    <a:solidFill>
                      <a:srgbClr val="C00000"/>
                    </a:solidFill>
                  </a:rPr>
                  <a:t> loves </a:t>
                </a:r>
                <a:r>
                  <a:rPr lang="en-GB" sz="2500" dirty="0" err="1">
                    <a:solidFill>
                      <a:srgbClr val="C00000"/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77B39-45D2-FF4B-9FC5-F4F43A33B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159385"/>
                <a:ext cx="9503313" cy="2400657"/>
              </a:xfrm>
              <a:prstGeom prst="rect">
                <a:avLst/>
              </a:prstGeom>
              <a:blipFill>
                <a:blip r:embed="rId4"/>
                <a:stretch>
                  <a:fillRect l="-963" t="-1269" b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3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39080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people born before 2000</a:t>
                </a:r>
                <a:r>
                  <a:rPr lang="en-GB" sz="2500" cap="small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logician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Bertrand Russell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Frege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key to symbolise the following sentences: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Bertrand and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are both logicians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Bertrand respects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Bertrand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does not respect Bertrand, unless Bertrand is a logician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39080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1155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/>
              <p:nvPr/>
            </p:nvSpPr>
            <p:spPr>
              <a:xfrm>
                <a:off x="1507959" y="4373033"/>
                <a:ext cx="10684041" cy="201593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4500" algn="l"/>
                    <a:tab pos="55626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𝐿𝑏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𝐿𝑔</m:t>
                    </m:r>
                  </m:oMath>
                </a14:m>
                <a:endParaRPr lang="en-GB" sz="2500" b="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38608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𝑅𝑔𝑏</m:t>
                    </m:r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38608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𝑅𝑏𝑔</m:t>
                    </m:r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86106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𝑅𝑏𝑔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𝐿𝑏</m:t>
                    </m:r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4373033"/>
                <a:ext cx="10684041" cy="2015936"/>
              </a:xfrm>
              <a:prstGeom prst="rect">
                <a:avLst/>
              </a:prstGeom>
              <a:blipFill>
                <a:blip r:embed="rId4"/>
                <a:stretch>
                  <a:fillRect b="-3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7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392012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Restricted Quantification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Scope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Many-Place 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Multiple Generality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5481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hungry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sleepy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GB" sz="2500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sleepy and hungry’?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1026" t="-1464"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𝐻𝑘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39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1" y="5362127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1" y="5362127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E7B01FD0-FAD2-DA3F-966B-B2BBAA867B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C03D4B68-E357-6B93-FC82-5D5661462F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5EEA74C0-AAF3-F3B9-E272-B6D6FB0322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3E5FCE5E-6009-DE1E-0B85-53B490D77D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009B3E42-48B4-9039-D717-95F53C43F6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6">
            <a:hlinkClick r:id="" action="ppaction://media"/>
            <a:extLst>
              <a:ext uri="{FF2B5EF4-FFF2-40B4-BE49-F238E27FC236}">
                <a16:creationId xmlns:a16="http://schemas.microsoft.com/office/drawing/2014/main" id="{5EABAD48-9CCD-86E9-BC8B-F967C5A1CC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7">
            <a:hlinkClick r:id="" action="ppaction://media"/>
            <a:extLst>
              <a:ext uri="{FF2B5EF4-FFF2-40B4-BE49-F238E27FC236}">
                <a16:creationId xmlns:a16="http://schemas.microsoft.com/office/drawing/2014/main" id="{88710F26-3847-206F-734D-7A8C99F778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20026"/>
                <a:ext cx="9503313" cy="41960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Everyone loves someone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Someone is loved by everyone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1 can be paraphrased as ‘For all x, it is the case that there is some y, such that: x loves y’</a:t>
                </a:r>
              </a:p>
              <a:p>
                <a:pPr lvl="1">
                  <a:spcAft>
                    <a:spcPts val="2000"/>
                  </a:spcAft>
                  <a:tabLst>
                    <a:tab pos="901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1′.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𝑦𝐿𝑥𝑦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01700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2 can be paraphrased as ‘There is some y, such that for all x, it is the case that: x loves y</a:t>
                </a:r>
              </a:p>
              <a:p>
                <a:pPr>
                  <a:spcAft>
                    <a:spcPts val="2000"/>
                  </a:spcAft>
                  <a:tabLst>
                    <a:tab pos="444500" algn="l"/>
                    <a:tab pos="901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2′.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𝑥𝐿𝑥𝑦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20026"/>
                <a:ext cx="9503313" cy="4196020"/>
              </a:xfrm>
              <a:prstGeom prst="rect">
                <a:avLst/>
              </a:prstGeom>
              <a:blipFill>
                <a:blip r:embed="rId3"/>
                <a:stretch>
                  <a:fillRect l="-963" r="-1669" b="-1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Handling multiple generality</a:t>
            </a:r>
          </a:p>
        </p:txBody>
      </p:sp>
    </p:spTree>
    <p:extLst>
      <p:ext uri="{BB962C8B-B14F-4D97-AF65-F5344CB8AC3E}">
        <p14:creationId xmlns:p14="http://schemas.microsoft.com/office/powerpoint/2010/main" val="3029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20026"/>
                <a:ext cx="9503313" cy="41960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Everyone loves someone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Someone is loved by everyone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1 can be paraphrased as ‘For all x, it is the case that there is some y, such that: x loves y’</a:t>
                </a:r>
              </a:p>
              <a:p>
                <a:pPr lvl="1">
                  <a:spcAft>
                    <a:spcPts val="2000"/>
                  </a:spcAft>
                  <a:tabLst>
                    <a:tab pos="901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1′.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𝑦𝐿𝑥𝑦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01700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Sentence 2 can be paraphrased as ‘There is some y, such that for all x, it is the case that: x loves y</a:t>
                </a:r>
              </a:p>
              <a:p>
                <a:pPr>
                  <a:spcAft>
                    <a:spcPts val="2000"/>
                  </a:spcAft>
                  <a:tabLst>
                    <a:tab pos="444500" algn="l"/>
                    <a:tab pos="901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2′.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𝑥𝐿𝑥𝑦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20026"/>
                <a:ext cx="9503313" cy="4196020"/>
              </a:xfrm>
              <a:prstGeom prst="rect">
                <a:avLst/>
              </a:prstGeom>
              <a:blipFill>
                <a:blip r:embed="rId3"/>
                <a:stretch>
                  <a:fillRect l="-963" r="-1669" b="-1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Handling multiple generality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D470C-BF93-4566-CE57-30022F3017CE}"/>
              </a:ext>
            </a:extLst>
          </p:cNvPr>
          <p:cNvSpPr txBox="1"/>
          <p:nvPr/>
        </p:nvSpPr>
        <p:spPr>
          <a:xfrm>
            <a:off x="1344342" y="3143278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1 can be paraphrased as ‘No matter what you pick as x, you can find some some y, such that: x loves y’</a:t>
            </a:r>
          </a:p>
          <a:p>
            <a:pPr lvl="1">
              <a:spcAft>
                <a:spcPts val="2000"/>
              </a:spcAft>
              <a:tabLst>
                <a:tab pos="901700" algn="l"/>
              </a:tabLst>
            </a:pP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0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2 can be paraphrased as ‘You can find some y, such that no matter what you pick as x: x loves y’</a:t>
            </a:r>
          </a:p>
        </p:txBody>
      </p:sp>
    </p:spTree>
    <p:extLst>
      <p:ext uri="{BB962C8B-B14F-4D97-AF65-F5344CB8AC3E}">
        <p14:creationId xmlns:p14="http://schemas.microsoft.com/office/powerpoint/2010/main" val="23912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22246"/>
                <a:ext cx="9503313" cy="47089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very different from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𝒙𝑨𝒙𝒚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you run through each 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each time you pick a 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; the 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 change for each value of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you pick a 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hold it fixed; then you run through each 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Swapping between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𝒚𝑨𝒙𝒚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called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quantifier-shift fallacy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note that if you have two quantifiers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 the same type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back to back (i.e.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𝒚𝑨𝒙𝒚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), you can harmlessly swap their order (i.e.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𝒙𝑨𝒙𝒚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𝒙𝑨𝒙𝒚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2246"/>
                <a:ext cx="9503313" cy="4708981"/>
              </a:xfrm>
              <a:prstGeom prst="rect">
                <a:avLst/>
              </a:prstGeom>
              <a:blipFill>
                <a:blip r:embed="rId3"/>
                <a:stretch>
                  <a:fillRect l="-963" t="-388" r="-1220" b="-2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Quantifier-shift fallacies</a:t>
            </a:r>
          </a:p>
        </p:txBody>
      </p:sp>
    </p:spTree>
    <p:extLst>
      <p:ext uri="{BB962C8B-B14F-4D97-AF65-F5344CB8AC3E}">
        <p14:creationId xmlns:p14="http://schemas.microsoft.com/office/powerpoint/2010/main" val="3350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hungry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sleepy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GB" sz="2500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‘Some dog is sleepy and hungry’?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1026" t="-1464"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39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1" y="434295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  <m:r>
                          <a:rPr lang="en-GB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1" y="4342952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42844"/>
                <a:ext cx="9503313" cy="40677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1.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𝑦𝐿𝑥𝑦</m:t>
                    </m:r>
                  </m:oMath>
                </a14:m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𝑥𝐿𝑥𝑥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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sentence 2, we don’t know which quantifier governs which variable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occurrence of a variable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that appears within the scope of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bound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by that occurrence of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 variable is allowed to be bound by more than one quantifier at a time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42844"/>
                <a:ext cx="9503313" cy="4067780"/>
              </a:xfrm>
              <a:prstGeom prst="rect">
                <a:avLst/>
              </a:prstGeom>
              <a:blipFill>
                <a:blip r:embed="rId3"/>
                <a:stretch>
                  <a:fillRect l="-963" t="-900" b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Avoiding variable clashes</a:t>
            </a:r>
          </a:p>
        </p:txBody>
      </p:sp>
    </p:spTree>
    <p:extLst>
      <p:ext uri="{BB962C8B-B14F-4D97-AF65-F5344CB8AC3E}">
        <p14:creationId xmlns:p14="http://schemas.microsoft.com/office/powerpoint/2010/main" val="2367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62786"/>
                <a:ext cx="9503313" cy="26278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Which of the following successfully avoid variable clashes?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𝑇𝑥𝑦𝑧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𝑥𝑈𝑥𝑦𝑧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𝐵𝑦𝑧𝑤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↔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𝑥𝐶𝑥𝑦𝑧𝑤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𝑦𝑄𝑥𝑦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∨∃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𝑦𝑅𝑥𝑦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62786"/>
                <a:ext cx="9503313" cy="2627899"/>
              </a:xfrm>
              <a:prstGeom prst="rect">
                <a:avLst/>
              </a:prstGeom>
              <a:blipFill>
                <a:blip r:embed="rId3"/>
                <a:stretch>
                  <a:fillRect l="-963" t="-1160" b="-4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we have a clash of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356E36-4C60-FF33-2E06-5A18C0C820F7}"/>
                  </a:ext>
                </a:extLst>
              </p:cNvPr>
              <p:cNvSpPr txBox="1"/>
              <p:nvPr/>
            </p:nvSpPr>
            <p:spPr>
              <a:xfrm>
                <a:off x="1344342" y="2975747"/>
                <a:ext cx="9503313" cy="21149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𝑇𝑥𝑦𝑧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∨∀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𝑥𝑈𝑥𝑦𝑧</m:t>
                        </m:r>
                      </m:e>
                    </m:d>
                  </m:oMath>
                </a14:m>
                <a:r>
                  <a:rPr lang="en-GB" sz="2500" b="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</a:t>
                </a:r>
                <a:endParaRPr lang="en-GB" sz="2500" b="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𝐴𝑥𝑦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𝐵𝑦𝑧𝑤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↔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𝑥𝐶𝑥𝑦𝑧𝑤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</a:t>
                </a:r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𝑦𝑄𝑥𝑦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∨∃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𝑦𝑅𝑥𝑦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356E36-4C60-FF33-2E06-5A18C0C8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975747"/>
                <a:ext cx="9503313" cy="2114938"/>
              </a:xfrm>
              <a:prstGeom prst="rect">
                <a:avLst/>
              </a:prstGeom>
              <a:blipFill>
                <a:blip r:embed="rId4"/>
                <a:stretch>
                  <a:fillRect t="-2305" b="-5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4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8: More on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392012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Restricted Quantification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Scope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Many-Place 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Multiple Generality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41407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E8A2A3CA-8779-EDE2-B3DE-17AECD712B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292BBAB6-4D9F-D89F-4CE6-90C71A4190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BC17D2C6-81A9-4756-8DB8-89747F9EA5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5C0C634B-CBFC-4F4F-F5DB-61A443E034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286680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domain: staff and students at York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3938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Stepping stone paraphrases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/>
              <p:nvPr/>
            </p:nvSpPr>
            <p:spPr>
              <a:xfrm>
                <a:off x="1344343" y="1763734"/>
                <a:ext cx="11721298" cy="2785378"/>
              </a:xfrm>
              <a:prstGeom prst="rect">
                <a:avLst/>
              </a:prstGeom>
              <a:noFill/>
            </p:spPr>
            <p:txBody>
              <a:bodyPr wrap="square" numCol="2" spcCol="720000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loves logic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philosopher of maths</a:t>
                </a: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500" dirty="0"/>
                  <a:t>: __</a:t>
                </a:r>
                <a:r>
                  <a:rPr lang="en-GB" sz="2500" baseline="-25000" dirty="0"/>
                  <a:t>1</a:t>
                </a:r>
                <a:r>
                  <a:rPr lang="en-GB" sz="2500" dirty="0"/>
                  <a:t> teaches __</a:t>
                </a:r>
                <a:r>
                  <a:rPr lang="en-GB" sz="2500" baseline="-25000" dirty="0"/>
                  <a:t>2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Mary </a:t>
                </a:r>
                <a:r>
                  <a:rPr lang="en-GB" sz="2500" dirty="0" err="1"/>
                  <a:t>Leng</a:t>
                </a:r>
                <a:endParaRPr lang="en-GB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63734"/>
                <a:ext cx="11721298" cy="2785378"/>
              </a:xfrm>
              <a:prstGeom prst="rect">
                <a:avLst/>
              </a:prstGeom>
              <a:blipFill>
                <a:blip r:embed="rId3"/>
                <a:stretch>
                  <a:fillRect t="-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/>
              <p:nvPr/>
            </p:nvSpPr>
            <p:spPr>
              <a:xfrm>
                <a:off x="1344343" y="3278504"/>
                <a:ext cx="9503313" cy="30418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/>
                    </a:solidFill>
                  </a:rPr>
                  <a:t>Everyone taught by Mary </a:t>
                </a:r>
                <a:r>
                  <a:rPr lang="en-GB" sz="2500" dirty="0" err="1">
                    <a:solidFill>
                      <a:schemeClr val="tx1"/>
                    </a:solidFill>
                  </a:rPr>
                  <a:t>Leng</a:t>
                </a:r>
                <a:r>
                  <a:rPr lang="en-GB" sz="2500" dirty="0">
                    <a:solidFill>
                      <a:schemeClr val="tx1"/>
                    </a:solidFill>
                  </a:rPr>
                  <a:t> loves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/>
                    </a:solidFill>
                  </a:rPr>
                  <a:t>For all x, it is the case that: if Mary </a:t>
                </a:r>
                <a:r>
                  <a:rPr lang="en-GB" sz="2500" dirty="0" err="1">
                    <a:solidFill>
                      <a:schemeClr val="tx1"/>
                    </a:solidFill>
                  </a:rPr>
                  <a:t>Leng</a:t>
                </a:r>
                <a:r>
                  <a:rPr lang="en-GB" sz="2500" dirty="0">
                    <a:solidFill>
                      <a:schemeClr val="tx1"/>
                    </a:solidFill>
                  </a:rPr>
                  <a:t> teaches x, then x loves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en-GB" sz="2500" b="0" i="0" dirty="0">
                    <a:solidFill>
                      <a:schemeClr val="tx1"/>
                    </a:solidFill>
                  </a:rPr>
                  <a:t>Mary </a:t>
                </a:r>
                <a:r>
                  <a:rPr lang="en-GB" sz="2500" b="0" i="0" dirty="0" err="1">
                    <a:solidFill>
                      <a:schemeClr val="tx1"/>
                    </a:solidFill>
                  </a:rPr>
                  <a:t>Leng</a:t>
                </a:r>
                <a:r>
                  <a:rPr lang="en-GB" sz="2500" b="0" i="0" dirty="0">
                    <a:solidFill>
                      <a:schemeClr val="tx1"/>
                    </a:solidFill>
                  </a:rPr>
                  <a:t> teaches 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</a:rPr>
                  <a:t> loves logic</a:t>
                </a:r>
                <a:r>
                  <a:rPr lang="en-GB" sz="2500" b="0" i="0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(</a:t>
                </a:r>
                <a:r>
                  <a:rPr lang="en-GB" sz="2500" b="0" i="0" dirty="0">
                    <a:solidFill>
                      <a:schemeClr val="tx1"/>
                    </a:solidFill>
                  </a:rPr>
                  <a:t>Mary </a:t>
                </a:r>
                <a:r>
                  <a:rPr lang="en-GB" sz="2500" b="0" i="0" dirty="0" err="1">
                    <a:solidFill>
                      <a:schemeClr val="tx1"/>
                    </a:solidFill>
                  </a:rPr>
                  <a:t>Leng</a:t>
                </a:r>
                <a:r>
                  <a:rPr lang="en-GB" sz="2500" b="0" i="0" dirty="0">
                    <a:solidFill>
                      <a:schemeClr val="tx1"/>
                    </a:solidFill>
                  </a:rPr>
                  <a:t> teaches 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b="0" i="0" dirty="0">
                    <a:solidFill>
                      <a:schemeClr val="tx1"/>
                    </a:solidFill>
                  </a:rPr>
                  <a:t> loves logic</a:t>
                </a:r>
                <a:r>
                  <a:rPr lang="en-GB" sz="25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𝑇𝑚𝑥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278504"/>
                <a:ext cx="9503313" cy="3041858"/>
              </a:xfrm>
              <a:prstGeom prst="rect">
                <a:avLst/>
              </a:prstGeom>
              <a:blipFill>
                <a:blip r:embed="rId4"/>
                <a:stretch>
                  <a:fillRect l="-963" t="-1603" b="-3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7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291986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domain: staff and students at York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3938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Stepping stone paraphrases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/>
              <p:nvPr/>
            </p:nvSpPr>
            <p:spPr>
              <a:xfrm>
                <a:off x="1344343" y="1769040"/>
                <a:ext cx="11721298" cy="2785378"/>
              </a:xfrm>
              <a:prstGeom prst="rect">
                <a:avLst/>
              </a:prstGeom>
              <a:noFill/>
            </p:spPr>
            <p:txBody>
              <a:bodyPr wrap="square" numCol="2" spcCol="720000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loves logic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philosopher of maths</a:t>
                </a: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500" dirty="0"/>
                  <a:t>: __</a:t>
                </a:r>
                <a:r>
                  <a:rPr lang="en-GB" sz="2500" baseline="-25000" dirty="0"/>
                  <a:t>1</a:t>
                </a:r>
                <a:r>
                  <a:rPr lang="en-GB" sz="2500" dirty="0"/>
                  <a:t> teaches __</a:t>
                </a:r>
                <a:r>
                  <a:rPr lang="en-GB" sz="2500" baseline="-25000" dirty="0"/>
                  <a:t>2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Mary </a:t>
                </a:r>
                <a:r>
                  <a:rPr lang="en-GB" sz="2500" dirty="0" err="1"/>
                  <a:t>Leng</a:t>
                </a:r>
                <a:endParaRPr lang="en-GB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69040"/>
                <a:ext cx="11721298" cy="2785378"/>
              </a:xfrm>
              <a:prstGeom prst="rect">
                <a:avLst/>
              </a:prstGeom>
              <a:blipFill>
                <a:blip r:embed="rId3"/>
                <a:stretch>
                  <a:fillRect t="-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/>
              <p:nvPr/>
            </p:nvSpPr>
            <p:spPr>
              <a:xfrm>
                <a:off x="1344342" y="2802259"/>
                <a:ext cx="9503313" cy="39890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Everyone taught by a philosopher of maths is taught by someone who loves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 all x, it is the case that: if </a:t>
                </a:r>
                <a:r>
                  <a:rPr lang="en-GB" sz="2500" dirty="0"/>
                  <a:t>x is taught by a philosopher of maths, then x is taught by someone who loves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 all x, it is the case that: if </a:t>
                </a:r>
                <a:r>
                  <a:rPr lang="en-GB" sz="2500" dirty="0">
                    <a:solidFill>
                      <a:schemeClr val="accent2">
                        <a:lumMod val="50000"/>
                      </a:schemeClr>
                    </a:solidFill>
                  </a:rPr>
                  <a:t>there is some y such that y is a philosopher of maths and y teaches 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then 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there is some y such that y teaches x and y loves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𝑇𝑦𝑥</m:t>
                            </m:r>
                            <m:r>
                              <a:rPr lang="en-GB" sz="2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𝑇𝑦𝑥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𝐿𝑦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802259"/>
                <a:ext cx="9503313" cy="3989041"/>
              </a:xfrm>
              <a:prstGeom prst="rect">
                <a:avLst/>
              </a:prstGeom>
              <a:blipFill>
                <a:blip r:embed="rId4"/>
                <a:stretch>
                  <a:fillRect l="-963" t="-1223" r="-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4F80271-1EF2-CF00-D16C-DEBE4A3A7069}"/>
              </a:ext>
            </a:extLst>
          </p:cNvPr>
          <p:cNvSpPr txBox="1"/>
          <p:nvPr/>
        </p:nvSpPr>
        <p:spPr>
          <a:xfrm>
            <a:off x="1344342" y="3822258"/>
            <a:ext cx="950331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all x, it is the case that: if </a:t>
            </a:r>
            <a:r>
              <a:rPr lang="en-GB" sz="2500" dirty="0">
                <a:solidFill>
                  <a:schemeClr val="accent2">
                    <a:lumMod val="50000"/>
                  </a:schemeClr>
                </a:solidFill>
              </a:rPr>
              <a:t>x is taught by a philosopher of maths</a:t>
            </a:r>
            <a:r>
              <a:rPr lang="en-GB" sz="2500" dirty="0"/>
              <a:t>, then 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x is taught by someone who loves logic</a:t>
            </a:r>
          </a:p>
        </p:txBody>
      </p:sp>
    </p:spTree>
    <p:extLst>
      <p:ext uri="{BB962C8B-B14F-4D97-AF65-F5344CB8AC3E}">
        <p14:creationId xmlns:p14="http://schemas.microsoft.com/office/powerpoint/2010/main" val="33058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291986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domain: staff and students at York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3938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Stepping stone paraphrases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/>
              <p:nvPr/>
            </p:nvSpPr>
            <p:spPr>
              <a:xfrm>
                <a:off x="1344343" y="1769040"/>
                <a:ext cx="11721298" cy="2785378"/>
              </a:xfrm>
              <a:prstGeom prst="rect">
                <a:avLst/>
              </a:prstGeom>
              <a:noFill/>
            </p:spPr>
            <p:txBody>
              <a:bodyPr wrap="square" numCol="2" spcCol="720000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loves logic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philosopher of maths</a:t>
                </a: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500" dirty="0"/>
                  <a:t>: __</a:t>
                </a:r>
                <a:r>
                  <a:rPr lang="en-GB" sz="2500" baseline="-25000" dirty="0"/>
                  <a:t>1</a:t>
                </a:r>
                <a:r>
                  <a:rPr lang="en-GB" sz="2500" dirty="0"/>
                  <a:t> teaches __</a:t>
                </a:r>
                <a:r>
                  <a:rPr lang="en-GB" sz="2500" baseline="-25000" dirty="0"/>
                  <a:t>2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Mary </a:t>
                </a:r>
                <a:r>
                  <a:rPr lang="en-GB" sz="2500" dirty="0" err="1"/>
                  <a:t>Leng</a:t>
                </a:r>
                <a:endParaRPr lang="en-GB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C1A2D2-2AC9-B51E-5F78-5E22925FE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69040"/>
                <a:ext cx="11721298" cy="2785378"/>
              </a:xfrm>
              <a:prstGeom prst="rect">
                <a:avLst/>
              </a:prstGeom>
              <a:blipFill>
                <a:blip r:embed="rId3"/>
                <a:stretch>
                  <a:fillRect t="-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/>
              <p:nvPr/>
            </p:nvSpPr>
            <p:spPr>
              <a:xfrm>
                <a:off x="1344343" y="2844442"/>
                <a:ext cx="9503313" cy="41305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 philosophers of maths don’t love logic, but any who teach philosophers of maths do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but any who teach philosophers of maths do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philosopher of maths and teaches philosophers of maths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logic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teaches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is a philosopher of maths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𝑃𝑥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∧∃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𝑇𝑥𝑦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𝑃𝑦</m:t>
                                </m:r>
                              </m:e>
                            </m:d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ABFF7-B847-3631-F89A-15E66849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844442"/>
                <a:ext cx="9503313" cy="4130554"/>
              </a:xfrm>
              <a:prstGeom prst="rect">
                <a:avLst/>
              </a:prstGeom>
              <a:blipFill>
                <a:blip r:embed="rId4"/>
                <a:stretch>
                  <a:fillRect l="-963" t="-1182" r="-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0E5A30-EFAD-BE04-B955-08C49B837248}"/>
              </a:ext>
            </a:extLst>
          </p:cNvPr>
          <p:cNvSpPr txBox="1"/>
          <p:nvPr/>
        </p:nvSpPr>
        <p:spPr>
          <a:xfrm>
            <a:off x="1344343" y="2844442"/>
            <a:ext cx="950331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7030A0"/>
                </a:solidFill>
              </a:rPr>
              <a:t>Some philosophers of maths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rgbClr val="7030A0"/>
                </a:solidFill>
              </a:rPr>
              <a:t>don’t love logic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any who teach philosophers of maths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4D0D85-BD08-C14F-8285-E1C7D5693C6B}"/>
                  </a:ext>
                </a:extLst>
              </p:cNvPr>
              <p:cNvSpPr txBox="1"/>
              <p:nvPr/>
            </p:nvSpPr>
            <p:spPr>
              <a:xfrm>
                <a:off x="1344343" y="4290773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philosopher of maths and </a:t>
                </a:r>
                <a:r>
                  <a:rPr lang="en-GB" sz="2500" dirty="0">
                    <a:solidFill>
                      <a:srgbClr val="C00000"/>
                    </a:solidFill>
                  </a:rPr>
                  <a:t>teaches philosophers of maths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logic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4D0D85-BD08-C14F-8285-E1C7D569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290773"/>
                <a:ext cx="9503313" cy="861774"/>
              </a:xfrm>
              <a:prstGeom prst="rect">
                <a:avLst/>
              </a:prstGeom>
              <a:blipFill>
                <a:blip r:embed="rId5"/>
                <a:stretch>
                  <a:fillRect l="-963" t="-5674" b="-16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 and cats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a dog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sleepy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GB" sz="2500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‘Some dog is sleepy’?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1026" t="-1464"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𝑥𝑆𝑥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39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1" y="5362127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1" y="5362127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1FB12-6DAF-A3A8-D3E9-BAEFB790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800AC-EDE7-03E8-1EFD-D87631212D7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6B6C3-9EA7-65F5-FC45-7E582A48097C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Complete Worksheet 4 before your seminar!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16 and 17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0CAB-42F4-801E-3FD3-D8C5A1B59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30782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‘Some dog is sleepy’ can be paraphrased as ‘There is some x such that: x is a dog and x is sleepy’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we can symbolise it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EXISTENTIAL RESTRICTIONS: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𝑩𝒙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it can be paraphrased in English as ‘Some A is B’ (or ‘Some As are B’ or ‘Some As are Bs’)</a:t>
                </a:r>
                <a:endParaRPr lang="en-GB" sz="25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255" b="-4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Restricted existential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30944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 and cats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a dog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friendly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GB" sz="2500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‘All dogs are friendly’?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1026" t="-1464"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2" y="4333668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39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1" y="4847777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1" y="4847777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974" b="-32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9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‘All dogs are friendly’ can be paraphrased as ‘For all x, it is the case that: if x is a dog, then x is friendly’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we can symbolise it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UNIVERSAL RESTRICTIONS: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𝑩𝒙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it can be paraphrased in English as ‘All As are B’ (or ‘All As are Bs’)</a:t>
                </a:r>
                <a:endParaRPr lang="en-GB" sz="25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255" b="-4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Restricted universal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1040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cats and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a dog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friendly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GB" sz="2500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‘If all dogs are friendly, then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friendly’?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blipFill>
                <a:blip r:embed="rId3"/>
                <a:stretch>
                  <a:fillRect l="-1026" t="-1318" b="-35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3" y="4743452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𝐹𝑘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3" y="4743452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2" y="5769374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2" y="5769374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9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2777</Words>
  <Application>Microsoft Office PowerPoint</Application>
  <PresentationFormat>Widescreen</PresentationFormat>
  <Paragraphs>324</Paragraphs>
  <Slides>50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2</cp:revision>
  <dcterms:created xsi:type="dcterms:W3CDTF">2022-08-22T11:03:10Z</dcterms:created>
  <dcterms:modified xsi:type="dcterms:W3CDTF">2022-10-24T16:49:25Z</dcterms:modified>
</cp:coreProperties>
</file>