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2" r:id="rId11"/>
    <p:sldId id="279" r:id="rId12"/>
    <p:sldId id="264" r:id="rId13"/>
    <p:sldId id="297" r:id="rId14"/>
    <p:sldId id="280" r:id="rId15"/>
    <p:sldId id="281" r:id="rId16"/>
    <p:sldId id="283" r:id="rId17"/>
    <p:sldId id="284" r:id="rId18"/>
    <p:sldId id="314" r:id="rId19"/>
    <p:sldId id="298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300" r:id="rId29"/>
    <p:sldId id="302" r:id="rId30"/>
    <p:sldId id="301" r:id="rId31"/>
    <p:sldId id="303" r:id="rId32"/>
    <p:sldId id="307" r:id="rId33"/>
    <p:sldId id="308" r:id="rId34"/>
    <p:sldId id="299" r:id="rId35"/>
    <p:sldId id="293" r:id="rId36"/>
    <p:sldId id="294" r:id="rId37"/>
    <p:sldId id="295" r:id="rId38"/>
    <p:sldId id="296" r:id="rId39"/>
    <p:sldId id="309" r:id="rId40"/>
    <p:sldId id="310" r:id="rId41"/>
    <p:sldId id="311" r:id="rId42"/>
    <p:sldId id="312" r:id="rId43"/>
    <p:sldId id="313" r:id="rId44"/>
    <p:sldId id="315" r:id="rId45"/>
    <p:sldId id="316" r:id="rId46"/>
    <p:sldId id="317" r:id="rId47"/>
    <p:sldId id="318" r:id="rId48"/>
    <p:sldId id="35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EA9A4F46-2754-4931-A85E-1A371F099768}">
          <p14:sldIdLst>
            <p14:sldId id="257"/>
          </p14:sldIdLst>
        </p14:section>
        <p14:section name="Splitting the Logical Atom" id="{2015065E-6903-4E3F-873A-327759E3BCCC}">
          <p14:sldIdLst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82"/>
            <p14:sldId id="279"/>
            <p14:sldId id="264"/>
          </p14:sldIdLst>
        </p14:section>
        <p14:section name="Names" id="{6B748B9B-7FF3-44BC-97EB-A73754593BC1}">
          <p14:sldIdLst>
            <p14:sldId id="297"/>
            <p14:sldId id="280"/>
            <p14:sldId id="281"/>
            <p14:sldId id="283"/>
            <p14:sldId id="284"/>
            <p14:sldId id="314"/>
          </p14:sldIdLst>
        </p14:section>
        <p14:section name="Predicates" id="{B99CD51C-1C1B-46D2-85FF-B964DF1C0AA9}">
          <p14:sldIdLst>
            <p14:sldId id="298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300"/>
            <p14:sldId id="302"/>
            <p14:sldId id="301"/>
            <p14:sldId id="303"/>
            <p14:sldId id="307"/>
            <p14:sldId id="308"/>
          </p14:sldIdLst>
        </p14:section>
        <p14:section name="Quantifiers" id="{CDF955CE-CCAD-4A5B-972B-B9EBACECD064}">
          <p14:sldIdLst>
            <p14:sldId id="299"/>
            <p14:sldId id="293"/>
            <p14:sldId id="294"/>
            <p14:sldId id="295"/>
            <p14:sldId id="296"/>
            <p14:sldId id="309"/>
            <p14:sldId id="310"/>
            <p14:sldId id="311"/>
            <p14:sldId id="312"/>
            <p14:sldId id="313"/>
            <p14:sldId id="315"/>
            <p14:sldId id="316"/>
            <p14:sldId id="317"/>
            <p14:sldId id="318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45C45-F905-421E-9AE7-7A29CEC208BB}" v="8" dt="2022-10-21T15:02:39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" userId="8e610f215beb07b7" providerId="LiveId" clId="{03245C45-F905-421E-9AE7-7A29CEC208BB}"/>
    <pc:docChg chg="undo redo custSel addSld delSld modSld sldOrd addSection modSection">
      <pc:chgData name="Robert" userId="8e610f215beb07b7" providerId="LiveId" clId="{03245C45-F905-421E-9AE7-7A29CEC208BB}" dt="2022-10-21T15:02:39.238" v="12584" actId="20577"/>
      <pc:docMkLst>
        <pc:docMk/>
      </pc:docMkLst>
      <pc:sldChg chg="delSp del mod">
        <pc:chgData name="Robert" userId="8e610f215beb07b7" providerId="LiveId" clId="{03245C45-F905-421E-9AE7-7A29CEC208BB}" dt="2022-08-19T12:51:53.146" v="2" actId="47"/>
        <pc:sldMkLst>
          <pc:docMk/>
          <pc:sldMk cId="1796544958" sldId="256"/>
        </pc:sldMkLst>
        <pc:spChg chg="del">
          <ac:chgData name="Robert" userId="8e610f215beb07b7" providerId="LiveId" clId="{03245C45-F905-421E-9AE7-7A29CEC208BB}" dt="2022-08-19T12:51:44.464" v="0" actId="478"/>
          <ac:spMkLst>
            <pc:docMk/>
            <pc:sldMk cId="1796544958" sldId="256"/>
            <ac:spMk id="2" creationId="{3C4EBC17-D4C3-CDF0-30E4-8F9E81F94BB8}"/>
          </ac:spMkLst>
        </pc:spChg>
        <pc:spChg chg="del">
          <ac:chgData name="Robert" userId="8e610f215beb07b7" providerId="LiveId" clId="{03245C45-F905-421E-9AE7-7A29CEC208BB}" dt="2022-08-19T12:51:44.464" v="0" actId="478"/>
          <ac:spMkLst>
            <pc:docMk/>
            <pc:sldMk cId="1796544958" sldId="256"/>
            <ac:spMk id="3" creationId="{28C4A87F-09C2-FBCB-F409-AE72479A3928}"/>
          </ac:spMkLst>
        </pc:spChg>
      </pc:sldChg>
      <pc:sldChg chg="modSp add mod">
        <pc:chgData name="Robert" userId="8e610f215beb07b7" providerId="LiveId" clId="{03245C45-F905-421E-9AE7-7A29CEC208BB}" dt="2022-08-19T13:07:39.008" v="52" actId="20577"/>
        <pc:sldMkLst>
          <pc:docMk/>
          <pc:sldMk cId="3244483366" sldId="257"/>
        </pc:sldMkLst>
        <pc:spChg chg="mod">
          <ac:chgData name="Robert" userId="8e610f215beb07b7" providerId="LiveId" clId="{03245C45-F905-421E-9AE7-7A29CEC208BB}" dt="2022-08-19T13:07:39.008" v="52" actId="20577"/>
          <ac:spMkLst>
            <pc:docMk/>
            <pc:sldMk cId="3244483366" sldId="257"/>
            <ac:spMk id="9" creationId="{791AB2EA-5555-67F1-B706-6818A2D701CB}"/>
          </ac:spMkLst>
        </pc:spChg>
      </pc:sldChg>
      <pc:sldChg chg="modSp add mod modAnim">
        <pc:chgData name="Robert" userId="8e610f215beb07b7" providerId="LiveId" clId="{03245C45-F905-421E-9AE7-7A29CEC208BB}" dt="2022-08-19T21:48:47.704" v="4166" actId="207"/>
        <pc:sldMkLst>
          <pc:docMk/>
          <pc:sldMk cId="1072056313" sldId="264"/>
        </pc:sldMkLst>
        <pc:spChg chg="mod">
          <ac:chgData name="Robert" userId="8e610f215beb07b7" providerId="LiveId" clId="{03245C45-F905-421E-9AE7-7A29CEC208BB}" dt="2022-08-19T21:48:47.704" v="4166" actId="207"/>
          <ac:spMkLst>
            <pc:docMk/>
            <pc:sldMk cId="1072056313" sldId="264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19T13:55:14.692" v="184" actId="20577"/>
          <ac:spMkLst>
            <pc:docMk/>
            <pc:sldMk cId="1072056313" sldId="264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03245C45-F905-421E-9AE7-7A29CEC208BB}" dt="2022-08-21T15:59:52.896" v="12187" actId="207"/>
        <pc:sldMkLst>
          <pc:docMk/>
          <pc:sldMk cId="2629452768" sldId="270"/>
        </pc:sldMkLst>
        <pc:spChg chg="mod">
          <ac:chgData name="Robert" userId="8e610f215beb07b7" providerId="LiveId" clId="{03245C45-F905-421E-9AE7-7A29CEC208BB}" dt="2022-08-19T13:08:12.450" v="87" actId="20577"/>
          <ac:spMkLst>
            <pc:docMk/>
            <pc:sldMk cId="2629452768" sldId="270"/>
            <ac:spMk id="6" creationId="{2AABBCCE-2676-A988-D790-9F1F0FEEE446}"/>
          </ac:spMkLst>
        </pc:spChg>
        <pc:spChg chg="mod">
          <ac:chgData name="Robert" userId="8e610f215beb07b7" providerId="LiveId" clId="{03245C45-F905-421E-9AE7-7A29CEC208BB}" dt="2022-08-21T15:59:52.896" v="12187" actId="207"/>
          <ac:spMkLst>
            <pc:docMk/>
            <pc:sldMk cId="2629452768" sldId="270"/>
            <ac:spMk id="10" creationId="{331CB597-D19E-5C7C-2974-3E5262715FCB}"/>
          </ac:spMkLst>
        </pc:spChg>
      </pc:sldChg>
      <pc:sldChg chg="addSp delSp modSp new mod modAnim">
        <pc:chgData name="Robert" userId="8e610f215beb07b7" providerId="LiveId" clId="{03245C45-F905-421E-9AE7-7A29CEC208BB}" dt="2022-08-19T13:52:01.391" v="117"/>
        <pc:sldMkLst>
          <pc:docMk/>
          <pc:sldMk cId="2147934198" sldId="271"/>
        </pc:sldMkLst>
        <pc:spChg chg="del">
          <ac:chgData name="Robert" userId="8e610f215beb07b7" providerId="LiveId" clId="{03245C45-F905-421E-9AE7-7A29CEC208BB}" dt="2022-08-19T13:51:46.844" v="115" actId="478"/>
          <ac:spMkLst>
            <pc:docMk/>
            <pc:sldMk cId="2147934198" sldId="271"/>
            <ac:spMk id="2" creationId="{4D48DF7A-E916-A3DE-AEEA-914E51999746}"/>
          </ac:spMkLst>
        </pc:spChg>
        <pc:spChg chg="del">
          <ac:chgData name="Robert" userId="8e610f215beb07b7" providerId="LiveId" clId="{03245C45-F905-421E-9AE7-7A29CEC208BB}" dt="2022-08-19T13:51:46.844" v="115" actId="478"/>
          <ac:spMkLst>
            <pc:docMk/>
            <pc:sldMk cId="2147934198" sldId="271"/>
            <ac:spMk id="3" creationId="{1E501B10-FCD1-AFD3-1E0A-0015B5C1FA58}"/>
          </ac:spMkLst>
        </pc:spChg>
        <pc:picChg chg="add mod">
          <ac:chgData name="Robert" userId="8e610f215beb07b7" providerId="LiveId" clId="{03245C45-F905-421E-9AE7-7A29CEC208BB}" dt="2022-08-19T13:51:56.177" v="116"/>
          <ac:picMkLst>
            <pc:docMk/>
            <pc:sldMk cId="2147934198" sldId="271"/>
            <ac:picMk id="4" creationId="{7906BD56-254E-9927-CE0D-DE1FB81838F5}"/>
          </ac:picMkLst>
        </pc:picChg>
      </pc:sldChg>
      <pc:sldChg chg="addSp delSp modSp new mod modAnim">
        <pc:chgData name="Robert" userId="8e610f215beb07b7" providerId="LiveId" clId="{03245C45-F905-421E-9AE7-7A29CEC208BB}" dt="2022-08-19T13:52:11.977" v="121"/>
        <pc:sldMkLst>
          <pc:docMk/>
          <pc:sldMk cId="2877160492" sldId="272"/>
        </pc:sldMkLst>
        <pc:spChg chg="del">
          <ac:chgData name="Robert" userId="8e610f215beb07b7" providerId="LiveId" clId="{03245C45-F905-421E-9AE7-7A29CEC208BB}" dt="2022-08-19T13:52:04.851" v="119" actId="478"/>
          <ac:spMkLst>
            <pc:docMk/>
            <pc:sldMk cId="2877160492" sldId="272"/>
            <ac:spMk id="2" creationId="{EA5E12FE-0A2B-E8B6-A5B1-C958A5301255}"/>
          </ac:spMkLst>
        </pc:spChg>
        <pc:spChg chg="del">
          <ac:chgData name="Robert" userId="8e610f215beb07b7" providerId="LiveId" clId="{03245C45-F905-421E-9AE7-7A29CEC208BB}" dt="2022-08-19T13:52:04.851" v="119" actId="478"/>
          <ac:spMkLst>
            <pc:docMk/>
            <pc:sldMk cId="2877160492" sldId="272"/>
            <ac:spMk id="3" creationId="{E6D7CBBD-F1B2-07C1-1661-3C8B2E7850DE}"/>
          </ac:spMkLst>
        </pc:spChg>
        <pc:picChg chg="add mod">
          <ac:chgData name="Robert" userId="8e610f215beb07b7" providerId="LiveId" clId="{03245C45-F905-421E-9AE7-7A29CEC208BB}" dt="2022-08-19T13:52:08.506" v="120"/>
          <ac:picMkLst>
            <pc:docMk/>
            <pc:sldMk cId="2877160492" sldId="272"/>
            <ac:picMk id="4" creationId="{DE52095F-37C8-41E7-646A-033ACBBD5456}"/>
          </ac:picMkLst>
        </pc:picChg>
      </pc:sldChg>
      <pc:sldChg chg="addSp delSp modSp new mod modAnim">
        <pc:chgData name="Robert" userId="8e610f215beb07b7" providerId="LiveId" clId="{03245C45-F905-421E-9AE7-7A29CEC208BB}" dt="2022-08-19T13:52:36.215" v="127"/>
        <pc:sldMkLst>
          <pc:docMk/>
          <pc:sldMk cId="3599838148" sldId="273"/>
        </pc:sldMkLst>
        <pc:spChg chg="del">
          <ac:chgData name="Robert" userId="8e610f215beb07b7" providerId="LiveId" clId="{03245C45-F905-421E-9AE7-7A29CEC208BB}" dt="2022-08-19T13:52:15.819" v="123" actId="478"/>
          <ac:spMkLst>
            <pc:docMk/>
            <pc:sldMk cId="3599838148" sldId="273"/>
            <ac:spMk id="2" creationId="{F8A5ADBB-F394-E88C-B524-90B571437FA7}"/>
          </ac:spMkLst>
        </pc:spChg>
        <pc:spChg chg="del">
          <ac:chgData name="Robert" userId="8e610f215beb07b7" providerId="LiveId" clId="{03245C45-F905-421E-9AE7-7A29CEC208BB}" dt="2022-08-19T13:52:15.819" v="123" actId="478"/>
          <ac:spMkLst>
            <pc:docMk/>
            <pc:sldMk cId="3599838148" sldId="273"/>
            <ac:spMk id="3" creationId="{0CE31C5C-965B-0240-F1DD-70353B6C4865}"/>
          </ac:spMkLst>
        </pc:spChg>
        <pc:picChg chg="add mod">
          <ac:chgData name="Robert" userId="8e610f215beb07b7" providerId="LiveId" clId="{03245C45-F905-421E-9AE7-7A29CEC208BB}" dt="2022-08-19T13:52:31.158" v="126"/>
          <ac:picMkLst>
            <pc:docMk/>
            <pc:sldMk cId="3599838148" sldId="273"/>
            <ac:picMk id="4" creationId="{01FD91D5-6496-B961-CB77-A452167FD89A}"/>
          </ac:picMkLst>
        </pc:picChg>
      </pc:sldChg>
      <pc:sldChg chg="addSp delSp modSp new mod modAnim">
        <pc:chgData name="Robert" userId="8e610f215beb07b7" providerId="LiveId" clId="{03245C45-F905-421E-9AE7-7A29CEC208BB}" dt="2022-08-19T13:52:48.951" v="131"/>
        <pc:sldMkLst>
          <pc:docMk/>
          <pc:sldMk cId="3253582288" sldId="274"/>
        </pc:sldMkLst>
        <pc:spChg chg="del">
          <ac:chgData name="Robert" userId="8e610f215beb07b7" providerId="LiveId" clId="{03245C45-F905-421E-9AE7-7A29CEC208BB}" dt="2022-08-19T13:52:40.451" v="129" actId="478"/>
          <ac:spMkLst>
            <pc:docMk/>
            <pc:sldMk cId="3253582288" sldId="274"/>
            <ac:spMk id="2" creationId="{C0F2FFF0-6498-CBC8-9705-73D922178053}"/>
          </ac:spMkLst>
        </pc:spChg>
        <pc:spChg chg="del">
          <ac:chgData name="Robert" userId="8e610f215beb07b7" providerId="LiveId" clId="{03245C45-F905-421E-9AE7-7A29CEC208BB}" dt="2022-08-19T13:52:40.451" v="129" actId="478"/>
          <ac:spMkLst>
            <pc:docMk/>
            <pc:sldMk cId="3253582288" sldId="274"/>
            <ac:spMk id="3" creationId="{D8D3E973-DE5C-E74B-19F1-A56FC1D8F1A0}"/>
          </ac:spMkLst>
        </pc:spChg>
        <pc:picChg chg="add mod">
          <ac:chgData name="Robert" userId="8e610f215beb07b7" providerId="LiveId" clId="{03245C45-F905-421E-9AE7-7A29CEC208BB}" dt="2022-08-19T13:52:45.716" v="130"/>
          <ac:picMkLst>
            <pc:docMk/>
            <pc:sldMk cId="3253582288" sldId="274"/>
            <ac:picMk id="4" creationId="{87CA8358-46E2-28EA-5F84-9652209D8241}"/>
          </ac:picMkLst>
        </pc:picChg>
      </pc:sldChg>
      <pc:sldChg chg="addSp delSp modSp new mod modAnim">
        <pc:chgData name="Robert" userId="8e610f215beb07b7" providerId="LiveId" clId="{03245C45-F905-421E-9AE7-7A29CEC208BB}" dt="2022-08-19T13:53:02.432" v="135"/>
        <pc:sldMkLst>
          <pc:docMk/>
          <pc:sldMk cId="741064467" sldId="275"/>
        </pc:sldMkLst>
        <pc:spChg chg="del">
          <ac:chgData name="Robert" userId="8e610f215beb07b7" providerId="LiveId" clId="{03245C45-F905-421E-9AE7-7A29CEC208BB}" dt="2022-08-19T13:52:53.099" v="133" actId="478"/>
          <ac:spMkLst>
            <pc:docMk/>
            <pc:sldMk cId="741064467" sldId="275"/>
            <ac:spMk id="2" creationId="{5344E5F9-12D2-2F00-F045-A1C52D70AEAE}"/>
          </ac:spMkLst>
        </pc:spChg>
        <pc:spChg chg="del">
          <ac:chgData name="Robert" userId="8e610f215beb07b7" providerId="LiveId" clId="{03245C45-F905-421E-9AE7-7A29CEC208BB}" dt="2022-08-19T13:52:53.099" v="133" actId="478"/>
          <ac:spMkLst>
            <pc:docMk/>
            <pc:sldMk cId="741064467" sldId="275"/>
            <ac:spMk id="3" creationId="{7B5AC72D-B491-8B8F-2B90-D6626AB8F3E8}"/>
          </ac:spMkLst>
        </pc:spChg>
        <pc:picChg chg="add mod">
          <ac:chgData name="Robert" userId="8e610f215beb07b7" providerId="LiveId" clId="{03245C45-F905-421E-9AE7-7A29CEC208BB}" dt="2022-08-19T13:52:59.235" v="134"/>
          <ac:picMkLst>
            <pc:docMk/>
            <pc:sldMk cId="741064467" sldId="275"/>
            <ac:picMk id="4" creationId="{3562BAA5-0DE9-4374-66DB-D7C5398A676F}"/>
          </ac:picMkLst>
        </pc:picChg>
      </pc:sldChg>
      <pc:sldChg chg="addSp delSp modSp new mod modAnim">
        <pc:chgData name="Robert" userId="8e610f215beb07b7" providerId="LiveId" clId="{03245C45-F905-421E-9AE7-7A29CEC208BB}" dt="2022-08-19T13:53:13.673" v="139"/>
        <pc:sldMkLst>
          <pc:docMk/>
          <pc:sldMk cId="414298332" sldId="276"/>
        </pc:sldMkLst>
        <pc:spChg chg="del">
          <ac:chgData name="Robert" userId="8e610f215beb07b7" providerId="LiveId" clId="{03245C45-F905-421E-9AE7-7A29CEC208BB}" dt="2022-08-19T13:53:05.745" v="137" actId="478"/>
          <ac:spMkLst>
            <pc:docMk/>
            <pc:sldMk cId="414298332" sldId="276"/>
            <ac:spMk id="2" creationId="{85E5CCB8-2C99-3681-664B-ED4C89B44731}"/>
          </ac:spMkLst>
        </pc:spChg>
        <pc:spChg chg="del">
          <ac:chgData name="Robert" userId="8e610f215beb07b7" providerId="LiveId" clId="{03245C45-F905-421E-9AE7-7A29CEC208BB}" dt="2022-08-19T13:53:05.745" v="137" actId="478"/>
          <ac:spMkLst>
            <pc:docMk/>
            <pc:sldMk cId="414298332" sldId="276"/>
            <ac:spMk id="3" creationId="{C437AB8B-ADC6-53E9-C733-BB8038103B72}"/>
          </ac:spMkLst>
        </pc:spChg>
        <pc:picChg chg="add mod">
          <ac:chgData name="Robert" userId="8e610f215beb07b7" providerId="LiveId" clId="{03245C45-F905-421E-9AE7-7A29CEC208BB}" dt="2022-08-19T13:53:10.581" v="138"/>
          <ac:picMkLst>
            <pc:docMk/>
            <pc:sldMk cId="414298332" sldId="276"/>
            <ac:picMk id="4" creationId="{1B1C3656-AE0B-0C3E-7948-1F94964A71F4}"/>
          </ac:picMkLst>
        </pc:picChg>
      </pc:sldChg>
      <pc:sldChg chg="addSp delSp modSp new mod modAnim">
        <pc:chgData name="Robert" userId="8e610f215beb07b7" providerId="LiveId" clId="{03245C45-F905-421E-9AE7-7A29CEC208BB}" dt="2022-08-19T13:53:32.840" v="143"/>
        <pc:sldMkLst>
          <pc:docMk/>
          <pc:sldMk cId="3218385281" sldId="277"/>
        </pc:sldMkLst>
        <pc:spChg chg="del">
          <ac:chgData name="Robert" userId="8e610f215beb07b7" providerId="LiveId" clId="{03245C45-F905-421E-9AE7-7A29CEC208BB}" dt="2022-08-19T13:53:21.585" v="141" actId="478"/>
          <ac:spMkLst>
            <pc:docMk/>
            <pc:sldMk cId="3218385281" sldId="277"/>
            <ac:spMk id="2" creationId="{3B611FB6-AA1F-712D-B87E-3C80810A40AB}"/>
          </ac:spMkLst>
        </pc:spChg>
        <pc:spChg chg="del">
          <ac:chgData name="Robert" userId="8e610f215beb07b7" providerId="LiveId" clId="{03245C45-F905-421E-9AE7-7A29CEC208BB}" dt="2022-08-19T13:53:21.585" v="141" actId="478"/>
          <ac:spMkLst>
            <pc:docMk/>
            <pc:sldMk cId="3218385281" sldId="277"/>
            <ac:spMk id="3" creationId="{2C14101D-BA0F-7A8A-1BEA-766D203E782A}"/>
          </ac:spMkLst>
        </pc:spChg>
        <pc:picChg chg="add mod">
          <ac:chgData name="Robert" userId="8e610f215beb07b7" providerId="LiveId" clId="{03245C45-F905-421E-9AE7-7A29CEC208BB}" dt="2022-08-19T13:53:30.069" v="142"/>
          <ac:picMkLst>
            <pc:docMk/>
            <pc:sldMk cId="3218385281" sldId="277"/>
            <ac:picMk id="4" creationId="{B8AE6692-CE64-FFFC-4032-32B8CC5D00EE}"/>
          </ac:picMkLst>
        </pc:picChg>
      </pc:sldChg>
      <pc:sldChg chg="addSp delSp modSp new del mod modAnim">
        <pc:chgData name="Robert" userId="8e610f215beb07b7" providerId="LiveId" clId="{03245C45-F905-421E-9AE7-7A29CEC208BB}" dt="2022-08-19T14:23:15.016" v="1656" actId="47"/>
        <pc:sldMkLst>
          <pc:docMk/>
          <pc:sldMk cId="15151020" sldId="278"/>
        </pc:sldMkLst>
        <pc:spChg chg="del">
          <ac:chgData name="Robert" userId="8e610f215beb07b7" providerId="LiveId" clId="{03245C45-F905-421E-9AE7-7A29CEC208BB}" dt="2022-08-19T13:53:36.178" v="145" actId="478"/>
          <ac:spMkLst>
            <pc:docMk/>
            <pc:sldMk cId="15151020" sldId="278"/>
            <ac:spMk id="2" creationId="{81E927FB-81DA-26D5-313C-9759AD94541D}"/>
          </ac:spMkLst>
        </pc:spChg>
        <pc:spChg chg="del">
          <ac:chgData name="Robert" userId="8e610f215beb07b7" providerId="LiveId" clId="{03245C45-F905-421E-9AE7-7A29CEC208BB}" dt="2022-08-19T13:53:36.178" v="145" actId="478"/>
          <ac:spMkLst>
            <pc:docMk/>
            <pc:sldMk cId="15151020" sldId="278"/>
            <ac:spMk id="3" creationId="{E6B7968B-4AD0-7DC6-F48C-157CF3562401}"/>
          </ac:spMkLst>
        </pc:spChg>
        <pc:picChg chg="add mod">
          <ac:chgData name="Robert" userId="8e610f215beb07b7" providerId="LiveId" clId="{03245C45-F905-421E-9AE7-7A29CEC208BB}" dt="2022-08-19T13:53:40.132" v="146"/>
          <ac:picMkLst>
            <pc:docMk/>
            <pc:sldMk cId="15151020" sldId="278"/>
            <ac:picMk id="4" creationId="{8A67D05C-094C-A70D-1DFB-72F03CB3FF8C}"/>
          </ac:picMkLst>
        </pc:picChg>
      </pc:sldChg>
      <pc:sldChg chg="addSp delSp modSp new mod modAnim">
        <pc:chgData name="Robert" userId="8e610f215beb07b7" providerId="LiveId" clId="{03245C45-F905-421E-9AE7-7A29CEC208BB}" dt="2022-08-19T13:53:52.568" v="151"/>
        <pc:sldMkLst>
          <pc:docMk/>
          <pc:sldMk cId="3649310999" sldId="279"/>
        </pc:sldMkLst>
        <pc:spChg chg="del">
          <ac:chgData name="Robert" userId="8e610f215beb07b7" providerId="LiveId" clId="{03245C45-F905-421E-9AE7-7A29CEC208BB}" dt="2022-08-19T13:53:46.731" v="149" actId="478"/>
          <ac:spMkLst>
            <pc:docMk/>
            <pc:sldMk cId="3649310999" sldId="279"/>
            <ac:spMk id="2" creationId="{8B9EACBA-89F7-BFAC-8EB4-8375486CA88A}"/>
          </ac:spMkLst>
        </pc:spChg>
        <pc:spChg chg="del">
          <ac:chgData name="Robert" userId="8e610f215beb07b7" providerId="LiveId" clId="{03245C45-F905-421E-9AE7-7A29CEC208BB}" dt="2022-08-19T13:53:46.731" v="149" actId="478"/>
          <ac:spMkLst>
            <pc:docMk/>
            <pc:sldMk cId="3649310999" sldId="279"/>
            <ac:spMk id="3" creationId="{3B92D911-4F53-6C98-232F-BEEBACA9D452}"/>
          </ac:spMkLst>
        </pc:spChg>
        <pc:picChg chg="add mod">
          <ac:chgData name="Robert" userId="8e610f215beb07b7" providerId="LiveId" clId="{03245C45-F905-421E-9AE7-7A29CEC208BB}" dt="2022-08-19T13:53:50.081" v="150"/>
          <ac:picMkLst>
            <pc:docMk/>
            <pc:sldMk cId="3649310999" sldId="279"/>
            <ac:picMk id="4" creationId="{24989421-3205-4EBC-6C13-4802FA9DD17F}"/>
          </ac:picMkLst>
        </pc:picChg>
      </pc:sldChg>
      <pc:sldChg chg="addSp modSp add mod modAnim">
        <pc:chgData name="Robert" userId="8e610f215beb07b7" providerId="LiveId" clId="{03245C45-F905-421E-9AE7-7A29CEC208BB}" dt="2022-08-20T21:22:45.106" v="7200" actId="1582"/>
        <pc:sldMkLst>
          <pc:docMk/>
          <pc:sldMk cId="276564383" sldId="280"/>
        </pc:sldMkLst>
        <pc:spChg chg="add mod">
          <ac:chgData name="Robert" userId="8e610f215beb07b7" providerId="LiveId" clId="{03245C45-F905-421E-9AE7-7A29CEC208BB}" dt="2022-08-19T14:09:48.156" v="822" actId="1076"/>
          <ac:spMkLst>
            <pc:docMk/>
            <pc:sldMk cId="276564383" sldId="280"/>
            <ac:spMk id="3" creationId="{AFC052D0-C17B-161E-A345-5F07CE09D2C7}"/>
          </ac:spMkLst>
        </pc:spChg>
        <pc:spChg chg="add mod">
          <ac:chgData name="Robert" userId="8e610f215beb07b7" providerId="LiveId" clId="{03245C45-F905-421E-9AE7-7A29CEC208BB}" dt="2022-08-19T14:10:16.935" v="825" actId="1582"/>
          <ac:spMkLst>
            <pc:docMk/>
            <pc:sldMk cId="276564383" sldId="280"/>
            <ac:spMk id="4" creationId="{825C62FC-8A5B-B313-0047-D7FD7266373E}"/>
          </ac:spMkLst>
        </pc:spChg>
        <pc:spChg chg="add mod">
          <ac:chgData name="Robert" userId="8e610f215beb07b7" providerId="LiveId" clId="{03245C45-F905-421E-9AE7-7A29CEC208BB}" dt="2022-08-19T14:11:12.461" v="907" actId="1038"/>
          <ac:spMkLst>
            <pc:docMk/>
            <pc:sldMk cId="276564383" sldId="280"/>
            <ac:spMk id="5" creationId="{942D5994-E4AB-BB4C-4524-1925BD393C2E}"/>
          </ac:spMkLst>
        </pc:spChg>
        <pc:spChg chg="add mod">
          <ac:chgData name="Robert" userId="8e610f215beb07b7" providerId="LiveId" clId="{03245C45-F905-421E-9AE7-7A29CEC208BB}" dt="2022-08-19T14:11:04.288" v="902" actId="1038"/>
          <ac:spMkLst>
            <pc:docMk/>
            <pc:sldMk cId="276564383" sldId="280"/>
            <ac:spMk id="6" creationId="{29EF1FAB-7FEC-A646-49D2-7F7E5402054D}"/>
          </ac:spMkLst>
        </pc:spChg>
        <pc:spChg chg="mod">
          <ac:chgData name="Robert" userId="8e610f215beb07b7" providerId="LiveId" clId="{03245C45-F905-421E-9AE7-7A29CEC208BB}" dt="2022-08-19T14:11:48.625" v="922" actId="207"/>
          <ac:spMkLst>
            <pc:docMk/>
            <pc:sldMk cId="276564383" sldId="280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19T14:11:39.986" v="920" actId="20577"/>
          <ac:spMkLst>
            <pc:docMk/>
            <pc:sldMk cId="276564383" sldId="280"/>
            <ac:spMk id="12" creationId="{BF249219-1258-D5FD-7EDB-EBDC035B850B}"/>
          </ac:spMkLst>
        </pc:spChg>
        <pc:picChg chg="add mod">
          <ac:chgData name="Robert" userId="8e610f215beb07b7" providerId="LiveId" clId="{03245C45-F905-421E-9AE7-7A29CEC208BB}" dt="2022-08-20T21:22:45.106" v="7200" actId="1582"/>
          <ac:picMkLst>
            <pc:docMk/>
            <pc:sldMk cId="276564383" sldId="280"/>
            <ac:picMk id="2" creationId="{3F58452D-4AEB-D0FB-C5A5-A7813B218741}"/>
          </ac:picMkLst>
        </pc:picChg>
      </pc:sldChg>
      <pc:sldChg chg="modSp add mod modAnim">
        <pc:chgData name="Robert" userId="8e610f215beb07b7" providerId="LiveId" clId="{03245C45-F905-421E-9AE7-7A29CEC208BB}" dt="2022-08-20T21:23:20.164" v="7210" actId="20577"/>
        <pc:sldMkLst>
          <pc:docMk/>
          <pc:sldMk cId="223333211" sldId="281"/>
        </pc:sldMkLst>
        <pc:spChg chg="mod">
          <ac:chgData name="Robert" userId="8e610f215beb07b7" providerId="LiveId" clId="{03245C45-F905-421E-9AE7-7A29CEC208BB}" dt="2022-08-20T21:23:20.164" v="7210" actId="20577"/>
          <ac:spMkLst>
            <pc:docMk/>
            <pc:sldMk cId="223333211" sldId="281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19T14:13:18.210" v="960" actId="20577"/>
          <ac:spMkLst>
            <pc:docMk/>
            <pc:sldMk cId="223333211" sldId="281"/>
            <ac:spMk id="12" creationId="{BF249219-1258-D5FD-7EDB-EBDC035B850B}"/>
          </ac:spMkLst>
        </pc:spChg>
      </pc:sldChg>
      <pc:sldChg chg="addSp delSp modSp new mod modAnim">
        <pc:chgData name="Robert" userId="8e610f215beb07b7" providerId="LiveId" clId="{03245C45-F905-421E-9AE7-7A29CEC208BB}" dt="2022-08-19T14:23:28.040" v="1660"/>
        <pc:sldMkLst>
          <pc:docMk/>
          <pc:sldMk cId="625304369" sldId="282"/>
        </pc:sldMkLst>
        <pc:spChg chg="del">
          <ac:chgData name="Robert" userId="8e610f215beb07b7" providerId="LiveId" clId="{03245C45-F905-421E-9AE7-7A29CEC208BB}" dt="2022-08-19T14:23:20.350" v="1658" actId="478"/>
          <ac:spMkLst>
            <pc:docMk/>
            <pc:sldMk cId="625304369" sldId="282"/>
            <ac:spMk id="2" creationId="{A1444D7F-6823-6D9E-3B02-852990BEA2A7}"/>
          </ac:spMkLst>
        </pc:spChg>
        <pc:spChg chg="del">
          <ac:chgData name="Robert" userId="8e610f215beb07b7" providerId="LiveId" clId="{03245C45-F905-421E-9AE7-7A29CEC208BB}" dt="2022-08-19T14:23:20.350" v="1658" actId="478"/>
          <ac:spMkLst>
            <pc:docMk/>
            <pc:sldMk cId="625304369" sldId="282"/>
            <ac:spMk id="3" creationId="{F071186E-5A9D-6895-CE1F-8CC8FB9E020F}"/>
          </ac:spMkLst>
        </pc:spChg>
        <pc:picChg chg="add mod">
          <ac:chgData name="Robert" userId="8e610f215beb07b7" providerId="LiveId" clId="{03245C45-F905-421E-9AE7-7A29CEC208BB}" dt="2022-08-19T14:23:24.776" v="1659"/>
          <ac:picMkLst>
            <pc:docMk/>
            <pc:sldMk cId="625304369" sldId="282"/>
            <ac:picMk id="4" creationId="{31012F1C-182D-6F88-FB32-8AC7CBFE57F7}"/>
          </ac:picMkLst>
        </pc:picChg>
      </pc:sldChg>
      <pc:sldChg chg="modSp add mod modAnim">
        <pc:chgData name="Robert" userId="8e610f215beb07b7" providerId="LiveId" clId="{03245C45-F905-421E-9AE7-7A29CEC208BB}" dt="2022-08-19T21:47:55.462" v="4164" actId="207"/>
        <pc:sldMkLst>
          <pc:docMk/>
          <pc:sldMk cId="2121397326" sldId="283"/>
        </pc:sldMkLst>
        <pc:spChg chg="mod">
          <ac:chgData name="Robert" userId="8e610f215beb07b7" providerId="LiveId" clId="{03245C45-F905-421E-9AE7-7A29CEC208BB}" dt="2022-08-19T21:47:55.462" v="4164" actId="207"/>
          <ac:spMkLst>
            <pc:docMk/>
            <pc:sldMk cId="2121397326" sldId="283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19T14:24:13.042" v="1673" actId="20577"/>
          <ac:spMkLst>
            <pc:docMk/>
            <pc:sldMk cId="2121397326" sldId="283"/>
            <ac:spMk id="12" creationId="{BF249219-1258-D5FD-7EDB-EBDC035B850B}"/>
          </ac:spMkLst>
        </pc:spChg>
      </pc:sldChg>
      <pc:sldChg chg="addSp delSp modSp add mod modAnim">
        <pc:chgData name="Robert" userId="8e610f215beb07b7" providerId="LiveId" clId="{03245C45-F905-421E-9AE7-7A29CEC208BB}" dt="2022-08-21T12:19:04.882" v="9294"/>
        <pc:sldMkLst>
          <pc:docMk/>
          <pc:sldMk cId="2532412933" sldId="284"/>
        </pc:sldMkLst>
        <pc:spChg chg="add del">
          <ac:chgData name="Robert" userId="8e610f215beb07b7" providerId="LiveId" clId="{03245C45-F905-421E-9AE7-7A29CEC208BB}" dt="2022-08-19T14:42:59.220" v="2655" actId="22"/>
          <ac:spMkLst>
            <pc:docMk/>
            <pc:sldMk cId="2532412933" sldId="284"/>
            <ac:spMk id="3" creationId="{DDE230CF-31C6-C9E0-B5F0-D24126CFD77D}"/>
          </ac:spMkLst>
        </pc:spChg>
        <pc:spChg chg="add del">
          <ac:chgData name="Robert" userId="8e610f215beb07b7" providerId="LiveId" clId="{03245C45-F905-421E-9AE7-7A29CEC208BB}" dt="2022-08-19T14:43:05.735" v="2657" actId="22"/>
          <ac:spMkLst>
            <pc:docMk/>
            <pc:sldMk cId="2532412933" sldId="284"/>
            <ac:spMk id="5" creationId="{D8559418-6081-000F-E319-F1327961725E}"/>
          </ac:spMkLst>
        </pc:spChg>
        <pc:spChg chg="mod">
          <ac:chgData name="Robert" userId="8e610f215beb07b7" providerId="LiveId" clId="{03245C45-F905-421E-9AE7-7A29CEC208BB}" dt="2022-08-21T12:18:50.180" v="9293" actId="1076"/>
          <ac:spMkLst>
            <pc:docMk/>
            <pc:sldMk cId="2532412933" sldId="284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19T14:29:31.302" v="2051" actId="20577"/>
          <ac:spMkLst>
            <pc:docMk/>
            <pc:sldMk cId="2532412933" sldId="284"/>
            <ac:spMk id="12" creationId="{BF249219-1258-D5FD-7EDB-EBDC035B850B}"/>
          </ac:spMkLst>
        </pc:spChg>
      </pc:sldChg>
      <pc:sldChg chg="addSp delSp modSp add mod addAnim delAnim modAnim">
        <pc:chgData name="Robert" userId="8e610f215beb07b7" providerId="LiveId" clId="{03245C45-F905-421E-9AE7-7A29CEC208BB}" dt="2022-08-20T21:24:20.449" v="7227" actId="1076"/>
        <pc:sldMkLst>
          <pc:docMk/>
          <pc:sldMk cId="1052277399" sldId="285"/>
        </pc:sldMkLst>
        <pc:spChg chg="add del mod">
          <ac:chgData name="Robert" userId="8e610f215beb07b7" providerId="LiveId" clId="{03245C45-F905-421E-9AE7-7A29CEC208BB}" dt="2022-08-20T21:24:20.449" v="7227" actId="1076"/>
          <ac:spMkLst>
            <pc:docMk/>
            <pc:sldMk cId="1052277399" sldId="285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19T14:43:30.301" v="2690" actId="20577"/>
          <ac:spMkLst>
            <pc:docMk/>
            <pc:sldMk cId="1052277399" sldId="285"/>
            <ac:spMk id="12" creationId="{BF249219-1258-D5FD-7EDB-EBDC035B850B}"/>
          </ac:spMkLst>
        </pc:spChg>
      </pc:sldChg>
      <pc:sldChg chg="addSp delSp modSp add mod delAnim modAnim">
        <pc:chgData name="Robert" userId="8e610f215beb07b7" providerId="LiveId" clId="{03245C45-F905-421E-9AE7-7A29CEC208BB}" dt="2022-08-19T15:00:48.631" v="4097"/>
        <pc:sldMkLst>
          <pc:docMk/>
          <pc:sldMk cId="1150670755" sldId="286"/>
        </pc:sldMkLst>
        <pc:spChg chg="add mod">
          <ac:chgData name="Robert" userId="8e610f215beb07b7" providerId="LiveId" clId="{03245C45-F905-421E-9AE7-7A29CEC208BB}" dt="2022-08-19T15:00:30.104" v="4094"/>
          <ac:spMkLst>
            <pc:docMk/>
            <pc:sldMk cId="1150670755" sldId="286"/>
            <ac:spMk id="2" creationId="{262DE13C-290F-5B87-BEF1-598806152E6E}"/>
          </ac:spMkLst>
        </pc:spChg>
        <pc:spChg chg="del mod">
          <ac:chgData name="Robert" userId="8e610f215beb07b7" providerId="LiveId" clId="{03245C45-F905-421E-9AE7-7A29CEC208BB}" dt="2022-08-19T15:00:29.061" v="4093" actId="478"/>
          <ac:spMkLst>
            <pc:docMk/>
            <pc:sldMk cId="1150670755" sldId="286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19T14:52:11.163" v="3468" actId="20577"/>
          <ac:spMkLst>
            <pc:docMk/>
            <pc:sldMk cId="1150670755" sldId="286"/>
            <ac:spMk id="12" creationId="{BF249219-1258-D5FD-7EDB-EBDC035B850B}"/>
          </ac:spMkLst>
        </pc:spChg>
      </pc:sldChg>
      <pc:sldChg chg="addSp delSp modSp add mod modAnim">
        <pc:chgData name="Robert" userId="8e610f215beb07b7" providerId="LiveId" clId="{03245C45-F905-421E-9AE7-7A29CEC208BB}" dt="2022-08-20T21:27:33.956" v="7247"/>
        <pc:sldMkLst>
          <pc:docMk/>
          <pc:sldMk cId="2183218894" sldId="287"/>
        </pc:sldMkLst>
        <pc:spChg chg="add mod">
          <ac:chgData name="Robert" userId="8e610f215beb07b7" providerId="LiveId" clId="{03245C45-F905-421E-9AE7-7A29CEC208BB}" dt="2022-08-19T15:00:19.220" v="4091" actId="1076"/>
          <ac:spMkLst>
            <pc:docMk/>
            <pc:sldMk cId="2183218894" sldId="287"/>
            <ac:spMk id="2" creationId="{BF6C43D0-B84C-78ED-4645-76984CB63F57}"/>
          </ac:spMkLst>
        </pc:spChg>
        <pc:spChg chg="add del mod">
          <ac:chgData name="Robert" userId="8e610f215beb07b7" providerId="LiveId" clId="{03245C45-F905-421E-9AE7-7A29CEC208BB}" dt="2022-08-20T21:27:33.956" v="7247"/>
          <ac:spMkLst>
            <pc:docMk/>
            <pc:sldMk cId="2183218894" sldId="287"/>
            <ac:spMk id="3" creationId="{A02424BD-0D11-AA20-1DCB-86DAAACC9EE7}"/>
          </ac:spMkLst>
        </pc:spChg>
        <pc:spChg chg="mod">
          <ac:chgData name="Robert" userId="8e610f215beb07b7" providerId="LiveId" clId="{03245C45-F905-421E-9AE7-7A29CEC208BB}" dt="2022-08-19T15:00:25.236" v="4092" actId="1076"/>
          <ac:spMkLst>
            <pc:docMk/>
            <pc:sldMk cId="2183218894" sldId="287"/>
            <ac:spMk id="10" creationId="{229D3D3C-54A6-5EDF-0F09-4AB2E7D2A710}"/>
          </ac:spMkLst>
        </pc:spChg>
      </pc:sldChg>
      <pc:sldChg chg="addSp delSp modSp add mod addAnim delAnim modAnim">
        <pc:chgData name="Robert" userId="8e610f215beb07b7" providerId="LiveId" clId="{03245C45-F905-421E-9AE7-7A29CEC208BB}" dt="2022-08-19T15:02:22.484" v="4128" actId="1076"/>
        <pc:sldMkLst>
          <pc:docMk/>
          <pc:sldMk cId="197278258" sldId="288"/>
        </pc:sldMkLst>
        <pc:spChg chg="del mod">
          <ac:chgData name="Robert" userId="8e610f215beb07b7" providerId="LiveId" clId="{03245C45-F905-421E-9AE7-7A29CEC208BB}" dt="2022-08-19T15:01:33.279" v="4107" actId="21"/>
          <ac:spMkLst>
            <pc:docMk/>
            <pc:sldMk cId="197278258" sldId="288"/>
            <ac:spMk id="2" creationId="{BF6C43D0-B84C-78ED-4645-76984CB63F57}"/>
          </ac:spMkLst>
        </pc:spChg>
        <pc:spChg chg="add mod">
          <ac:chgData name="Robert" userId="8e610f215beb07b7" providerId="LiveId" clId="{03245C45-F905-421E-9AE7-7A29CEC208BB}" dt="2022-08-19T15:01:40.710" v="4111" actId="20577"/>
          <ac:spMkLst>
            <pc:docMk/>
            <pc:sldMk cId="197278258" sldId="288"/>
            <ac:spMk id="3" creationId="{0AA8437D-9F7C-854E-33D6-F57FCCBAB9D9}"/>
          </ac:spMkLst>
        </pc:spChg>
        <pc:spChg chg="add mod">
          <ac:chgData name="Robert" userId="8e610f215beb07b7" providerId="LiveId" clId="{03245C45-F905-421E-9AE7-7A29CEC208BB}" dt="2022-08-19T15:02:22.484" v="4128" actId="1076"/>
          <ac:spMkLst>
            <pc:docMk/>
            <pc:sldMk cId="197278258" sldId="288"/>
            <ac:spMk id="4" creationId="{DE4F0182-222B-E177-83DD-5519255E06A9}"/>
          </ac:spMkLst>
        </pc:spChg>
        <pc:spChg chg="add del mod">
          <ac:chgData name="Robert" userId="8e610f215beb07b7" providerId="LiveId" clId="{03245C45-F905-421E-9AE7-7A29CEC208BB}" dt="2022-08-19T15:01:36.257" v="4108" actId="478"/>
          <ac:spMkLst>
            <pc:docMk/>
            <pc:sldMk cId="197278258" sldId="288"/>
            <ac:spMk id="10" creationId="{229D3D3C-54A6-5EDF-0F09-4AB2E7D2A710}"/>
          </ac:spMkLst>
        </pc:spChg>
      </pc:sldChg>
      <pc:sldChg chg="addSp delSp modSp add mod delAnim modAnim">
        <pc:chgData name="Robert" userId="8e610f215beb07b7" providerId="LiveId" clId="{03245C45-F905-421E-9AE7-7A29CEC208BB}" dt="2022-08-19T15:03:23.085" v="4148" actId="1076"/>
        <pc:sldMkLst>
          <pc:docMk/>
          <pc:sldMk cId="3889593993" sldId="289"/>
        </pc:sldMkLst>
        <pc:spChg chg="add mod">
          <ac:chgData name="Robert" userId="8e610f215beb07b7" providerId="LiveId" clId="{03245C45-F905-421E-9AE7-7A29CEC208BB}" dt="2022-08-19T15:02:46.899" v="4132"/>
          <ac:spMkLst>
            <pc:docMk/>
            <pc:sldMk cId="3889593993" sldId="289"/>
            <ac:spMk id="2" creationId="{4391EB60-3596-2AD1-3F93-808921C5DCB2}"/>
          </ac:spMkLst>
        </pc:spChg>
        <pc:spChg chg="del">
          <ac:chgData name="Robert" userId="8e610f215beb07b7" providerId="LiveId" clId="{03245C45-F905-421E-9AE7-7A29CEC208BB}" dt="2022-08-19T15:02:45.635" v="4131" actId="478"/>
          <ac:spMkLst>
            <pc:docMk/>
            <pc:sldMk cId="3889593993" sldId="289"/>
            <ac:spMk id="3" creationId="{0AA8437D-9F7C-854E-33D6-F57FCCBAB9D9}"/>
          </ac:spMkLst>
        </pc:spChg>
        <pc:spChg chg="del">
          <ac:chgData name="Robert" userId="8e610f215beb07b7" providerId="LiveId" clId="{03245C45-F905-421E-9AE7-7A29CEC208BB}" dt="2022-08-19T15:02:42.206" v="4130" actId="21"/>
          <ac:spMkLst>
            <pc:docMk/>
            <pc:sldMk cId="3889593993" sldId="289"/>
            <ac:spMk id="4" creationId="{DE4F0182-222B-E177-83DD-5519255E06A9}"/>
          </ac:spMkLst>
        </pc:spChg>
        <pc:spChg chg="add del mod">
          <ac:chgData name="Robert" userId="8e610f215beb07b7" providerId="LiveId" clId="{03245C45-F905-421E-9AE7-7A29CEC208BB}" dt="2022-08-19T15:03:01.619" v="4135"/>
          <ac:spMkLst>
            <pc:docMk/>
            <pc:sldMk cId="3889593993" sldId="289"/>
            <ac:spMk id="5" creationId="{53289A5B-301B-AFAB-1C5F-479E72A703C8}"/>
          </ac:spMkLst>
        </pc:spChg>
        <pc:spChg chg="add mod">
          <ac:chgData name="Robert" userId="8e610f215beb07b7" providerId="LiveId" clId="{03245C45-F905-421E-9AE7-7A29CEC208BB}" dt="2022-08-19T15:03:23.085" v="4148" actId="1076"/>
          <ac:spMkLst>
            <pc:docMk/>
            <pc:sldMk cId="3889593993" sldId="289"/>
            <ac:spMk id="6" creationId="{C4915212-A179-F0AC-0FE9-C779F3299C1E}"/>
          </ac:spMkLst>
        </pc:spChg>
      </pc:sldChg>
      <pc:sldChg chg="modSp add mod modAnim">
        <pc:chgData name="Robert" userId="8e610f215beb07b7" providerId="LiveId" clId="{03245C45-F905-421E-9AE7-7A29CEC208BB}" dt="2022-10-21T15:02:39.238" v="12584" actId="20577"/>
        <pc:sldMkLst>
          <pc:docMk/>
          <pc:sldMk cId="4121620214" sldId="290"/>
        </pc:sldMkLst>
        <pc:spChg chg="mod">
          <ac:chgData name="Robert" userId="8e610f215beb07b7" providerId="LiveId" clId="{03245C45-F905-421E-9AE7-7A29CEC208BB}" dt="2022-10-21T15:02:39.238" v="12584" actId="20577"/>
          <ac:spMkLst>
            <pc:docMk/>
            <pc:sldMk cId="4121620214" sldId="290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19T21:48:56.365" v="4176" actId="20577"/>
          <ac:spMkLst>
            <pc:docMk/>
            <pc:sldMk cId="4121620214" sldId="290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03245C45-F905-421E-9AE7-7A29CEC208BB}" dt="2022-08-19T22:15:48.278" v="4911"/>
        <pc:sldMkLst>
          <pc:docMk/>
          <pc:sldMk cId="2270368125" sldId="291"/>
        </pc:sldMkLst>
        <pc:spChg chg="mod">
          <ac:chgData name="Robert" userId="8e610f215beb07b7" providerId="LiveId" clId="{03245C45-F905-421E-9AE7-7A29CEC208BB}" dt="2022-08-19T22:15:32.333" v="4909" actId="20577"/>
          <ac:spMkLst>
            <pc:docMk/>
            <pc:sldMk cId="2270368125" sldId="291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19T21:54:14.983" v="4387" actId="20577"/>
          <ac:spMkLst>
            <pc:docMk/>
            <pc:sldMk cId="2270368125" sldId="291"/>
            <ac:spMk id="12" creationId="{BF249219-1258-D5FD-7EDB-EBDC035B850B}"/>
          </ac:spMkLst>
        </pc:spChg>
      </pc:sldChg>
      <pc:sldChg chg="addSp delSp modSp add mod delAnim modAnim">
        <pc:chgData name="Robert" userId="8e610f215beb07b7" providerId="LiveId" clId="{03245C45-F905-421E-9AE7-7A29CEC208BB}" dt="2022-08-19T22:19:31.258" v="5040"/>
        <pc:sldMkLst>
          <pc:docMk/>
          <pc:sldMk cId="4180684406" sldId="292"/>
        </pc:sldMkLst>
        <pc:spChg chg="add del mod">
          <ac:chgData name="Robert" userId="8e610f215beb07b7" providerId="LiveId" clId="{03245C45-F905-421E-9AE7-7A29CEC208BB}" dt="2022-08-19T22:15:55.001" v="4912" actId="21"/>
          <ac:spMkLst>
            <pc:docMk/>
            <pc:sldMk cId="4180684406" sldId="292"/>
            <ac:spMk id="2" creationId="{ED12A204-3925-5731-FDD3-7EE14EE33067}"/>
          </ac:spMkLst>
        </pc:spChg>
        <pc:spChg chg="add mod">
          <ac:chgData name="Robert" userId="8e610f215beb07b7" providerId="LiveId" clId="{03245C45-F905-421E-9AE7-7A29CEC208BB}" dt="2022-08-19T22:18:44.414" v="5033" actId="1076"/>
          <ac:spMkLst>
            <pc:docMk/>
            <pc:sldMk cId="4180684406" sldId="292"/>
            <ac:spMk id="3" creationId="{DFC408F1-3B6D-8E0B-A6AC-FCEFED581A6C}"/>
          </ac:spMkLst>
        </pc:spChg>
        <pc:spChg chg="mod">
          <ac:chgData name="Robert" userId="8e610f215beb07b7" providerId="LiveId" clId="{03245C45-F905-421E-9AE7-7A29CEC208BB}" dt="2022-08-19T22:16:28.427" v="4937" actId="20577"/>
          <ac:spMkLst>
            <pc:docMk/>
            <pc:sldMk cId="4180684406" sldId="292"/>
            <ac:spMk id="10" creationId="{229D3D3C-54A6-5EDF-0F09-4AB2E7D2A710}"/>
          </ac:spMkLst>
        </pc:spChg>
        <pc:picChg chg="mod">
          <ac:chgData name="Robert" userId="8e610f215beb07b7" providerId="LiveId" clId="{03245C45-F905-421E-9AE7-7A29CEC208BB}" dt="2022-08-19T22:08:02.384" v="4868" actId="1076"/>
          <ac:picMkLst>
            <pc:docMk/>
            <pc:sldMk cId="4180684406" sldId="292"/>
            <ac:picMk id="11" creationId="{11157AF6-39C2-8E1E-EE72-2BF0F2804653}"/>
          </ac:picMkLst>
        </pc:picChg>
      </pc:sldChg>
      <pc:sldChg chg="modSp add mod modAnim">
        <pc:chgData name="Robert" userId="8e610f215beb07b7" providerId="LiveId" clId="{03245C45-F905-421E-9AE7-7A29CEC208BB}" dt="2022-08-19T22:31:33.752" v="5742" actId="20577"/>
        <pc:sldMkLst>
          <pc:docMk/>
          <pc:sldMk cId="1396187280" sldId="293"/>
        </pc:sldMkLst>
        <pc:spChg chg="mod">
          <ac:chgData name="Robert" userId="8e610f215beb07b7" providerId="LiveId" clId="{03245C45-F905-421E-9AE7-7A29CEC208BB}" dt="2022-08-19T22:31:33.752" v="5742" actId="20577"/>
          <ac:spMkLst>
            <pc:docMk/>
            <pc:sldMk cId="1396187280" sldId="293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19T22:27:54.434" v="5550" actId="20577"/>
          <ac:spMkLst>
            <pc:docMk/>
            <pc:sldMk cId="1396187280" sldId="293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03245C45-F905-421E-9AE7-7A29CEC208BB}" dt="2022-08-21T12:29:35.201" v="9430"/>
        <pc:sldMkLst>
          <pc:docMk/>
          <pc:sldMk cId="1917586899" sldId="294"/>
        </pc:sldMkLst>
        <pc:spChg chg="mod">
          <ac:chgData name="Robert" userId="8e610f215beb07b7" providerId="LiveId" clId="{03245C45-F905-421E-9AE7-7A29CEC208BB}" dt="2022-08-21T12:29:07.559" v="9429" actId="20577"/>
          <ac:spMkLst>
            <pc:docMk/>
            <pc:sldMk cId="1917586899" sldId="294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19T22:32:24.963" v="5846" actId="20577"/>
          <ac:spMkLst>
            <pc:docMk/>
            <pc:sldMk cId="1917586899" sldId="294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03245C45-F905-421E-9AE7-7A29CEC208BB}" dt="2022-08-21T12:30:36.885" v="9490" actId="20577"/>
        <pc:sldMkLst>
          <pc:docMk/>
          <pc:sldMk cId="3305875938" sldId="295"/>
        </pc:sldMkLst>
        <pc:spChg chg="mod">
          <ac:chgData name="Robert" userId="8e610f215beb07b7" providerId="LiveId" clId="{03245C45-F905-421E-9AE7-7A29CEC208BB}" dt="2022-08-21T12:30:36.885" v="9490" actId="20577"/>
          <ac:spMkLst>
            <pc:docMk/>
            <pc:sldMk cId="3305875938" sldId="295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19T22:45:35.962" v="6705" actId="20577"/>
          <ac:spMkLst>
            <pc:docMk/>
            <pc:sldMk cId="3305875938" sldId="295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03245C45-F905-421E-9AE7-7A29CEC208BB}" dt="2022-08-25T15:38:21.494" v="12498" actId="20577"/>
        <pc:sldMkLst>
          <pc:docMk/>
          <pc:sldMk cId="2199857597" sldId="296"/>
        </pc:sldMkLst>
        <pc:spChg chg="mod">
          <ac:chgData name="Robert" userId="8e610f215beb07b7" providerId="LiveId" clId="{03245C45-F905-421E-9AE7-7A29CEC208BB}" dt="2022-08-25T15:38:21.494" v="12498" actId="20577"/>
          <ac:spMkLst>
            <pc:docMk/>
            <pc:sldMk cId="2199857597" sldId="296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19T22:49:58.666" v="6828" actId="20577"/>
          <ac:spMkLst>
            <pc:docMk/>
            <pc:sldMk cId="2199857597" sldId="296"/>
            <ac:spMk id="12" creationId="{BF249219-1258-D5FD-7EDB-EBDC035B850B}"/>
          </ac:spMkLst>
        </pc:spChg>
      </pc:sldChg>
      <pc:sldChg chg="addSp delSp modSp add mod modAnim">
        <pc:chgData name="Robert" userId="8e610f215beb07b7" providerId="LiveId" clId="{03245C45-F905-421E-9AE7-7A29CEC208BB}" dt="2022-08-21T16:00:11.574" v="12192" actId="207"/>
        <pc:sldMkLst>
          <pc:docMk/>
          <pc:sldMk cId="2964782954" sldId="297"/>
        </pc:sldMkLst>
        <pc:spChg chg="add mod">
          <ac:chgData name="Robert" userId="8e610f215beb07b7" providerId="LiveId" clId="{03245C45-F905-421E-9AE7-7A29CEC208BB}" dt="2022-08-21T16:00:11.574" v="12192" actId="207"/>
          <ac:spMkLst>
            <pc:docMk/>
            <pc:sldMk cId="2964782954" sldId="297"/>
            <ac:spMk id="2" creationId="{976827CF-F96B-C9DA-E295-54282BDDE155}"/>
          </ac:spMkLst>
        </pc:spChg>
        <pc:spChg chg="del mod">
          <ac:chgData name="Robert" userId="8e610f215beb07b7" providerId="LiveId" clId="{03245C45-F905-421E-9AE7-7A29CEC208BB}" dt="2022-08-21T16:00:00.305" v="12189" actId="478"/>
          <ac:spMkLst>
            <pc:docMk/>
            <pc:sldMk cId="2964782954" sldId="297"/>
            <ac:spMk id="10" creationId="{331CB597-D19E-5C7C-2974-3E5262715FCB}"/>
          </ac:spMkLst>
        </pc:spChg>
      </pc:sldChg>
      <pc:sldChg chg="addSp delSp modSp add mod modAnim">
        <pc:chgData name="Robert" userId="8e610f215beb07b7" providerId="LiveId" clId="{03245C45-F905-421E-9AE7-7A29CEC208BB}" dt="2022-08-21T16:00:21.648" v="12195" actId="207"/>
        <pc:sldMkLst>
          <pc:docMk/>
          <pc:sldMk cId="922102311" sldId="298"/>
        </pc:sldMkLst>
        <pc:spChg chg="add mod">
          <ac:chgData name="Robert" userId="8e610f215beb07b7" providerId="LiveId" clId="{03245C45-F905-421E-9AE7-7A29CEC208BB}" dt="2022-08-21T16:00:21.648" v="12195" actId="207"/>
          <ac:spMkLst>
            <pc:docMk/>
            <pc:sldMk cId="922102311" sldId="298"/>
            <ac:spMk id="2" creationId="{7449BA1B-4CE3-8532-3BD1-FB08F5C8773C}"/>
          </ac:spMkLst>
        </pc:spChg>
        <pc:spChg chg="del">
          <ac:chgData name="Robert" userId="8e610f215beb07b7" providerId="LiveId" clId="{03245C45-F905-421E-9AE7-7A29CEC208BB}" dt="2022-08-21T16:00:18.049" v="12193" actId="478"/>
          <ac:spMkLst>
            <pc:docMk/>
            <pc:sldMk cId="922102311" sldId="298"/>
            <ac:spMk id="10" creationId="{331CB597-D19E-5C7C-2974-3E5262715FCB}"/>
          </ac:spMkLst>
        </pc:spChg>
      </pc:sldChg>
      <pc:sldChg chg="addSp delSp modSp add mod modAnim">
        <pc:chgData name="Robert" userId="8e610f215beb07b7" providerId="LiveId" clId="{03245C45-F905-421E-9AE7-7A29CEC208BB}" dt="2022-08-21T16:00:32.758" v="12198" actId="207"/>
        <pc:sldMkLst>
          <pc:docMk/>
          <pc:sldMk cId="1023861477" sldId="299"/>
        </pc:sldMkLst>
        <pc:spChg chg="add mod">
          <ac:chgData name="Robert" userId="8e610f215beb07b7" providerId="LiveId" clId="{03245C45-F905-421E-9AE7-7A29CEC208BB}" dt="2022-08-21T16:00:32.758" v="12198" actId="207"/>
          <ac:spMkLst>
            <pc:docMk/>
            <pc:sldMk cId="1023861477" sldId="299"/>
            <ac:spMk id="2" creationId="{33F01A43-3009-7F50-156A-1BEB90506328}"/>
          </ac:spMkLst>
        </pc:spChg>
        <pc:spChg chg="del">
          <ac:chgData name="Robert" userId="8e610f215beb07b7" providerId="LiveId" clId="{03245C45-F905-421E-9AE7-7A29CEC208BB}" dt="2022-08-21T16:00:28.930" v="12196" actId="478"/>
          <ac:spMkLst>
            <pc:docMk/>
            <pc:sldMk cId="1023861477" sldId="299"/>
            <ac:spMk id="10" creationId="{331CB597-D19E-5C7C-2974-3E5262715FCB}"/>
          </ac:spMkLst>
        </pc:spChg>
      </pc:sldChg>
      <pc:sldChg chg="addSp delSp modSp add mod delAnim modAnim">
        <pc:chgData name="Robert" userId="8e610f215beb07b7" providerId="LiveId" clId="{03245C45-F905-421E-9AE7-7A29CEC208BB}" dt="2022-08-21T12:25:57.834" v="9357" actId="1076"/>
        <pc:sldMkLst>
          <pc:docMk/>
          <pc:sldMk cId="126637166" sldId="300"/>
        </pc:sldMkLst>
        <pc:spChg chg="add del mod">
          <ac:chgData name="Robert" userId="8e610f215beb07b7" providerId="LiveId" clId="{03245C45-F905-421E-9AE7-7A29CEC208BB}" dt="2022-08-20T21:36:16.138" v="7546" actId="20577"/>
          <ac:spMkLst>
            <pc:docMk/>
            <pc:sldMk cId="126637166" sldId="300"/>
            <ac:spMk id="2" creationId="{4CC233E6-AD16-7FE0-2CD8-1C2432C30481}"/>
          </ac:spMkLst>
        </pc:spChg>
        <pc:spChg chg="add mod">
          <ac:chgData name="Robert" userId="8e610f215beb07b7" providerId="LiveId" clId="{03245C45-F905-421E-9AE7-7A29CEC208BB}" dt="2022-08-21T12:25:41.395" v="9351" actId="20577"/>
          <ac:spMkLst>
            <pc:docMk/>
            <pc:sldMk cId="126637166" sldId="300"/>
            <ac:spMk id="3" creationId="{A495E085-E4D6-995B-2E5D-2328169CD7AA}"/>
          </ac:spMkLst>
        </pc:spChg>
        <pc:spChg chg="add mod">
          <ac:chgData name="Robert" userId="8e610f215beb07b7" providerId="LiveId" clId="{03245C45-F905-421E-9AE7-7A29CEC208BB}" dt="2022-08-21T12:25:57.834" v="9357" actId="1076"/>
          <ac:spMkLst>
            <pc:docMk/>
            <pc:sldMk cId="126637166" sldId="300"/>
            <ac:spMk id="4" creationId="{BA9769F5-BEDC-CA54-A5A5-8FB90874F7FA}"/>
          </ac:spMkLst>
        </pc:spChg>
        <pc:spChg chg="del mod">
          <ac:chgData name="Robert" userId="8e610f215beb07b7" providerId="LiveId" clId="{03245C45-F905-421E-9AE7-7A29CEC208BB}" dt="2022-08-20T21:32:02.641" v="7318" actId="478"/>
          <ac:spMkLst>
            <pc:docMk/>
            <pc:sldMk cId="126637166" sldId="300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20T21:29:38.269" v="7260" actId="20577"/>
          <ac:spMkLst>
            <pc:docMk/>
            <pc:sldMk cId="126637166" sldId="300"/>
            <ac:spMk id="12" creationId="{BF249219-1258-D5FD-7EDB-EBDC035B850B}"/>
          </ac:spMkLst>
        </pc:spChg>
      </pc:sldChg>
      <pc:sldChg chg="addSp delSp modSp add mod delAnim modAnim">
        <pc:chgData name="Robert" userId="8e610f215beb07b7" providerId="LiveId" clId="{03245C45-F905-421E-9AE7-7A29CEC208BB}" dt="2022-08-20T21:44:29.395" v="7810" actId="1035"/>
        <pc:sldMkLst>
          <pc:docMk/>
          <pc:sldMk cId="3709585033" sldId="301"/>
        </pc:sldMkLst>
        <pc:spChg chg="mod">
          <ac:chgData name="Robert" userId="8e610f215beb07b7" providerId="LiveId" clId="{03245C45-F905-421E-9AE7-7A29CEC208BB}" dt="2022-08-20T21:42:13.093" v="7750" actId="20577"/>
          <ac:spMkLst>
            <pc:docMk/>
            <pc:sldMk cId="3709585033" sldId="301"/>
            <ac:spMk id="2" creationId="{4CC233E6-AD16-7FE0-2CD8-1C2432C30481}"/>
          </ac:spMkLst>
        </pc:spChg>
        <pc:spChg chg="mod">
          <ac:chgData name="Robert" userId="8e610f215beb07b7" providerId="LiveId" clId="{03245C45-F905-421E-9AE7-7A29CEC208BB}" dt="2022-08-20T21:42:55.352" v="7797" actId="20577"/>
          <ac:spMkLst>
            <pc:docMk/>
            <pc:sldMk cId="3709585033" sldId="301"/>
            <ac:spMk id="3" creationId="{A495E085-E4D6-995B-2E5D-2328169CD7AA}"/>
          </ac:spMkLst>
        </pc:spChg>
        <pc:spChg chg="del mod">
          <ac:chgData name="Robert" userId="8e610f215beb07b7" providerId="LiveId" clId="{03245C45-F905-421E-9AE7-7A29CEC208BB}" dt="2022-08-20T21:40:20.408" v="7703" actId="478"/>
          <ac:spMkLst>
            <pc:docMk/>
            <pc:sldMk cId="3709585033" sldId="301"/>
            <ac:spMk id="4" creationId="{BA9769F5-BEDC-CA54-A5A5-8FB90874F7FA}"/>
          </ac:spMkLst>
        </pc:spChg>
        <pc:spChg chg="add del mod">
          <ac:chgData name="Robert" userId="8e610f215beb07b7" providerId="LiveId" clId="{03245C45-F905-421E-9AE7-7A29CEC208BB}" dt="2022-08-20T21:42:18.046" v="7751" actId="478"/>
          <ac:spMkLst>
            <pc:docMk/>
            <pc:sldMk cId="3709585033" sldId="301"/>
            <ac:spMk id="5" creationId="{F64E7D0F-CB54-54F6-8746-9C5994048AB2}"/>
          </ac:spMkLst>
        </pc:spChg>
        <pc:spChg chg="add mod">
          <ac:chgData name="Robert" userId="8e610f215beb07b7" providerId="LiveId" clId="{03245C45-F905-421E-9AE7-7A29CEC208BB}" dt="2022-08-20T21:44:29.395" v="7810" actId="1035"/>
          <ac:spMkLst>
            <pc:docMk/>
            <pc:sldMk cId="3709585033" sldId="301"/>
            <ac:spMk id="6" creationId="{5C048C90-5B5A-F47D-12BE-4CEDC28EAB68}"/>
          </ac:spMkLst>
        </pc:spChg>
      </pc:sldChg>
      <pc:sldChg chg="modSp add ord">
        <pc:chgData name="Robert" userId="8e610f215beb07b7" providerId="LiveId" clId="{03245C45-F905-421E-9AE7-7A29CEC208BB}" dt="2022-08-20T21:43:37.038" v="7800"/>
        <pc:sldMkLst>
          <pc:docMk/>
          <pc:sldMk cId="2153595805" sldId="302"/>
        </pc:sldMkLst>
        <pc:spChg chg="mod">
          <ac:chgData name="Robert" userId="8e610f215beb07b7" providerId="LiveId" clId="{03245C45-F905-421E-9AE7-7A29CEC208BB}" dt="2022-08-20T21:43:33.687" v="7798" actId="20577"/>
          <ac:spMkLst>
            <pc:docMk/>
            <pc:sldMk cId="2153595805" sldId="302"/>
            <ac:spMk id="2" creationId="{4CC233E6-AD16-7FE0-2CD8-1C2432C30481}"/>
          </ac:spMkLst>
        </pc:spChg>
      </pc:sldChg>
      <pc:sldChg chg="addSp delSp modSp add mod delAnim modAnim">
        <pc:chgData name="Robert" userId="8e610f215beb07b7" providerId="LiveId" clId="{03245C45-F905-421E-9AE7-7A29CEC208BB}" dt="2022-08-20T21:52:18.386" v="7891" actId="1038"/>
        <pc:sldMkLst>
          <pc:docMk/>
          <pc:sldMk cId="1192949659" sldId="303"/>
        </pc:sldMkLst>
        <pc:spChg chg="mod">
          <ac:chgData name="Robert" userId="8e610f215beb07b7" providerId="LiveId" clId="{03245C45-F905-421E-9AE7-7A29CEC208BB}" dt="2022-08-20T21:46:37.265" v="7829" actId="20577"/>
          <ac:spMkLst>
            <pc:docMk/>
            <pc:sldMk cId="1192949659" sldId="303"/>
            <ac:spMk id="2" creationId="{4CC233E6-AD16-7FE0-2CD8-1C2432C30481}"/>
          </ac:spMkLst>
        </pc:spChg>
        <pc:spChg chg="mod">
          <ac:chgData name="Robert" userId="8e610f215beb07b7" providerId="LiveId" clId="{03245C45-F905-421E-9AE7-7A29CEC208BB}" dt="2022-08-20T21:47:05.339" v="7840" actId="20577"/>
          <ac:spMkLst>
            <pc:docMk/>
            <pc:sldMk cId="1192949659" sldId="303"/>
            <ac:spMk id="3" creationId="{A495E085-E4D6-995B-2E5D-2328169CD7AA}"/>
          </ac:spMkLst>
        </pc:spChg>
        <pc:spChg chg="add del mod">
          <ac:chgData name="Robert" userId="8e610f215beb07b7" providerId="LiveId" clId="{03245C45-F905-421E-9AE7-7A29CEC208BB}" dt="2022-08-20T21:49:22.510" v="7861" actId="478"/>
          <ac:spMkLst>
            <pc:docMk/>
            <pc:sldMk cId="1192949659" sldId="303"/>
            <ac:spMk id="4" creationId="{26703259-4C3C-3FF2-FE96-D1BA1C84CF37}"/>
          </ac:spMkLst>
        </pc:spChg>
        <pc:spChg chg="add mod">
          <ac:chgData name="Robert" userId="8e610f215beb07b7" providerId="LiveId" clId="{03245C45-F905-421E-9AE7-7A29CEC208BB}" dt="2022-08-20T21:52:18.386" v="7891" actId="1038"/>
          <ac:spMkLst>
            <pc:docMk/>
            <pc:sldMk cId="1192949659" sldId="303"/>
            <ac:spMk id="5" creationId="{03199C97-93E3-7EB6-3C24-EDB810B2F177}"/>
          </ac:spMkLst>
        </pc:spChg>
        <pc:spChg chg="mod">
          <ac:chgData name="Robert" userId="8e610f215beb07b7" providerId="LiveId" clId="{03245C45-F905-421E-9AE7-7A29CEC208BB}" dt="2022-08-20T21:47:24.481" v="7849" actId="1035"/>
          <ac:spMkLst>
            <pc:docMk/>
            <pc:sldMk cId="1192949659" sldId="303"/>
            <ac:spMk id="6" creationId="{5C048C90-5B5A-F47D-12BE-4CEDC28EAB68}"/>
          </ac:spMkLst>
        </pc:spChg>
      </pc:sldChg>
      <pc:sldChg chg="modSp add del mod modAnim">
        <pc:chgData name="Robert" userId="8e610f215beb07b7" providerId="LiveId" clId="{03245C45-F905-421E-9AE7-7A29CEC208BB}" dt="2022-08-22T16:27:32.619" v="12306" actId="47"/>
        <pc:sldMkLst>
          <pc:docMk/>
          <pc:sldMk cId="1350193040" sldId="304"/>
        </pc:sldMkLst>
        <pc:spChg chg="mod">
          <ac:chgData name="Robert" userId="8e610f215beb07b7" providerId="LiveId" clId="{03245C45-F905-421E-9AE7-7A29CEC208BB}" dt="2022-08-20T22:06:06.864" v="8511" actId="20577"/>
          <ac:spMkLst>
            <pc:docMk/>
            <pc:sldMk cId="1350193040" sldId="304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20T21:53:01.587" v="7934" actId="20577"/>
          <ac:spMkLst>
            <pc:docMk/>
            <pc:sldMk cId="1350193040" sldId="304"/>
            <ac:spMk id="12" creationId="{BF249219-1258-D5FD-7EDB-EBDC035B850B}"/>
          </ac:spMkLst>
        </pc:spChg>
      </pc:sldChg>
      <pc:sldChg chg="add del">
        <pc:chgData name="Robert" userId="8e610f215beb07b7" providerId="LiveId" clId="{03245C45-F905-421E-9AE7-7A29CEC208BB}" dt="2022-08-20T21:52:39.322" v="7893" actId="47"/>
        <pc:sldMkLst>
          <pc:docMk/>
          <pc:sldMk cId="1725275088" sldId="304"/>
        </pc:sldMkLst>
      </pc:sldChg>
      <pc:sldChg chg="add del">
        <pc:chgData name="Robert" userId="8e610f215beb07b7" providerId="LiveId" clId="{03245C45-F905-421E-9AE7-7A29CEC208BB}" dt="2022-08-20T21:58:57.766" v="8363" actId="2696"/>
        <pc:sldMkLst>
          <pc:docMk/>
          <pc:sldMk cId="2064215592" sldId="305"/>
        </pc:sldMkLst>
      </pc:sldChg>
      <pc:sldChg chg="addSp delSp modSp add del mod delAnim modAnim">
        <pc:chgData name="Robert" userId="8e610f215beb07b7" providerId="LiveId" clId="{03245C45-F905-421E-9AE7-7A29CEC208BB}" dt="2022-08-22T16:27:33.936" v="12307" actId="47"/>
        <pc:sldMkLst>
          <pc:docMk/>
          <pc:sldMk cId="3096310979" sldId="305"/>
        </pc:sldMkLst>
        <pc:spChg chg="add del mod">
          <ac:chgData name="Robert" userId="8e610f215beb07b7" providerId="LiveId" clId="{03245C45-F905-421E-9AE7-7A29CEC208BB}" dt="2022-08-20T22:06:14.955" v="8514" actId="21"/>
          <ac:spMkLst>
            <pc:docMk/>
            <pc:sldMk cId="3096310979" sldId="305"/>
            <ac:spMk id="2" creationId="{A8F89C96-5994-1BDB-CA0F-CAFF621DF243}"/>
          </ac:spMkLst>
        </pc:spChg>
        <pc:spChg chg="add mod">
          <ac:chgData name="Robert" userId="8e610f215beb07b7" providerId="LiveId" clId="{03245C45-F905-421E-9AE7-7A29CEC208BB}" dt="2022-08-20T22:06:18.186" v="8517"/>
          <ac:spMkLst>
            <pc:docMk/>
            <pc:sldMk cId="3096310979" sldId="305"/>
            <ac:spMk id="3" creationId="{F1696F4A-B188-04B2-3B8A-6DC99D744E7A}"/>
          </ac:spMkLst>
        </pc:spChg>
        <pc:spChg chg="mod">
          <ac:chgData name="Robert" userId="8e610f215beb07b7" providerId="LiveId" clId="{03245C45-F905-421E-9AE7-7A29CEC208BB}" dt="2022-08-20T22:06:17.169" v="8516" actId="20577"/>
          <ac:spMkLst>
            <pc:docMk/>
            <pc:sldMk cId="3096310979" sldId="305"/>
            <ac:spMk id="10" creationId="{229D3D3C-54A6-5EDF-0F09-4AB2E7D2A710}"/>
          </ac:spMkLst>
        </pc:spChg>
      </pc:sldChg>
      <pc:sldChg chg="addSp delSp modSp add del mod delAnim modAnim">
        <pc:chgData name="Robert" userId="8e610f215beb07b7" providerId="LiveId" clId="{03245C45-F905-421E-9AE7-7A29CEC208BB}" dt="2022-08-22T16:27:35.171" v="12308" actId="47"/>
        <pc:sldMkLst>
          <pc:docMk/>
          <pc:sldMk cId="4234645385" sldId="306"/>
        </pc:sldMkLst>
        <pc:spChg chg="del">
          <ac:chgData name="Robert" userId="8e610f215beb07b7" providerId="LiveId" clId="{03245C45-F905-421E-9AE7-7A29CEC208BB}" dt="2022-08-20T22:01:49.581" v="8400" actId="21"/>
          <ac:spMkLst>
            <pc:docMk/>
            <pc:sldMk cId="4234645385" sldId="306"/>
            <ac:spMk id="2" creationId="{A8F89C96-5994-1BDB-CA0F-CAFF621DF243}"/>
          </ac:spMkLst>
        </pc:spChg>
        <pc:spChg chg="add mod">
          <ac:chgData name="Robert" userId="8e610f215beb07b7" providerId="LiveId" clId="{03245C45-F905-421E-9AE7-7A29CEC208BB}" dt="2022-08-20T22:06:30.073" v="8522" actId="20577"/>
          <ac:spMkLst>
            <pc:docMk/>
            <pc:sldMk cId="4234645385" sldId="306"/>
            <ac:spMk id="3" creationId="{CFEEE2F9-5ECE-5B6F-3221-87B2E19A4969}"/>
          </ac:spMkLst>
        </pc:spChg>
        <pc:spChg chg="add del mod">
          <ac:chgData name="Robert" userId="8e610f215beb07b7" providerId="LiveId" clId="{03245C45-F905-421E-9AE7-7A29CEC208BB}" dt="2022-08-20T22:06:28.244" v="8520" actId="21"/>
          <ac:spMkLst>
            <pc:docMk/>
            <pc:sldMk cId="4234645385" sldId="306"/>
            <ac:spMk id="4" creationId="{4B828B9F-5949-9AC7-0DE8-E1D9F93ED1B1}"/>
          </ac:spMkLst>
        </pc:spChg>
        <pc:spChg chg="add mod">
          <ac:chgData name="Robert" userId="8e610f215beb07b7" providerId="LiveId" clId="{03245C45-F905-421E-9AE7-7A29CEC208BB}" dt="2022-08-20T22:06:30.661" v="8523"/>
          <ac:spMkLst>
            <pc:docMk/>
            <pc:sldMk cId="4234645385" sldId="306"/>
            <ac:spMk id="5" creationId="{9EE8AF9B-DECE-DFD9-A1EA-9EFFE7E77428}"/>
          </ac:spMkLst>
        </pc:spChg>
        <pc:spChg chg="del">
          <ac:chgData name="Robert" userId="8e610f215beb07b7" providerId="LiveId" clId="{03245C45-F905-421E-9AE7-7A29CEC208BB}" dt="2022-08-20T22:01:51.377" v="8401" actId="478"/>
          <ac:spMkLst>
            <pc:docMk/>
            <pc:sldMk cId="4234645385" sldId="306"/>
            <ac:spMk id="10" creationId="{229D3D3C-54A6-5EDF-0F09-4AB2E7D2A710}"/>
          </ac:spMkLst>
        </pc:spChg>
      </pc:sldChg>
      <pc:sldChg chg="addSp delSp modSp add mod delAnim modAnim">
        <pc:chgData name="Robert" userId="8e610f215beb07b7" providerId="LiveId" clId="{03245C45-F905-421E-9AE7-7A29CEC208BB}" dt="2022-08-22T16:30:43.586" v="12464" actId="1076"/>
        <pc:sldMkLst>
          <pc:docMk/>
          <pc:sldMk cId="256107173" sldId="307"/>
        </pc:sldMkLst>
        <pc:spChg chg="add mod">
          <ac:chgData name="Robert" userId="8e610f215beb07b7" providerId="LiveId" clId="{03245C45-F905-421E-9AE7-7A29CEC208BB}" dt="2022-08-22T16:29:19.384" v="12450" actId="20577"/>
          <ac:spMkLst>
            <pc:docMk/>
            <pc:sldMk cId="256107173" sldId="307"/>
            <ac:spMk id="2" creationId="{030839A2-8CB6-0046-F3FC-B866753774D8}"/>
          </ac:spMkLst>
        </pc:spChg>
        <pc:spChg chg="del">
          <ac:chgData name="Robert" userId="8e610f215beb07b7" providerId="LiveId" clId="{03245C45-F905-421E-9AE7-7A29CEC208BB}" dt="2022-08-20T22:02:49.256" v="8423" actId="478"/>
          <ac:spMkLst>
            <pc:docMk/>
            <pc:sldMk cId="256107173" sldId="307"/>
            <ac:spMk id="3" creationId="{CFEEE2F9-5ECE-5B6F-3221-87B2E19A4969}"/>
          </ac:spMkLst>
        </pc:spChg>
        <pc:spChg chg="del">
          <ac:chgData name="Robert" userId="8e610f215beb07b7" providerId="LiveId" clId="{03245C45-F905-421E-9AE7-7A29CEC208BB}" dt="2022-08-20T22:02:46.161" v="8422" actId="21"/>
          <ac:spMkLst>
            <pc:docMk/>
            <pc:sldMk cId="256107173" sldId="307"/>
            <ac:spMk id="4" creationId="{4B828B9F-5949-9AC7-0DE8-E1D9F93ED1B1}"/>
          </ac:spMkLst>
        </pc:spChg>
        <pc:spChg chg="add mod">
          <ac:chgData name="Robert" userId="8e610f215beb07b7" providerId="LiveId" clId="{03245C45-F905-421E-9AE7-7A29CEC208BB}" dt="2022-08-22T16:30:43.586" v="12464" actId="1076"/>
          <ac:spMkLst>
            <pc:docMk/>
            <pc:sldMk cId="256107173" sldId="307"/>
            <ac:spMk id="5" creationId="{A65B1ED6-E305-A57E-77BB-8711B4BA5492}"/>
          </ac:spMkLst>
        </pc:spChg>
        <pc:spChg chg="add del mod">
          <ac:chgData name="Robert" userId="8e610f215beb07b7" providerId="LiveId" clId="{03245C45-F905-421E-9AE7-7A29CEC208BB}" dt="2022-08-22T16:29:07.547" v="12425"/>
          <ac:spMkLst>
            <pc:docMk/>
            <pc:sldMk cId="256107173" sldId="307"/>
            <ac:spMk id="6" creationId="{4F6E8082-9632-FB25-7FCF-780534B0B2D0}"/>
          </ac:spMkLst>
        </pc:spChg>
      </pc:sldChg>
      <pc:sldChg chg="modSp add mod modAnim">
        <pc:chgData name="Robert" userId="8e610f215beb07b7" providerId="LiveId" clId="{03245C45-F905-421E-9AE7-7A29CEC208BB}" dt="2022-08-25T15:36:50.927" v="12480" actId="20577"/>
        <pc:sldMkLst>
          <pc:docMk/>
          <pc:sldMk cId="343892789" sldId="308"/>
        </pc:sldMkLst>
        <pc:spChg chg="mod">
          <ac:chgData name="Robert" userId="8e610f215beb07b7" providerId="LiveId" clId="{03245C45-F905-421E-9AE7-7A29CEC208BB}" dt="2022-08-25T15:36:50.927" v="12480" actId="20577"/>
          <ac:spMkLst>
            <pc:docMk/>
            <pc:sldMk cId="343892789" sldId="308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20T22:08:05.606" v="8530" actId="20577"/>
          <ac:spMkLst>
            <pc:docMk/>
            <pc:sldMk cId="343892789" sldId="308"/>
            <ac:spMk id="12" creationId="{BF249219-1258-D5FD-7EDB-EBDC035B850B}"/>
          </ac:spMkLst>
        </pc:spChg>
      </pc:sldChg>
      <pc:sldChg chg="addSp delSp modSp new mod modAnim">
        <pc:chgData name="Robert" userId="8e610f215beb07b7" providerId="LiveId" clId="{03245C45-F905-421E-9AE7-7A29CEC208BB}" dt="2022-08-20T22:58:16.378" v="9220"/>
        <pc:sldMkLst>
          <pc:docMk/>
          <pc:sldMk cId="158544086" sldId="309"/>
        </pc:sldMkLst>
        <pc:spChg chg="del">
          <ac:chgData name="Robert" userId="8e610f215beb07b7" providerId="LiveId" clId="{03245C45-F905-421E-9AE7-7A29CEC208BB}" dt="2022-08-20T22:57:53.744" v="9214" actId="478"/>
          <ac:spMkLst>
            <pc:docMk/>
            <pc:sldMk cId="158544086" sldId="309"/>
            <ac:spMk id="2" creationId="{4DD0F45A-268C-8314-936B-31713DB42282}"/>
          </ac:spMkLst>
        </pc:spChg>
        <pc:spChg chg="del">
          <ac:chgData name="Robert" userId="8e610f215beb07b7" providerId="LiveId" clId="{03245C45-F905-421E-9AE7-7A29CEC208BB}" dt="2022-08-20T22:57:53.744" v="9214" actId="478"/>
          <ac:spMkLst>
            <pc:docMk/>
            <pc:sldMk cId="158544086" sldId="309"/>
            <ac:spMk id="3" creationId="{B81195F9-968C-6858-F423-5A1B07236B67}"/>
          </ac:spMkLst>
        </pc:spChg>
        <pc:picChg chg="add mod">
          <ac:chgData name="Robert" userId="8e610f215beb07b7" providerId="LiveId" clId="{03245C45-F905-421E-9AE7-7A29CEC208BB}" dt="2022-08-20T22:58:12.200" v="9219"/>
          <ac:picMkLst>
            <pc:docMk/>
            <pc:sldMk cId="158544086" sldId="309"/>
            <ac:picMk id="4" creationId="{5C03810B-AB50-07EE-0214-D82230DFEF68}"/>
          </ac:picMkLst>
        </pc:picChg>
      </pc:sldChg>
      <pc:sldChg chg="addSp modSp add modAnim">
        <pc:chgData name="Robert" userId="8e610f215beb07b7" providerId="LiveId" clId="{03245C45-F905-421E-9AE7-7A29CEC208BB}" dt="2022-08-20T22:58:24.633" v="9222"/>
        <pc:sldMkLst>
          <pc:docMk/>
          <pc:sldMk cId="2639220938" sldId="310"/>
        </pc:sldMkLst>
        <pc:picChg chg="add mod">
          <ac:chgData name="Robert" userId="8e610f215beb07b7" providerId="LiveId" clId="{03245C45-F905-421E-9AE7-7A29CEC208BB}" dt="2022-08-20T22:58:21.915" v="9221"/>
          <ac:picMkLst>
            <pc:docMk/>
            <pc:sldMk cId="2639220938" sldId="310"/>
            <ac:picMk id="2" creationId="{531A2455-7377-C50A-F831-FB35BB7712B8}"/>
          </ac:picMkLst>
        </pc:picChg>
      </pc:sldChg>
      <pc:sldChg chg="addSp delSp modSp add mod delAnim modAnim">
        <pc:chgData name="Robert" userId="8e610f215beb07b7" providerId="LiveId" clId="{03245C45-F905-421E-9AE7-7A29CEC208BB}" dt="2022-08-20T23:01:06.343" v="9231"/>
        <pc:sldMkLst>
          <pc:docMk/>
          <pc:sldMk cId="1047351134" sldId="311"/>
        </pc:sldMkLst>
        <pc:picChg chg="add del mod">
          <ac:chgData name="Robert" userId="8e610f215beb07b7" providerId="LiveId" clId="{03245C45-F905-421E-9AE7-7A29CEC208BB}" dt="2022-08-20T23:00:58.345" v="9229" actId="478"/>
          <ac:picMkLst>
            <pc:docMk/>
            <pc:sldMk cId="1047351134" sldId="311"/>
            <ac:picMk id="2" creationId="{9C9B7B35-75ED-C2B4-F51D-A9D484730446}"/>
          </ac:picMkLst>
        </pc:picChg>
        <pc:picChg chg="add mod">
          <ac:chgData name="Robert" userId="8e610f215beb07b7" providerId="LiveId" clId="{03245C45-F905-421E-9AE7-7A29CEC208BB}" dt="2022-08-20T23:01:03.374" v="9230"/>
          <ac:picMkLst>
            <pc:docMk/>
            <pc:sldMk cId="1047351134" sldId="311"/>
            <ac:picMk id="3" creationId="{38B7B7BF-8009-1F75-B7A0-A3E2273CD009}"/>
          </ac:picMkLst>
        </pc:picChg>
      </pc:sldChg>
      <pc:sldChg chg="addSp modSp add modAnim">
        <pc:chgData name="Robert" userId="8e610f215beb07b7" providerId="LiveId" clId="{03245C45-F905-421E-9AE7-7A29CEC208BB}" dt="2022-08-20T22:58:42.148" v="9226"/>
        <pc:sldMkLst>
          <pc:docMk/>
          <pc:sldMk cId="374396839" sldId="312"/>
        </pc:sldMkLst>
        <pc:picChg chg="add mod">
          <ac:chgData name="Robert" userId="8e610f215beb07b7" providerId="LiveId" clId="{03245C45-F905-421E-9AE7-7A29CEC208BB}" dt="2022-08-20T22:58:39.257" v="9225"/>
          <ac:picMkLst>
            <pc:docMk/>
            <pc:sldMk cId="374396839" sldId="312"/>
            <ac:picMk id="2" creationId="{66431B4B-F32A-672B-AF35-EE77004FD664}"/>
          </ac:picMkLst>
        </pc:picChg>
      </pc:sldChg>
      <pc:sldChg chg="addSp modSp add modAnim">
        <pc:chgData name="Robert" userId="8e610f215beb07b7" providerId="LiveId" clId="{03245C45-F905-421E-9AE7-7A29CEC208BB}" dt="2022-08-20T22:58:51.357" v="9228"/>
        <pc:sldMkLst>
          <pc:docMk/>
          <pc:sldMk cId="3809175857" sldId="313"/>
        </pc:sldMkLst>
        <pc:picChg chg="add mod">
          <ac:chgData name="Robert" userId="8e610f215beb07b7" providerId="LiveId" clId="{03245C45-F905-421E-9AE7-7A29CEC208BB}" dt="2022-08-20T22:58:48.349" v="9227"/>
          <ac:picMkLst>
            <pc:docMk/>
            <pc:sldMk cId="3809175857" sldId="313"/>
            <ac:picMk id="2" creationId="{03B55CC1-C92E-5E2B-8A24-63CC1A9503B2}"/>
          </ac:picMkLst>
        </pc:picChg>
      </pc:sldChg>
      <pc:sldChg chg="addSp modSp add mod modAnim">
        <pc:chgData name="Robert" userId="8e610f215beb07b7" providerId="LiveId" clId="{03245C45-F905-421E-9AE7-7A29CEC208BB}" dt="2022-08-21T12:24:40.269" v="9346" actId="1076"/>
        <pc:sldMkLst>
          <pc:docMk/>
          <pc:sldMk cId="1511023963" sldId="314"/>
        </pc:sldMkLst>
        <pc:spChg chg="add mod">
          <ac:chgData name="Robert" userId="8e610f215beb07b7" providerId="LiveId" clId="{03245C45-F905-421E-9AE7-7A29CEC208BB}" dt="2022-08-21T12:23:45.548" v="9325" actId="1076"/>
          <ac:spMkLst>
            <pc:docMk/>
            <pc:sldMk cId="1511023963" sldId="314"/>
            <ac:spMk id="2" creationId="{97DB0D73-7F4E-F289-70FE-214C07D234E1}"/>
          </ac:spMkLst>
        </pc:spChg>
        <pc:spChg chg="add mod">
          <ac:chgData name="Robert" userId="8e610f215beb07b7" providerId="LiveId" clId="{03245C45-F905-421E-9AE7-7A29CEC208BB}" dt="2022-08-21T12:24:40.269" v="9346" actId="1076"/>
          <ac:spMkLst>
            <pc:docMk/>
            <pc:sldMk cId="1511023963" sldId="314"/>
            <ac:spMk id="3" creationId="{01AB11B5-F398-393A-2E6C-4A9F31D21CF2}"/>
          </ac:spMkLst>
        </pc:spChg>
        <pc:spChg chg="mod">
          <ac:chgData name="Robert" userId="8e610f215beb07b7" providerId="LiveId" clId="{03245C45-F905-421E-9AE7-7A29CEC208BB}" dt="2022-08-21T12:22:31.081" v="9298"/>
          <ac:spMkLst>
            <pc:docMk/>
            <pc:sldMk cId="1511023963" sldId="314"/>
            <ac:spMk id="10" creationId="{229D3D3C-54A6-5EDF-0F09-4AB2E7D2A710}"/>
          </ac:spMkLst>
        </pc:spChg>
      </pc:sldChg>
      <pc:sldChg chg="modSp add mod modAnim">
        <pc:chgData name="Robert" userId="8e610f215beb07b7" providerId="LiveId" clId="{03245C45-F905-421E-9AE7-7A29CEC208BB}" dt="2022-08-21T15:42:40.255" v="11356"/>
        <pc:sldMkLst>
          <pc:docMk/>
          <pc:sldMk cId="1979099659" sldId="315"/>
        </pc:sldMkLst>
        <pc:spChg chg="mod">
          <ac:chgData name="Robert" userId="8e610f215beb07b7" providerId="LiveId" clId="{03245C45-F905-421E-9AE7-7A29CEC208BB}" dt="2022-08-21T15:23:42.088" v="10756" actId="1076"/>
          <ac:spMkLst>
            <pc:docMk/>
            <pc:sldMk cId="1979099659" sldId="315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21T15:22:27.049" v="10726" actId="20577"/>
          <ac:spMkLst>
            <pc:docMk/>
            <pc:sldMk cId="1979099659" sldId="315"/>
            <ac:spMk id="12" creationId="{BF249219-1258-D5FD-7EDB-EBDC035B850B}"/>
          </ac:spMkLst>
        </pc:spChg>
        <pc:picChg chg="mod">
          <ac:chgData name="Robert" userId="8e610f215beb07b7" providerId="LiveId" clId="{03245C45-F905-421E-9AE7-7A29CEC208BB}" dt="2022-08-21T12:33:01.361" v="9499" actId="1076"/>
          <ac:picMkLst>
            <pc:docMk/>
            <pc:sldMk cId="1979099659" sldId="315"/>
            <ac:picMk id="11" creationId="{11157AF6-39C2-8E1E-EE72-2BF0F2804653}"/>
          </ac:picMkLst>
        </pc:picChg>
      </pc:sldChg>
      <pc:sldChg chg="modSp add modAnim">
        <pc:chgData name="Robert" userId="8e610f215beb07b7" providerId="LiveId" clId="{03245C45-F905-421E-9AE7-7A29CEC208BB}" dt="2022-08-21T12:45:06.170" v="10566"/>
        <pc:sldMkLst>
          <pc:docMk/>
          <pc:sldMk cId="3286278548" sldId="316"/>
        </pc:sldMkLst>
        <pc:spChg chg="mod">
          <ac:chgData name="Robert" userId="8e610f215beb07b7" providerId="LiveId" clId="{03245C45-F905-421E-9AE7-7A29CEC208BB}" dt="2022-08-21T12:44:57.423" v="10565" actId="313"/>
          <ac:spMkLst>
            <pc:docMk/>
            <pc:sldMk cId="3286278548" sldId="316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21T12:41:23.487" v="10068" actId="20577"/>
          <ac:spMkLst>
            <pc:docMk/>
            <pc:sldMk cId="3286278548" sldId="316"/>
            <ac:spMk id="12" creationId="{BF249219-1258-D5FD-7EDB-EBDC035B850B}"/>
          </ac:spMkLst>
        </pc:spChg>
      </pc:sldChg>
      <pc:sldChg chg="addSp delSp modSp add mod delAnim modAnim">
        <pc:chgData name="Robert" userId="8e610f215beb07b7" providerId="LiveId" clId="{03245C45-F905-421E-9AE7-7A29CEC208BB}" dt="2022-08-22T11:12:30.928" v="12267" actId="1076"/>
        <pc:sldMkLst>
          <pc:docMk/>
          <pc:sldMk cId="532329111" sldId="317"/>
        </pc:sldMkLst>
        <pc:spChg chg="mod">
          <ac:chgData name="Robert" userId="8e610f215beb07b7" providerId="LiveId" clId="{03245C45-F905-421E-9AE7-7A29CEC208BB}" dt="2022-08-21T15:33:37.301" v="11179" actId="20577"/>
          <ac:spMkLst>
            <pc:docMk/>
            <pc:sldMk cId="532329111" sldId="317"/>
            <ac:spMk id="2" creationId="{4CC233E6-AD16-7FE0-2CD8-1C2432C30481}"/>
          </ac:spMkLst>
        </pc:spChg>
        <pc:spChg chg="mod">
          <ac:chgData name="Robert" userId="8e610f215beb07b7" providerId="LiveId" clId="{03245C45-F905-421E-9AE7-7A29CEC208BB}" dt="2022-08-22T11:12:12.111" v="12265" actId="1076"/>
          <ac:spMkLst>
            <pc:docMk/>
            <pc:sldMk cId="532329111" sldId="317"/>
            <ac:spMk id="3" creationId="{A495E085-E4D6-995B-2E5D-2328169CD7AA}"/>
          </ac:spMkLst>
        </pc:spChg>
        <pc:spChg chg="del">
          <ac:chgData name="Robert" userId="8e610f215beb07b7" providerId="LiveId" clId="{03245C45-F905-421E-9AE7-7A29CEC208BB}" dt="2022-08-21T15:25:02.889" v="10773" actId="478"/>
          <ac:spMkLst>
            <pc:docMk/>
            <pc:sldMk cId="532329111" sldId="317"/>
            <ac:spMk id="4" creationId="{BA9769F5-BEDC-CA54-A5A5-8FB90874F7FA}"/>
          </ac:spMkLst>
        </pc:spChg>
        <pc:spChg chg="add mod">
          <ac:chgData name="Robert" userId="8e610f215beb07b7" providerId="LiveId" clId="{03245C45-F905-421E-9AE7-7A29CEC208BB}" dt="2022-08-22T11:12:30.928" v="12267" actId="1076"/>
          <ac:spMkLst>
            <pc:docMk/>
            <pc:sldMk cId="532329111" sldId="317"/>
            <ac:spMk id="5" creationId="{9546D3BA-6F56-C7E2-DF00-AB6D34A6181C}"/>
          </ac:spMkLst>
        </pc:spChg>
        <pc:spChg chg="add del mod">
          <ac:chgData name="Robert" userId="8e610f215beb07b7" providerId="LiveId" clId="{03245C45-F905-421E-9AE7-7A29CEC208BB}" dt="2022-08-22T11:12:21.983" v="12266" actId="478"/>
          <ac:spMkLst>
            <pc:docMk/>
            <pc:sldMk cId="532329111" sldId="317"/>
            <ac:spMk id="6" creationId="{A010FC13-7AAC-E819-82E1-6686F530B032}"/>
          </ac:spMkLst>
        </pc:spChg>
      </pc:sldChg>
      <pc:sldChg chg="addSp modSp add mod modAnim">
        <pc:chgData name="Robert" userId="8e610f215beb07b7" providerId="LiveId" clId="{03245C45-F905-421E-9AE7-7A29CEC208BB}" dt="2022-08-21T15:34:32.120" v="11211" actId="1076"/>
        <pc:sldMkLst>
          <pc:docMk/>
          <pc:sldMk cId="1909106214" sldId="318"/>
        </pc:sldMkLst>
        <pc:spChg chg="mod">
          <ac:chgData name="Robert" userId="8e610f215beb07b7" providerId="LiveId" clId="{03245C45-F905-421E-9AE7-7A29CEC208BB}" dt="2022-08-21T15:31:16.295" v="11018" actId="20577"/>
          <ac:spMkLst>
            <pc:docMk/>
            <pc:sldMk cId="1909106214" sldId="318"/>
            <ac:spMk id="2" creationId="{4CC233E6-AD16-7FE0-2CD8-1C2432C30481}"/>
          </ac:spMkLst>
        </pc:spChg>
        <pc:spChg chg="mod">
          <ac:chgData name="Robert" userId="8e610f215beb07b7" providerId="LiveId" clId="{03245C45-F905-421E-9AE7-7A29CEC208BB}" dt="2022-08-21T15:34:08.121" v="11208" actId="20577"/>
          <ac:spMkLst>
            <pc:docMk/>
            <pc:sldMk cId="1909106214" sldId="318"/>
            <ac:spMk id="3" creationId="{A495E085-E4D6-995B-2E5D-2328169CD7AA}"/>
          </ac:spMkLst>
        </pc:spChg>
        <pc:spChg chg="add mod">
          <ac:chgData name="Robert" userId="8e610f215beb07b7" providerId="LiveId" clId="{03245C45-F905-421E-9AE7-7A29CEC208BB}" dt="2022-08-21T15:31:48.859" v="11024" actId="571"/>
          <ac:spMkLst>
            <pc:docMk/>
            <pc:sldMk cId="1909106214" sldId="318"/>
            <ac:spMk id="4" creationId="{C2C2E327-9873-502F-20B5-6B620DD8A848}"/>
          </ac:spMkLst>
        </pc:spChg>
        <pc:spChg chg="mod">
          <ac:chgData name="Robert" userId="8e610f215beb07b7" providerId="LiveId" clId="{03245C45-F905-421E-9AE7-7A29CEC208BB}" dt="2022-08-21T15:34:32.120" v="11211" actId="1076"/>
          <ac:spMkLst>
            <pc:docMk/>
            <pc:sldMk cId="1909106214" sldId="318"/>
            <ac:spMk id="5" creationId="{9546D3BA-6F56-C7E2-DF00-AB6D34A6181C}"/>
          </ac:spMkLst>
        </pc:spChg>
      </pc:sldChg>
      <pc:sldChg chg="addSp delSp modSp add del mod delAnim modAnim">
        <pc:chgData name="Robert" userId="8e610f215beb07b7" providerId="LiveId" clId="{03245C45-F905-421E-9AE7-7A29CEC208BB}" dt="2022-10-14T15:25:05.607" v="12576" actId="2696"/>
        <pc:sldMkLst>
          <pc:docMk/>
          <pc:sldMk cId="2491406639" sldId="319"/>
        </pc:sldMkLst>
        <pc:spChg chg="mod">
          <ac:chgData name="Robert" userId="8e610f215beb07b7" providerId="LiveId" clId="{03245C45-F905-421E-9AE7-7A29CEC208BB}" dt="2022-08-21T16:06:16.721" v="12227" actId="20577"/>
          <ac:spMkLst>
            <pc:docMk/>
            <pc:sldMk cId="2491406639" sldId="319"/>
            <ac:spMk id="2" creationId="{4CC233E6-AD16-7FE0-2CD8-1C2432C30481}"/>
          </ac:spMkLst>
        </pc:spChg>
        <pc:spChg chg="mod">
          <ac:chgData name="Robert" userId="8e610f215beb07b7" providerId="LiveId" clId="{03245C45-F905-421E-9AE7-7A29CEC208BB}" dt="2022-08-25T15:41:00.416" v="12546" actId="1076"/>
          <ac:spMkLst>
            <pc:docMk/>
            <pc:sldMk cId="2491406639" sldId="319"/>
            <ac:spMk id="3" creationId="{A495E085-E4D6-995B-2E5D-2328169CD7AA}"/>
          </ac:spMkLst>
        </pc:spChg>
        <pc:spChg chg="add del mod">
          <ac:chgData name="Robert" userId="8e610f215beb07b7" providerId="LiveId" clId="{03245C45-F905-421E-9AE7-7A29CEC208BB}" dt="2022-08-22T11:12:50.210" v="12270" actId="478"/>
          <ac:spMkLst>
            <pc:docMk/>
            <pc:sldMk cId="2491406639" sldId="319"/>
            <ac:spMk id="4" creationId="{46F320BC-D4EF-5676-7CE5-BDC007B29969}"/>
          </ac:spMkLst>
        </pc:spChg>
        <pc:spChg chg="mod">
          <ac:chgData name="Robert" userId="8e610f215beb07b7" providerId="LiveId" clId="{03245C45-F905-421E-9AE7-7A29CEC208BB}" dt="2022-08-25T15:41:21.916" v="12558" actId="1036"/>
          <ac:spMkLst>
            <pc:docMk/>
            <pc:sldMk cId="2491406639" sldId="319"/>
            <ac:spMk id="5" creationId="{9546D3BA-6F56-C7E2-DF00-AB6D34A6181C}"/>
          </ac:spMkLst>
        </pc:spChg>
      </pc:sldChg>
      <pc:sldChg chg="addSp delSp modSp add del mod delAnim modAnim">
        <pc:chgData name="Robert" userId="8e610f215beb07b7" providerId="LiveId" clId="{03245C45-F905-421E-9AE7-7A29CEC208BB}" dt="2022-10-14T15:25:05.607" v="12576" actId="2696"/>
        <pc:sldMkLst>
          <pc:docMk/>
          <pc:sldMk cId="3765481882" sldId="320"/>
        </pc:sldMkLst>
        <pc:spChg chg="mod">
          <ac:chgData name="Robert" userId="8e610f215beb07b7" providerId="LiveId" clId="{03245C45-F905-421E-9AE7-7A29CEC208BB}" dt="2022-08-21T15:48:41.732" v="11812" actId="20577"/>
          <ac:spMkLst>
            <pc:docMk/>
            <pc:sldMk cId="3765481882" sldId="320"/>
            <ac:spMk id="2" creationId="{4CC233E6-AD16-7FE0-2CD8-1C2432C30481}"/>
          </ac:spMkLst>
        </pc:spChg>
        <pc:spChg chg="mod">
          <ac:chgData name="Robert" userId="8e610f215beb07b7" providerId="LiveId" clId="{03245C45-F905-421E-9AE7-7A29CEC208BB}" dt="2022-08-25T15:42:04.681" v="12563" actId="1076"/>
          <ac:spMkLst>
            <pc:docMk/>
            <pc:sldMk cId="3765481882" sldId="320"/>
            <ac:spMk id="3" creationId="{A495E085-E4D6-995B-2E5D-2328169CD7AA}"/>
          </ac:spMkLst>
        </pc:spChg>
        <pc:spChg chg="add del mod">
          <ac:chgData name="Robert" userId="8e610f215beb07b7" providerId="LiveId" clId="{03245C45-F905-421E-9AE7-7A29CEC208BB}" dt="2022-08-22T11:13:31.920" v="12273"/>
          <ac:spMkLst>
            <pc:docMk/>
            <pc:sldMk cId="3765481882" sldId="320"/>
            <ac:spMk id="4" creationId="{B3B2DA60-E82B-95B4-75AE-44775DC9A423}"/>
          </ac:spMkLst>
        </pc:spChg>
        <pc:spChg chg="mod">
          <ac:chgData name="Robert" userId="8e610f215beb07b7" providerId="LiveId" clId="{03245C45-F905-421E-9AE7-7A29CEC208BB}" dt="2022-08-25T15:42:20.506" v="12566" actId="1035"/>
          <ac:spMkLst>
            <pc:docMk/>
            <pc:sldMk cId="3765481882" sldId="320"/>
            <ac:spMk id="5" creationId="{9546D3BA-6F56-C7E2-DF00-AB6D34A6181C}"/>
          </ac:spMkLst>
        </pc:spChg>
        <pc:spChg chg="add del mod">
          <ac:chgData name="Robert" userId="8e610f215beb07b7" providerId="LiveId" clId="{03245C45-F905-421E-9AE7-7A29CEC208BB}" dt="2022-08-22T11:13:43.203" v="12276" actId="478"/>
          <ac:spMkLst>
            <pc:docMk/>
            <pc:sldMk cId="3765481882" sldId="320"/>
            <ac:spMk id="6" creationId="{EEF547B8-478D-CBFD-4BAC-B0AB1975D371}"/>
          </ac:spMkLst>
        </pc:spChg>
        <pc:spChg chg="add del mod">
          <ac:chgData name="Robert" userId="8e610f215beb07b7" providerId="LiveId" clId="{03245C45-F905-421E-9AE7-7A29CEC208BB}" dt="2022-08-25T15:41:50.928" v="12562"/>
          <ac:spMkLst>
            <pc:docMk/>
            <pc:sldMk cId="3765481882" sldId="320"/>
            <ac:spMk id="7" creationId="{DB3AB593-9911-FCE9-9860-78D57B0C4104}"/>
          </ac:spMkLst>
        </pc:spChg>
      </pc:sldChg>
      <pc:sldChg chg="modSp add del mod modAnim">
        <pc:chgData name="Robert" userId="8e610f215beb07b7" providerId="LiveId" clId="{03245C45-F905-421E-9AE7-7A29CEC208BB}" dt="2022-10-14T15:25:05.607" v="12576" actId="2696"/>
        <pc:sldMkLst>
          <pc:docMk/>
          <pc:sldMk cId="3094460423" sldId="321"/>
        </pc:sldMkLst>
        <pc:spChg chg="mod">
          <ac:chgData name="Robert" userId="8e610f215beb07b7" providerId="LiveId" clId="{03245C45-F905-421E-9AE7-7A29CEC208BB}" dt="2022-08-22T11:15:18.692" v="12298" actId="20577"/>
          <ac:spMkLst>
            <pc:docMk/>
            <pc:sldMk cId="3094460423" sldId="321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08-21T15:44:41.029" v="11463" actId="20577"/>
          <ac:spMkLst>
            <pc:docMk/>
            <pc:sldMk cId="3094460423" sldId="321"/>
            <ac:spMk id="12" creationId="{BF249219-1258-D5FD-7EDB-EBDC035B850B}"/>
          </ac:spMkLst>
        </pc:spChg>
      </pc:sldChg>
      <pc:sldChg chg="modSp add del mod">
        <pc:chgData name="Robert" userId="8e610f215beb07b7" providerId="LiveId" clId="{03245C45-F905-421E-9AE7-7A29CEC208BB}" dt="2022-10-14T15:25:05.607" v="12576" actId="2696"/>
        <pc:sldMkLst>
          <pc:docMk/>
          <pc:sldMk cId="483273022" sldId="322"/>
        </pc:sldMkLst>
        <pc:spChg chg="mod">
          <ac:chgData name="Robert" userId="8e610f215beb07b7" providerId="LiveId" clId="{03245C45-F905-421E-9AE7-7A29CEC208BB}" dt="2022-08-21T15:51:23.354" v="11919" actId="20577"/>
          <ac:spMkLst>
            <pc:docMk/>
            <pc:sldMk cId="483273022" sldId="322"/>
            <ac:spMk id="2" creationId="{4CC233E6-AD16-7FE0-2CD8-1C2432C30481}"/>
          </ac:spMkLst>
        </pc:spChg>
        <pc:spChg chg="mod">
          <ac:chgData name="Robert" userId="8e610f215beb07b7" providerId="LiveId" clId="{03245C45-F905-421E-9AE7-7A29CEC208BB}" dt="2022-08-21T15:51:31.816" v="11923" actId="20577"/>
          <ac:spMkLst>
            <pc:docMk/>
            <pc:sldMk cId="483273022" sldId="322"/>
            <ac:spMk id="3" creationId="{A495E085-E4D6-995B-2E5D-2328169CD7AA}"/>
          </ac:spMkLst>
        </pc:spChg>
        <pc:spChg chg="mod">
          <ac:chgData name="Robert" userId="8e610f215beb07b7" providerId="LiveId" clId="{03245C45-F905-421E-9AE7-7A29CEC208BB}" dt="2022-08-21T15:51:43.255" v="11925" actId="1076"/>
          <ac:spMkLst>
            <pc:docMk/>
            <pc:sldMk cId="483273022" sldId="322"/>
            <ac:spMk id="5" creationId="{9546D3BA-6F56-C7E2-DF00-AB6D34A6181C}"/>
          </ac:spMkLst>
        </pc:spChg>
      </pc:sldChg>
      <pc:sldChg chg="add del">
        <pc:chgData name="Robert" userId="8e610f215beb07b7" providerId="LiveId" clId="{03245C45-F905-421E-9AE7-7A29CEC208BB}" dt="2022-08-21T15:49:00.531" v="11816" actId="47"/>
        <pc:sldMkLst>
          <pc:docMk/>
          <pc:sldMk cId="3615324093" sldId="322"/>
        </pc:sldMkLst>
      </pc:sldChg>
      <pc:sldChg chg="modSp add del mod ord modAnim">
        <pc:chgData name="Robert" userId="8e610f215beb07b7" providerId="LiveId" clId="{03245C45-F905-421E-9AE7-7A29CEC208BB}" dt="2022-10-14T15:25:05.607" v="12576" actId="2696"/>
        <pc:sldMkLst>
          <pc:docMk/>
          <pc:sldMk cId="104094202" sldId="323"/>
        </pc:sldMkLst>
        <pc:spChg chg="mod">
          <ac:chgData name="Robert" userId="8e610f215beb07b7" providerId="LiveId" clId="{03245C45-F905-421E-9AE7-7A29CEC208BB}" dt="2022-08-22T11:15:39.430" v="12305" actId="20577"/>
          <ac:spMkLst>
            <pc:docMk/>
            <pc:sldMk cId="104094202" sldId="323"/>
            <ac:spMk id="10" creationId="{229D3D3C-54A6-5EDF-0F09-4AB2E7D2A710}"/>
          </ac:spMkLst>
        </pc:spChg>
        <pc:spChg chg="mod">
          <ac:chgData name="Robert" userId="8e610f215beb07b7" providerId="LiveId" clId="{03245C45-F905-421E-9AE7-7A29CEC208BB}" dt="2022-10-13T16:31:55.666" v="12575" actId="20577"/>
          <ac:spMkLst>
            <pc:docMk/>
            <pc:sldMk cId="104094202" sldId="323"/>
            <ac:spMk id="12" creationId="{BF249219-1258-D5FD-7EDB-EBDC035B850B}"/>
          </ac:spMkLst>
        </pc:spChg>
      </pc:sldChg>
      <pc:sldChg chg="add del">
        <pc:chgData name="Robert" userId="8e610f215beb07b7" providerId="LiveId" clId="{03245C45-F905-421E-9AE7-7A29CEC208BB}" dt="2022-08-21T15:53:57.455" v="12058"/>
        <pc:sldMkLst>
          <pc:docMk/>
          <pc:sldMk cId="3034573262" sldId="324"/>
        </pc:sldMkLst>
      </pc:sldChg>
      <pc:sldChg chg="modSp add del mod">
        <pc:chgData name="Robert" userId="8e610f215beb07b7" providerId="LiveId" clId="{03245C45-F905-421E-9AE7-7A29CEC208BB}" dt="2022-10-14T15:25:05.607" v="12576" actId="2696"/>
        <pc:sldMkLst>
          <pc:docMk/>
          <pc:sldMk cId="3173957619" sldId="324"/>
        </pc:sldMkLst>
        <pc:spChg chg="mod">
          <ac:chgData name="Robert" userId="8e610f215beb07b7" providerId="LiveId" clId="{03245C45-F905-421E-9AE7-7A29CEC208BB}" dt="2022-08-21T16:07:44.617" v="12261" actId="20577"/>
          <ac:spMkLst>
            <pc:docMk/>
            <pc:sldMk cId="3173957619" sldId="324"/>
            <ac:spMk id="2" creationId="{4CC233E6-AD16-7FE0-2CD8-1C2432C30481}"/>
          </ac:spMkLst>
        </pc:spChg>
        <pc:spChg chg="mod">
          <ac:chgData name="Robert" userId="8e610f215beb07b7" providerId="LiveId" clId="{03245C45-F905-421E-9AE7-7A29CEC208BB}" dt="2022-08-21T16:07:51.593" v="12262" actId="1076"/>
          <ac:spMkLst>
            <pc:docMk/>
            <pc:sldMk cId="3173957619" sldId="324"/>
            <ac:spMk id="3" creationId="{A495E085-E4D6-995B-2E5D-2328169CD7AA}"/>
          </ac:spMkLst>
        </pc:spChg>
        <pc:spChg chg="mod">
          <ac:chgData name="Robert" userId="8e610f215beb07b7" providerId="LiveId" clId="{03245C45-F905-421E-9AE7-7A29CEC208BB}" dt="2022-08-21T16:07:57.265" v="12263" actId="1076"/>
          <ac:spMkLst>
            <pc:docMk/>
            <pc:sldMk cId="3173957619" sldId="324"/>
            <ac:spMk id="5" creationId="{9546D3BA-6F56-C7E2-DF00-AB6D34A6181C}"/>
          </ac:spMkLst>
        </pc:spChg>
      </pc:sldChg>
      <pc:sldChg chg="modSp add mod">
        <pc:chgData name="Robert" userId="8e610f215beb07b7" providerId="LiveId" clId="{03245C45-F905-421E-9AE7-7A29CEC208BB}" dt="2022-08-21T15:58:23.979" v="12153" actId="20577"/>
        <pc:sldMkLst>
          <pc:docMk/>
          <pc:sldMk cId="1188640296" sldId="359"/>
        </pc:sldMkLst>
        <pc:spChg chg="mod">
          <ac:chgData name="Robert" userId="8e610f215beb07b7" providerId="LiveId" clId="{03245C45-F905-421E-9AE7-7A29CEC208BB}" dt="2022-08-21T15:58:23.979" v="12153" actId="20577"/>
          <ac:spMkLst>
            <pc:docMk/>
            <pc:sldMk cId="1188640296" sldId="359"/>
            <ac:spMk id="6" creationId="{B26766D6-04A2-2320-320A-ED4579A806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DA3E-AEA9-C52A-C40C-E24C2091E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FDB87-60E5-31B2-1B3E-E88F51B24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224E5-281D-7A3F-C2E6-32EC9F50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52D-C6CB-476F-93E8-070CB9BC31A6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7BF88-7E6E-AECA-3692-57B0535B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35057-B65E-E08B-BDA8-8811B084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9255-37C1-4464-9A22-7DD0F18D4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C107-28A6-DEA9-8ADE-7308198D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34560-6042-62F4-9C70-055D42E08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FC0DE-13F4-4B9F-2496-E2D467E6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52D-C6CB-476F-93E8-070CB9BC31A6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7CC6A-D026-DB46-ADB1-4E416855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CE902-78C5-88D7-CB74-2AA21EB7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9255-37C1-4464-9A22-7DD0F18D4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81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AA7753-8116-9D49-276E-16C082500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24C43-14A1-25BF-3D7C-6A603994B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9C1F-1F00-FF42-4AA2-320D71CC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52D-C6CB-476F-93E8-070CB9BC31A6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81955-19B3-0DE2-25C2-13C521E0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4FDB-5A2F-8F2E-387F-52CF01B2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9255-37C1-4464-9A22-7DD0F18D4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E5CC-B32E-C9C7-2D1E-FFD259E5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9951-1F12-74F8-22CE-A98E1D4A6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87CF9-67FE-19BA-7C18-8C083D6A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52D-C6CB-476F-93E8-070CB9BC31A6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9746D-E6E1-9679-5C56-1802A3C6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434B3-D056-DCE4-F02F-4CF245D6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9255-37C1-4464-9A22-7DD0F18D4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30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7DF65-8E9B-DEE8-7A90-1D97D88F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898C4-3428-C27B-8CB0-7E4A41C65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5EDA6-2036-A33A-9D1A-596D8489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52D-C6CB-476F-93E8-070CB9BC31A6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A8A9-2475-9964-8A9C-1E9E1135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21AF7-33AB-EEBB-EA34-41DF6174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9255-37C1-4464-9A22-7DD0F18D4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4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97CB-F83C-E0CF-5902-29357E45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FCA28-75F7-3014-DA8B-18E4767DC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CEA97-1620-EB79-9C90-01676953E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48B6-36D2-F88E-9919-3D8C46F7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52D-C6CB-476F-93E8-070CB9BC31A6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7668A-5818-13B4-D0BE-2951AE1D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2A8E4-393D-F852-854C-7F5827C1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9255-37C1-4464-9A22-7DD0F18D4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6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514C-A800-8AE4-5E12-242C6996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8ED31-62A2-3F89-D7B9-3500F7870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50FAB-B74A-E184-6607-26089FFA6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5A99B-7341-AE99-96A3-42C4951BB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D80710-B682-AC75-66FC-2E255FD4E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F39238-0047-7B11-90F1-272062FB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52D-C6CB-476F-93E8-070CB9BC31A6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D98B5-1186-A25F-CDF6-29AEE303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1EBAB-4F98-4521-2E5C-16FC878E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9255-37C1-4464-9A22-7DD0F18D4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5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2AC9-1A97-4313-669A-E960DC7A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6EBC0-E765-994F-21E5-0B14E9DE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52D-C6CB-476F-93E8-070CB9BC31A6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F80C5-59B3-5027-45D4-B3C4B662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DA125-7B69-27F4-E4B5-220591C4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9255-37C1-4464-9A22-7DD0F18D4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87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1B71D-048B-9BDF-FD87-879FAC06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52D-C6CB-476F-93E8-070CB9BC31A6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EB5ED-65FA-37AF-C381-28005AA9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F2E55-BC41-8791-2D81-3CAB64C1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9255-37C1-4464-9A22-7DD0F18D4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1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64B7-91D4-4F2B-B71C-DA637A3A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C84AB-9FBE-BB0E-9B40-3646CC0E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08975-BA30-357F-CC08-854A214C7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C1BF5-31C0-5A68-AA09-3A6EB676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52D-C6CB-476F-93E8-070CB9BC31A6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4F07A-BE78-6E75-435A-5BD84E7D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C0DC5-6E3E-CDDE-87D1-222E67F0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9255-37C1-4464-9A22-7DD0F18D4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4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430C-B1E8-A8E7-E4F0-845D59EC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36292-26AA-45C3-8A9E-A0E15CF53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489D-1C79-66E8-262A-710107F7B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57DCA-CB6B-4EFF-AF9C-F37006BF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552D-C6CB-476F-93E8-070CB9BC31A6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F6EC9-40EB-2D09-C594-91FF96B5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48A84-FC8E-C300-FBC3-7794B433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9255-37C1-4464-9A22-7DD0F18D4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7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2A777E-5E00-A697-FC7D-7FC22343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BD0EE-C81E-E0C1-54AE-28D59D230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93926-57B1-6BE9-FE80-84715F714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F552D-C6CB-476F-93E8-070CB9BC31A6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5CCC1-2D71-9756-16B1-8E5D12843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885EC-7357-F2F5-225D-C08BBF91A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9255-37C1-4464-9A22-7DD0F18D4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7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3E680-48E4-F580-5021-65C8DD9B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130" y="-1142387"/>
            <a:ext cx="13765950" cy="9646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5CAC0-4E73-AF44-85D6-67000153EDF7}"/>
              </a:ext>
            </a:extLst>
          </p:cNvPr>
          <p:cNvSpPr txBox="1"/>
          <p:nvPr/>
        </p:nvSpPr>
        <p:spPr>
          <a:xfrm>
            <a:off x="8019802" y="5364875"/>
            <a:ext cx="451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Trueman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rob.trueman@york.ac.uk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York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AB2EA-5555-67F1-B706-6818A2D701CB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7: Introducing First-Order Logic</a:t>
            </a:r>
          </a:p>
        </p:txBody>
      </p:sp>
    </p:spTree>
    <p:extLst>
      <p:ext uri="{BB962C8B-B14F-4D97-AF65-F5344CB8AC3E}">
        <p14:creationId xmlns:p14="http://schemas.microsoft.com/office/powerpoint/2010/main" val="324448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8">
            <a:hlinkClick r:id="" action="ppaction://media"/>
            <a:extLst>
              <a:ext uri="{FF2B5EF4-FFF2-40B4-BE49-F238E27FC236}">
                <a16:creationId xmlns:a16="http://schemas.microsoft.com/office/drawing/2014/main" id="{31012F1C-182D-6F88-FB32-8AC7CBFE57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0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9">
            <a:hlinkClick r:id="" action="ppaction://media"/>
            <a:extLst>
              <a:ext uri="{FF2B5EF4-FFF2-40B4-BE49-F238E27FC236}">
                <a16:creationId xmlns:a16="http://schemas.microsoft.com/office/drawing/2014/main" id="{24989421-3205-4EBC-6C13-4802FA9DD1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742844"/>
            <a:ext cx="9503313" cy="4067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basic building blocks of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Truth-Functional Logic</a:t>
            </a:r>
            <a:r>
              <a:rPr lang="en-GB" sz="2500" dirty="0"/>
              <a:t> were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atomic sentences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In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First-Order Logic</a:t>
            </a:r>
            <a:r>
              <a:rPr lang="en-GB" sz="2500" b="1" dirty="0"/>
              <a:t> </a:t>
            </a:r>
            <a:r>
              <a:rPr lang="en-GB" sz="2500" dirty="0"/>
              <a:t>(or FOL), we split atomic sentences up into      </a:t>
            </a:r>
            <a:r>
              <a:rPr lang="en-GB" sz="2500" i="1" dirty="0"/>
              <a:t>sub-sentential</a:t>
            </a:r>
            <a:r>
              <a:rPr lang="en-GB" sz="2500" dirty="0"/>
              <a:t> building blocks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FOL has three kinds of sub-sentential building block: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b="1" dirty="0">
                <a:solidFill>
                  <a:srgbClr val="C00000"/>
                </a:solidFill>
              </a:rPr>
              <a:t>Names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b="1" dirty="0">
                <a:solidFill>
                  <a:srgbClr val="7030A0"/>
                </a:solidFill>
              </a:rPr>
              <a:t>Predicates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b="1" dirty="0">
                <a:solidFill>
                  <a:srgbClr val="0070C0"/>
                </a:solidFill>
              </a:rPr>
              <a:t>Quantifiers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First-Order Logic</a:t>
            </a:r>
          </a:p>
        </p:txBody>
      </p:sp>
    </p:spTree>
    <p:extLst>
      <p:ext uri="{BB962C8B-B14F-4D97-AF65-F5344CB8AC3E}">
        <p14:creationId xmlns:p14="http://schemas.microsoft.com/office/powerpoint/2010/main" val="10720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7: Introducing First-Order Logic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6827CF-F96B-C9DA-E295-54282BDDE155}"/>
              </a:ext>
            </a:extLst>
          </p:cNvPr>
          <p:cNvSpPr txBox="1"/>
          <p:nvPr/>
        </p:nvSpPr>
        <p:spPr>
          <a:xfrm>
            <a:off x="1159707" y="2697990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Splitting the Logical Atom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Names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Predicates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Quantifiers</a:t>
            </a:r>
          </a:p>
        </p:txBody>
      </p:sp>
    </p:spTree>
    <p:extLst>
      <p:ext uri="{BB962C8B-B14F-4D97-AF65-F5344CB8AC3E}">
        <p14:creationId xmlns:p14="http://schemas.microsoft.com/office/powerpoint/2010/main" val="296478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606351"/>
            <a:ext cx="9503313" cy="15029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0"/>
              </a:spcAft>
            </a:pP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Singular terms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2500" dirty="0"/>
              <a:t>are expressions which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refer</a:t>
            </a:r>
            <a:r>
              <a:rPr lang="en-GB" sz="2500" dirty="0"/>
              <a:t>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en-GB" sz="2500" dirty="0"/>
              <a:t> a specific individual (e.g. a person, animal, place, or thing)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GB" sz="2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Singular terms</a:t>
            </a:r>
          </a:p>
        </p:txBody>
      </p:sp>
      <p:pic>
        <p:nvPicPr>
          <p:cNvPr id="2" name="Picture 1" descr="Munnery (left) and Kitson (right)">
            <a:extLst>
              <a:ext uri="{FF2B5EF4-FFF2-40B4-BE49-F238E27FC236}">
                <a16:creationId xmlns:a16="http://schemas.microsoft.com/office/drawing/2014/main" id="{3F58452D-4AEB-D0FB-C5A5-A7813B218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2855526"/>
            <a:ext cx="2543175" cy="33909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C052D0-C17B-161E-A345-5F07CE09D2C7}"/>
              </a:ext>
            </a:extLst>
          </p:cNvPr>
          <p:cNvSpPr txBox="1"/>
          <p:nvPr/>
        </p:nvSpPr>
        <p:spPr>
          <a:xfrm>
            <a:off x="1539367" y="3273267"/>
            <a:ext cx="22180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’ is a singular term that refers to this dog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25C62FC-8A5B-B313-0047-D7FD7266373E}"/>
              </a:ext>
            </a:extLst>
          </p:cNvPr>
          <p:cNvSpPr/>
          <p:nvPr/>
        </p:nvSpPr>
        <p:spPr>
          <a:xfrm>
            <a:off x="3632761" y="3964063"/>
            <a:ext cx="1365934" cy="249624"/>
          </a:xfrm>
          <a:prstGeom prst="rightArrow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D5994-E4AB-BB4C-4524-1925BD393C2E}"/>
              </a:ext>
            </a:extLst>
          </p:cNvPr>
          <p:cNvSpPr txBox="1"/>
          <p:nvPr/>
        </p:nvSpPr>
        <p:spPr>
          <a:xfrm>
            <a:off x="8463201" y="3620433"/>
            <a:ext cx="22180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‘</a:t>
            </a:r>
            <a:r>
              <a:rPr lang="en-GB" sz="2500" dirty="0" err="1"/>
              <a:t>Kitson</a:t>
            </a:r>
            <a:r>
              <a:rPr lang="en-GB" sz="2500" dirty="0"/>
              <a:t>’ is a singular term that refers to this dog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9EF1FAB-7FEC-A646-49D2-7F7E5402054D}"/>
              </a:ext>
            </a:extLst>
          </p:cNvPr>
          <p:cNvSpPr/>
          <p:nvPr/>
        </p:nvSpPr>
        <p:spPr>
          <a:xfrm rot="10800000">
            <a:off x="7049641" y="4311229"/>
            <a:ext cx="1365934" cy="249624"/>
          </a:xfrm>
          <a:prstGeom prst="rightArrow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/>
      <p:bldP spid="4" grpId="0" animBg="1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484505"/>
            <a:ext cx="9503313" cy="49654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NAMES: </a:t>
            </a: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’, ‘</a:t>
            </a:r>
            <a:r>
              <a:rPr lang="en-GB" sz="2500" dirty="0" err="1"/>
              <a:t>Kitson</a:t>
            </a:r>
            <a:r>
              <a:rPr lang="en-GB" sz="2500" dirty="0"/>
              <a:t>’, ‘Phoebe Waller-Bridge’, ‘Whoopi Goldberg’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DEFINITE DESCRIPTIONS: </a:t>
            </a:r>
            <a:r>
              <a:rPr lang="en-GB" sz="2500" dirty="0"/>
              <a:t>‘The first dog Rob adopted’, ‘The writer of </a:t>
            </a:r>
            <a:r>
              <a:rPr lang="en-GB" sz="2500" i="1" dirty="0"/>
              <a:t>Fleabag</a:t>
            </a:r>
            <a:r>
              <a:rPr lang="en-GB" sz="2500" dirty="0"/>
              <a:t>’, ‘the actor who originally played Guinan’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Definite descriptions pick individuals out by describing them (and nothing else)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Names do not pick individuals out by description; they are just tags that we attach to individuals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For now, we are going to focus on </a:t>
            </a:r>
            <a:r>
              <a:rPr lang="en-GB" sz="2500" b="1" dirty="0">
                <a:solidFill>
                  <a:srgbClr val="C00000"/>
                </a:solidFill>
              </a:rPr>
              <a:t>names</a:t>
            </a:r>
            <a:r>
              <a:rPr lang="en-GB" sz="2500" dirty="0"/>
              <a:t> (but we’ll come back to definite descriptions in Lecture 9)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 kinds of singular term</a:t>
            </a:r>
          </a:p>
        </p:txBody>
      </p:sp>
    </p:spTree>
    <p:extLst>
      <p:ext uri="{BB962C8B-B14F-4D97-AF65-F5344CB8AC3E}">
        <p14:creationId xmlns:p14="http://schemas.microsoft.com/office/powerpoint/2010/main" val="2233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806964"/>
                <a:ext cx="9503313" cy="393954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FOL</a:t>
                </a:r>
                <a:r>
                  <a:rPr lang="en-GB" sz="2500" dirty="0"/>
                  <a:t>, we symbolise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names </a:t>
                </a:r>
                <a:r>
                  <a:rPr lang="en-GB" sz="2500" dirty="0"/>
                  <a:t>with lowercase letters from the start of the alphabet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We’ll also allow ourselves to add numerical subscripts to the names, to make sure we can’t run out</a:t>
                </a: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NAMES IN FOL: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500"/>
                  </a:spcAft>
                  <a:tabLst>
                    <a:tab pos="2333625" algn="l"/>
                  </a:tabLst>
                </a:pPr>
                <a:r>
                  <a:rPr lang="en-GB" sz="2500" dirty="0"/>
                  <a:t>	</a:t>
                </a:r>
                <a:r>
                  <a:rPr lang="en-GB" sz="25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5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  <a:tabLst>
                    <a:tab pos="2419350" algn="l"/>
                  </a:tabLs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5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  <a:tabLst>
                    <a:tab pos="2419350" algn="l"/>
                  </a:tabLs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806964"/>
                <a:ext cx="9503313" cy="3939540"/>
              </a:xfrm>
              <a:prstGeom prst="rect">
                <a:avLst/>
              </a:prstGeo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Names in FOL</a:t>
            </a:r>
          </a:p>
        </p:txBody>
      </p:sp>
    </p:spTree>
    <p:extLst>
      <p:ext uri="{BB962C8B-B14F-4D97-AF65-F5344CB8AC3E}">
        <p14:creationId xmlns:p14="http://schemas.microsoft.com/office/powerpoint/2010/main" val="21213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54784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will continue to use </a:t>
                </a: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symbolisation keys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/>
                  <a:t>to indicate what we are (</a:t>
                </a:r>
                <a:r>
                  <a:rPr lang="en-GB" sz="2500" i="1" dirty="0"/>
                  <a:t>temporarily!</a:t>
                </a:r>
                <a:r>
                  <a:rPr lang="en-GB" sz="2500" dirty="0"/>
                  <a:t>) using our symbols to symbolise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Our symbolisation keys will tell us what our names refer to, like this: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500" b="0" dirty="0"/>
                  <a:t>:</a:t>
                </a:r>
                <a:r>
                  <a:rPr lang="en-GB" sz="2500" b="0" i="1" dirty="0"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/>
                  <a:t>Whoopi Goldberg</a:t>
                </a:r>
                <a:endParaRPr lang="en-GB" sz="2500" b="0" dirty="0"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dirty="0"/>
                  <a:t>: Kitson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500" dirty="0"/>
                  <a:t>: Munnery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IMPORTANT: </a:t>
                </a:r>
                <a:r>
                  <a:rPr lang="en-GB" sz="2500" dirty="0"/>
                  <a:t>In FOL, every name must refer to one </a:t>
                </a:r>
                <a:r>
                  <a:rPr lang="en-GB" sz="2500" i="1" dirty="0"/>
                  <a:t>and only one </a:t>
                </a:r>
                <a:r>
                  <a:rPr lang="en-GB" sz="2500" dirty="0"/>
                  <a:t>individual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No names that do not really refer to anything!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No names that refer to more than one individual!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But one individual can be referred to by more than one name!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5478423"/>
              </a:xfrm>
              <a:prstGeom prst="rect">
                <a:avLst/>
              </a:prstGeom>
              <a:blipFill>
                <a:blip r:embed="rId3"/>
                <a:stretch>
                  <a:fillRect l="-963" t="-334" b="-2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Names on a symbolisation key</a:t>
            </a:r>
          </a:p>
        </p:txBody>
      </p:sp>
    </p:spTree>
    <p:extLst>
      <p:ext uri="{BB962C8B-B14F-4D97-AF65-F5344CB8AC3E}">
        <p14:creationId xmlns:p14="http://schemas.microsoft.com/office/powerpoint/2010/main" val="25324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54784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will continue to use </a:t>
                </a: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symbolisation keys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/>
                  <a:t>to indicate what we are (</a:t>
                </a:r>
                <a:r>
                  <a:rPr lang="en-GB" sz="2500" i="1" dirty="0"/>
                  <a:t>temporarily!</a:t>
                </a:r>
                <a:r>
                  <a:rPr lang="en-GB" sz="2500" dirty="0"/>
                  <a:t>) using our symbols to symbolise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Our symbolisation keys will tell us what our names refer to, like this: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500" b="0" dirty="0"/>
                  <a:t>:</a:t>
                </a:r>
                <a:r>
                  <a:rPr lang="en-GB" sz="2500" b="0" i="1" dirty="0"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/>
                  <a:t>Whoopi Goldberg</a:t>
                </a:r>
                <a:endParaRPr lang="en-GB" sz="2500" b="0" dirty="0"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dirty="0"/>
                  <a:t>: Kitson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500" dirty="0"/>
                  <a:t>: Munnery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IMPORTANT: </a:t>
                </a:r>
                <a:r>
                  <a:rPr lang="en-GB" sz="2500" dirty="0"/>
                  <a:t>In FOL, every name must refer to one </a:t>
                </a:r>
                <a:r>
                  <a:rPr lang="en-GB" sz="2500" i="1" dirty="0"/>
                  <a:t>and only one </a:t>
                </a:r>
                <a:r>
                  <a:rPr lang="en-GB" sz="2500" dirty="0"/>
                  <a:t>individual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No names that do not really refer to anything!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No names that refer to more than one individual!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But one individual can be referred to by more than one name!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5478423"/>
              </a:xfrm>
              <a:prstGeom prst="rect">
                <a:avLst/>
              </a:prstGeom>
              <a:blipFill>
                <a:blip r:embed="rId3"/>
                <a:stretch>
                  <a:fillRect l="-963" t="-334" b="-2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Names on a symbolisation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DB0D73-7F4E-F289-70FE-214C07D234E1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54784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will continue to use </a:t>
                </a: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symbolisation keys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/>
                  <a:t>to indicate what we are (</a:t>
                </a:r>
                <a:r>
                  <a:rPr lang="en-GB" sz="2500" i="1" dirty="0"/>
                  <a:t>temporarily!</a:t>
                </a:r>
                <a:r>
                  <a:rPr lang="en-GB" sz="2500" dirty="0"/>
                  <a:t>) using our symbols to symbolise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Our symbolisation keys will tell us what our names refer to, like this: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500" b="0" dirty="0"/>
                  <a:t>:</a:t>
                </a:r>
                <a:r>
                  <a:rPr lang="en-GB" sz="2500" b="0" i="1" dirty="0"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/>
                  <a:t>Whoopi Goldberg</a:t>
                </a:r>
                <a:endParaRPr lang="en-GB" sz="2500" b="0" dirty="0"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500" dirty="0"/>
                  <a:t>: Caryn Elaine Johnson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500" dirty="0"/>
                  <a:t>: Munnery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IMPORTANT: </a:t>
                </a:r>
                <a:r>
                  <a:rPr lang="en-GB" sz="2500" dirty="0"/>
                  <a:t>In FOL, every name must refer to one </a:t>
                </a:r>
                <a:r>
                  <a:rPr lang="en-GB" sz="2500" i="1" dirty="0"/>
                  <a:t>and only one </a:t>
                </a:r>
                <a:r>
                  <a:rPr lang="en-GB" sz="2500" dirty="0"/>
                  <a:t>individual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No names that do not really refer to anything!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No names that refer to more than one individual!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But one individual can be referred to by more than one name!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DB0D73-7F4E-F289-70FE-214C07D23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5478423"/>
              </a:xfrm>
              <a:prstGeom prst="rect">
                <a:avLst/>
              </a:prstGeom>
              <a:blipFill>
                <a:blip r:embed="rId4"/>
                <a:stretch>
                  <a:fillRect l="-963" t="-334" b="-2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AB11B5-F398-393A-2E6C-4A9F31D21CF2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54784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will continue to use </a:t>
                </a: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symbolisation keys</a:t>
                </a: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/>
                  <a:t>to indicate what we are (</a:t>
                </a:r>
                <a:r>
                  <a:rPr lang="en-GB" sz="2500" i="1" dirty="0"/>
                  <a:t>temporarily!</a:t>
                </a:r>
                <a:r>
                  <a:rPr lang="en-GB" sz="2500" dirty="0"/>
                  <a:t>) using our symbols to symbolise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Our symbolisation keys will tell us what our names refer to, like this: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500" b="0" dirty="0"/>
                  <a:t>:</a:t>
                </a:r>
                <a:r>
                  <a:rPr lang="en-GB" sz="2500" b="0" i="1" dirty="0"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/>
                  <a:t>Whoopi Goldberg</a:t>
                </a:r>
                <a:endParaRPr lang="en-GB" sz="2500" b="0" dirty="0"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500" dirty="0"/>
                  <a:t>: Whoopi Goldberg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500" dirty="0"/>
                  <a:t>: Munnery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IMPORTANT: </a:t>
                </a:r>
                <a:r>
                  <a:rPr lang="en-GB" sz="2500" dirty="0"/>
                  <a:t>In FOL, every name must refer to one </a:t>
                </a:r>
                <a:r>
                  <a:rPr lang="en-GB" sz="2500" i="1" dirty="0"/>
                  <a:t>and only one </a:t>
                </a:r>
                <a:r>
                  <a:rPr lang="en-GB" sz="2500" dirty="0"/>
                  <a:t>individual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No names that do not really refer to anything!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No names that refer to more than one individual!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But one individual can be referred to by more than one name!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AB11B5-F398-393A-2E6C-4A9F31D21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5478423"/>
              </a:xfrm>
              <a:prstGeom prst="rect">
                <a:avLst/>
              </a:prstGeom>
              <a:blipFill>
                <a:blip r:embed="rId5"/>
                <a:stretch>
                  <a:fillRect l="-963" t="-334" b="-2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2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7: Introducing First-Order Logic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9BA1B-4CE3-8532-3BD1-FB08F5C8773C}"/>
              </a:ext>
            </a:extLst>
          </p:cNvPr>
          <p:cNvSpPr txBox="1"/>
          <p:nvPr/>
        </p:nvSpPr>
        <p:spPr>
          <a:xfrm>
            <a:off x="1159707" y="2697990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Splitting the Logical Atom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Names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Predicates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Quantifiers</a:t>
            </a:r>
          </a:p>
        </p:txBody>
      </p:sp>
    </p:spTree>
    <p:extLst>
      <p:ext uri="{BB962C8B-B14F-4D97-AF65-F5344CB8AC3E}">
        <p14:creationId xmlns:p14="http://schemas.microsoft.com/office/powerpoint/2010/main" val="92210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7: Introducing First-Order Logic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697990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Splitting the Logical Atom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Names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Predicates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Quantifiers</a:t>
            </a:r>
          </a:p>
        </p:txBody>
      </p:sp>
    </p:spTree>
    <p:extLst>
      <p:ext uri="{BB962C8B-B14F-4D97-AF65-F5344CB8AC3E}">
        <p14:creationId xmlns:p14="http://schemas.microsoft.com/office/powerpoint/2010/main" val="26294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765150"/>
            <a:ext cx="9503313" cy="44525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7030A0"/>
                </a:solidFill>
              </a:rPr>
              <a:t>Predicates </a:t>
            </a:r>
            <a:r>
              <a:rPr lang="en-GB" sz="2500" dirty="0"/>
              <a:t>are expressions which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say things of</a:t>
            </a: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500" dirty="0"/>
              <a:t>individuals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‘__ is a dog’ says of an individual that they are a dog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‘__ is an actor’ says of an individual that they are an actor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‘__ loves logic’ says of an individual that they love logic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We use </a:t>
            </a:r>
            <a:r>
              <a:rPr lang="en-GB" sz="2500" b="1" dirty="0">
                <a:solidFill>
                  <a:srgbClr val="C00000"/>
                </a:solidFill>
              </a:rPr>
              <a:t>names</a:t>
            </a:r>
            <a:r>
              <a:rPr lang="en-GB" sz="2500" dirty="0"/>
              <a:t> to pick out individuals, and </a:t>
            </a:r>
            <a:r>
              <a:rPr lang="en-GB" sz="2500" b="1" dirty="0">
                <a:solidFill>
                  <a:srgbClr val="7030A0"/>
                </a:solidFill>
              </a:rPr>
              <a:t>predicates</a:t>
            </a:r>
            <a:r>
              <a:rPr lang="en-GB" sz="2500" dirty="0"/>
              <a:t> to say things about them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In ‘Whoopi Goldberg is an actor’, we use ‘Whoopi Goldberg’ to pick out Whoopi Goldberg, and ‘__ is an actor’ to say of her that she is an actor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Saying things of individuals</a:t>
            </a:r>
          </a:p>
        </p:txBody>
      </p:sp>
    </p:spTree>
    <p:extLst>
      <p:ext uri="{BB962C8B-B14F-4D97-AF65-F5344CB8AC3E}">
        <p14:creationId xmlns:p14="http://schemas.microsoft.com/office/powerpoint/2010/main" val="10522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Predicate = Sentence −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2DE13C-290F-5B87-BEF1-598806152E6E}"/>
              </a:ext>
            </a:extLst>
          </p:cNvPr>
          <p:cNvSpPr txBox="1"/>
          <p:nvPr/>
        </p:nvSpPr>
        <p:spPr>
          <a:xfrm>
            <a:off x="1344343" y="1719332"/>
            <a:ext cx="9503313" cy="4067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English, you can make a </a:t>
            </a:r>
            <a:r>
              <a:rPr lang="en-GB" sz="2500" b="1" dirty="0">
                <a:solidFill>
                  <a:srgbClr val="7030A0"/>
                </a:solidFill>
              </a:rPr>
              <a:t>predicate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by taking a sentence, and removing a </a:t>
            </a:r>
            <a:r>
              <a:rPr lang="en-GB" sz="2500" b="1" dirty="0">
                <a:solidFill>
                  <a:srgbClr val="C00000"/>
                </a:solidFill>
              </a:rPr>
              <a:t>name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Here are some predicates you can form by removing names from 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sofa’: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‘__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__ pushed Rob off the sofa’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__ off the sofa’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If you plug a name into a predicate, you get a sentence</a:t>
            </a:r>
          </a:p>
        </p:txBody>
      </p:sp>
    </p:spTree>
    <p:extLst>
      <p:ext uri="{BB962C8B-B14F-4D97-AF65-F5344CB8AC3E}">
        <p14:creationId xmlns:p14="http://schemas.microsoft.com/office/powerpoint/2010/main" val="11506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719332"/>
            <a:ext cx="9503313" cy="4067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English, you can make a </a:t>
            </a:r>
            <a:r>
              <a:rPr lang="en-GB" sz="2500" b="1" dirty="0">
                <a:solidFill>
                  <a:srgbClr val="7030A0"/>
                </a:solidFill>
              </a:rPr>
              <a:t>predicate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by taking a sentence, and removing a </a:t>
            </a:r>
            <a:r>
              <a:rPr lang="en-GB" sz="2500" b="1" dirty="0">
                <a:solidFill>
                  <a:srgbClr val="C00000"/>
                </a:solidFill>
              </a:rPr>
              <a:t>name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Here are some predicates you can form by removing names from 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sofa’: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‘__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__ pushed Rob off the sofa’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__ off the sofa’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If you plug a name into a predicate, you get a sentence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Predicate = Sentence −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6C43D0-B84C-78ED-4645-76984CB63F57}"/>
              </a:ext>
            </a:extLst>
          </p:cNvPr>
          <p:cNvSpPr txBox="1"/>
          <p:nvPr/>
        </p:nvSpPr>
        <p:spPr>
          <a:xfrm>
            <a:off x="1344343" y="1719332"/>
            <a:ext cx="9503313" cy="4067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English, you can make a </a:t>
            </a:r>
            <a:r>
              <a:rPr lang="en-GB" sz="2500" b="1" dirty="0">
                <a:solidFill>
                  <a:srgbClr val="7030A0"/>
                </a:solidFill>
              </a:rPr>
              <a:t>predicate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by taking a sentence, and removing a </a:t>
            </a:r>
            <a:r>
              <a:rPr lang="en-GB" sz="2500" b="1" dirty="0">
                <a:solidFill>
                  <a:srgbClr val="C00000"/>
                </a:solidFill>
              </a:rPr>
              <a:t>name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Here are some predicates you can form by removing names from 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sofa’: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u="sng" dirty="0"/>
              <a:t>Sharon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__ pushed Rob off the sofa’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__ off the sofa’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If you plug a name into a predicate, you get a sentence</a:t>
            </a:r>
          </a:p>
        </p:txBody>
      </p:sp>
    </p:spTree>
    <p:extLst>
      <p:ext uri="{BB962C8B-B14F-4D97-AF65-F5344CB8AC3E}">
        <p14:creationId xmlns:p14="http://schemas.microsoft.com/office/powerpoint/2010/main" val="218321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Predicate = Sentence − Name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A8437D-9F7C-854E-33D6-F57FCCBAB9D9}"/>
              </a:ext>
            </a:extLst>
          </p:cNvPr>
          <p:cNvSpPr txBox="1"/>
          <p:nvPr/>
        </p:nvSpPr>
        <p:spPr>
          <a:xfrm>
            <a:off x="1344343" y="1719332"/>
            <a:ext cx="9503313" cy="4067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English, you can make a </a:t>
            </a:r>
            <a:r>
              <a:rPr lang="en-GB" sz="2500" b="1" dirty="0">
                <a:solidFill>
                  <a:srgbClr val="7030A0"/>
                </a:solidFill>
              </a:rPr>
              <a:t>predicate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by taking a sentence, and removing a </a:t>
            </a:r>
            <a:r>
              <a:rPr lang="en-GB" sz="2500" b="1" dirty="0">
                <a:solidFill>
                  <a:srgbClr val="C00000"/>
                </a:solidFill>
              </a:rPr>
              <a:t>name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Here are some predicates you can form by removing names from 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sofa’: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u="sng" dirty="0"/>
              <a:t>Sharon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__ pushed Rob off the sofa’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__ off the sofa’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If you plug a name into a predicate, you get a sentence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F0182-222B-E177-83DD-5519255E06A9}"/>
              </a:ext>
            </a:extLst>
          </p:cNvPr>
          <p:cNvSpPr txBox="1"/>
          <p:nvPr/>
        </p:nvSpPr>
        <p:spPr>
          <a:xfrm>
            <a:off x="1344343" y="1719332"/>
            <a:ext cx="9503313" cy="4067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English, you can make a </a:t>
            </a:r>
            <a:r>
              <a:rPr lang="en-GB" sz="2500" b="1" dirty="0">
                <a:solidFill>
                  <a:srgbClr val="7030A0"/>
                </a:solidFill>
              </a:rPr>
              <a:t>predicate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by taking a sentence, and removing a </a:t>
            </a:r>
            <a:r>
              <a:rPr lang="en-GB" sz="2500" b="1" dirty="0">
                <a:solidFill>
                  <a:srgbClr val="C00000"/>
                </a:solidFill>
              </a:rPr>
              <a:t>name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Here are some predicates you can form by removing names from 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sofa’: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u="sng" dirty="0"/>
              <a:t>__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u="sng" dirty="0"/>
              <a:t>Sharon</a:t>
            </a:r>
            <a:r>
              <a:rPr lang="en-GB" sz="2500" dirty="0"/>
              <a:t> pushed Rob off the sofa’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__ off the sofa’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If you plug a name into a predicate, you get a sentence</a:t>
            </a:r>
          </a:p>
        </p:txBody>
      </p:sp>
    </p:spTree>
    <p:extLst>
      <p:ext uri="{BB962C8B-B14F-4D97-AF65-F5344CB8AC3E}">
        <p14:creationId xmlns:p14="http://schemas.microsoft.com/office/powerpoint/2010/main" val="1972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Predicate = Sentence −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1EB60-3596-2AD1-3F93-808921C5DCB2}"/>
              </a:ext>
            </a:extLst>
          </p:cNvPr>
          <p:cNvSpPr txBox="1"/>
          <p:nvPr/>
        </p:nvSpPr>
        <p:spPr>
          <a:xfrm>
            <a:off x="1344343" y="1719332"/>
            <a:ext cx="9503313" cy="4067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English, you can make a </a:t>
            </a:r>
            <a:r>
              <a:rPr lang="en-GB" sz="2500" b="1" dirty="0">
                <a:solidFill>
                  <a:srgbClr val="7030A0"/>
                </a:solidFill>
              </a:rPr>
              <a:t>predicate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by taking a sentence, and removing a </a:t>
            </a:r>
            <a:r>
              <a:rPr lang="en-GB" sz="2500" b="1" dirty="0">
                <a:solidFill>
                  <a:srgbClr val="C00000"/>
                </a:solidFill>
              </a:rPr>
              <a:t>name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Here are some predicates you can form by removing names from 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sofa’: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u="sng" dirty="0"/>
              <a:t>__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u="sng" dirty="0"/>
              <a:t>Sharon</a:t>
            </a:r>
            <a:r>
              <a:rPr lang="en-GB" sz="2500" dirty="0"/>
              <a:t> pushed Rob off the sofa’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__ off the sofa’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If you plug a name into a predicate, you get a sentence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15212-A179-F0AC-0FE9-C779F3299C1E}"/>
              </a:ext>
            </a:extLst>
          </p:cNvPr>
          <p:cNvSpPr txBox="1"/>
          <p:nvPr/>
        </p:nvSpPr>
        <p:spPr>
          <a:xfrm>
            <a:off x="1344343" y="1719332"/>
            <a:ext cx="9503313" cy="4067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English, you can make a </a:t>
            </a:r>
            <a:r>
              <a:rPr lang="en-GB" sz="2500" b="1" dirty="0">
                <a:solidFill>
                  <a:srgbClr val="7030A0"/>
                </a:solidFill>
              </a:rPr>
              <a:t>predicate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by taking a sentence, and removing a </a:t>
            </a:r>
            <a:r>
              <a:rPr lang="en-GB" sz="2500" b="1" dirty="0">
                <a:solidFill>
                  <a:srgbClr val="C00000"/>
                </a:solidFill>
              </a:rPr>
              <a:t>name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Here are some predicates you can form by removing names from 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sofa’: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u="sng" dirty="0"/>
              <a:t>__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Rob off the sofa’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u="sng" dirty="0"/>
              <a:t>__</a:t>
            </a:r>
            <a:r>
              <a:rPr lang="en-GB" sz="2500" dirty="0"/>
              <a:t> pushed Rob off the sofa’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 and </a:t>
            </a:r>
            <a:r>
              <a:rPr lang="en-GB" sz="2500" dirty="0" err="1"/>
              <a:t>Kitson</a:t>
            </a:r>
            <a:r>
              <a:rPr lang="en-GB" sz="2500" dirty="0"/>
              <a:t> pushed </a:t>
            </a:r>
            <a:r>
              <a:rPr lang="en-GB" sz="2500" u="sng" dirty="0"/>
              <a:t>Sharon</a:t>
            </a:r>
            <a:r>
              <a:rPr lang="en-GB" sz="2500" dirty="0"/>
              <a:t> off the sofa’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If you plug a name into a predicate, you get a sentence</a:t>
            </a:r>
          </a:p>
        </p:txBody>
      </p:sp>
    </p:spTree>
    <p:extLst>
      <p:ext uri="{BB962C8B-B14F-4D97-AF65-F5344CB8AC3E}">
        <p14:creationId xmlns:p14="http://schemas.microsoft.com/office/powerpoint/2010/main" val="388959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031384"/>
                <a:ext cx="9503313" cy="34906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FOL</a:t>
                </a:r>
                <a:r>
                  <a:rPr lang="en-GB" sz="2500" dirty="0"/>
                  <a:t>, we symbolise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predicates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/>
                  <a:t>with </a:t>
                </a:r>
                <a:r>
                  <a:rPr lang="en-GB" sz="2500"/>
                  <a:t>uppercase letters</a:t>
                </a:r>
                <a:endParaRPr lang="en-GB" sz="2500" dirty="0"/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We’ll also allow ourselves to add numerical subscripts to the predicates, to make sure we can’t run out</a:t>
                </a:r>
              </a:p>
              <a:p>
                <a:pPr marL="342900" indent="-342900">
                  <a:spcAft>
                    <a:spcPts val="500"/>
                  </a:spcAft>
                  <a:buFont typeface="Arial" panose="020B0604020202020204" pitchFamily="34" charset="0"/>
                  <a:buChar char="•"/>
                  <a:tabLst>
                    <a:tab pos="3048000" algn="l"/>
                  </a:tabLst>
                </a:pPr>
                <a:r>
                  <a:rPr lang="en-GB" sz="2500" b="1" dirty="0">
                    <a:solidFill>
                      <a:srgbClr val="7030A0"/>
                    </a:solidFill>
                  </a:rPr>
                  <a:t>PREDICATES IN FOL: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500"/>
                  </a:spcAft>
                  <a:tabLst>
                    <a:tab pos="3048000" algn="l"/>
                  </a:tabLs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5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  <a:tabLst>
                    <a:tab pos="3048000" algn="l"/>
                  </a:tabLs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5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  <a:tabLst>
                    <a:tab pos="3048000" algn="l"/>
                  </a:tabLs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25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031384"/>
                <a:ext cx="9503313" cy="3490699"/>
              </a:xfrm>
              <a:prstGeom prst="rect">
                <a:avLst/>
              </a:prstGeom>
              <a:blipFill>
                <a:blip r:embed="rId3"/>
                <a:stretch>
                  <a:fillRect l="-963" t="-6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Predicates in FOL</a:t>
            </a:r>
          </a:p>
        </p:txBody>
      </p:sp>
    </p:spTree>
    <p:extLst>
      <p:ext uri="{BB962C8B-B14F-4D97-AF65-F5344CB8AC3E}">
        <p14:creationId xmlns:p14="http://schemas.microsoft.com/office/powerpoint/2010/main" val="41216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48372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We’ll add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predicates</a:t>
                </a:r>
                <a:r>
                  <a:rPr lang="en-GB" sz="2500" dirty="0"/>
                  <a:t> to our symbolisation keys like this: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500" dirty="0"/>
                  <a:t>: __ is a dog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/>
                  <a:t>: __ loves dogs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500" b="0" dirty="0"/>
                  <a:t>:</a:t>
                </a:r>
                <a:r>
                  <a:rPr lang="en-GB" sz="2500" b="0" i="1" dirty="0"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/>
                  <a:t>Whoopi Goldberg</a:t>
                </a:r>
                <a:endParaRPr lang="en-GB" sz="2500" b="0" dirty="0"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dirty="0"/>
                  <a:t>: Kitson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500" dirty="0"/>
                  <a:t>: </a:t>
                </a:r>
                <a:r>
                  <a:rPr lang="en-GB" sz="2500" dirty="0" err="1"/>
                  <a:t>Munnery</a:t>
                </a:r>
                <a:endParaRPr lang="en-GB" sz="2500" dirty="0"/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can make </a:t>
                </a:r>
                <a:r>
                  <a:rPr lang="en-GB" sz="2500" b="1" dirty="0">
                    <a:solidFill>
                      <a:schemeClr val="accent4">
                        <a:lumMod val="50000"/>
                      </a:schemeClr>
                    </a:solidFill>
                  </a:rPr>
                  <a:t>atomic sentences</a:t>
                </a:r>
                <a:r>
                  <a:rPr lang="en-GB" sz="2500" dirty="0"/>
                  <a:t> in FOL by writing a predicate followed by a name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𝐿𝑔</m:t>
                    </m:r>
                  </m:oMath>
                </a14:m>
                <a:r>
                  <a:rPr lang="en-GB" sz="2500" dirty="0"/>
                  <a:t>’ symbolises ‘Whoopi Goldberg loves dogs’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𝐷𝑘</m:t>
                    </m:r>
                  </m:oMath>
                </a14:m>
                <a:r>
                  <a:rPr lang="en-GB" sz="2500" dirty="0"/>
                  <a:t>’ symbolises ‘</a:t>
                </a:r>
                <a:r>
                  <a:rPr lang="en-GB" sz="2500" dirty="0" err="1"/>
                  <a:t>Kitson</a:t>
                </a:r>
                <a:r>
                  <a:rPr lang="en-GB" sz="2500" dirty="0"/>
                  <a:t> is a dog’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4837222"/>
              </a:xfrm>
              <a:prstGeom prst="rect">
                <a:avLst/>
              </a:prstGeom>
              <a:blipFill>
                <a:blip r:embed="rId3"/>
                <a:stretch>
                  <a:fillRect l="-963" t="-504" b="-2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Predicates on a symbolisation key</a:t>
            </a:r>
          </a:p>
        </p:txBody>
      </p:sp>
    </p:spTree>
    <p:extLst>
      <p:ext uri="{BB962C8B-B14F-4D97-AF65-F5344CB8AC3E}">
        <p14:creationId xmlns:p14="http://schemas.microsoft.com/office/powerpoint/2010/main" val="22703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48372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We’ll add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predicates</a:t>
                </a:r>
                <a:r>
                  <a:rPr lang="en-GB" sz="2500" dirty="0"/>
                  <a:t> to our symbolisation keys like this: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500" dirty="0"/>
                  <a:t>: __ is a dog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/>
                  <a:t>: __ loves dogs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500" b="0" dirty="0"/>
                  <a:t>:</a:t>
                </a:r>
                <a:r>
                  <a:rPr lang="en-GB" sz="2500" b="0" i="1" dirty="0"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/>
                  <a:t>Whoopi Goldberg</a:t>
                </a:r>
                <a:endParaRPr lang="en-GB" sz="2500" b="0" dirty="0"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dirty="0"/>
                  <a:t>: Kitson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500" dirty="0"/>
                  <a:t>: </a:t>
                </a:r>
                <a:r>
                  <a:rPr lang="en-GB" sz="2500" dirty="0" err="1"/>
                  <a:t>Munnery</a:t>
                </a:r>
                <a:endParaRPr lang="en-GB" sz="2500" dirty="0"/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can make </a:t>
                </a:r>
                <a:r>
                  <a:rPr lang="en-GB" sz="2500" b="1" dirty="0">
                    <a:solidFill>
                      <a:schemeClr val="accent4">
                        <a:lumMod val="50000"/>
                      </a:schemeClr>
                    </a:solidFill>
                  </a:rPr>
                  <a:t>atomic sentences</a:t>
                </a:r>
                <a:r>
                  <a:rPr lang="en-GB" sz="2500" dirty="0"/>
                  <a:t> in FOL by writing a predicate followed by a name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𝐿𝑔</m:t>
                    </m:r>
                  </m:oMath>
                </a14:m>
                <a:r>
                  <a:rPr lang="en-GB" sz="2500" dirty="0"/>
                  <a:t>’ symbolises ‘Whoopi Goldberg loves dogs’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𝐷𝑘</m:t>
                    </m:r>
                  </m:oMath>
                </a14:m>
                <a:r>
                  <a:rPr lang="en-GB" sz="2500" dirty="0"/>
                  <a:t>’ symbolises ‘</a:t>
                </a:r>
                <a:r>
                  <a:rPr lang="en-GB" sz="2500" dirty="0" err="1"/>
                  <a:t>Kitson</a:t>
                </a:r>
                <a:r>
                  <a:rPr lang="en-GB" sz="2500" dirty="0"/>
                  <a:t> is a dog’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4837222"/>
              </a:xfrm>
              <a:prstGeom prst="rect">
                <a:avLst/>
              </a:prstGeom>
              <a:blipFill>
                <a:blip r:embed="rId3"/>
                <a:stretch>
                  <a:fillRect l="-963" t="-504" b="-2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Predicates on a symbolisation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C408F1-3B6D-8E0B-A6AC-FCEFED581A6C}"/>
                  </a:ext>
                </a:extLst>
              </p:cNvPr>
              <p:cNvSpPr txBox="1"/>
              <p:nvPr/>
            </p:nvSpPr>
            <p:spPr>
              <a:xfrm>
                <a:off x="1344343" y="1286680"/>
                <a:ext cx="9503313" cy="522194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We’ll add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predicates</a:t>
                </a:r>
                <a:r>
                  <a:rPr lang="en-GB" sz="2500" dirty="0"/>
                  <a:t> to our symbolisation keys like this: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500" dirty="0"/>
                  <a:t>: __ is a dog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/>
                  <a:t>: __ loves dogs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500" b="0" dirty="0"/>
                  <a:t>:</a:t>
                </a:r>
                <a:r>
                  <a:rPr lang="en-GB" sz="2500" b="0" i="1" dirty="0"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/>
                  <a:t>Whoopi Goldberg</a:t>
                </a:r>
                <a:endParaRPr lang="en-GB" sz="2500" b="0" dirty="0"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5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dirty="0"/>
                  <a:t>: Kitson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500" dirty="0"/>
                  <a:t>: </a:t>
                </a:r>
                <a:r>
                  <a:rPr lang="en-GB" sz="2500" dirty="0" err="1"/>
                  <a:t>Munnery</a:t>
                </a:r>
                <a:endParaRPr lang="en-GB" sz="2500" dirty="0"/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can also combine atomic sentences with </a:t>
                </a: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truth-functional connectives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𝐿𝑔</m:t>
                    </m:r>
                  </m:oMath>
                </a14:m>
                <a:r>
                  <a:rPr lang="en-GB" sz="2500" dirty="0"/>
                  <a:t>’ symbolises ‘Whoopi is not a dog but she loves dogs’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𝐿𝑔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𝐷𝑘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𝐷𝑚</m:t>
                        </m:r>
                      </m:e>
                    </m:d>
                  </m:oMath>
                </a14:m>
                <a:r>
                  <a:rPr lang="en-GB" sz="2500" dirty="0"/>
                  <a:t>’ symbolises ‘Whoopi loves dogs </a:t>
                </a:r>
                <a:r>
                  <a:rPr lang="en-GB" sz="2500" dirty="0" err="1"/>
                  <a:t>iff</a:t>
                </a:r>
                <a:r>
                  <a:rPr lang="en-GB" sz="2500" dirty="0"/>
                  <a:t> </a:t>
                </a:r>
                <a:r>
                  <a:rPr lang="en-GB" sz="2500" dirty="0" err="1"/>
                  <a:t>Kitson</a:t>
                </a:r>
                <a:r>
                  <a:rPr lang="en-GB" sz="2500" dirty="0"/>
                  <a:t> and </a:t>
                </a:r>
                <a:r>
                  <a:rPr lang="en-GB" sz="2500" dirty="0" err="1"/>
                  <a:t>Munnery</a:t>
                </a:r>
                <a:r>
                  <a:rPr lang="en-GB" sz="2500" dirty="0"/>
                  <a:t> are dogs’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C408F1-3B6D-8E0B-A6AC-FCEFED581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286680"/>
                <a:ext cx="9503313" cy="5221942"/>
              </a:xfrm>
              <a:prstGeom prst="rect">
                <a:avLst/>
              </a:prstGeom>
              <a:blipFill>
                <a:blip r:embed="rId4"/>
                <a:stretch>
                  <a:fillRect l="-963" t="-350" b="-23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6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28494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 is grumpy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hungry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Kitson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Munnery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Munnery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grumpy if he’s hungry’?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2849498"/>
              </a:xfrm>
              <a:prstGeom prst="rect">
                <a:avLst/>
              </a:prstGeom>
              <a:blipFill>
                <a:blip r:embed="rId3"/>
                <a:stretch>
                  <a:fillRect l="-1026" t="-1496" b="-4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2059305" y="4353814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𝐻𝑚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𝐺𝑚</m:t>
                    </m:r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𝐻𝑘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𝐺𝑘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𝐺𝑚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𝐻𝑚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5" y="4353814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2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9769F5-BEDC-CA54-A5A5-8FB90874F7FA}"/>
                  </a:ext>
                </a:extLst>
              </p:cNvPr>
              <p:cNvSpPr txBox="1"/>
              <p:nvPr/>
            </p:nvSpPr>
            <p:spPr>
              <a:xfrm>
                <a:off x="2059305" y="4353814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𝐻𝑚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𝐺𝑚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9769F5-BEDC-CA54-A5A5-8FB90874F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5" y="4353814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8974" b="-32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28494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 is grumpy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hungry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Kitson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Munnery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Kitson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neither hungry nor grumpy’?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2849498"/>
              </a:xfrm>
              <a:prstGeom prst="rect">
                <a:avLst/>
              </a:prstGeom>
              <a:blipFill>
                <a:blip r:embed="rId3"/>
                <a:stretch>
                  <a:fillRect l="-1026" t="-1496" b="-4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2059305" y="4353814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𝐻𝑘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𝐺𝑘</m:t>
                    </m:r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𝐻𝑘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𝐺𝑘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𝐻𝑘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𝐺𝑘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5" y="4353814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2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4E7D0F-CB54-54F6-8746-9C5994048AB2}"/>
                  </a:ext>
                </a:extLst>
              </p:cNvPr>
              <p:cNvSpPr txBox="1"/>
              <p:nvPr/>
            </p:nvSpPr>
            <p:spPr>
              <a:xfrm>
                <a:off x="2059304" y="4353814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𝐻𝑘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𝐺𝑘</m:t>
                    </m:r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𝐻𝑘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𝐺𝑘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4E7D0F-CB54-54F6-8746-9C5994048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4" y="4353814"/>
                <a:ext cx="9503313" cy="1502976"/>
              </a:xfrm>
              <a:prstGeom prst="rect">
                <a:avLst/>
              </a:prstGeom>
              <a:blipFill>
                <a:blip r:embed="rId5"/>
                <a:stretch>
                  <a:fillRect t="-242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5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7906BD56-254E-9927-CE0D-DE1FB81838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28494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 is a dog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yellow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Kitson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Munnery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Kitson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a yellow dog’?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2849498"/>
              </a:xfrm>
              <a:prstGeom prst="rect">
                <a:avLst/>
              </a:prstGeom>
              <a:blipFill>
                <a:blip r:embed="rId3"/>
                <a:stretch>
                  <a:fillRect l="-1026" t="-1496" b="-4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2059305" y="4353814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𝐷𝑚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𝑌𝑘</m:t>
                    </m:r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𝐷𝑘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𝑌𝑘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𝑌𝑘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𝐷𝑘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5" y="4353814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2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048C90-5B5A-F47D-12BE-4CEDC28EAB68}"/>
                  </a:ext>
                </a:extLst>
              </p:cNvPr>
              <p:cNvSpPr txBox="1"/>
              <p:nvPr/>
            </p:nvSpPr>
            <p:spPr>
              <a:xfrm>
                <a:off x="2059304" y="5379736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𝑌𝑘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𝐷𝑘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048C90-5B5A-F47D-12BE-4CEDC28EA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4" y="5379736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5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28494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 is a dog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small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Kitson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Munnery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Munnery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a small dog’?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2849498"/>
              </a:xfrm>
              <a:prstGeom prst="rect">
                <a:avLst/>
              </a:prstGeom>
              <a:blipFill>
                <a:blip r:embed="rId3"/>
                <a:stretch>
                  <a:fillRect l="-1026" t="-1496" b="-4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2059305" y="4353814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𝐷𝑘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𝑆𝑚</m:t>
                    </m:r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𝐷𝑚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𝑆𝑚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𝑆𝑚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𝐷𝑚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5" y="4353814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2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048C90-5B5A-F47D-12BE-4CEDC28EAB68}"/>
                  </a:ext>
                </a:extLst>
              </p:cNvPr>
              <p:cNvSpPr txBox="1"/>
              <p:nvPr/>
            </p:nvSpPr>
            <p:spPr>
              <a:xfrm>
                <a:off x="2059304" y="5379736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𝑆𝑚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𝐷𝑚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048C90-5B5A-F47D-12BE-4CEDC28EA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4" y="5379736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3199C97-93E3-7EB6-3C24-EDB810B2F177}"/>
              </a:ext>
            </a:extLst>
          </p:cNvPr>
          <p:cNvSpPr txBox="1"/>
          <p:nvPr/>
        </p:nvSpPr>
        <p:spPr>
          <a:xfrm>
            <a:off x="3005756" y="4755712"/>
            <a:ext cx="2480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solidFill>
                  <a:srgbClr val="C00000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119294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Careful with complex adjectives!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0839A2-8CB6-0046-F3FC-B866753774D8}"/>
              </a:ext>
            </a:extLst>
          </p:cNvPr>
          <p:cNvSpPr txBox="1"/>
          <p:nvPr/>
        </p:nvSpPr>
        <p:spPr>
          <a:xfrm>
            <a:off x="1344341" y="1979902"/>
            <a:ext cx="9503313" cy="3683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000"/>
              </a:spcAft>
              <a:tabLst>
                <a:tab pos="447675" algn="l"/>
              </a:tabLs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	</a:t>
            </a:r>
            <a:r>
              <a:rPr lang="en-GB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Munnery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 small dog</a:t>
            </a:r>
          </a:p>
          <a:p>
            <a:pPr>
              <a:spcAft>
                <a:spcPts val="1000"/>
              </a:spcAft>
              <a:tabLst>
                <a:tab pos="447675" algn="l"/>
              </a:tabLs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	</a:t>
            </a:r>
            <a:r>
              <a:rPr lang="en-GB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Munnery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 terrier-cross</a:t>
            </a:r>
          </a:p>
          <a:p>
            <a:pPr>
              <a:spcAft>
                <a:spcPts val="4000"/>
              </a:spcAft>
              <a:tabLst>
                <a:tab pos="447675" algn="l"/>
              </a:tabLs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	</a:t>
            </a:r>
            <a:r>
              <a:rPr lang="en-GB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Munnery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 small terrier-cross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Sentence 3 is not logically implied by sentences 1 and 2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suppose we tried to symbolise them like this…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Sentence 3′ is logically implied by sentences 1′ and 2′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5B1ED6-E305-A57E-77BB-8711B4BA5492}"/>
                  </a:ext>
                </a:extLst>
              </p:cNvPr>
              <p:cNvSpPr txBox="1"/>
              <p:nvPr/>
            </p:nvSpPr>
            <p:spPr>
              <a:xfrm>
                <a:off x="1344341" y="1984289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1′.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𝑆𝑚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𝐷𝑚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1000"/>
                  </a:spcAft>
                  <a:tabLst>
                    <a:tab pos="447675" algn="l"/>
                  </a:tabLs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2′.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𝑇𝑚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4000"/>
                  </a:spcAft>
                  <a:tabLst>
                    <a:tab pos="447675" algn="l"/>
                  </a:tabLs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3′.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𝑆𝑚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𝑇𝑚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5B1ED6-E305-A57E-77BB-8711B4BA5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1" y="1984289"/>
                <a:ext cx="9503313" cy="1502976"/>
              </a:xfrm>
              <a:prstGeom prst="rect">
                <a:avLst/>
              </a:prstGeom>
              <a:blipFill>
                <a:blip r:embed="rId3"/>
                <a:stretch>
                  <a:fillRect l="-1091" t="-3252" b="-9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0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allAtOnce"/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935205"/>
                <a:ext cx="9503313" cy="36830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REMEMBER:</a:t>
                </a:r>
                <a:r>
                  <a:rPr lang="en-GB" sz="2500" b="1" dirty="0"/>
                  <a:t> </a:t>
                </a:r>
                <a:r>
                  <a:rPr lang="en-GB" sz="2500" dirty="0"/>
                  <a:t>You should only symbolise a sentence as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/>
                  <a:t>if you can paraphrase it as ‘It is the case that both A and B’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You can paraphrase ‘</a:t>
                </a:r>
                <a:r>
                  <a:rPr lang="en-GB" sz="2500" dirty="0" err="1"/>
                  <a:t>Kitson</a:t>
                </a:r>
                <a:r>
                  <a:rPr lang="en-GB" sz="2500" dirty="0"/>
                  <a:t> is a yellow dog’ as ‘It is the case that both </a:t>
                </a:r>
                <a:r>
                  <a:rPr lang="en-GB" sz="2500" dirty="0" err="1"/>
                  <a:t>Kitson</a:t>
                </a:r>
                <a:r>
                  <a:rPr lang="en-GB" sz="2500" dirty="0"/>
                  <a:t> is yellow and </a:t>
                </a:r>
                <a:r>
                  <a:rPr lang="en-GB" sz="2500" dirty="0" err="1"/>
                  <a:t>Kitson</a:t>
                </a:r>
                <a:r>
                  <a:rPr lang="en-GB" sz="2500" dirty="0"/>
                  <a:t> is a dog’, so you can symbolise it as    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𝑌𝑘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𝐷𝑘</m:t>
                    </m:r>
                  </m:oMath>
                </a14:m>
                <a:r>
                  <a:rPr lang="en-GB" sz="2500" dirty="0"/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You can’t paraphrase ‘</a:t>
                </a:r>
                <a:r>
                  <a:rPr lang="en-GB" sz="2500" dirty="0" err="1"/>
                  <a:t>Munnery</a:t>
                </a:r>
                <a:r>
                  <a:rPr lang="en-GB" sz="2500" dirty="0"/>
                  <a:t> is a small dog’ as ‘It is the case that both </a:t>
                </a:r>
                <a:r>
                  <a:rPr lang="en-GB" sz="2500" dirty="0" err="1"/>
                  <a:t>Munnery</a:t>
                </a:r>
                <a:r>
                  <a:rPr lang="en-GB" sz="2500" dirty="0"/>
                  <a:t> is small and </a:t>
                </a:r>
                <a:r>
                  <a:rPr lang="en-GB" sz="2500" dirty="0" err="1"/>
                  <a:t>Munnery</a:t>
                </a:r>
                <a:r>
                  <a:rPr lang="en-GB" sz="2500" dirty="0"/>
                  <a:t> is a dog’, so you can’t symbolise it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𝑆𝑚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𝐷𝑚</m:t>
                    </m:r>
                  </m:oMath>
                </a14:m>
                <a:r>
                  <a:rPr lang="en-GB" sz="2500" dirty="0"/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935205"/>
                <a:ext cx="9503313" cy="3683060"/>
              </a:xfrm>
              <a:prstGeom prst="rect">
                <a:avLst/>
              </a:prstGeom>
              <a:blipFill>
                <a:blip r:embed="rId3"/>
                <a:stretch>
                  <a:fillRect l="-963" t="-661" r="-770" b="-3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Careful with complex adjectives!</a:t>
            </a:r>
          </a:p>
        </p:txBody>
      </p:sp>
    </p:spTree>
    <p:extLst>
      <p:ext uri="{BB962C8B-B14F-4D97-AF65-F5344CB8AC3E}">
        <p14:creationId xmlns:p14="http://schemas.microsoft.com/office/powerpoint/2010/main" val="34389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7: Introducing First-Order Logic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01A43-3009-7F50-156A-1BEB90506328}"/>
              </a:ext>
            </a:extLst>
          </p:cNvPr>
          <p:cNvSpPr txBox="1"/>
          <p:nvPr/>
        </p:nvSpPr>
        <p:spPr>
          <a:xfrm>
            <a:off x="1159707" y="2697990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Splitting the Logical Atom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Names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Predicates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Quantifiers</a:t>
            </a:r>
          </a:p>
        </p:txBody>
      </p:sp>
    </p:spTree>
    <p:extLst>
      <p:ext uri="{BB962C8B-B14F-4D97-AF65-F5344CB8AC3E}">
        <p14:creationId xmlns:p14="http://schemas.microsoft.com/office/powerpoint/2010/main" val="1023861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614606"/>
            <a:ext cx="9503313" cy="432426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0070C0"/>
                </a:solidFill>
              </a:rPr>
              <a:t>Quantifiers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expressions which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generalise over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individuals</a:t>
            </a:r>
            <a:endParaRPr lang="en-GB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English, we use words like ‘everyone’, ‘everything’, ‘someone’ and ‘something’ as quantifiers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Grammatically, we put these English quantifiers where </a:t>
            </a:r>
            <a:r>
              <a:rPr lang="en-GB" sz="2500" b="1" dirty="0">
                <a:solidFill>
                  <a:srgbClr val="C00000"/>
                </a:solidFill>
              </a:rPr>
              <a:t>names</a:t>
            </a: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‘Whoopi loves dogs’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‘Everyone loves dogs’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‘Someone loves dogs’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in First-Order Logic, quantifiers work a bit differently…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Quantifiers in English</a:t>
            </a:r>
          </a:p>
        </p:txBody>
      </p:sp>
    </p:spTree>
    <p:extLst>
      <p:ext uri="{BB962C8B-B14F-4D97-AF65-F5344CB8AC3E}">
        <p14:creationId xmlns:p14="http://schemas.microsoft.com/office/powerpoint/2010/main" val="13961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08670"/>
                <a:ext cx="9503313" cy="47089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symbolise ‘Everyone loves dogs’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𝑥𝐿𝑥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call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the </a:t>
                </a: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universal quantifier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The universal quantifier </a:t>
                </a:r>
                <a:r>
                  <a:rPr lang="en-GB" sz="2500" i="1" dirty="0"/>
                  <a:t>must</a:t>
                </a:r>
                <a:r>
                  <a:rPr lang="en-GB" sz="2500" dirty="0"/>
                  <a:t> be followed by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variable</a:t>
                </a:r>
                <a:r>
                  <a:rPr lang="en-GB" sz="2500" dirty="0"/>
                  <a:t>, which is a lowercase letter from the end of the alphabet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sz="2500" dirty="0"/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It doesn’t matter which variable you pick, it is just a placeholder for a name (so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𝑦𝐿𝑦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is equivalent to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𝑥𝐿𝑥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’)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You can re-read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𝑥𝐿𝑥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back into (something like) English as            ‘For all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it is the case that: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loves dogs’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08670"/>
                <a:ext cx="9503313" cy="4708981"/>
              </a:xfrm>
              <a:prstGeom prst="rect">
                <a:avLst/>
              </a:prstGeom>
              <a:blipFill>
                <a:blip r:embed="rId3"/>
                <a:stretch>
                  <a:fillRect l="-963" t="-388" r="-770" b="-2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universal quantifier</a:t>
            </a:r>
          </a:p>
        </p:txBody>
      </p:sp>
    </p:spTree>
    <p:extLst>
      <p:ext uri="{BB962C8B-B14F-4D97-AF65-F5344CB8AC3E}">
        <p14:creationId xmlns:p14="http://schemas.microsoft.com/office/powerpoint/2010/main" val="19175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191683"/>
                <a:ext cx="9503313" cy="31700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symbolise ‘Someone loves dogs’ as ‘</a:t>
                </a: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𝑥𝐿𝑥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call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the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existential quantifier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The existential quantifier </a:t>
                </a:r>
                <a:r>
                  <a:rPr lang="en-GB" sz="2500" i="1" dirty="0"/>
                  <a:t>must</a:t>
                </a:r>
                <a:r>
                  <a:rPr lang="en-GB" sz="2500" dirty="0"/>
                  <a:t> also be followed by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variable</a:t>
                </a:r>
                <a:r>
                  <a:rPr lang="en-GB" sz="2500" dirty="0"/>
                  <a:t>, which is again just a placeholder (so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𝑦𝐿𝑦</m:t>
                    </m:r>
                  </m:oMath>
                </a14:m>
                <a:r>
                  <a:rPr lang="en-GB" sz="2500" dirty="0"/>
                  <a:t>’ is equivalent to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𝑥𝐿𝑥</m:t>
                    </m:r>
                  </m:oMath>
                </a14:m>
                <a:r>
                  <a:rPr lang="en-GB" sz="2500" dirty="0"/>
                  <a:t>’)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You can re-read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𝑥𝐿𝑥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back into (something like) English as       ‘There is some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such that: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x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loves dogs’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191683"/>
                <a:ext cx="9503313" cy="3170099"/>
              </a:xfrm>
              <a:prstGeom prst="rect">
                <a:avLst/>
              </a:prstGeom>
              <a:blipFill>
                <a:blip r:embed="rId3"/>
                <a:stretch>
                  <a:fillRect l="-963" t="-962" b="-4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existential quantifier</a:t>
            </a:r>
          </a:p>
        </p:txBody>
      </p:sp>
    </p:spTree>
    <p:extLst>
      <p:ext uri="{BB962C8B-B14F-4D97-AF65-F5344CB8AC3E}">
        <p14:creationId xmlns:p14="http://schemas.microsoft.com/office/powerpoint/2010/main" val="33058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94965"/>
                <a:ext cx="9503313" cy="47089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2">
                        <a:lumMod val="50000"/>
                      </a:schemeClr>
                    </a:solidFill>
                  </a:rPr>
                  <a:t>The universal rule: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sentence can be symbolised as </a:t>
                </a: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𝒙𝑨𝒙</m:t>
                    </m:r>
                  </m:oMath>
                </a14:m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 it can be paraphrased in English as ‘For all x, it is the case that: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Ax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800100" lvl="1" indent="-342900">
                  <a:spcAft>
                    <a:spcPts val="1000"/>
                  </a:spcAft>
                  <a:buFontTx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‘No one loves dogs’ can be paraphrased as ‘For all x, it is the case that: x does not love dogs’</a:t>
                </a:r>
              </a:p>
              <a:p>
                <a:pPr marL="800100" lvl="1" indent="-342900">
                  <a:spcAft>
                    <a:spcPts val="2000"/>
                  </a:spcAft>
                  <a:buFontTx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‘No one loves dogs’ can be symbolised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The existential rule: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sentence can be symbolised as </a:t>
                </a:r>
                <a14:m>
                  <m:oMath xmlns:m="http://schemas.openxmlformats.org/officeDocument/2006/math">
                    <m:r>
                      <a:rPr lang="en-GB" sz="25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𝒙𝑨𝒙</m:t>
                    </m:r>
                  </m:oMath>
                </a14:m>
                <a:r>
                  <a:rPr lang="en-GB" sz="25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 it can be paraphrased in English as ‘There is an x, such that: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Ax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800100" lvl="1" indent="-342900">
                  <a:spcAft>
                    <a:spcPts val="1000"/>
                  </a:spcAft>
                  <a:buFontTx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‘Someone doesn’t love dogs’ can be paraphrased as ‘There is an x, such that: x does not love dogs’</a:t>
                </a:r>
              </a:p>
              <a:p>
                <a:pPr marL="800100" lvl="1" indent="-342900">
                  <a:spcAft>
                    <a:spcPts val="2000"/>
                  </a:spcAft>
                  <a:buFontTx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‘Someone doesn’t love dogs’ can be symbolised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94965"/>
                <a:ext cx="9503313" cy="4708981"/>
              </a:xfrm>
              <a:prstGeom prst="rect">
                <a:avLst/>
              </a:prstGeom>
              <a:blipFill>
                <a:blip r:embed="rId3"/>
                <a:stretch>
                  <a:fillRect l="-963" t="-518" r="-1733" b="-2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Quantifiers in FOL</a:t>
            </a:r>
          </a:p>
        </p:txBody>
      </p:sp>
    </p:spTree>
    <p:extLst>
      <p:ext uri="{BB962C8B-B14F-4D97-AF65-F5344CB8AC3E}">
        <p14:creationId xmlns:p14="http://schemas.microsoft.com/office/powerpoint/2010/main" val="219985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0" grpId="1" build="allAtOnce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5C03810B-AB50-07EE-0214-D82230DFEF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2">
            <a:hlinkClick r:id="" action="ppaction://media"/>
            <a:extLst>
              <a:ext uri="{FF2B5EF4-FFF2-40B4-BE49-F238E27FC236}">
                <a16:creationId xmlns:a16="http://schemas.microsoft.com/office/drawing/2014/main" id="{DE52095F-37C8-41E7-646A-033ACBBD54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6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531A2455-7377-C50A-F831-FB35BB7712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3">
            <a:hlinkClick r:id="" action="ppaction://media"/>
            <a:extLst>
              <a:ext uri="{FF2B5EF4-FFF2-40B4-BE49-F238E27FC236}">
                <a16:creationId xmlns:a16="http://schemas.microsoft.com/office/drawing/2014/main" id="{38B7B7BF-8009-1F75-B7A0-A3E2273CD0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66431B4B-F32A-672B-AF35-EE77004FD6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5">
            <a:hlinkClick r:id="" action="ppaction://media"/>
            <a:extLst>
              <a:ext uri="{FF2B5EF4-FFF2-40B4-BE49-F238E27FC236}">
                <a16:creationId xmlns:a16="http://schemas.microsoft.com/office/drawing/2014/main" id="{03B55CC1-C92E-5E2B-8A24-63CC1A9503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83226"/>
                <a:ext cx="9503313" cy="477310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</a:t>
                </a:r>
                <a:r>
                  <a:rPr lang="en-GB" sz="2500" b="1" dirty="0">
                    <a:solidFill>
                      <a:schemeClr val="accent4">
                        <a:lumMod val="50000"/>
                      </a:schemeClr>
                    </a:solidFill>
                  </a:rPr>
                  <a:t>domain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the collection of individuals we are talking about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add domains to our symbolisation key like this:</a:t>
                </a:r>
              </a:p>
              <a:p>
                <a:pPr lvl="1"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all the students taking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R&amp;A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 Autumn 2022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loves dogs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Our </a:t>
                </a:r>
                <a:r>
                  <a:rPr lang="en-GB" sz="2500" b="1" dirty="0">
                    <a:solidFill>
                      <a:srgbClr val="0070C0"/>
                    </a:solidFill>
                  </a:rPr>
                  <a:t>quantifiers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only generalise over the individuals in our domain</a:t>
                </a:r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𝒙𝑨𝒙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symbolises ‘For all x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 the domain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it is the case that: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Ax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𝒙𝑨𝒙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symbolises ‘There is some x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 the domain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such that: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Ax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on this domain,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𝑥𝐿𝑥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symbolises ‘Everyone who is taking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R&amp;A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in Autumn 2022 loves dogs’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83226"/>
                <a:ext cx="9503313" cy="4773102"/>
              </a:xfrm>
              <a:prstGeom prst="rect">
                <a:avLst/>
              </a:prstGeom>
              <a:blipFill>
                <a:blip r:embed="rId3"/>
                <a:stretch>
                  <a:fillRect l="-963" t="-511" r="-642" b="-2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3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Domains on a symbolisation key</a:t>
            </a:r>
          </a:p>
        </p:txBody>
      </p:sp>
    </p:spTree>
    <p:extLst>
      <p:ext uri="{BB962C8B-B14F-4D97-AF65-F5344CB8AC3E}">
        <p14:creationId xmlns:p14="http://schemas.microsoft.com/office/powerpoint/2010/main" val="19790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871087"/>
                <a:ext cx="9503313" cy="3811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Our domains are never allowed to be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empty</a:t>
                </a:r>
                <a:r>
                  <a:rPr lang="en-GB" sz="2500" dirty="0"/>
                  <a:t>: there must be at least one individual in our domain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also insist that our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names </a:t>
                </a:r>
                <a:r>
                  <a:rPr lang="en-GB" sz="2500" dirty="0"/>
                  <a:t>always refer to individuals in our domains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need these rules to make sure that our </a:t>
                </a:r>
                <a:r>
                  <a:rPr lang="en-GB" sz="2500" b="1" dirty="0">
                    <a:solidFill>
                      <a:srgbClr val="0070C0"/>
                    </a:solidFill>
                  </a:rPr>
                  <a:t>quantifiers</a:t>
                </a:r>
                <a:r>
                  <a:rPr lang="en-GB" sz="2500" dirty="0"/>
                  <a:t> and our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names</a:t>
                </a:r>
                <a:r>
                  <a:rPr lang="en-GB" sz="2500" b="1" dirty="0"/>
                  <a:t> </a:t>
                </a:r>
                <a:r>
                  <a:rPr lang="en-GB" sz="2500" dirty="0"/>
                  <a:t>work together logically in the way that they should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For example, if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500" dirty="0"/>
                  <a:t>’ referred to something that wasn’t in the domain, then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𝐹𝑎</m:t>
                    </m:r>
                  </m:oMath>
                </a14:m>
                <a:r>
                  <a:rPr lang="en-GB" sz="2500" dirty="0"/>
                  <a:t>’ wouldn’t logically imply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𝑥𝐹𝑥</m:t>
                    </m:r>
                  </m:oMath>
                </a14:m>
                <a:r>
                  <a:rPr lang="en-GB" sz="2500" dirty="0"/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871087"/>
                <a:ext cx="9503313" cy="3811300"/>
              </a:xfrm>
              <a:prstGeom prst="rect">
                <a:avLst/>
              </a:prstGeom>
              <a:blipFill>
                <a:blip r:embed="rId3"/>
                <a:stretch>
                  <a:fillRect l="-963" t="-800" b="-3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3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50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 important rules</a:t>
            </a:r>
          </a:p>
        </p:txBody>
      </p:sp>
    </p:spTree>
    <p:extLst>
      <p:ext uri="{BB962C8B-B14F-4D97-AF65-F5344CB8AC3E}">
        <p14:creationId xmlns:p14="http://schemas.microsoft.com/office/powerpoint/2010/main" val="32862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329833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dogs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 is friendly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grumpy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Kitson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Munnery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‘There is a grumpy dog’?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3298339"/>
              </a:xfrm>
              <a:prstGeom prst="rect">
                <a:avLst/>
              </a:prstGeom>
              <a:blipFill>
                <a:blip r:embed="rId3"/>
                <a:stretch>
                  <a:fillRect l="-1026" t="-1294" b="-3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2059304" y="5047673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𝐺𝑘</m:t>
                    </m:r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𝑥𝐺𝑥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𝑥𝐹𝑥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4" y="5047673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2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/>
              <p:nvPr/>
            </p:nvSpPr>
            <p:spPr>
              <a:xfrm>
                <a:off x="2059303" y="5560634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𝑥𝐺𝑥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3" y="5560634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8974" b="-32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3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36830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dogs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 is friendly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grumpy</a:t>
                </a:r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Kitson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Munnery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‘If all dogs are friendly, then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Munnery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Kitson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are friendly’?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3683060"/>
              </a:xfrm>
              <a:prstGeom prst="rect">
                <a:avLst/>
              </a:prstGeom>
              <a:blipFill>
                <a:blip r:embed="rId3"/>
                <a:stretch>
                  <a:fillRect l="-1026" t="-1159" b="-3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2059304" y="5047673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𝑥𝐹𝑥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𝐹𝑚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𝐹𝑘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𝑥𝐹𝑥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𝐹𝑚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𝐹𝑘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𝑥𝐹𝑥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𝐹𝑚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𝐹𝑘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4" y="5047673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2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/>
              <p:nvPr/>
            </p:nvSpPr>
            <p:spPr>
              <a:xfrm>
                <a:off x="2059303" y="6073595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𝑥𝐹𝑥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𝐹𝑚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𝐹𝑘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303" y="6073595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8861" b="-30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1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1E9E1-D9C1-BF00-73CD-9B0E90CE0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0EF2E-A803-2DB3-96AC-38DDF150B307}"/>
              </a:ext>
            </a:extLst>
          </p:cNvPr>
          <p:cNvSpPr txBox="1"/>
          <p:nvPr/>
        </p:nvSpPr>
        <p:spPr>
          <a:xfrm>
            <a:off x="1180727" y="637811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next time…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766D6-04A2-2320-320A-ED4579A806B1}"/>
              </a:ext>
            </a:extLst>
          </p:cNvPr>
          <p:cNvSpPr txBox="1"/>
          <p:nvPr/>
        </p:nvSpPr>
        <p:spPr>
          <a:xfrm>
            <a:off x="1344343" y="2549271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 Section 15 of </a:t>
            </a:r>
            <a:r>
              <a:rPr lang="en-GB" sz="2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forallx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all associated exercises!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Worksheet 4 is now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925EE2-B4F1-DDBE-3175-3C707EFCA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17010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18864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01FD91D5-6496-B961-CB77-A452167FD8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4">
            <a:hlinkClick r:id="" action="ppaction://media"/>
            <a:extLst>
              <a:ext uri="{FF2B5EF4-FFF2-40B4-BE49-F238E27FC236}">
                <a16:creationId xmlns:a16="http://schemas.microsoft.com/office/drawing/2014/main" id="{87CA8358-46E2-28EA-5F84-9652209D82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5">
            <a:hlinkClick r:id="" action="ppaction://media"/>
            <a:extLst>
              <a:ext uri="{FF2B5EF4-FFF2-40B4-BE49-F238E27FC236}">
                <a16:creationId xmlns:a16="http://schemas.microsoft.com/office/drawing/2014/main" id="{3562BAA5-0DE9-4374-66DB-D7C5398A67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6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6">
            <a:hlinkClick r:id="" action="ppaction://media"/>
            <a:extLst>
              <a:ext uri="{FF2B5EF4-FFF2-40B4-BE49-F238E27FC236}">
                <a16:creationId xmlns:a16="http://schemas.microsoft.com/office/drawing/2014/main" id="{1B1C3656-AE0B-0C3E-7948-1F94964A71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7">
            <a:hlinkClick r:id="" action="ppaction://media"/>
            <a:extLst>
              <a:ext uri="{FF2B5EF4-FFF2-40B4-BE49-F238E27FC236}">
                <a16:creationId xmlns:a16="http://schemas.microsoft.com/office/drawing/2014/main" id="{B8AE6692-CE64-FFFC-4032-32B8CC5D00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2941</Words>
  <Application>Microsoft Office PowerPoint</Application>
  <PresentationFormat>Widescreen</PresentationFormat>
  <Paragraphs>310</Paragraphs>
  <Slides>48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1</cp:revision>
  <dcterms:created xsi:type="dcterms:W3CDTF">2022-08-19T12:51:06Z</dcterms:created>
  <dcterms:modified xsi:type="dcterms:W3CDTF">2022-10-21T15:02:43Z</dcterms:modified>
</cp:coreProperties>
</file>