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68" r:id="rId3"/>
    <p:sldId id="370" r:id="rId4"/>
    <p:sldId id="371" r:id="rId5"/>
    <p:sldId id="372" r:id="rId6"/>
    <p:sldId id="373" r:id="rId7"/>
    <p:sldId id="374" r:id="rId8"/>
    <p:sldId id="381" r:id="rId9"/>
    <p:sldId id="388" r:id="rId10"/>
    <p:sldId id="389" r:id="rId11"/>
    <p:sldId id="390" r:id="rId12"/>
    <p:sldId id="323" r:id="rId13"/>
    <p:sldId id="435" r:id="rId14"/>
    <p:sldId id="391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36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37" r:id="rId33"/>
    <p:sldId id="409" r:id="rId34"/>
    <p:sldId id="410" r:id="rId35"/>
    <p:sldId id="411" r:id="rId36"/>
    <p:sldId id="412" r:id="rId37"/>
    <p:sldId id="413" r:id="rId38"/>
    <p:sldId id="438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39" r:id="rId48"/>
    <p:sldId id="422" r:id="rId49"/>
    <p:sldId id="423" r:id="rId50"/>
    <p:sldId id="424" r:id="rId51"/>
    <p:sldId id="426" r:id="rId52"/>
    <p:sldId id="427" r:id="rId53"/>
    <p:sldId id="428" r:id="rId54"/>
    <p:sldId id="429" r:id="rId55"/>
    <p:sldId id="430" r:id="rId56"/>
    <p:sldId id="440" r:id="rId57"/>
    <p:sldId id="431" r:id="rId58"/>
    <p:sldId id="432" r:id="rId59"/>
    <p:sldId id="433" r:id="rId60"/>
    <p:sldId id="434" r:id="rId61"/>
    <p:sldId id="361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B4C3D26D-E799-4F34-9E8A-B0FB10118C32}">
          <p14:sldIdLst>
            <p14:sldId id="314"/>
          </p14:sldIdLst>
        </p14:section>
        <p14:section name="Recap" id="{80B3E6D8-D671-4E35-89C4-E9D220E9273F}">
          <p14:sldIdLst>
            <p14:sldId id="368"/>
            <p14:sldId id="370"/>
            <p14:sldId id="371"/>
            <p14:sldId id="372"/>
            <p14:sldId id="373"/>
            <p14:sldId id="374"/>
            <p14:sldId id="381"/>
            <p14:sldId id="388"/>
            <p14:sldId id="389"/>
            <p14:sldId id="390"/>
            <p14:sldId id="323"/>
          </p14:sldIdLst>
        </p14:section>
        <p14:section name="The basic idea" id="{DCF66E90-6828-4EF0-9DA4-1CB25DC00B15}">
          <p14:sldIdLst>
            <p14:sldId id="435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</p14:sldIdLst>
        </p14:section>
        <p14:section name="Supertruth" id="{796E4A4B-DAE4-49A3-ABC0-FDD12AD2914F}">
          <p14:sldIdLst>
            <p14:sldId id="436"/>
            <p14:sldId id="402"/>
            <p14:sldId id="403"/>
            <p14:sldId id="404"/>
            <p14:sldId id="405"/>
            <p14:sldId id="406"/>
            <p14:sldId id="407"/>
            <p14:sldId id="408"/>
          </p14:sldIdLst>
        </p14:section>
        <p14:section name="The Sorites Paradox" id="{BEF1344D-6D71-4064-B6BC-A9853E63BB23}">
          <p14:sldIdLst>
            <p14:sldId id="437"/>
            <p14:sldId id="409"/>
            <p14:sldId id="410"/>
            <p14:sldId id="411"/>
            <p14:sldId id="412"/>
            <p14:sldId id="413"/>
          </p14:sldIdLst>
        </p14:section>
        <p14:section name="Validity" id="{C27AB0DE-F85B-4C2A-8FBE-C01384CB7A69}">
          <p14:sldIdLst>
            <p14:sldId id="438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  <p14:section name="Introducing 'definitely'" id="{A3F92DED-73D2-4302-B691-13F3A1F47292}">
          <p14:sldIdLst>
            <p14:sldId id="439"/>
            <p14:sldId id="422"/>
            <p14:sldId id="423"/>
            <p14:sldId id="424"/>
            <p14:sldId id="426"/>
            <p14:sldId id="427"/>
            <p14:sldId id="428"/>
            <p14:sldId id="429"/>
            <p14:sldId id="430"/>
          </p14:sldIdLst>
        </p14:section>
        <p14:section name="Higher-order vagueness" id="{27241AB3-CE5D-4D59-BCCD-3EB46B9BD92B}">
          <p14:sldIdLst>
            <p14:sldId id="440"/>
            <p14:sldId id="431"/>
            <p14:sldId id="432"/>
            <p14:sldId id="433"/>
            <p14:sldId id="434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219B4-3E6C-4EAC-9AAB-BE5D109E4D75}" v="18475" dt="2023-10-18T08:23:39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Trueman" userId="8e610f215beb07b7" providerId="LiveId" clId="{1A3219B4-3E6C-4EAC-9AAB-BE5D109E4D75}"/>
    <pc:docChg chg="undo redo custSel addSld delSld modSld addSection delSection modSection">
      <pc:chgData name="Robert Trueman" userId="8e610f215beb07b7" providerId="LiveId" clId="{1A3219B4-3E6C-4EAC-9AAB-BE5D109E4D75}" dt="2023-10-18T08:23:39.710" v="34020" actId="20577"/>
      <pc:docMkLst>
        <pc:docMk/>
      </pc:docMkLst>
      <pc:sldChg chg="modSp mod">
        <pc:chgData name="Robert Trueman" userId="8e610f215beb07b7" providerId="LiveId" clId="{1A3219B4-3E6C-4EAC-9AAB-BE5D109E4D75}" dt="2023-10-17T15:04:49.961" v="33987" actId="20577"/>
        <pc:sldMkLst>
          <pc:docMk/>
          <pc:sldMk cId="1113846191" sldId="314"/>
        </pc:sldMkLst>
        <pc:spChg chg="mod">
          <ac:chgData name="Robert Trueman" userId="8e610f215beb07b7" providerId="LiveId" clId="{1A3219B4-3E6C-4EAC-9AAB-BE5D109E4D75}" dt="2023-10-17T15:04:49.961" v="33987" actId="20577"/>
          <ac:spMkLst>
            <pc:docMk/>
            <pc:sldMk cId="1113846191" sldId="314"/>
            <ac:spMk id="19" creationId="{DA6619EB-2677-3772-A3CA-0283B71D7801}"/>
          </ac:spMkLst>
        </pc:spChg>
      </pc:sldChg>
      <pc:sldChg chg="addSp delSp mod">
        <pc:chgData name="Robert Trueman" userId="8e610f215beb07b7" providerId="LiveId" clId="{1A3219B4-3E6C-4EAC-9AAB-BE5D109E4D75}" dt="2023-09-27T13:35:26.271" v="1" actId="22"/>
        <pc:sldMkLst>
          <pc:docMk/>
          <pc:sldMk cId="328661380" sldId="323"/>
        </pc:sldMkLst>
        <pc:spChg chg="add del">
          <ac:chgData name="Robert Trueman" userId="8e610f215beb07b7" providerId="LiveId" clId="{1A3219B4-3E6C-4EAC-9AAB-BE5D109E4D75}" dt="2023-09-27T13:35:26.271" v="1" actId="22"/>
          <ac:spMkLst>
            <pc:docMk/>
            <pc:sldMk cId="328661380" sldId="323"/>
            <ac:spMk id="4" creationId="{27D6C6C7-7167-D00B-C6DD-4794D88D6315}"/>
          </ac:spMkLst>
        </pc:spChg>
      </pc:sldChg>
      <pc:sldChg chg="modSp add mod">
        <pc:chgData name="Robert Trueman" userId="8e610f215beb07b7" providerId="LiveId" clId="{1A3219B4-3E6C-4EAC-9AAB-BE5D109E4D75}" dt="2023-09-29T22:41:28.553" v="33609" actId="20577"/>
        <pc:sldMkLst>
          <pc:docMk/>
          <pc:sldMk cId="559949566" sldId="361"/>
        </pc:sldMkLst>
        <pc:spChg chg="mod">
          <ac:chgData name="Robert Trueman" userId="8e610f215beb07b7" providerId="LiveId" clId="{1A3219B4-3E6C-4EAC-9AAB-BE5D109E4D75}" dt="2023-09-29T22:41:28.553" v="33609" actId="20577"/>
          <ac:spMkLst>
            <pc:docMk/>
            <pc:sldMk cId="559949566" sldId="361"/>
            <ac:spMk id="2" creationId="{5DC10DD6-DBBA-57CE-B190-2532693AD757}"/>
          </ac:spMkLst>
        </pc:spChg>
      </pc:sldChg>
      <pc:sldChg chg="modSp">
        <pc:chgData name="Robert Trueman" userId="8e610f215beb07b7" providerId="LiveId" clId="{1A3219B4-3E6C-4EAC-9AAB-BE5D109E4D75}" dt="2023-09-29T22:42:18.651" v="33620" actId="207"/>
        <pc:sldMkLst>
          <pc:docMk/>
          <pc:sldMk cId="3840017825" sldId="368"/>
        </pc:sldMkLst>
        <pc:spChg chg="mod">
          <ac:chgData name="Robert Trueman" userId="8e610f215beb07b7" providerId="LiveId" clId="{1A3219B4-3E6C-4EAC-9AAB-BE5D109E4D75}" dt="2023-09-29T22:42:18.651" v="33620" actId="207"/>
          <ac:spMkLst>
            <pc:docMk/>
            <pc:sldMk cId="3840017825" sldId="368"/>
            <ac:spMk id="2" creationId="{5DC10DD6-DBBA-57CE-B190-2532693AD757}"/>
          </ac:spMkLst>
        </pc:spChg>
      </pc:sldChg>
      <pc:sldChg chg="addSp delSp modSp add del mod addAnim delAnim modAnim">
        <pc:chgData name="Robert Trueman" userId="8e610f215beb07b7" providerId="LiveId" clId="{1A3219B4-3E6C-4EAC-9AAB-BE5D109E4D75}" dt="2023-09-28T08:00:44.064" v="1552" actId="2696"/>
        <pc:sldMkLst>
          <pc:docMk/>
          <pc:sldMk cId="2158598646" sldId="391"/>
        </pc:sldMkLst>
        <pc:spChg chg="mod">
          <ac:chgData name="Robert Trueman" userId="8e610f215beb07b7" providerId="LiveId" clId="{1A3219B4-3E6C-4EAC-9AAB-BE5D109E4D75}" dt="2023-09-27T14:34:20.345" v="1252" actId="1076"/>
          <ac:spMkLst>
            <pc:docMk/>
            <pc:sldMk cId="2158598646" sldId="391"/>
            <ac:spMk id="2" creationId="{5DC10DD6-DBBA-57CE-B190-2532693AD757}"/>
          </ac:spMkLst>
        </pc:spChg>
        <pc:spChg chg="add mod ord">
          <ac:chgData name="Robert Trueman" userId="8e610f215beb07b7" providerId="LiveId" clId="{1A3219B4-3E6C-4EAC-9AAB-BE5D109E4D75}" dt="2023-09-27T14:34:33.547" v="1256" actId="170"/>
          <ac:spMkLst>
            <pc:docMk/>
            <pc:sldMk cId="2158598646" sldId="391"/>
            <ac:spMk id="4" creationId="{FB7A4A84-3A7A-3027-8368-E6E5FE0E15F8}"/>
          </ac:spMkLst>
        </pc:spChg>
        <pc:spChg chg="add del ord">
          <ac:chgData name="Robert Trueman" userId="8e610f215beb07b7" providerId="LiveId" clId="{1A3219B4-3E6C-4EAC-9AAB-BE5D109E4D75}" dt="2023-09-27T14:14:41.596" v="714" actId="478"/>
          <ac:spMkLst>
            <pc:docMk/>
            <pc:sldMk cId="2158598646" sldId="391"/>
            <ac:spMk id="6" creationId="{8D1D6322-19BA-C414-E9C6-C464F6DCDFAC}"/>
          </ac:spMkLst>
        </pc:spChg>
        <pc:spChg chg="add mod ord">
          <ac:chgData name="Robert Trueman" userId="8e610f215beb07b7" providerId="LiveId" clId="{1A3219B4-3E6C-4EAC-9AAB-BE5D109E4D75}" dt="2023-09-27T14:44:10.501" v="1301" actId="166"/>
          <ac:spMkLst>
            <pc:docMk/>
            <pc:sldMk cId="2158598646" sldId="391"/>
            <ac:spMk id="12" creationId="{3D339994-262C-02FD-2D16-ADC816649FC2}"/>
          </ac:spMkLst>
        </pc:spChg>
        <pc:spChg chg="add del mod">
          <ac:chgData name="Robert Trueman" userId="8e610f215beb07b7" providerId="LiveId" clId="{1A3219B4-3E6C-4EAC-9AAB-BE5D109E4D75}" dt="2023-09-27T14:14:48.614" v="717" actId="21"/>
          <ac:spMkLst>
            <pc:docMk/>
            <pc:sldMk cId="2158598646" sldId="391"/>
            <ac:spMk id="19" creationId="{DA6619EB-2677-3772-A3CA-0283B71D7801}"/>
          </ac:spMkLst>
        </pc:spChg>
        <pc:spChg chg="add del mod">
          <ac:chgData name="Robert Trueman" userId="8e610f215beb07b7" providerId="LiveId" clId="{1A3219B4-3E6C-4EAC-9AAB-BE5D109E4D75}" dt="2023-09-27T14:16:14.989" v="731" actId="21"/>
          <ac:spMkLst>
            <pc:docMk/>
            <pc:sldMk cId="2158598646" sldId="391"/>
            <ac:spMk id="28" creationId="{0DA6221B-7AFA-00F4-3406-DDDA7BFE0E24}"/>
          </ac:spMkLst>
        </pc:spChg>
        <pc:spChg chg="add mod ord">
          <ac:chgData name="Robert Trueman" userId="8e610f215beb07b7" providerId="LiveId" clId="{1A3219B4-3E6C-4EAC-9AAB-BE5D109E4D75}" dt="2023-09-27T14:38:35.906" v="1265" actId="20577"/>
          <ac:spMkLst>
            <pc:docMk/>
            <pc:sldMk cId="2158598646" sldId="391"/>
            <ac:spMk id="29" creationId="{329A2F0F-A506-F5D4-FB48-2DB5F82FD9D3}"/>
          </ac:spMkLst>
        </pc:spChg>
        <pc:spChg chg="add mod">
          <ac:chgData name="Robert Trueman" userId="8e610f215beb07b7" providerId="LiveId" clId="{1A3219B4-3E6C-4EAC-9AAB-BE5D109E4D75}" dt="2023-09-27T14:35:30.965" v="1262" actId="207"/>
          <ac:spMkLst>
            <pc:docMk/>
            <pc:sldMk cId="2158598646" sldId="391"/>
            <ac:spMk id="30" creationId="{4093B88C-CA79-E47D-50DC-D561007BD949}"/>
          </ac:spMkLst>
        </pc:spChg>
        <pc:spChg chg="add mod">
          <ac:chgData name="Robert Trueman" userId="8e610f215beb07b7" providerId="LiveId" clId="{1A3219B4-3E6C-4EAC-9AAB-BE5D109E4D75}" dt="2023-09-27T14:35:39.152" v="1264" actId="207"/>
          <ac:spMkLst>
            <pc:docMk/>
            <pc:sldMk cId="2158598646" sldId="391"/>
            <ac:spMk id="31" creationId="{DD4E3F2E-EF46-2D38-6508-3C237269EBFB}"/>
          </ac:spMkLst>
        </pc:spChg>
        <pc:spChg chg="add mod">
          <ac:chgData name="Robert Trueman" userId="8e610f215beb07b7" providerId="LiveId" clId="{1A3219B4-3E6C-4EAC-9AAB-BE5D109E4D75}" dt="2023-09-27T14:34:20.345" v="1252" actId="1076"/>
          <ac:spMkLst>
            <pc:docMk/>
            <pc:sldMk cId="2158598646" sldId="391"/>
            <ac:spMk id="32" creationId="{B1A56B89-742E-EA00-85E7-0A8AE4F3EDD9}"/>
          </ac:spMkLst>
        </pc:spChg>
        <pc:spChg chg="add mod">
          <ac:chgData name="Robert Trueman" userId="8e610f215beb07b7" providerId="LiveId" clId="{1A3219B4-3E6C-4EAC-9AAB-BE5D109E4D75}" dt="2023-09-27T14:34:20.345" v="1252" actId="1076"/>
          <ac:spMkLst>
            <pc:docMk/>
            <pc:sldMk cId="2158598646" sldId="391"/>
            <ac:spMk id="33" creationId="{B8A6CABA-88B5-6F06-57C1-73E3EF17D8CB}"/>
          </ac:spMkLst>
        </pc:spChg>
        <pc:spChg chg="add mod">
          <ac:chgData name="Robert Trueman" userId="8e610f215beb07b7" providerId="LiveId" clId="{1A3219B4-3E6C-4EAC-9AAB-BE5D109E4D75}" dt="2023-09-27T14:34:20.345" v="1252" actId="1076"/>
          <ac:spMkLst>
            <pc:docMk/>
            <pc:sldMk cId="2158598646" sldId="391"/>
            <ac:spMk id="34" creationId="{753A19A2-9508-BDB7-7CAB-87E57875A9B5}"/>
          </ac:spMkLst>
        </pc:spChg>
        <pc:spChg chg="add del mod ord">
          <ac:chgData name="Robert Trueman" userId="8e610f215beb07b7" providerId="LiveId" clId="{1A3219B4-3E6C-4EAC-9AAB-BE5D109E4D75}" dt="2023-09-27T14:34:10.770" v="1251" actId="21"/>
          <ac:spMkLst>
            <pc:docMk/>
            <pc:sldMk cId="2158598646" sldId="391"/>
            <ac:spMk id="35" creationId="{2AF52DBC-94FB-F882-935D-4B8A8942DE1B}"/>
          </ac:spMkLst>
        </pc:spChg>
        <pc:picChg chg="add del mod ord">
          <ac:chgData name="Robert Trueman" userId="8e610f215beb07b7" providerId="LiveId" clId="{1A3219B4-3E6C-4EAC-9AAB-BE5D109E4D75}" dt="2023-09-27T14:42:23.818" v="1274" actId="478"/>
          <ac:picMkLst>
            <pc:docMk/>
            <pc:sldMk cId="2158598646" sldId="391"/>
            <ac:picMk id="3" creationId="{074138C7-A38B-36BB-84B2-3D9DA9E5E3CD}"/>
          </ac:picMkLst>
        </pc:picChg>
        <pc:picChg chg="add del mod">
          <ac:chgData name="Robert Trueman" userId="8e610f215beb07b7" providerId="LiveId" clId="{1A3219B4-3E6C-4EAC-9AAB-BE5D109E4D75}" dt="2023-09-27T13:43:38.725" v="242" actId="478"/>
          <ac:picMkLst>
            <pc:docMk/>
            <pc:sldMk cId="2158598646" sldId="391"/>
            <ac:picMk id="4" creationId="{74518A8A-D713-8FBF-1A6F-B8EE9B94DB81}"/>
          </ac:picMkLst>
        </pc:picChg>
        <pc:picChg chg="add mod ord">
          <ac:chgData name="Robert Trueman" userId="8e610f215beb07b7" providerId="LiveId" clId="{1A3219B4-3E6C-4EAC-9AAB-BE5D109E4D75}" dt="2023-09-27T14:34:20.345" v="1252" actId="1076"/>
          <ac:picMkLst>
            <pc:docMk/>
            <pc:sldMk cId="2158598646" sldId="391"/>
            <ac:picMk id="5" creationId="{137BC115-9159-F9CB-4AB0-8FF24BA8F738}"/>
          </ac:picMkLst>
        </pc:pic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7" creationId="{F1DA9B31-A395-B65B-99BD-8BA0234DAB06}"/>
          </ac:cxnSpMkLst>
        </pc:cxn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8" creationId="{44C196C7-BFB8-E417-EF57-BD3C5ED6E4A7}"/>
          </ac:cxnSpMkLst>
        </pc:cxn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9" creationId="{8373CD07-3BF8-99B4-E352-40BD890E3E46}"/>
          </ac:cxnSpMkLst>
        </pc:cxn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10" creationId="{6D6BC036-F368-9002-110E-94EC01E26D8E}"/>
          </ac:cxnSpMkLst>
        </pc:cxn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11" creationId="{EE1EE4B3-2E7D-706B-2B09-3E29F8A97B68}"/>
          </ac:cxnSpMkLst>
        </pc:cxn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13" creationId="{6BECAA3B-CD28-C341-A8A9-8DF9B9631FEF}"/>
          </ac:cxnSpMkLst>
        </pc:cxnChg>
        <pc:cxnChg chg="add del mod">
          <ac:chgData name="Robert Trueman" userId="8e610f215beb07b7" providerId="LiveId" clId="{1A3219B4-3E6C-4EAC-9AAB-BE5D109E4D75}" dt="2023-09-27T13:50:55.907" v="502"/>
          <ac:cxnSpMkLst>
            <pc:docMk/>
            <pc:sldMk cId="2158598646" sldId="391"/>
            <ac:cxnSpMk id="14" creationId="{E2946089-95EE-0F01-F910-CA562DE3D6AB}"/>
          </ac:cxnSpMkLst>
        </pc:cxnChg>
        <pc:cxnChg chg="add del mod">
          <ac:chgData name="Robert Trueman" userId="8e610f215beb07b7" providerId="LiveId" clId="{1A3219B4-3E6C-4EAC-9AAB-BE5D109E4D75}" dt="2023-09-27T13:50:53.104" v="499"/>
          <ac:cxnSpMkLst>
            <pc:docMk/>
            <pc:sldMk cId="2158598646" sldId="391"/>
            <ac:cxnSpMk id="16" creationId="{211BD8DC-6D42-A012-2EEB-472C48F5FB39}"/>
          </ac:cxnSpMkLst>
        </pc:cxn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17" creationId="{F58C3614-5266-10CC-4214-17C426A525AF}"/>
          </ac:cxnSpMkLst>
        </pc:cxnChg>
        <pc:cxnChg chg="add del mod">
          <ac:chgData name="Robert Trueman" userId="8e610f215beb07b7" providerId="LiveId" clId="{1A3219B4-3E6C-4EAC-9AAB-BE5D109E4D75}" dt="2023-09-27T14:39:22.448" v="1268" actId="478"/>
          <ac:cxnSpMkLst>
            <pc:docMk/>
            <pc:sldMk cId="2158598646" sldId="391"/>
            <ac:cxnSpMk id="22" creationId="{E5A3610D-8DC3-1C17-6DC0-4DDA4AD86236}"/>
          </ac:cxnSpMkLst>
        </pc:cxnChg>
        <pc:cxnChg chg="add del mod">
          <ac:chgData name="Robert Trueman" userId="8e610f215beb07b7" providerId="LiveId" clId="{1A3219B4-3E6C-4EAC-9AAB-BE5D109E4D75}" dt="2023-09-27T14:39:50.958" v="1271" actId="478"/>
          <ac:cxnSpMkLst>
            <pc:docMk/>
            <pc:sldMk cId="2158598646" sldId="391"/>
            <ac:cxnSpMk id="23" creationId="{29807CEB-BABC-B381-6DB7-BCB16018A4A0}"/>
          </ac:cxnSpMkLst>
        </pc:cxn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24" creationId="{F789CAD2-BC8D-9438-1057-EE61B3C1F790}"/>
          </ac:cxnSpMkLst>
        </pc:cxn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26" creationId="{D301AE35-9A6A-709B-E1F0-3B3861A4F447}"/>
          </ac:cxnSpMkLst>
        </pc:cxnChg>
        <pc:cxnChg chg="add mod">
          <ac:chgData name="Robert Trueman" userId="8e610f215beb07b7" providerId="LiveId" clId="{1A3219B4-3E6C-4EAC-9AAB-BE5D109E4D75}" dt="2023-09-27T14:34:20.345" v="1252" actId="1076"/>
          <ac:cxnSpMkLst>
            <pc:docMk/>
            <pc:sldMk cId="2158598646" sldId="391"/>
            <ac:cxnSpMk id="27" creationId="{4AC80FBC-F5A7-E26C-B144-28292AB1D5CE}"/>
          </ac:cxnSpMkLst>
        </pc:cxnChg>
      </pc:sldChg>
      <pc:sldChg chg="addSp delSp modSp add mod delAnim modAnim">
        <pc:chgData name="Robert Trueman" userId="8e610f215beb07b7" providerId="LiveId" clId="{1A3219B4-3E6C-4EAC-9AAB-BE5D109E4D75}" dt="2023-09-28T09:18:47.796" v="4083" actId="1038"/>
        <pc:sldMkLst>
          <pc:docMk/>
          <pc:sldMk cId="4083104748" sldId="391"/>
        </pc:sldMkLst>
        <pc:spChg chg="mod">
          <ac:chgData name="Robert Trueman" userId="8e610f215beb07b7" providerId="LiveId" clId="{1A3219B4-3E6C-4EAC-9AAB-BE5D109E4D75}" dt="2023-09-28T08:20:34.640" v="2569" actId="1076"/>
          <ac:spMkLst>
            <pc:docMk/>
            <pc:sldMk cId="4083104748" sldId="391"/>
            <ac:spMk id="2" creationId="{5DC10DD6-DBBA-57CE-B190-2532693AD757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3" creationId="{4C1510D5-11FD-FB8C-6BEA-0163B3A147E3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4" creationId="{2CB87C65-3938-E89F-AF8C-E487AF67F072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5" creationId="{AFBF1F5E-E1E1-CEE0-72B1-8211BA485320}"/>
          </ac:spMkLst>
        </pc:spChg>
        <pc:spChg chg="mod">
          <ac:chgData name="Robert Trueman" userId="8e610f215beb07b7" providerId="LiveId" clId="{1A3219B4-3E6C-4EAC-9AAB-BE5D109E4D75}" dt="2023-09-28T08:26:17.497" v="2608" actId="1076"/>
          <ac:spMkLst>
            <pc:docMk/>
            <pc:sldMk cId="4083104748" sldId="391"/>
            <ac:spMk id="6" creationId="{8D1D6322-19BA-C414-E9C6-C464F6DCDFAC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7" creationId="{C48C1D4C-1EAE-1802-7E7B-11DC382D4E7E}"/>
          </ac:spMkLst>
        </pc:spChg>
        <pc:spChg chg="add del mod">
          <ac:chgData name="Robert Trueman" userId="8e610f215beb07b7" providerId="LiveId" clId="{1A3219B4-3E6C-4EAC-9AAB-BE5D109E4D75}" dt="2023-09-28T08:03:22.848" v="1586"/>
          <ac:spMkLst>
            <pc:docMk/>
            <pc:sldMk cId="4083104748" sldId="391"/>
            <ac:spMk id="8" creationId="{42D227E2-A740-2C9B-9D6F-2606348B2F1B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9" creationId="{0A26B870-BCB4-7FD6-42F0-36B7B9FF72DA}"/>
          </ac:spMkLst>
        </pc:spChg>
        <pc:spChg chg="add del">
          <ac:chgData name="Robert Trueman" userId="8e610f215beb07b7" providerId="LiveId" clId="{1A3219B4-3E6C-4EAC-9AAB-BE5D109E4D75}" dt="2023-09-28T08:04:15.021" v="1605" actId="11529"/>
          <ac:spMkLst>
            <pc:docMk/>
            <pc:sldMk cId="4083104748" sldId="391"/>
            <ac:spMk id="10" creationId="{CAB8716E-4CFD-0BEB-DD3D-2930B8642AB5}"/>
          </ac:spMkLst>
        </pc:spChg>
        <pc:spChg chg="add del">
          <ac:chgData name="Robert Trueman" userId="8e610f215beb07b7" providerId="LiveId" clId="{1A3219B4-3E6C-4EAC-9AAB-BE5D109E4D75}" dt="2023-09-28T08:04:29.538" v="1607" actId="21"/>
          <ac:spMkLst>
            <pc:docMk/>
            <pc:sldMk cId="4083104748" sldId="391"/>
            <ac:spMk id="11" creationId="{1916DBC0-95C5-EB13-A53F-94FE458A0A58}"/>
          </ac:spMkLst>
        </pc:spChg>
        <pc:spChg chg="add del">
          <ac:chgData name="Robert Trueman" userId="8e610f215beb07b7" providerId="LiveId" clId="{1A3219B4-3E6C-4EAC-9AAB-BE5D109E4D75}" dt="2023-09-28T08:04:40.949" v="1609" actId="21"/>
          <ac:spMkLst>
            <pc:docMk/>
            <pc:sldMk cId="4083104748" sldId="391"/>
            <ac:spMk id="12" creationId="{B546FC9A-1F3D-9A65-EA0E-4FC7717035FB}"/>
          </ac:spMkLst>
        </pc:spChg>
        <pc:spChg chg="add del">
          <ac:chgData name="Robert Trueman" userId="8e610f215beb07b7" providerId="LiveId" clId="{1A3219B4-3E6C-4EAC-9AAB-BE5D109E4D75}" dt="2023-09-28T08:05:02.453" v="1611" actId="21"/>
          <ac:spMkLst>
            <pc:docMk/>
            <pc:sldMk cId="4083104748" sldId="391"/>
            <ac:spMk id="13" creationId="{1751CDE8-BA6E-3C30-E469-5F64CD3E4D19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14" creationId="{5393767C-88AD-F406-A440-22F070B0CA6F}"/>
          </ac:spMkLst>
        </pc:spChg>
        <pc:spChg chg="add del">
          <ac:chgData name="Robert Trueman" userId="8e610f215beb07b7" providerId="LiveId" clId="{1A3219B4-3E6C-4EAC-9AAB-BE5D109E4D75}" dt="2023-09-28T08:05:33.633" v="1615" actId="478"/>
          <ac:spMkLst>
            <pc:docMk/>
            <pc:sldMk cId="4083104748" sldId="391"/>
            <ac:spMk id="15" creationId="{BE65EB6F-7B35-C534-C4AB-EF903865AC1E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16" creationId="{BA57A575-4A9D-CFDF-CED4-8AF0CBEAF6A5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17" creationId="{F4A62914-796D-740D-8536-24E0A43E429C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18" creationId="{8E8A69A1-6114-429A-2E24-176547EE3856}"/>
          </ac:spMkLst>
        </pc:spChg>
        <pc:spChg chg="mod">
          <ac:chgData name="Robert Trueman" userId="8e610f215beb07b7" providerId="LiveId" clId="{1A3219B4-3E6C-4EAC-9AAB-BE5D109E4D75}" dt="2023-09-28T08:17:39.251" v="2324" actId="20577"/>
          <ac:spMkLst>
            <pc:docMk/>
            <pc:sldMk cId="4083104748" sldId="391"/>
            <ac:spMk id="19" creationId="{DA6619EB-2677-3772-A3CA-0283B71D7801}"/>
          </ac:spMkLst>
        </pc:spChg>
        <pc:spChg chg="add del">
          <ac:chgData name="Robert Trueman" userId="8e610f215beb07b7" providerId="LiveId" clId="{1A3219B4-3E6C-4EAC-9AAB-BE5D109E4D75}" dt="2023-09-28T08:06:33.635" v="1625" actId="11529"/>
          <ac:spMkLst>
            <pc:docMk/>
            <pc:sldMk cId="4083104748" sldId="391"/>
            <ac:spMk id="20" creationId="{5D99E341-C3A7-97FA-CBA7-117EC2EC8AF2}"/>
          </ac:spMkLst>
        </pc:spChg>
        <pc:spChg chg="add mod">
          <ac:chgData name="Robert Trueman" userId="8e610f215beb07b7" providerId="LiveId" clId="{1A3219B4-3E6C-4EAC-9AAB-BE5D109E4D75}" dt="2023-09-28T08:22:21.303" v="2575" actId="208"/>
          <ac:spMkLst>
            <pc:docMk/>
            <pc:sldMk cId="4083104748" sldId="391"/>
            <ac:spMk id="21" creationId="{5FF799CD-B067-908A-5FCE-5FCEB31D0B20}"/>
          </ac:spMkLst>
        </pc:spChg>
        <pc:spChg chg="add mod">
          <ac:chgData name="Robert Trueman" userId="8e610f215beb07b7" providerId="LiveId" clId="{1A3219B4-3E6C-4EAC-9AAB-BE5D109E4D75}" dt="2023-09-28T08:20:50.096" v="2570" actId="1076"/>
          <ac:spMkLst>
            <pc:docMk/>
            <pc:sldMk cId="4083104748" sldId="391"/>
            <ac:spMk id="25" creationId="{84F178B6-3368-AF65-E4AA-D11A4FCD6FDD}"/>
          </ac:spMkLst>
        </pc:spChg>
        <pc:spChg chg="add mod">
          <ac:chgData name="Robert Trueman" userId="8e610f215beb07b7" providerId="LiveId" clId="{1A3219B4-3E6C-4EAC-9AAB-BE5D109E4D75}" dt="2023-09-28T08:20:50.096" v="2570" actId="1076"/>
          <ac:spMkLst>
            <pc:docMk/>
            <pc:sldMk cId="4083104748" sldId="391"/>
            <ac:spMk id="26" creationId="{0C017D7A-8793-D998-7187-418901830512}"/>
          </ac:spMkLst>
        </pc:spChg>
        <pc:spChg chg="add del mod">
          <ac:chgData name="Robert Trueman" userId="8e610f215beb07b7" providerId="LiveId" clId="{1A3219B4-3E6C-4EAC-9AAB-BE5D109E4D75}" dt="2023-09-28T08:30:51.152" v="2658" actId="478"/>
          <ac:spMkLst>
            <pc:docMk/>
            <pc:sldMk cId="4083104748" sldId="391"/>
            <ac:spMk id="27" creationId="{0B410BC6-D67D-6D7D-0E99-FADE5F2A0278}"/>
          </ac:spMkLst>
        </pc:spChg>
        <pc:spChg chg="add del mod">
          <ac:chgData name="Robert Trueman" userId="8e610f215beb07b7" providerId="LiveId" clId="{1A3219B4-3E6C-4EAC-9AAB-BE5D109E4D75}" dt="2023-09-28T08:30:51.152" v="2658" actId="478"/>
          <ac:spMkLst>
            <pc:docMk/>
            <pc:sldMk cId="4083104748" sldId="391"/>
            <ac:spMk id="28" creationId="{9BFAF2D6-AEAC-D5FC-771D-CF8359672C2F}"/>
          </ac:spMkLst>
        </pc:spChg>
        <pc:spChg chg="add mod">
          <ac:chgData name="Robert Trueman" userId="8e610f215beb07b7" providerId="LiveId" clId="{1A3219B4-3E6C-4EAC-9AAB-BE5D109E4D75}" dt="2023-09-28T08:20:50.096" v="2570" actId="1076"/>
          <ac:spMkLst>
            <pc:docMk/>
            <pc:sldMk cId="4083104748" sldId="391"/>
            <ac:spMk id="29" creationId="{672D2D1A-7A44-B30C-9631-E5AD346AD2AE}"/>
          </ac:spMkLst>
        </pc:spChg>
        <pc:spChg chg="add del mod">
          <ac:chgData name="Robert Trueman" userId="8e610f215beb07b7" providerId="LiveId" clId="{1A3219B4-3E6C-4EAC-9AAB-BE5D109E4D75}" dt="2023-09-28T08:23:29.746" v="2580" actId="478"/>
          <ac:spMkLst>
            <pc:docMk/>
            <pc:sldMk cId="4083104748" sldId="391"/>
            <ac:spMk id="30" creationId="{60EC0CE2-FE1E-A30B-1911-D2AA8F9A36B0}"/>
          </ac:spMkLst>
        </pc:spChg>
        <pc:spChg chg="add mod">
          <ac:chgData name="Robert Trueman" userId="8e610f215beb07b7" providerId="LiveId" clId="{1A3219B4-3E6C-4EAC-9AAB-BE5D109E4D75}" dt="2023-09-28T08:24:55.162" v="2592" actId="20577"/>
          <ac:spMkLst>
            <pc:docMk/>
            <pc:sldMk cId="4083104748" sldId="391"/>
            <ac:spMk id="31" creationId="{F7B85B0A-4072-D373-B535-83325E159567}"/>
          </ac:spMkLst>
        </pc:spChg>
        <pc:spChg chg="add mod">
          <ac:chgData name="Robert Trueman" userId="8e610f215beb07b7" providerId="LiveId" clId="{1A3219B4-3E6C-4EAC-9AAB-BE5D109E4D75}" dt="2023-09-28T09:18:47.796" v="4083" actId="1038"/>
          <ac:spMkLst>
            <pc:docMk/>
            <pc:sldMk cId="4083104748" sldId="391"/>
            <ac:spMk id="32" creationId="{16B3407B-1CAC-0DCD-ED2B-CC404C1CA756}"/>
          </ac:spMkLst>
        </pc:spChg>
        <pc:spChg chg="add mod">
          <ac:chgData name="Robert Trueman" userId="8e610f215beb07b7" providerId="LiveId" clId="{1A3219B4-3E6C-4EAC-9AAB-BE5D109E4D75}" dt="2023-09-28T08:30:52.081" v="2659"/>
          <ac:spMkLst>
            <pc:docMk/>
            <pc:sldMk cId="4083104748" sldId="391"/>
            <ac:spMk id="33" creationId="{FBBC1B7D-8713-A6F7-A8F8-54F9BE9C92CA}"/>
          </ac:spMkLst>
        </pc:spChg>
        <pc:spChg chg="add mod">
          <ac:chgData name="Robert Trueman" userId="8e610f215beb07b7" providerId="LiveId" clId="{1A3219B4-3E6C-4EAC-9AAB-BE5D109E4D75}" dt="2023-09-28T08:31:13.664" v="2671" actId="1037"/>
          <ac:spMkLst>
            <pc:docMk/>
            <pc:sldMk cId="4083104748" sldId="391"/>
            <ac:spMk id="34" creationId="{BFF3924A-ABC5-F87E-E6A8-F4F3DA777471}"/>
          </ac:spMkLst>
        </pc:spChg>
        <pc:grpChg chg="add mod">
          <ac:chgData name="Robert Trueman" userId="8e610f215beb07b7" providerId="LiveId" clId="{1A3219B4-3E6C-4EAC-9AAB-BE5D109E4D75}" dt="2023-09-28T08:20:50.096" v="2570" actId="1076"/>
          <ac:grpSpMkLst>
            <pc:docMk/>
            <pc:sldMk cId="4083104748" sldId="391"/>
            <ac:grpSpMk id="22" creationId="{E17DED33-18B2-217D-949A-2E4E7721E88F}"/>
          </ac:grpSpMkLst>
        </pc:grpChg>
        <pc:grpChg chg="add mod">
          <ac:chgData name="Robert Trueman" userId="8e610f215beb07b7" providerId="LiveId" clId="{1A3219B4-3E6C-4EAC-9AAB-BE5D109E4D75}" dt="2023-09-28T08:20:50.096" v="2570" actId="1076"/>
          <ac:grpSpMkLst>
            <pc:docMk/>
            <pc:sldMk cId="4083104748" sldId="391"/>
            <ac:grpSpMk id="23" creationId="{5D925BD5-EF61-BDB0-7F1C-A8F0F274C641}"/>
          </ac:grpSpMkLst>
        </pc:grpChg>
        <pc:grpChg chg="add mod">
          <ac:chgData name="Robert Trueman" userId="8e610f215beb07b7" providerId="LiveId" clId="{1A3219B4-3E6C-4EAC-9AAB-BE5D109E4D75}" dt="2023-09-28T08:20:50.096" v="2570" actId="1076"/>
          <ac:grpSpMkLst>
            <pc:docMk/>
            <pc:sldMk cId="4083104748" sldId="391"/>
            <ac:grpSpMk id="24" creationId="{BD35EECE-C974-C745-D917-76312EF10C12}"/>
          </ac:grpSpMkLst>
        </pc:grpChg>
      </pc:sldChg>
      <pc:sldChg chg="delSp add del mod delAnim">
        <pc:chgData name="Robert Trueman" userId="8e610f215beb07b7" providerId="LiveId" clId="{1A3219B4-3E6C-4EAC-9AAB-BE5D109E4D75}" dt="2023-09-27T14:14:01.339" v="708" actId="2696"/>
        <pc:sldMkLst>
          <pc:docMk/>
          <pc:sldMk cId="78205840" sldId="392"/>
        </pc:sldMkLst>
        <pc:spChg chg="del">
          <ac:chgData name="Robert Trueman" userId="8e610f215beb07b7" providerId="LiveId" clId="{1A3219B4-3E6C-4EAC-9AAB-BE5D109E4D75}" dt="2023-09-27T14:13:54.084" v="707" actId="478"/>
          <ac:spMkLst>
            <pc:docMk/>
            <pc:sldMk cId="78205840" sldId="392"/>
            <ac:spMk id="2" creationId="{5DC10DD6-DBBA-57CE-B190-2532693AD757}"/>
          </ac:spMkLst>
        </pc:spChg>
        <pc:spChg chg="del">
          <ac:chgData name="Robert Trueman" userId="8e610f215beb07b7" providerId="LiveId" clId="{1A3219B4-3E6C-4EAC-9AAB-BE5D109E4D75}" dt="2023-09-27T14:13:47.876" v="705" actId="478"/>
          <ac:spMkLst>
            <pc:docMk/>
            <pc:sldMk cId="78205840" sldId="392"/>
            <ac:spMk id="6" creationId="{8D1D6322-19BA-C414-E9C6-C464F6DCDFAC}"/>
          </ac:spMkLst>
        </pc:spChg>
        <pc:spChg chg="del">
          <ac:chgData name="Robert Trueman" userId="8e610f215beb07b7" providerId="LiveId" clId="{1A3219B4-3E6C-4EAC-9AAB-BE5D109E4D75}" dt="2023-09-27T14:13:51.432" v="706" actId="478"/>
          <ac:spMkLst>
            <pc:docMk/>
            <pc:sldMk cId="78205840" sldId="392"/>
            <ac:spMk id="19" creationId="{DA6619EB-2677-3772-A3CA-0283B71D7801}"/>
          </ac:spMkLst>
        </pc:spChg>
      </pc:sldChg>
      <pc:sldChg chg="addSp delSp modSp add del mod modAnim">
        <pc:chgData name="Robert Trueman" userId="8e610f215beb07b7" providerId="LiveId" clId="{1A3219B4-3E6C-4EAC-9AAB-BE5D109E4D75}" dt="2023-09-28T08:38:31.111" v="2767" actId="47"/>
        <pc:sldMkLst>
          <pc:docMk/>
          <pc:sldMk cId="2588742294" sldId="392"/>
        </pc:sldMkLst>
        <pc:spChg chg="add mod">
          <ac:chgData name="Robert Trueman" userId="8e610f215beb07b7" providerId="LiveId" clId="{1A3219B4-3E6C-4EAC-9AAB-BE5D109E4D75}" dt="2023-09-28T08:30:41.843" v="2657"/>
          <ac:spMkLst>
            <pc:docMk/>
            <pc:sldMk cId="2588742294" sldId="392"/>
            <ac:spMk id="8" creationId="{0B15E280-AAD4-1788-32E1-38D6ACAD9574}"/>
          </ac:spMkLst>
        </pc:spChg>
        <pc:spChg chg="add mod">
          <ac:chgData name="Robert Trueman" userId="8e610f215beb07b7" providerId="LiveId" clId="{1A3219B4-3E6C-4EAC-9AAB-BE5D109E4D75}" dt="2023-09-28T08:30:41.843" v="2657"/>
          <ac:spMkLst>
            <pc:docMk/>
            <pc:sldMk cId="2588742294" sldId="392"/>
            <ac:spMk id="10" creationId="{0FBA9525-9686-0EA4-CBD7-AB4160446D9B}"/>
          </ac:spMkLst>
        </pc:spChg>
        <pc:spChg chg="del">
          <ac:chgData name="Robert Trueman" userId="8e610f215beb07b7" providerId="LiveId" clId="{1A3219B4-3E6C-4EAC-9AAB-BE5D109E4D75}" dt="2023-09-28T08:30:39.592" v="2655" actId="478"/>
          <ac:spMkLst>
            <pc:docMk/>
            <pc:sldMk cId="2588742294" sldId="392"/>
            <ac:spMk id="27" creationId="{0B410BC6-D67D-6D7D-0E99-FADE5F2A0278}"/>
          </ac:spMkLst>
        </pc:spChg>
        <pc:spChg chg="del">
          <ac:chgData name="Robert Trueman" userId="8e610f215beb07b7" providerId="LiveId" clId="{1A3219B4-3E6C-4EAC-9AAB-BE5D109E4D75}" dt="2023-09-28T08:30:41.010" v="2656" actId="478"/>
          <ac:spMkLst>
            <pc:docMk/>
            <pc:sldMk cId="2588742294" sldId="392"/>
            <ac:spMk id="28" creationId="{9BFAF2D6-AEAC-D5FC-771D-CF8359672C2F}"/>
          </ac:spMkLst>
        </pc:spChg>
      </pc:sldChg>
      <pc:sldChg chg="delSp modSp add del mod delAnim modAnim">
        <pc:chgData name="Robert Trueman" userId="8e610f215beb07b7" providerId="LiveId" clId="{1A3219B4-3E6C-4EAC-9AAB-BE5D109E4D75}" dt="2023-09-28T08:00:44.064" v="1552" actId="2696"/>
        <pc:sldMkLst>
          <pc:docMk/>
          <pc:sldMk cId="4101295091" sldId="392"/>
        </pc:sldMkLst>
        <pc:spChg chg="mod">
          <ac:chgData name="Robert Trueman" userId="8e610f215beb07b7" providerId="LiveId" clId="{1A3219B4-3E6C-4EAC-9AAB-BE5D109E4D75}" dt="2023-09-27T14:46:39.886" v="1551" actId="20577"/>
          <ac:spMkLst>
            <pc:docMk/>
            <pc:sldMk cId="4101295091" sldId="392"/>
            <ac:spMk id="2" creationId="{5DC10DD6-DBBA-57CE-B190-2532693AD757}"/>
          </ac:spMkLst>
        </pc:spChg>
        <pc:spChg chg="ord">
          <ac:chgData name="Robert Trueman" userId="8e610f215beb07b7" providerId="LiveId" clId="{1A3219B4-3E6C-4EAC-9AAB-BE5D109E4D75}" dt="2023-09-27T14:44:03.270" v="1300" actId="166"/>
          <ac:spMkLst>
            <pc:docMk/>
            <pc:sldMk cId="4101295091" sldId="392"/>
            <ac:spMk id="12" creationId="{3D339994-262C-02FD-2D16-ADC816649FC2}"/>
          </ac:spMkLst>
        </pc:spChg>
        <pc:spChg chg="mod">
          <ac:chgData name="Robert Trueman" userId="8e610f215beb07b7" providerId="LiveId" clId="{1A3219B4-3E6C-4EAC-9AAB-BE5D109E4D75}" dt="2023-09-27T14:45:19.206" v="1369" actId="20577"/>
          <ac:spMkLst>
            <pc:docMk/>
            <pc:sldMk cId="4101295091" sldId="392"/>
            <ac:spMk id="29" creationId="{329A2F0F-A506-F5D4-FB48-2DB5F82FD9D3}"/>
          </ac:spMkLst>
        </pc:spChg>
        <pc:picChg chg="del">
          <ac:chgData name="Robert Trueman" userId="8e610f215beb07b7" providerId="LiveId" clId="{1A3219B4-3E6C-4EAC-9AAB-BE5D109E4D75}" dt="2023-09-27T14:42:26.954" v="1275" actId="478"/>
          <ac:picMkLst>
            <pc:docMk/>
            <pc:sldMk cId="4101295091" sldId="392"/>
            <ac:picMk id="3" creationId="{074138C7-A38B-36BB-84B2-3D9DA9E5E3CD}"/>
          </ac:picMkLst>
        </pc:picChg>
        <pc:cxnChg chg="mod">
          <ac:chgData name="Robert Trueman" userId="8e610f215beb07b7" providerId="LiveId" clId="{1A3219B4-3E6C-4EAC-9AAB-BE5D109E4D75}" dt="2023-09-27T14:43:50.611" v="1299" actId="1035"/>
          <ac:cxnSpMkLst>
            <pc:docMk/>
            <pc:sldMk cId="4101295091" sldId="392"/>
            <ac:cxnSpMk id="13" creationId="{6BECAA3B-CD28-C341-A8A9-8DF9B9631FEF}"/>
          </ac:cxnSpMkLst>
        </pc:cxnChg>
        <pc:cxnChg chg="del">
          <ac:chgData name="Robert Trueman" userId="8e610f215beb07b7" providerId="LiveId" clId="{1A3219B4-3E6C-4EAC-9AAB-BE5D109E4D75}" dt="2023-09-27T14:39:38.302" v="1270" actId="478"/>
          <ac:cxnSpMkLst>
            <pc:docMk/>
            <pc:sldMk cId="4101295091" sldId="392"/>
            <ac:cxnSpMk id="17" creationId="{F58C3614-5266-10CC-4214-17C426A525AF}"/>
          </ac:cxnSpMkLst>
        </pc:cxnChg>
        <pc:cxnChg chg="del">
          <ac:chgData name="Robert Trueman" userId="8e610f215beb07b7" providerId="LiveId" clId="{1A3219B4-3E6C-4EAC-9AAB-BE5D109E4D75}" dt="2023-09-27T14:39:26.907" v="1269" actId="478"/>
          <ac:cxnSpMkLst>
            <pc:docMk/>
            <pc:sldMk cId="4101295091" sldId="392"/>
            <ac:cxnSpMk id="22" creationId="{E5A3610D-8DC3-1C17-6DC0-4DDA4AD86236}"/>
          </ac:cxnSpMkLst>
        </pc:cxnChg>
        <pc:cxnChg chg="del">
          <ac:chgData name="Robert Trueman" userId="8e610f215beb07b7" providerId="LiveId" clId="{1A3219B4-3E6C-4EAC-9AAB-BE5D109E4D75}" dt="2023-09-27T14:44:37.314" v="1304" actId="478"/>
          <ac:cxnSpMkLst>
            <pc:docMk/>
            <pc:sldMk cId="4101295091" sldId="392"/>
            <ac:cxnSpMk id="23" creationId="{29807CEB-BABC-B381-6DB7-BCB16018A4A0}"/>
          </ac:cxnSpMkLst>
        </pc:cxnChg>
      </pc:sldChg>
      <pc:sldChg chg="addSp delSp modSp add mod delAnim modAnim">
        <pc:chgData name="Robert Trueman" userId="8e610f215beb07b7" providerId="LiveId" clId="{1A3219B4-3E6C-4EAC-9AAB-BE5D109E4D75}" dt="2023-10-03T09:38:23.070" v="33809" actId="1076"/>
        <pc:sldMkLst>
          <pc:docMk/>
          <pc:sldMk cId="4242739163" sldId="393"/>
        </pc:sldMkLst>
        <pc:spChg chg="mod">
          <ac:chgData name="Robert Trueman" userId="8e610f215beb07b7" providerId="LiveId" clId="{1A3219B4-3E6C-4EAC-9AAB-BE5D109E4D75}" dt="2023-10-03T09:38:23.070" v="33809" actId="1076"/>
          <ac:spMkLst>
            <pc:docMk/>
            <pc:sldMk cId="4242739163" sldId="393"/>
            <ac:spMk id="6" creationId="{8D1D6322-19BA-C414-E9C6-C464F6DCDFAC}"/>
          </ac:spMkLst>
        </pc:spChg>
        <pc:spChg chg="add mod">
          <ac:chgData name="Robert Trueman" userId="8e610f215beb07b7" providerId="LiveId" clId="{1A3219B4-3E6C-4EAC-9AAB-BE5D109E4D75}" dt="2023-09-28T08:29:44.878" v="2648" actId="14100"/>
          <ac:spMkLst>
            <pc:docMk/>
            <pc:sldMk cId="4242739163" sldId="393"/>
            <ac:spMk id="8" creationId="{003A1A00-5671-E2DE-815A-7766927A2B9B}"/>
          </ac:spMkLst>
        </pc:spChg>
        <pc:spChg chg="add mod">
          <ac:chgData name="Robert Trueman" userId="8e610f215beb07b7" providerId="LiveId" clId="{1A3219B4-3E6C-4EAC-9AAB-BE5D109E4D75}" dt="2023-09-28T08:34:06.690" v="2711" actId="1038"/>
          <ac:spMkLst>
            <pc:docMk/>
            <pc:sldMk cId="4242739163" sldId="393"/>
            <ac:spMk id="10" creationId="{1C22AB88-67E0-D097-F211-E8D03199E472}"/>
          </ac:spMkLst>
        </pc:spChg>
        <pc:spChg chg="add mod">
          <ac:chgData name="Robert Trueman" userId="8e610f215beb07b7" providerId="LiveId" clId="{1A3219B4-3E6C-4EAC-9AAB-BE5D109E4D75}" dt="2023-09-28T08:31:20.678" v="2673"/>
          <ac:spMkLst>
            <pc:docMk/>
            <pc:sldMk cId="4242739163" sldId="393"/>
            <ac:spMk id="11" creationId="{C6BE157A-6BDB-6203-155A-2618F36F3577}"/>
          </ac:spMkLst>
        </pc:spChg>
        <pc:spChg chg="add del mod">
          <ac:chgData name="Robert Trueman" userId="8e610f215beb07b7" providerId="LiveId" clId="{1A3219B4-3E6C-4EAC-9AAB-BE5D109E4D75}" dt="2023-09-28T08:33:13.206" v="2691"/>
          <ac:spMkLst>
            <pc:docMk/>
            <pc:sldMk cId="4242739163" sldId="393"/>
            <ac:spMk id="12" creationId="{E059CDA1-A862-B203-5D0D-DAD6551B1A5E}"/>
          </ac:spMkLst>
        </pc:spChg>
        <pc:spChg chg="add del mod">
          <ac:chgData name="Robert Trueman" userId="8e610f215beb07b7" providerId="LiveId" clId="{1A3219B4-3E6C-4EAC-9AAB-BE5D109E4D75}" dt="2023-09-28T08:33:16.665" v="2693"/>
          <ac:spMkLst>
            <pc:docMk/>
            <pc:sldMk cId="4242739163" sldId="393"/>
            <ac:spMk id="13" creationId="{E4DD5ABA-D570-B088-89AF-AF164F0AF755}"/>
          </ac:spMkLst>
        </pc:spChg>
        <pc:spChg chg="add mod">
          <ac:chgData name="Robert Trueman" userId="8e610f215beb07b7" providerId="LiveId" clId="{1A3219B4-3E6C-4EAC-9AAB-BE5D109E4D75}" dt="2023-09-28T08:36:53.812" v="2752"/>
          <ac:spMkLst>
            <pc:docMk/>
            <pc:sldMk cId="4242739163" sldId="393"/>
            <ac:spMk id="15" creationId="{7905F0D9-A374-17AF-FA63-CC486A65692D}"/>
          </ac:spMkLst>
        </pc:spChg>
        <pc:spChg chg="del">
          <ac:chgData name="Robert Trueman" userId="8e610f215beb07b7" providerId="LiveId" clId="{1A3219B4-3E6C-4EAC-9AAB-BE5D109E4D75}" dt="2023-09-28T08:27:49.192" v="2618" actId="478"/>
          <ac:spMkLst>
            <pc:docMk/>
            <pc:sldMk cId="4242739163" sldId="393"/>
            <ac:spMk id="26" creationId="{0C017D7A-8793-D998-7187-418901830512}"/>
          </ac:spMkLst>
        </pc:spChg>
        <pc:spChg chg="mod">
          <ac:chgData name="Robert Trueman" userId="8e610f215beb07b7" providerId="LiveId" clId="{1A3219B4-3E6C-4EAC-9AAB-BE5D109E4D75}" dt="2023-09-28T08:30:00.255" v="2650" actId="1076"/>
          <ac:spMkLst>
            <pc:docMk/>
            <pc:sldMk cId="4242739163" sldId="393"/>
            <ac:spMk id="27" creationId="{0B410BC6-D67D-6D7D-0E99-FADE5F2A0278}"/>
          </ac:spMkLst>
        </pc:spChg>
        <pc:spChg chg="del mod">
          <ac:chgData name="Robert Trueman" userId="8e610f215beb07b7" providerId="LiveId" clId="{1A3219B4-3E6C-4EAC-9AAB-BE5D109E4D75}" dt="2023-09-28T08:31:20.290" v="2672" actId="478"/>
          <ac:spMkLst>
            <pc:docMk/>
            <pc:sldMk cId="4242739163" sldId="393"/>
            <ac:spMk id="28" creationId="{9BFAF2D6-AEAC-D5FC-771D-CF8359672C2F}"/>
          </ac:spMkLst>
        </pc:spChg>
        <pc:spChg chg="del">
          <ac:chgData name="Robert Trueman" userId="8e610f215beb07b7" providerId="LiveId" clId="{1A3219B4-3E6C-4EAC-9AAB-BE5D109E4D75}" dt="2023-09-28T08:27:52.370" v="2619" actId="478"/>
          <ac:spMkLst>
            <pc:docMk/>
            <pc:sldMk cId="4242739163" sldId="393"/>
            <ac:spMk id="29" creationId="{672D2D1A-7A44-B30C-9631-E5AD346AD2AE}"/>
          </ac:spMkLst>
        </pc:spChg>
        <pc:spChg chg="mod">
          <ac:chgData name="Robert Trueman" userId="8e610f215beb07b7" providerId="LiveId" clId="{1A3219B4-3E6C-4EAC-9AAB-BE5D109E4D75}" dt="2023-09-28T08:28:03.113" v="2623" actId="20577"/>
          <ac:spMkLst>
            <pc:docMk/>
            <pc:sldMk cId="4242739163" sldId="393"/>
            <ac:spMk id="31" creationId="{F7B85B0A-4072-D373-B535-83325E159567}"/>
          </ac:spMkLst>
        </pc:spChg>
        <pc:spChg chg="del mod">
          <ac:chgData name="Robert Trueman" userId="8e610f215beb07b7" providerId="LiveId" clId="{1A3219B4-3E6C-4EAC-9AAB-BE5D109E4D75}" dt="2023-09-28T08:36:41.599" v="2749" actId="21"/>
          <ac:spMkLst>
            <pc:docMk/>
            <pc:sldMk cId="4242739163" sldId="393"/>
            <ac:spMk id="32" creationId="{16B3407B-1CAC-0DCD-ED2B-CC404C1CA756}"/>
          </ac:spMkLst>
        </pc:spChg>
      </pc:sldChg>
      <pc:sldChg chg="addSp delSp modSp add mod modAnim">
        <pc:chgData name="Robert Trueman" userId="8e610f215beb07b7" providerId="LiveId" clId="{1A3219B4-3E6C-4EAC-9AAB-BE5D109E4D75}" dt="2023-10-03T09:38:47.478" v="33812" actId="14100"/>
        <pc:sldMkLst>
          <pc:docMk/>
          <pc:sldMk cId="3156192157" sldId="394"/>
        </pc:sldMkLst>
        <pc:spChg chg="mod">
          <ac:chgData name="Robert Trueman" userId="8e610f215beb07b7" providerId="LiveId" clId="{1A3219B4-3E6C-4EAC-9AAB-BE5D109E4D75}" dt="2023-10-03T09:38:47.478" v="33812" actId="14100"/>
          <ac:spMkLst>
            <pc:docMk/>
            <pc:sldMk cId="3156192157" sldId="394"/>
            <ac:spMk id="6" creationId="{8D1D6322-19BA-C414-E9C6-C464F6DCDFAC}"/>
          </ac:spMkLst>
        </pc:spChg>
        <pc:spChg chg="add del mod">
          <ac:chgData name="Robert Trueman" userId="8e610f215beb07b7" providerId="LiveId" clId="{1A3219B4-3E6C-4EAC-9AAB-BE5D109E4D75}" dt="2023-09-28T08:34:21.831" v="2714"/>
          <ac:spMkLst>
            <pc:docMk/>
            <pc:sldMk cId="3156192157" sldId="394"/>
            <ac:spMk id="12" creationId="{D9BF2A2B-CC2C-B72B-0861-CCF02ABC89DF}"/>
          </ac:spMkLst>
        </pc:spChg>
        <pc:spChg chg="add mod">
          <ac:chgData name="Robert Trueman" userId="8e610f215beb07b7" providerId="LiveId" clId="{1A3219B4-3E6C-4EAC-9AAB-BE5D109E4D75}" dt="2023-09-28T08:34:44.897" v="2718"/>
          <ac:spMkLst>
            <pc:docMk/>
            <pc:sldMk cId="3156192157" sldId="394"/>
            <ac:spMk id="13" creationId="{43AAB364-EAB9-BD55-9276-5D5A12B77BE5}"/>
          </ac:spMkLst>
        </pc:spChg>
        <pc:spChg chg="add mod">
          <ac:chgData name="Robert Trueman" userId="8e610f215beb07b7" providerId="LiveId" clId="{1A3219B4-3E6C-4EAC-9AAB-BE5D109E4D75}" dt="2023-09-28T08:35:19.296" v="2733" actId="14100"/>
          <ac:spMkLst>
            <pc:docMk/>
            <pc:sldMk cId="3156192157" sldId="394"/>
            <ac:spMk id="15" creationId="{0E2C30F1-5E68-AF39-859E-F9E10019C6B4}"/>
          </ac:spMkLst>
        </pc:spChg>
        <pc:spChg chg="del">
          <ac:chgData name="Robert Trueman" userId="8e610f215beb07b7" providerId="LiveId" clId="{1A3219B4-3E6C-4EAC-9AAB-BE5D109E4D75}" dt="2023-09-28T08:33:52.730" v="2702" actId="478"/>
          <ac:spMkLst>
            <pc:docMk/>
            <pc:sldMk cId="3156192157" sldId="394"/>
            <ac:spMk id="25" creationId="{84F178B6-3368-AF65-E4AA-D11A4FCD6FDD}"/>
          </ac:spMkLst>
        </pc:spChg>
        <pc:spChg chg="mod">
          <ac:chgData name="Robert Trueman" userId="8e610f215beb07b7" providerId="LiveId" clId="{1A3219B4-3E6C-4EAC-9AAB-BE5D109E4D75}" dt="2023-09-28T08:35:29.585" v="2737" actId="20577"/>
          <ac:spMkLst>
            <pc:docMk/>
            <pc:sldMk cId="3156192157" sldId="394"/>
            <ac:spMk id="31" creationId="{F7B85B0A-4072-D373-B535-83325E159567}"/>
          </ac:spMkLst>
        </pc:spChg>
        <pc:spChg chg="del mod">
          <ac:chgData name="Robert Trueman" userId="8e610f215beb07b7" providerId="LiveId" clId="{1A3219B4-3E6C-4EAC-9AAB-BE5D109E4D75}" dt="2023-09-28T08:34:27.088" v="2715" actId="478"/>
          <ac:spMkLst>
            <pc:docMk/>
            <pc:sldMk cId="3156192157" sldId="394"/>
            <ac:spMk id="32" creationId="{16B3407B-1CAC-0DCD-ED2B-CC404C1CA756}"/>
          </ac:spMkLst>
        </pc:spChg>
      </pc:sldChg>
      <pc:sldChg chg="addSp delSp modSp add del mod modAnim">
        <pc:chgData name="Robert Trueman" userId="8e610f215beb07b7" providerId="LiveId" clId="{1A3219B4-3E6C-4EAC-9AAB-BE5D109E4D75}" dt="2023-09-28T08:33:44.327" v="2699" actId="2696"/>
        <pc:sldMkLst>
          <pc:docMk/>
          <pc:sldMk cId="3627406721" sldId="394"/>
        </pc:sldMkLst>
        <pc:spChg chg="add mod">
          <ac:chgData name="Robert Trueman" userId="8e610f215beb07b7" providerId="LiveId" clId="{1A3219B4-3E6C-4EAC-9AAB-BE5D109E4D75}" dt="2023-09-28T08:32:49.968" v="2687" actId="14100"/>
          <ac:spMkLst>
            <pc:docMk/>
            <pc:sldMk cId="3627406721" sldId="394"/>
            <ac:spMk id="12" creationId="{1B3E2A21-9682-24F6-F641-12BBA6085320}"/>
          </ac:spMkLst>
        </pc:spChg>
        <pc:spChg chg="add mod">
          <ac:chgData name="Robert Trueman" userId="8e610f215beb07b7" providerId="LiveId" clId="{1A3219B4-3E6C-4EAC-9AAB-BE5D109E4D75}" dt="2023-09-28T08:33:03.873" v="2689" actId="1037"/>
          <ac:spMkLst>
            <pc:docMk/>
            <pc:sldMk cId="3627406721" sldId="394"/>
            <ac:spMk id="13" creationId="{537CE91F-303A-2C04-123E-3DA057CB8AA7}"/>
          </ac:spMkLst>
        </pc:spChg>
        <pc:spChg chg="del">
          <ac:chgData name="Robert Trueman" userId="8e610f215beb07b7" providerId="LiveId" clId="{1A3219B4-3E6C-4EAC-9AAB-BE5D109E4D75}" dt="2023-09-28T08:32:05.778" v="2677" actId="478"/>
          <ac:spMkLst>
            <pc:docMk/>
            <pc:sldMk cId="3627406721" sldId="394"/>
            <ac:spMk id="25" creationId="{84F178B6-3368-AF65-E4AA-D11A4FCD6FDD}"/>
          </ac:spMkLst>
        </pc:spChg>
        <pc:spChg chg="del">
          <ac:chgData name="Robert Trueman" userId="8e610f215beb07b7" providerId="LiveId" clId="{1A3219B4-3E6C-4EAC-9AAB-BE5D109E4D75}" dt="2023-09-28T08:32:16.050" v="2678" actId="478"/>
          <ac:spMkLst>
            <pc:docMk/>
            <pc:sldMk cId="3627406721" sldId="394"/>
            <ac:spMk id="32" creationId="{16B3407B-1CAC-0DCD-ED2B-CC404C1CA756}"/>
          </ac:spMkLst>
        </pc:spChg>
      </pc:sldChg>
      <pc:sldChg chg="addSp delSp modSp add mod modAnim">
        <pc:chgData name="Robert Trueman" userId="8e610f215beb07b7" providerId="LiveId" clId="{1A3219B4-3E6C-4EAC-9AAB-BE5D109E4D75}" dt="2023-09-28T09:07:27.798" v="3963" actId="1076"/>
        <pc:sldMkLst>
          <pc:docMk/>
          <pc:sldMk cId="3511902193" sldId="395"/>
        </pc:sldMkLst>
        <pc:spChg chg="del">
          <ac:chgData name="Robert Trueman" userId="8e610f215beb07b7" providerId="LiveId" clId="{1A3219B4-3E6C-4EAC-9AAB-BE5D109E4D75}" dt="2023-09-28T08:35:57.322" v="2740" actId="478"/>
          <ac:spMkLst>
            <pc:docMk/>
            <pc:sldMk cId="3511902193" sldId="395"/>
            <ac:spMk id="8" creationId="{003A1A00-5671-E2DE-815A-7766927A2B9B}"/>
          </ac:spMkLst>
        </pc:spChg>
        <pc:spChg chg="del">
          <ac:chgData name="Robert Trueman" userId="8e610f215beb07b7" providerId="LiveId" clId="{1A3219B4-3E6C-4EAC-9AAB-BE5D109E4D75}" dt="2023-09-28T08:36:01.599" v="2741" actId="478"/>
          <ac:spMkLst>
            <pc:docMk/>
            <pc:sldMk cId="3511902193" sldId="395"/>
            <ac:spMk id="10" creationId="{1C22AB88-67E0-D097-F211-E8D03199E472}"/>
          </ac:spMkLst>
        </pc:spChg>
        <pc:spChg chg="mod">
          <ac:chgData name="Robert Trueman" userId="8e610f215beb07b7" providerId="LiveId" clId="{1A3219B4-3E6C-4EAC-9AAB-BE5D109E4D75}" dt="2023-09-28T09:07:27.798" v="3963" actId="1076"/>
          <ac:spMkLst>
            <pc:docMk/>
            <pc:sldMk cId="3511902193" sldId="395"/>
            <ac:spMk id="11" creationId="{C6BE157A-6BDB-6203-155A-2618F36F3577}"/>
          </ac:spMkLst>
        </pc:spChg>
        <pc:spChg chg="add mod">
          <ac:chgData name="Robert Trueman" userId="8e610f215beb07b7" providerId="LiveId" clId="{1A3219B4-3E6C-4EAC-9AAB-BE5D109E4D75}" dt="2023-09-28T09:07:27.798" v="3963" actId="1076"/>
          <ac:spMkLst>
            <pc:docMk/>
            <pc:sldMk cId="3511902193" sldId="395"/>
            <ac:spMk id="12" creationId="{7EA8A9C6-4755-49B7-F458-13861160B7CA}"/>
          </ac:spMkLst>
        </pc:spChg>
        <pc:spChg chg="mod">
          <ac:chgData name="Robert Trueman" userId="8e610f215beb07b7" providerId="LiveId" clId="{1A3219B4-3E6C-4EAC-9AAB-BE5D109E4D75}" dt="2023-09-28T09:07:27.798" v="3963" actId="1076"/>
          <ac:spMkLst>
            <pc:docMk/>
            <pc:sldMk cId="3511902193" sldId="395"/>
            <ac:spMk id="13" creationId="{43AAB364-EAB9-BD55-9276-5D5A12B77BE5}"/>
          </ac:spMkLst>
        </pc:spChg>
        <pc:spChg chg="add mod">
          <ac:chgData name="Robert Trueman" userId="8e610f215beb07b7" providerId="LiveId" clId="{1A3219B4-3E6C-4EAC-9AAB-BE5D109E4D75}" dt="2023-09-28T09:07:27.798" v="3963" actId="1076"/>
          <ac:spMkLst>
            <pc:docMk/>
            <pc:sldMk cId="3511902193" sldId="395"/>
            <ac:spMk id="20" creationId="{8E747946-D71E-12B7-E54B-5B1CF98C8F0F}"/>
          </ac:spMkLst>
        </pc:spChg>
        <pc:spChg chg="mod">
          <ac:chgData name="Robert Trueman" userId="8e610f215beb07b7" providerId="LiveId" clId="{1A3219B4-3E6C-4EAC-9AAB-BE5D109E4D75}" dt="2023-09-28T09:07:27.798" v="3963" actId="1076"/>
          <ac:spMkLst>
            <pc:docMk/>
            <pc:sldMk cId="3511902193" sldId="395"/>
            <ac:spMk id="27" creationId="{0B410BC6-D67D-6D7D-0E99-FADE5F2A0278}"/>
          </ac:spMkLst>
        </pc:spChg>
        <pc:spChg chg="mod">
          <ac:chgData name="Robert Trueman" userId="8e610f215beb07b7" providerId="LiveId" clId="{1A3219B4-3E6C-4EAC-9AAB-BE5D109E4D75}" dt="2023-09-28T08:38:27.705" v="2766" actId="12"/>
          <ac:spMkLst>
            <pc:docMk/>
            <pc:sldMk cId="3511902193" sldId="395"/>
            <ac:spMk id="31" creationId="{F7B85B0A-4072-D373-B535-83325E159567}"/>
          </ac:spMkLst>
        </pc:spChg>
        <pc:grpChg chg="mod">
          <ac:chgData name="Robert Trueman" userId="8e610f215beb07b7" providerId="LiveId" clId="{1A3219B4-3E6C-4EAC-9AAB-BE5D109E4D75}" dt="2023-09-28T09:07:27.798" v="3963" actId="1076"/>
          <ac:grpSpMkLst>
            <pc:docMk/>
            <pc:sldMk cId="3511902193" sldId="395"/>
            <ac:grpSpMk id="22" creationId="{E17DED33-18B2-217D-949A-2E4E7721E88F}"/>
          </ac:grpSpMkLst>
        </pc:grpChg>
        <pc:grpChg chg="mod">
          <ac:chgData name="Robert Trueman" userId="8e610f215beb07b7" providerId="LiveId" clId="{1A3219B4-3E6C-4EAC-9AAB-BE5D109E4D75}" dt="2023-09-28T09:07:27.798" v="3963" actId="1076"/>
          <ac:grpSpMkLst>
            <pc:docMk/>
            <pc:sldMk cId="3511902193" sldId="395"/>
            <ac:grpSpMk id="23" creationId="{5D925BD5-EF61-BDB0-7F1C-A8F0F274C641}"/>
          </ac:grpSpMkLst>
        </pc:grpChg>
        <pc:grpChg chg="mod">
          <ac:chgData name="Robert Trueman" userId="8e610f215beb07b7" providerId="LiveId" clId="{1A3219B4-3E6C-4EAC-9AAB-BE5D109E4D75}" dt="2023-09-28T09:07:27.798" v="3963" actId="1076"/>
          <ac:grpSpMkLst>
            <pc:docMk/>
            <pc:sldMk cId="3511902193" sldId="395"/>
            <ac:grpSpMk id="24" creationId="{BD35EECE-C974-C745-D917-76312EF10C12}"/>
          </ac:grpSpMkLst>
        </pc:grpChg>
      </pc:sldChg>
      <pc:sldChg chg="addSp modSp add mod modAnim">
        <pc:chgData name="Robert Trueman" userId="8e610f215beb07b7" providerId="LiveId" clId="{1A3219B4-3E6C-4EAC-9AAB-BE5D109E4D75}" dt="2023-09-28T17:09:08.473" v="16790" actId="207"/>
        <pc:sldMkLst>
          <pc:docMk/>
          <pc:sldMk cId="2619043340" sldId="396"/>
        </pc:sldMkLst>
        <pc:spChg chg="mod">
          <ac:chgData name="Robert Trueman" userId="8e610f215beb07b7" providerId="LiveId" clId="{1A3219B4-3E6C-4EAC-9AAB-BE5D109E4D75}" dt="2023-09-28T17:09:08.473" v="16790" actId="207"/>
          <ac:spMkLst>
            <pc:docMk/>
            <pc:sldMk cId="2619043340" sldId="396"/>
            <ac:spMk id="2" creationId="{5DC10DD6-DBBA-57CE-B190-2532693AD757}"/>
          </ac:spMkLst>
        </pc:spChg>
        <pc:spChg chg="add mod">
          <ac:chgData name="Robert Trueman" userId="8e610f215beb07b7" providerId="LiveId" clId="{1A3219B4-3E6C-4EAC-9AAB-BE5D109E4D75}" dt="2023-09-28T08:46:19.109" v="3218" actId="164"/>
          <ac:spMkLst>
            <pc:docMk/>
            <pc:sldMk cId="2619043340" sldId="396"/>
            <ac:spMk id="4" creationId="{9802C06E-732B-1CCF-4984-16A6B3E7281A}"/>
          </ac:spMkLst>
        </pc:spChg>
        <pc:spChg chg="mod">
          <ac:chgData name="Robert Trueman" userId="8e610f215beb07b7" providerId="LiveId" clId="{1A3219B4-3E6C-4EAC-9AAB-BE5D109E4D75}" dt="2023-09-28T08:39:46.585" v="2817" actId="20577"/>
          <ac:spMkLst>
            <pc:docMk/>
            <pc:sldMk cId="2619043340" sldId="396"/>
            <ac:spMk id="19" creationId="{DA6619EB-2677-3772-A3CA-0283B71D7801}"/>
          </ac:spMkLst>
        </pc:spChg>
        <pc:grpChg chg="add mod">
          <ac:chgData name="Robert Trueman" userId="8e610f215beb07b7" providerId="LiveId" clId="{1A3219B4-3E6C-4EAC-9AAB-BE5D109E4D75}" dt="2023-09-28T08:46:34.750" v="3219" actId="1076"/>
          <ac:grpSpMkLst>
            <pc:docMk/>
            <pc:sldMk cId="2619043340" sldId="396"/>
            <ac:grpSpMk id="5" creationId="{BED04DAE-589D-4FD7-19C3-B209B4CA95C2}"/>
          </ac:grpSpMkLst>
        </pc:grpChg>
        <pc:picChg chg="add mod">
          <ac:chgData name="Robert Trueman" userId="8e610f215beb07b7" providerId="LiveId" clId="{1A3219B4-3E6C-4EAC-9AAB-BE5D109E4D75}" dt="2023-09-28T08:46:19.109" v="3218" actId="164"/>
          <ac:picMkLst>
            <pc:docMk/>
            <pc:sldMk cId="2619043340" sldId="396"/>
            <ac:picMk id="3" creationId="{7671A9C0-E687-0FF8-9B20-25BED07BD38A}"/>
          </ac:picMkLst>
        </pc:picChg>
      </pc:sldChg>
      <pc:sldChg chg="addSp delSp modSp add mod delAnim modAnim">
        <pc:chgData name="Robert Trueman" userId="8e610f215beb07b7" providerId="LiveId" clId="{1A3219B4-3E6C-4EAC-9AAB-BE5D109E4D75}" dt="2023-09-28T09:18:17.192" v="4081"/>
        <pc:sldMkLst>
          <pc:docMk/>
          <pc:sldMk cId="3958400876" sldId="397"/>
        </pc:sldMkLst>
        <pc:spChg chg="del mod">
          <ac:chgData name="Robert Trueman" userId="8e610f215beb07b7" providerId="LiveId" clId="{1A3219B4-3E6C-4EAC-9AAB-BE5D109E4D75}" dt="2023-09-28T09:04:06.531" v="3789" actId="478"/>
          <ac:spMkLst>
            <pc:docMk/>
            <pc:sldMk cId="3958400876" sldId="397"/>
            <ac:spMk id="2" creationId="{5DC10DD6-DBBA-57CE-B190-2532693AD757}"/>
          </ac:spMkLst>
        </pc:spChg>
        <pc:spChg chg="del mod">
          <ac:chgData name="Robert Trueman" userId="8e610f215beb07b7" providerId="LiveId" clId="{1A3219B4-3E6C-4EAC-9AAB-BE5D109E4D75}" dt="2023-09-28T09:06:54.654" v="3961" actId="478"/>
          <ac:spMkLst>
            <pc:docMk/>
            <pc:sldMk cId="3958400876" sldId="397"/>
            <ac:spMk id="3" creationId="{4C1510D5-11FD-FB8C-6BEA-0163B3A147E3}"/>
          </ac:spMkLst>
        </pc:spChg>
        <pc:spChg chg="add mod">
          <ac:chgData name="Robert Trueman" userId="8e610f215beb07b7" providerId="LiveId" clId="{1A3219B4-3E6C-4EAC-9AAB-BE5D109E4D75}" dt="2023-09-28T09:09:39.394" v="4011" actId="1038"/>
          <ac:spMkLst>
            <pc:docMk/>
            <pc:sldMk cId="3958400876" sldId="397"/>
            <ac:spMk id="8" creationId="{DFCD57DA-5D86-BA4A-3F43-51FA649FF195}"/>
          </ac:spMkLst>
        </pc:spChg>
        <pc:spChg chg="add mod">
          <ac:chgData name="Robert Trueman" userId="8e610f215beb07b7" providerId="LiveId" clId="{1A3219B4-3E6C-4EAC-9AAB-BE5D109E4D75}" dt="2023-09-28T09:11:18.902" v="4025" actId="113"/>
          <ac:spMkLst>
            <pc:docMk/>
            <pc:sldMk cId="3958400876" sldId="397"/>
            <ac:spMk id="10" creationId="{EDDB4374-9751-F564-109A-1789DF7110E9}"/>
          </ac:spMkLst>
        </pc:spChg>
        <pc:spChg chg="add mod">
          <ac:chgData name="Robert Trueman" userId="8e610f215beb07b7" providerId="LiveId" clId="{1A3219B4-3E6C-4EAC-9AAB-BE5D109E4D75}" dt="2023-09-28T09:08:04.352" v="3966" actId="1076"/>
          <ac:spMkLst>
            <pc:docMk/>
            <pc:sldMk cId="3958400876" sldId="397"/>
            <ac:spMk id="11" creationId="{3F2C0231-0E2F-110A-2151-6D959A3F012C}"/>
          </ac:spMkLst>
        </pc:spChg>
        <pc:spChg chg="mod">
          <ac:chgData name="Robert Trueman" userId="8e610f215beb07b7" providerId="LiveId" clId="{1A3219B4-3E6C-4EAC-9AAB-BE5D109E4D75}" dt="2023-09-28T09:07:30.568" v="3964"/>
          <ac:spMkLst>
            <pc:docMk/>
            <pc:sldMk cId="3958400876" sldId="397"/>
            <ac:spMk id="13" creationId="{91789E9E-FD20-2024-EFC5-FB356DC4776E}"/>
          </ac:spMkLst>
        </pc:spChg>
        <pc:spChg chg="mod">
          <ac:chgData name="Robert Trueman" userId="8e610f215beb07b7" providerId="LiveId" clId="{1A3219B4-3E6C-4EAC-9AAB-BE5D109E4D75}" dt="2023-09-28T09:07:30.568" v="3964"/>
          <ac:spMkLst>
            <pc:docMk/>
            <pc:sldMk cId="3958400876" sldId="397"/>
            <ac:spMk id="15" creationId="{720A845A-DE9B-6BB2-70E9-2A19FD0839F5}"/>
          </ac:spMkLst>
        </pc:spChg>
        <pc:spChg chg="mod">
          <ac:chgData name="Robert Trueman" userId="8e610f215beb07b7" providerId="LiveId" clId="{1A3219B4-3E6C-4EAC-9AAB-BE5D109E4D75}" dt="2023-09-28T08:54:29.551" v="3238" actId="20577"/>
          <ac:spMkLst>
            <pc:docMk/>
            <pc:sldMk cId="3958400876" sldId="397"/>
            <ac:spMk id="19" creationId="{DA6619EB-2677-3772-A3CA-0283B71D7801}"/>
          </ac:spMkLst>
        </pc:spChg>
        <pc:spChg chg="del mod">
          <ac:chgData name="Robert Trueman" userId="8e610f215beb07b7" providerId="LiveId" clId="{1A3219B4-3E6C-4EAC-9AAB-BE5D109E4D75}" dt="2023-09-28T09:06:54.654" v="3961" actId="478"/>
          <ac:spMkLst>
            <pc:docMk/>
            <pc:sldMk cId="3958400876" sldId="397"/>
            <ac:spMk id="25" creationId="{84F178B6-3368-AF65-E4AA-D11A4FCD6FDD}"/>
          </ac:spMkLst>
        </pc:spChg>
        <pc:spChg chg="del mod">
          <ac:chgData name="Robert Trueman" userId="8e610f215beb07b7" providerId="LiveId" clId="{1A3219B4-3E6C-4EAC-9AAB-BE5D109E4D75}" dt="2023-09-28T09:06:57.505" v="3962" actId="478"/>
          <ac:spMkLst>
            <pc:docMk/>
            <pc:sldMk cId="3958400876" sldId="397"/>
            <ac:spMk id="26" creationId="{0C017D7A-8793-D998-7187-418901830512}"/>
          </ac:spMkLst>
        </pc:spChg>
        <pc:spChg chg="mod">
          <ac:chgData name="Robert Trueman" userId="8e610f215beb07b7" providerId="LiveId" clId="{1A3219B4-3E6C-4EAC-9AAB-BE5D109E4D75}" dt="2023-09-28T09:07:30.568" v="3964"/>
          <ac:spMkLst>
            <pc:docMk/>
            <pc:sldMk cId="3958400876" sldId="397"/>
            <ac:spMk id="27" creationId="{0966ED19-7402-E525-9797-A7000C9844F2}"/>
          </ac:spMkLst>
        </pc:spChg>
        <pc:spChg chg="mod">
          <ac:chgData name="Robert Trueman" userId="8e610f215beb07b7" providerId="LiveId" clId="{1A3219B4-3E6C-4EAC-9AAB-BE5D109E4D75}" dt="2023-09-28T09:07:30.568" v="3964"/>
          <ac:spMkLst>
            <pc:docMk/>
            <pc:sldMk cId="3958400876" sldId="397"/>
            <ac:spMk id="28" creationId="{1A06F0A7-5CCB-FCA3-963A-5704B6315667}"/>
          </ac:spMkLst>
        </pc:spChg>
        <pc:spChg chg="del mod">
          <ac:chgData name="Robert Trueman" userId="8e610f215beb07b7" providerId="LiveId" clId="{1A3219B4-3E6C-4EAC-9AAB-BE5D109E4D75}" dt="2023-09-28T09:06:54.654" v="3961" actId="478"/>
          <ac:spMkLst>
            <pc:docMk/>
            <pc:sldMk cId="3958400876" sldId="397"/>
            <ac:spMk id="29" creationId="{672D2D1A-7A44-B30C-9631-E5AD346AD2AE}"/>
          </ac:spMkLst>
        </pc:spChg>
        <pc:spChg chg="mod">
          <ac:chgData name="Robert Trueman" userId="8e610f215beb07b7" providerId="LiveId" clId="{1A3219B4-3E6C-4EAC-9AAB-BE5D109E4D75}" dt="2023-09-28T09:07:30.568" v="3964"/>
          <ac:spMkLst>
            <pc:docMk/>
            <pc:sldMk cId="3958400876" sldId="397"/>
            <ac:spMk id="30" creationId="{9525A2DB-F8F1-2EDA-EB2D-C570B7958B0A}"/>
          </ac:spMkLst>
        </pc:spChg>
        <pc:spChg chg="del">
          <ac:chgData name="Robert Trueman" userId="8e610f215beb07b7" providerId="LiveId" clId="{1A3219B4-3E6C-4EAC-9AAB-BE5D109E4D75}" dt="2023-09-28T08:54:45.760" v="3239" actId="478"/>
          <ac:spMkLst>
            <pc:docMk/>
            <pc:sldMk cId="3958400876" sldId="397"/>
            <ac:spMk id="31" creationId="{F7B85B0A-4072-D373-B535-83325E159567}"/>
          </ac:spMkLst>
        </pc:spChg>
        <pc:spChg chg="del">
          <ac:chgData name="Robert Trueman" userId="8e610f215beb07b7" providerId="LiveId" clId="{1A3219B4-3E6C-4EAC-9AAB-BE5D109E4D75}" dt="2023-09-28T08:54:17.834" v="3225" actId="478"/>
          <ac:spMkLst>
            <pc:docMk/>
            <pc:sldMk cId="3958400876" sldId="397"/>
            <ac:spMk id="32" creationId="{16B3407B-1CAC-0DCD-ED2B-CC404C1CA756}"/>
          </ac:spMkLst>
        </pc:spChg>
        <pc:spChg chg="del mod">
          <ac:chgData name="Robert Trueman" userId="8e610f215beb07b7" providerId="LiveId" clId="{1A3219B4-3E6C-4EAC-9AAB-BE5D109E4D75}" dt="2023-09-28T09:06:54.654" v="3961" actId="478"/>
          <ac:spMkLst>
            <pc:docMk/>
            <pc:sldMk cId="3958400876" sldId="397"/>
            <ac:spMk id="33" creationId="{FBBC1B7D-8713-A6F7-A8F8-54F9BE9C92CA}"/>
          </ac:spMkLst>
        </pc:spChg>
        <pc:spChg chg="del mod">
          <ac:chgData name="Robert Trueman" userId="8e610f215beb07b7" providerId="LiveId" clId="{1A3219B4-3E6C-4EAC-9AAB-BE5D109E4D75}" dt="2023-09-28T09:06:54.654" v="3961" actId="478"/>
          <ac:spMkLst>
            <pc:docMk/>
            <pc:sldMk cId="3958400876" sldId="397"/>
            <ac:spMk id="34" creationId="{BFF3924A-ABC5-F87E-E6A8-F4F3DA777471}"/>
          </ac:spMkLst>
        </pc:spChg>
        <pc:spChg chg="mod">
          <ac:chgData name="Robert Trueman" userId="8e610f215beb07b7" providerId="LiveId" clId="{1A3219B4-3E6C-4EAC-9AAB-BE5D109E4D75}" dt="2023-09-28T09:07:30.568" v="3964"/>
          <ac:spMkLst>
            <pc:docMk/>
            <pc:sldMk cId="3958400876" sldId="397"/>
            <ac:spMk id="36" creationId="{F7BFC854-8F85-D346-8A6E-81D242FC47FB}"/>
          </ac:spMkLst>
        </pc:spChg>
        <pc:spChg chg="mod">
          <ac:chgData name="Robert Trueman" userId="8e610f215beb07b7" providerId="LiveId" clId="{1A3219B4-3E6C-4EAC-9AAB-BE5D109E4D75}" dt="2023-09-28T09:07:30.568" v="3964"/>
          <ac:spMkLst>
            <pc:docMk/>
            <pc:sldMk cId="3958400876" sldId="397"/>
            <ac:spMk id="37" creationId="{E794CFB6-2203-6478-C896-6517D556DE61}"/>
          </ac:spMkLst>
        </pc:spChg>
        <pc:spChg chg="mod">
          <ac:chgData name="Robert Trueman" userId="8e610f215beb07b7" providerId="LiveId" clId="{1A3219B4-3E6C-4EAC-9AAB-BE5D109E4D75}" dt="2023-09-28T09:07:30.568" v="3964"/>
          <ac:spMkLst>
            <pc:docMk/>
            <pc:sldMk cId="3958400876" sldId="397"/>
            <ac:spMk id="38" creationId="{037802E2-5637-70FC-49A5-B4A0F1F3FABD}"/>
          </ac:spMkLst>
        </pc:spChg>
        <pc:spChg chg="mod">
          <ac:chgData name="Robert Trueman" userId="8e610f215beb07b7" providerId="LiveId" clId="{1A3219B4-3E6C-4EAC-9AAB-BE5D109E4D75}" dt="2023-09-28T09:07:30.568" v="3964"/>
          <ac:spMkLst>
            <pc:docMk/>
            <pc:sldMk cId="3958400876" sldId="397"/>
            <ac:spMk id="39" creationId="{A55D4AE2-0588-6294-65DF-97625B842F5E}"/>
          </ac:spMkLst>
        </pc:spChg>
        <pc:spChg chg="add mod">
          <ac:chgData name="Robert Trueman" userId="8e610f215beb07b7" providerId="LiveId" clId="{1A3219B4-3E6C-4EAC-9AAB-BE5D109E4D75}" dt="2023-09-28T09:08:04.352" v="3966" actId="1076"/>
          <ac:spMkLst>
            <pc:docMk/>
            <pc:sldMk cId="3958400876" sldId="397"/>
            <ac:spMk id="40" creationId="{7878233C-BD2C-909A-447C-5889BC1C0300}"/>
          </ac:spMkLst>
        </pc:spChg>
        <pc:spChg chg="add mod">
          <ac:chgData name="Robert Trueman" userId="8e610f215beb07b7" providerId="LiveId" clId="{1A3219B4-3E6C-4EAC-9AAB-BE5D109E4D75}" dt="2023-09-28T09:08:04.352" v="3966" actId="1076"/>
          <ac:spMkLst>
            <pc:docMk/>
            <pc:sldMk cId="3958400876" sldId="397"/>
            <ac:spMk id="41" creationId="{4B4EAAC6-BA4F-E991-02FE-409771E1EA11}"/>
          </ac:spMkLst>
        </pc:spChg>
        <pc:spChg chg="add mod">
          <ac:chgData name="Robert Trueman" userId="8e610f215beb07b7" providerId="LiveId" clId="{1A3219B4-3E6C-4EAC-9AAB-BE5D109E4D75}" dt="2023-09-28T09:08:04.352" v="3966" actId="1076"/>
          <ac:spMkLst>
            <pc:docMk/>
            <pc:sldMk cId="3958400876" sldId="397"/>
            <ac:spMk id="42" creationId="{D256C806-E288-B9DB-9C8D-0A9A9E310EFA}"/>
          </ac:spMkLst>
        </pc:spChg>
        <pc:spChg chg="add mod">
          <ac:chgData name="Robert Trueman" userId="8e610f215beb07b7" providerId="LiveId" clId="{1A3219B4-3E6C-4EAC-9AAB-BE5D109E4D75}" dt="2023-09-28T09:15:54.609" v="4072" actId="1035"/>
          <ac:spMkLst>
            <pc:docMk/>
            <pc:sldMk cId="3958400876" sldId="397"/>
            <ac:spMk id="43" creationId="{37A3FD53-E0DD-F474-6CB8-8E1851B71F66}"/>
          </ac:spMkLst>
        </pc:spChg>
        <pc:spChg chg="add mod">
          <ac:chgData name="Robert Trueman" userId="8e610f215beb07b7" providerId="LiveId" clId="{1A3219B4-3E6C-4EAC-9AAB-BE5D109E4D75}" dt="2023-09-28T09:08:04.352" v="3966" actId="1076"/>
          <ac:spMkLst>
            <pc:docMk/>
            <pc:sldMk cId="3958400876" sldId="397"/>
            <ac:spMk id="44" creationId="{0BB3E631-5B5F-9035-35EC-8DFC0C38BE5C}"/>
          </ac:spMkLst>
        </pc:spChg>
        <pc:spChg chg="add mod">
          <ac:chgData name="Robert Trueman" userId="8e610f215beb07b7" providerId="LiveId" clId="{1A3219B4-3E6C-4EAC-9AAB-BE5D109E4D75}" dt="2023-09-28T09:15:37.782" v="4071" actId="1035"/>
          <ac:spMkLst>
            <pc:docMk/>
            <pc:sldMk cId="3958400876" sldId="397"/>
            <ac:spMk id="45" creationId="{E060B942-2E56-6FFB-8EBD-6C9320CEB457}"/>
          </ac:spMkLst>
        </pc:spChg>
        <pc:spChg chg="add mod">
          <ac:chgData name="Robert Trueman" userId="8e610f215beb07b7" providerId="LiveId" clId="{1A3219B4-3E6C-4EAC-9AAB-BE5D109E4D75}" dt="2023-09-28T09:15:54.609" v="4072" actId="1035"/>
          <ac:spMkLst>
            <pc:docMk/>
            <pc:sldMk cId="3958400876" sldId="397"/>
            <ac:spMk id="46" creationId="{7D5A0FC7-6FB6-DC7D-04F6-764F411049A4}"/>
          </ac:spMkLst>
        </pc:spChg>
        <pc:grpChg chg="add mod">
          <ac:chgData name="Robert Trueman" userId="8e610f215beb07b7" providerId="LiveId" clId="{1A3219B4-3E6C-4EAC-9AAB-BE5D109E4D75}" dt="2023-09-28T09:08:04.352" v="3966" actId="1076"/>
          <ac:grpSpMkLst>
            <pc:docMk/>
            <pc:sldMk cId="3958400876" sldId="397"/>
            <ac:grpSpMk id="12" creationId="{35FD59E9-378C-A862-6D2C-F770B2FAC953}"/>
          </ac:grpSpMkLst>
        </pc:grpChg>
        <pc:grpChg chg="add mod">
          <ac:chgData name="Robert Trueman" userId="8e610f215beb07b7" providerId="LiveId" clId="{1A3219B4-3E6C-4EAC-9AAB-BE5D109E4D75}" dt="2023-09-28T09:08:04.352" v="3966" actId="1076"/>
          <ac:grpSpMkLst>
            <pc:docMk/>
            <pc:sldMk cId="3958400876" sldId="397"/>
            <ac:grpSpMk id="20" creationId="{81A6CE9C-27A3-3823-54CF-F35ABFCC1CDC}"/>
          </ac:grpSpMkLst>
        </pc:grpChg>
        <pc:grpChg chg="del mod">
          <ac:chgData name="Robert Trueman" userId="8e610f215beb07b7" providerId="LiveId" clId="{1A3219B4-3E6C-4EAC-9AAB-BE5D109E4D75}" dt="2023-09-28T09:06:54.654" v="3961" actId="478"/>
          <ac:grpSpMkLst>
            <pc:docMk/>
            <pc:sldMk cId="3958400876" sldId="397"/>
            <ac:grpSpMk id="22" creationId="{E17DED33-18B2-217D-949A-2E4E7721E88F}"/>
          </ac:grpSpMkLst>
        </pc:grpChg>
        <pc:grpChg chg="del mod">
          <ac:chgData name="Robert Trueman" userId="8e610f215beb07b7" providerId="LiveId" clId="{1A3219B4-3E6C-4EAC-9AAB-BE5D109E4D75}" dt="2023-09-28T09:06:54.654" v="3961" actId="478"/>
          <ac:grpSpMkLst>
            <pc:docMk/>
            <pc:sldMk cId="3958400876" sldId="397"/>
            <ac:grpSpMk id="23" creationId="{5D925BD5-EF61-BDB0-7F1C-A8F0F274C641}"/>
          </ac:grpSpMkLst>
        </pc:grpChg>
        <pc:grpChg chg="del mod">
          <ac:chgData name="Robert Trueman" userId="8e610f215beb07b7" providerId="LiveId" clId="{1A3219B4-3E6C-4EAC-9AAB-BE5D109E4D75}" dt="2023-09-28T09:06:54.654" v="3961" actId="478"/>
          <ac:grpSpMkLst>
            <pc:docMk/>
            <pc:sldMk cId="3958400876" sldId="397"/>
            <ac:grpSpMk id="24" creationId="{BD35EECE-C974-C745-D917-76312EF10C12}"/>
          </ac:grpSpMkLst>
        </pc:grpChg>
        <pc:grpChg chg="add mod">
          <ac:chgData name="Robert Trueman" userId="8e610f215beb07b7" providerId="LiveId" clId="{1A3219B4-3E6C-4EAC-9AAB-BE5D109E4D75}" dt="2023-09-28T09:08:04.352" v="3966" actId="1076"/>
          <ac:grpSpMkLst>
            <pc:docMk/>
            <pc:sldMk cId="3958400876" sldId="397"/>
            <ac:grpSpMk id="35" creationId="{E7DD1470-B970-2346-6416-2B015CFFE150}"/>
          </ac:grpSpMkLst>
        </pc:grpChg>
      </pc:sldChg>
      <pc:sldChg chg="addSp delSp modSp add mod delAnim modAnim">
        <pc:chgData name="Robert Trueman" userId="8e610f215beb07b7" providerId="LiveId" clId="{1A3219B4-3E6C-4EAC-9AAB-BE5D109E4D75}" dt="2023-10-17T12:11:43.803" v="33931"/>
        <pc:sldMkLst>
          <pc:docMk/>
          <pc:sldMk cId="3786241720" sldId="398"/>
        </pc:sldMkLst>
        <pc:spChg chg="add mod">
          <ac:chgData name="Robert Trueman" userId="8e610f215beb07b7" providerId="LiveId" clId="{1A3219B4-3E6C-4EAC-9AAB-BE5D109E4D75}" dt="2023-09-28T09:38:54.231" v="4511" actId="1076"/>
          <ac:spMkLst>
            <pc:docMk/>
            <pc:sldMk cId="3786241720" sldId="398"/>
            <ac:spMk id="2" creationId="{326CAC79-3260-7D32-14D9-26D694E207B3}"/>
          </ac:spMkLst>
        </pc:spChg>
        <pc:spChg chg="add mod">
          <ac:chgData name="Robert Trueman" userId="8e610f215beb07b7" providerId="LiveId" clId="{1A3219B4-3E6C-4EAC-9AAB-BE5D109E4D75}" dt="2023-09-28T09:47:38.904" v="4578" actId="1035"/>
          <ac:spMkLst>
            <pc:docMk/>
            <pc:sldMk cId="3786241720" sldId="398"/>
            <ac:spMk id="3" creationId="{673921F6-8A44-7CB1-05E9-40F805ACEACA}"/>
          </ac:spMkLst>
        </pc:spChg>
        <pc:spChg chg="add mod">
          <ac:chgData name="Robert Trueman" userId="8e610f215beb07b7" providerId="LiveId" clId="{1A3219B4-3E6C-4EAC-9AAB-BE5D109E4D75}" dt="2023-09-28T09:43:03.413" v="4543" actId="1035"/>
          <ac:spMkLst>
            <pc:docMk/>
            <pc:sldMk cId="3786241720" sldId="398"/>
            <ac:spMk id="4" creationId="{B5CF7747-DA18-F8C7-6E1F-5603F698D88F}"/>
          </ac:spMkLst>
        </pc:spChg>
        <pc:spChg chg="add mod">
          <ac:chgData name="Robert Trueman" userId="8e610f215beb07b7" providerId="LiveId" clId="{1A3219B4-3E6C-4EAC-9AAB-BE5D109E4D75}" dt="2023-09-28T09:43:03.413" v="4543" actId="1035"/>
          <ac:spMkLst>
            <pc:docMk/>
            <pc:sldMk cId="3786241720" sldId="398"/>
            <ac:spMk id="5" creationId="{9E693E17-06C2-898A-29FC-B1CB31A0F4BB}"/>
          </ac:spMkLst>
        </pc:spChg>
        <pc:spChg chg="mod">
          <ac:chgData name="Robert Trueman" userId="8e610f215beb07b7" providerId="LiveId" clId="{1A3219B4-3E6C-4EAC-9AAB-BE5D109E4D75}" dt="2023-09-28T09:20:43.282" v="4180" actId="1076"/>
          <ac:spMkLst>
            <pc:docMk/>
            <pc:sldMk cId="3786241720" sldId="398"/>
            <ac:spMk id="6" creationId="{8D1D6322-19BA-C414-E9C6-C464F6DCDFAC}"/>
          </ac:spMkLst>
        </pc:spChg>
        <pc:spChg chg="add del mod">
          <ac:chgData name="Robert Trueman" userId="8e610f215beb07b7" providerId="LiveId" clId="{1A3219B4-3E6C-4EAC-9AAB-BE5D109E4D75}" dt="2023-09-28T09:54:49.485" v="4613" actId="21"/>
          <ac:spMkLst>
            <pc:docMk/>
            <pc:sldMk cId="3786241720" sldId="398"/>
            <ac:spMk id="7" creationId="{AA103658-D776-DF83-B1C2-76ED1C3A8902}"/>
          </ac:spMkLst>
        </pc:spChg>
        <pc:spChg chg="mod">
          <ac:chgData name="Robert Trueman" userId="8e610f215beb07b7" providerId="LiveId" clId="{1A3219B4-3E6C-4EAC-9AAB-BE5D109E4D75}" dt="2023-09-28T09:38:54.231" v="4511" actId="1076"/>
          <ac:spMkLst>
            <pc:docMk/>
            <pc:sldMk cId="3786241720" sldId="398"/>
            <ac:spMk id="8" creationId="{DFCD57DA-5D86-BA4A-3F43-51FA649FF195}"/>
          </ac:spMkLst>
        </pc:spChg>
        <pc:spChg chg="add del mod">
          <ac:chgData name="Robert Trueman" userId="8e610f215beb07b7" providerId="LiveId" clId="{1A3219B4-3E6C-4EAC-9AAB-BE5D109E4D75}" dt="2023-09-28T09:54:57.948" v="4615"/>
          <ac:spMkLst>
            <pc:docMk/>
            <pc:sldMk cId="3786241720" sldId="398"/>
            <ac:spMk id="9" creationId="{EA981F01-38E8-69F2-9DC3-6E889CFA943E}"/>
          </ac:spMkLst>
        </pc:spChg>
        <pc:spChg chg="mod">
          <ac:chgData name="Robert Trueman" userId="8e610f215beb07b7" providerId="LiveId" clId="{1A3219B4-3E6C-4EAC-9AAB-BE5D109E4D75}" dt="2023-09-28T09:39:14.382" v="4517" actId="207"/>
          <ac:spMkLst>
            <pc:docMk/>
            <pc:sldMk cId="3786241720" sldId="398"/>
            <ac:spMk id="10" creationId="{EDDB4374-9751-F564-109A-1789DF7110E9}"/>
          </ac:spMkLst>
        </pc:spChg>
        <pc:spChg chg="mod">
          <ac:chgData name="Robert Trueman" userId="8e610f215beb07b7" providerId="LiveId" clId="{1A3219B4-3E6C-4EAC-9AAB-BE5D109E4D75}" dt="2023-09-28T09:38:54.231" v="4511" actId="1076"/>
          <ac:spMkLst>
            <pc:docMk/>
            <pc:sldMk cId="3786241720" sldId="398"/>
            <ac:spMk id="11" creationId="{3F2C0231-0E2F-110A-2151-6D959A3F012C}"/>
          </ac:spMkLst>
        </pc:spChg>
        <pc:spChg chg="add del mod ord">
          <ac:chgData name="Robert Trueman" userId="8e610f215beb07b7" providerId="LiveId" clId="{1A3219B4-3E6C-4EAC-9AAB-BE5D109E4D75}" dt="2023-09-28T09:56:28.665" v="4630" actId="21"/>
          <ac:spMkLst>
            <pc:docMk/>
            <pc:sldMk cId="3786241720" sldId="398"/>
            <ac:spMk id="14" creationId="{D3EAA379-BE51-EFBB-64B9-F9B7A06C7453}"/>
          </ac:spMkLst>
        </pc:spChg>
        <pc:spChg chg="add mod">
          <ac:chgData name="Robert Trueman" userId="8e610f215beb07b7" providerId="LiveId" clId="{1A3219B4-3E6C-4EAC-9AAB-BE5D109E4D75}" dt="2023-09-28T09:56:45.169" v="4632"/>
          <ac:spMkLst>
            <pc:docMk/>
            <pc:sldMk cId="3786241720" sldId="398"/>
            <ac:spMk id="16" creationId="{ACE31D48-B680-B054-6A33-7D20019463AA}"/>
          </ac:spMkLst>
        </pc:spChg>
        <pc:spChg chg="add mod">
          <ac:chgData name="Robert Trueman" userId="8e610f215beb07b7" providerId="LiveId" clId="{1A3219B4-3E6C-4EAC-9AAB-BE5D109E4D75}" dt="2023-09-28T09:58:30.829" v="4676" actId="1076"/>
          <ac:spMkLst>
            <pc:docMk/>
            <pc:sldMk cId="3786241720" sldId="398"/>
            <ac:spMk id="17" creationId="{3033EC02-330E-98F1-CB81-D5B6E59F946C}"/>
          </ac:spMkLst>
        </pc:spChg>
        <pc:spChg chg="mod">
          <ac:chgData name="Robert Trueman" userId="8e610f215beb07b7" providerId="LiveId" clId="{1A3219B4-3E6C-4EAC-9AAB-BE5D109E4D75}" dt="2023-09-28T09:57:38.324" v="4653" actId="20577"/>
          <ac:spMkLst>
            <pc:docMk/>
            <pc:sldMk cId="3786241720" sldId="398"/>
            <ac:spMk id="19" creationId="{DA6619EB-2677-3772-A3CA-0283B71D7801}"/>
          </ac:spMkLst>
        </pc:spChg>
        <pc:spChg chg="mod">
          <ac:chgData name="Robert Trueman" userId="8e610f215beb07b7" providerId="LiveId" clId="{1A3219B4-3E6C-4EAC-9AAB-BE5D109E4D75}" dt="2023-09-28T09:38:54.231" v="4511" actId="1076"/>
          <ac:spMkLst>
            <pc:docMk/>
            <pc:sldMk cId="3786241720" sldId="398"/>
            <ac:spMk id="40" creationId="{7878233C-BD2C-909A-447C-5889BC1C0300}"/>
          </ac:spMkLst>
        </pc:spChg>
        <pc:spChg chg="mod">
          <ac:chgData name="Robert Trueman" userId="8e610f215beb07b7" providerId="LiveId" clId="{1A3219B4-3E6C-4EAC-9AAB-BE5D109E4D75}" dt="2023-09-28T09:38:54.231" v="4511" actId="1076"/>
          <ac:spMkLst>
            <pc:docMk/>
            <pc:sldMk cId="3786241720" sldId="398"/>
            <ac:spMk id="41" creationId="{4B4EAAC6-BA4F-E991-02FE-409771E1EA11}"/>
          </ac:spMkLst>
        </pc:spChg>
        <pc:spChg chg="mod">
          <ac:chgData name="Robert Trueman" userId="8e610f215beb07b7" providerId="LiveId" clId="{1A3219B4-3E6C-4EAC-9AAB-BE5D109E4D75}" dt="2023-09-28T09:38:54.231" v="4511" actId="1076"/>
          <ac:spMkLst>
            <pc:docMk/>
            <pc:sldMk cId="3786241720" sldId="398"/>
            <ac:spMk id="42" creationId="{D256C806-E288-B9DB-9C8D-0A9A9E310EFA}"/>
          </ac:spMkLst>
        </pc:spChg>
        <pc:spChg chg="mod">
          <ac:chgData name="Robert Trueman" userId="8e610f215beb07b7" providerId="LiveId" clId="{1A3219B4-3E6C-4EAC-9AAB-BE5D109E4D75}" dt="2023-09-28T09:38:54.231" v="4511" actId="1076"/>
          <ac:spMkLst>
            <pc:docMk/>
            <pc:sldMk cId="3786241720" sldId="398"/>
            <ac:spMk id="43" creationId="{37A3FD53-E0DD-F474-6CB8-8E1851B71F66}"/>
          </ac:spMkLst>
        </pc:spChg>
        <pc:spChg chg="mod">
          <ac:chgData name="Robert Trueman" userId="8e610f215beb07b7" providerId="LiveId" clId="{1A3219B4-3E6C-4EAC-9AAB-BE5D109E4D75}" dt="2023-09-28T09:38:54.231" v="4511" actId="1076"/>
          <ac:spMkLst>
            <pc:docMk/>
            <pc:sldMk cId="3786241720" sldId="398"/>
            <ac:spMk id="44" creationId="{0BB3E631-5B5F-9035-35EC-8DFC0C38BE5C}"/>
          </ac:spMkLst>
        </pc:spChg>
        <pc:spChg chg="del">
          <ac:chgData name="Robert Trueman" userId="8e610f215beb07b7" providerId="LiveId" clId="{1A3219B4-3E6C-4EAC-9AAB-BE5D109E4D75}" dt="2023-09-28T09:19:33.253" v="4087" actId="478"/>
          <ac:spMkLst>
            <pc:docMk/>
            <pc:sldMk cId="3786241720" sldId="398"/>
            <ac:spMk id="45" creationId="{E060B942-2E56-6FFB-8EBD-6C9320CEB457}"/>
          </ac:spMkLst>
        </pc:spChg>
        <pc:spChg chg="del">
          <ac:chgData name="Robert Trueman" userId="8e610f215beb07b7" providerId="LiveId" clId="{1A3219B4-3E6C-4EAC-9AAB-BE5D109E4D75}" dt="2023-09-28T09:19:31.392" v="4086" actId="478"/>
          <ac:spMkLst>
            <pc:docMk/>
            <pc:sldMk cId="3786241720" sldId="398"/>
            <ac:spMk id="46" creationId="{7D5A0FC7-6FB6-DC7D-04F6-764F411049A4}"/>
          </ac:spMkLst>
        </pc:spChg>
        <pc:grpChg chg="mod">
          <ac:chgData name="Robert Trueman" userId="8e610f215beb07b7" providerId="LiveId" clId="{1A3219B4-3E6C-4EAC-9AAB-BE5D109E4D75}" dt="2023-09-28T09:38:54.231" v="4511" actId="1076"/>
          <ac:grpSpMkLst>
            <pc:docMk/>
            <pc:sldMk cId="3786241720" sldId="398"/>
            <ac:grpSpMk id="12" creationId="{35FD59E9-378C-A862-6D2C-F770B2FAC953}"/>
          </ac:grpSpMkLst>
        </pc:grpChg>
        <pc:grpChg chg="mod">
          <ac:chgData name="Robert Trueman" userId="8e610f215beb07b7" providerId="LiveId" clId="{1A3219B4-3E6C-4EAC-9AAB-BE5D109E4D75}" dt="2023-09-28T09:38:54.231" v="4511" actId="1076"/>
          <ac:grpSpMkLst>
            <pc:docMk/>
            <pc:sldMk cId="3786241720" sldId="398"/>
            <ac:grpSpMk id="20" creationId="{81A6CE9C-27A3-3823-54CF-F35ABFCC1CDC}"/>
          </ac:grpSpMkLst>
        </pc:grpChg>
        <pc:grpChg chg="mod">
          <ac:chgData name="Robert Trueman" userId="8e610f215beb07b7" providerId="LiveId" clId="{1A3219B4-3E6C-4EAC-9AAB-BE5D109E4D75}" dt="2023-09-28T09:38:54.231" v="4511" actId="1076"/>
          <ac:grpSpMkLst>
            <pc:docMk/>
            <pc:sldMk cId="3786241720" sldId="398"/>
            <ac:grpSpMk id="35" creationId="{E7DD1470-B970-2346-6416-2B015CFFE150}"/>
          </ac:grpSpMkLst>
        </pc:grpChg>
      </pc:sldChg>
      <pc:sldChg chg="addSp delSp modSp add mod modAnim">
        <pc:chgData name="Robert Trueman" userId="8e610f215beb07b7" providerId="LiveId" clId="{1A3219B4-3E6C-4EAC-9AAB-BE5D109E4D75}" dt="2023-09-28T14:54:49.389" v="13372" actId="14100"/>
        <pc:sldMkLst>
          <pc:docMk/>
          <pc:sldMk cId="1679521912" sldId="399"/>
        </pc:sldMkLst>
        <pc:spChg chg="mod">
          <ac:chgData name="Robert Trueman" userId="8e610f215beb07b7" providerId="LiveId" clId="{1A3219B4-3E6C-4EAC-9AAB-BE5D109E4D75}" dt="2023-09-28T14:54:49.389" v="13372" actId="14100"/>
          <ac:spMkLst>
            <pc:docMk/>
            <pc:sldMk cId="1679521912" sldId="399"/>
            <ac:spMk id="3" creationId="{673921F6-8A44-7CB1-05E9-40F805ACEACA}"/>
          </ac:spMkLst>
        </pc:spChg>
        <pc:spChg chg="add mod">
          <ac:chgData name="Robert Trueman" userId="8e610f215beb07b7" providerId="LiveId" clId="{1A3219B4-3E6C-4EAC-9AAB-BE5D109E4D75}" dt="2023-09-28T10:19:16.475" v="4870" actId="1035"/>
          <ac:spMkLst>
            <pc:docMk/>
            <pc:sldMk cId="1679521912" sldId="399"/>
            <ac:spMk id="7" creationId="{2C5E7C97-BC8C-B5C8-2672-012D5C77FF12}"/>
          </ac:spMkLst>
        </pc:spChg>
        <pc:spChg chg="mod">
          <ac:chgData name="Robert Trueman" userId="8e610f215beb07b7" providerId="LiveId" clId="{1A3219B4-3E6C-4EAC-9AAB-BE5D109E4D75}" dt="2023-09-28T09:57:45.226" v="4671" actId="20577"/>
          <ac:spMkLst>
            <pc:docMk/>
            <pc:sldMk cId="1679521912" sldId="399"/>
            <ac:spMk id="19" creationId="{DA6619EB-2677-3772-A3CA-0283B71D7801}"/>
          </ac:spMkLst>
        </pc:spChg>
        <pc:spChg chg="mod">
          <ac:chgData name="Robert Trueman" userId="8e610f215beb07b7" providerId="LiveId" clId="{1A3219B4-3E6C-4EAC-9AAB-BE5D109E4D75}" dt="2023-09-28T09:53:44.991" v="4606" actId="1035"/>
          <ac:spMkLst>
            <pc:docMk/>
            <pc:sldMk cId="1679521912" sldId="399"/>
            <ac:spMk id="43" creationId="{37A3FD53-E0DD-F474-6CB8-8E1851B71F66}"/>
          </ac:spMkLst>
        </pc:spChg>
        <pc:spChg chg="del">
          <ac:chgData name="Robert Trueman" userId="8e610f215beb07b7" providerId="LiveId" clId="{1A3219B4-3E6C-4EAC-9AAB-BE5D109E4D75}" dt="2023-09-28T09:48:08.398" v="4581" actId="478"/>
          <ac:spMkLst>
            <pc:docMk/>
            <pc:sldMk cId="1679521912" sldId="399"/>
            <ac:spMk id="44" creationId="{0BB3E631-5B5F-9035-35EC-8DFC0C38BE5C}"/>
          </ac:spMkLst>
        </pc:spChg>
      </pc:sldChg>
      <pc:sldChg chg="modSp add mod modAnim">
        <pc:chgData name="Robert Trueman" userId="8e610f215beb07b7" providerId="LiveId" clId="{1A3219B4-3E6C-4EAC-9AAB-BE5D109E4D75}" dt="2023-09-28T10:37:48.854" v="5950"/>
        <pc:sldMkLst>
          <pc:docMk/>
          <pc:sldMk cId="2884315389" sldId="400"/>
        </pc:sldMkLst>
        <pc:spChg chg="mod">
          <ac:chgData name="Robert Trueman" userId="8e610f215beb07b7" providerId="LiveId" clId="{1A3219B4-3E6C-4EAC-9AAB-BE5D109E4D75}" dt="2023-09-28T10:37:37.220" v="5948" actId="207"/>
          <ac:spMkLst>
            <pc:docMk/>
            <pc:sldMk cId="2884315389" sldId="400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8T09:59:34.687" v="4703" actId="20577"/>
          <ac:spMkLst>
            <pc:docMk/>
            <pc:sldMk cId="2884315389" sldId="400"/>
            <ac:spMk id="19" creationId="{DA6619EB-2677-3772-A3CA-0283B71D7801}"/>
          </ac:spMkLst>
        </pc:spChg>
      </pc:sldChg>
      <pc:sldChg chg="addSp modSp add mod modAnim">
        <pc:chgData name="Robert Trueman" userId="8e610f215beb07b7" providerId="LiveId" clId="{1A3219B4-3E6C-4EAC-9AAB-BE5D109E4D75}" dt="2023-09-28T10:46:50.907" v="6511" actId="1076"/>
        <pc:sldMkLst>
          <pc:docMk/>
          <pc:sldMk cId="3656600829" sldId="401"/>
        </pc:sldMkLst>
        <pc:spChg chg="mod">
          <ac:chgData name="Robert Trueman" userId="8e610f215beb07b7" providerId="LiveId" clId="{1A3219B4-3E6C-4EAC-9AAB-BE5D109E4D75}" dt="2023-09-28T10:45:12.627" v="6492" actId="12"/>
          <ac:spMkLst>
            <pc:docMk/>
            <pc:sldMk cId="3656600829" sldId="401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8T10:38:28.675" v="5973" actId="20577"/>
          <ac:spMkLst>
            <pc:docMk/>
            <pc:sldMk cId="3656600829" sldId="401"/>
            <ac:spMk id="19" creationId="{DA6619EB-2677-3772-A3CA-0283B71D7801}"/>
          </ac:spMkLst>
        </pc:spChg>
        <pc:picChg chg="add mod modCrop">
          <ac:chgData name="Robert Trueman" userId="8e610f215beb07b7" providerId="LiveId" clId="{1A3219B4-3E6C-4EAC-9AAB-BE5D109E4D75}" dt="2023-09-28T10:46:50.907" v="6511" actId="1076"/>
          <ac:picMkLst>
            <pc:docMk/>
            <pc:sldMk cId="3656600829" sldId="401"/>
            <ac:picMk id="4" creationId="{77E506FE-B399-1D1E-E30A-0ADC73F9C2E6}"/>
          </ac:picMkLst>
        </pc:picChg>
      </pc:sldChg>
      <pc:sldChg chg="addSp modSp add mod modAnim">
        <pc:chgData name="Robert Trueman" userId="8e610f215beb07b7" providerId="LiveId" clId="{1A3219B4-3E6C-4EAC-9AAB-BE5D109E4D75}" dt="2023-10-18T08:23:39.710" v="34020" actId="20577"/>
        <pc:sldMkLst>
          <pc:docMk/>
          <pc:sldMk cId="3422403260" sldId="402"/>
        </pc:sldMkLst>
        <pc:spChg chg="mod">
          <ac:chgData name="Robert Trueman" userId="8e610f215beb07b7" providerId="LiveId" clId="{1A3219B4-3E6C-4EAC-9AAB-BE5D109E4D75}" dt="2023-10-18T08:23:39.710" v="34020" actId="20577"/>
          <ac:spMkLst>
            <pc:docMk/>
            <pc:sldMk cId="3422403260" sldId="402"/>
            <ac:spMk id="2" creationId="{5DC10DD6-DBBA-57CE-B190-2532693AD757}"/>
          </ac:spMkLst>
        </pc:spChg>
        <pc:spChg chg="add mod">
          <ac:chgData name="Robert Trueman" userId="8e610f215beb07b7" providerId="LiveId" clId="{1A3219B4-3E6C-4EAC-9AAB-BE5D109E4D75}" dt="2023-09-28T13:08:50.396" v="7541" actId="20577"/>
          <ac:spMkLst>
            <pc:docMk/>
            <pc:sldMk cId="3422403260" sldId="402"/>
            <ac:spMk id="4" creationId="{F3C43007-EBD8-97A2-7B91-FCEAD44EC4F5}"/>
          </ac:spMkLst>
        </pc:spChg>
        <pc:spChg chg="ord">
          <ac:chgData name="Robert Trueman" userId="8e610f215beb07b7" providerId="LiveId" clId="{1A3219B4-3E6C-4EAC-9AAB-BE5D109E4D75}" dt="2023-09-28T13:07:07.928" v="7482" actId="167"/>
          <ac:spMkLst>
            <pc:docMk/>
            <pc:sldMk cId="3422403260" sldId="402"/>
            <ac:spMk id="6" creationId="{8D1D6322-19BA-C414-E9C6-C464F6DCDFAC}"/>
          </ac:spMkLst>
        </pc:spChg>
        <pc:spChg chg="mod">
          <ac:chgData name="Robert Trueman" userId="8e610f215beb07b7" providerId="LiveId" clId="{1A3219B4-3E6C-4EAC-9AAB-BE5D109E4D75}" dt="2023-09-28T12:53:48.101" v="6548" actId="20577"/>
          <ac:spMkLst>
            <pc:docMk/>
            <pc:sldMk cId="3422403260" sldId="402"/>
            <ac:spMk id="19" creationId="{DA6619EB-2677-3772-A3CA-0283B71D7801}"/>
          </ac:spMkLst>
        </pc:spChg>
        <pc:picChg chg="add mod ord">
          <ac:chgData name="Robert Trueman" userId="8e610f215beb07b7" providerId="LiveId" clId="{1A3219B4-3E6C-4EAC-9AAB-BE5D109E4D75}" dt="2023-09-28T13:07:34.972" v="7507" actId="167"/>
          <ac:picMkLst>
            <pc:docMk/>
            <pc:sldMk cId="3422403260" sldId="402"/>
            <ac:picMk id="3" creationId="{9F277EAE-011A-7E21-4776-02000E625214}"/>
          </ac:picMkLst>
        </pc:picChg>
      </pc:sldChg>
      <pc:sldChg chg="addSp modSp add mod modAnim">
        <pc:chgData name="Robert Trueman" userId="8e610f215beb07b7" providerId="LiveId" clId="{1A3219B4-3E6C-4EAC-9AAB-BE5D109E4D75}" dt="2023-10-17T15:05:16.209" v="33998" actId="1076"/>
        <pc:sldMkLst>
          <pc:docMk/>
          <pc:sldMk cId="3956180454" sldId="403"/>
        </pc:sldMkLst>
        <pc:spChg chg="mod">
          <ac:chgData name="Robert Trueman" userId="8e610f215beb07b7" providerId="LiveId" clId="{1A3219B4-3E6C-4EAC-9AAB-BE5D109E4D75}" dt="2023-09-28T13:15:38.012" v="8128" actId="20577"/>
          <ac:spMkLst>
            <pc:docMk/>
            <pc:sldMk cId="3956180454" sldId="403"/>
            <ac:spMk id="2" creationId="{5DC10DD6-DBBA-57CE-B190-2532693AD757}"/>
          </ac:spMkLst>
        </pc:spChg>
        <pc:spChg chg="add mod">
          <ac:chgData name="Robert Trueman" userId="8e610f215beb07b7" providerId="LiveId" clId="{1A3219B4-3E6C-4EAC-9AAB-BE5D109E4D75}" dt="2023-10-17T15:05:16.209" v="33998" actId="1076"/>
          <ac:spMkLst>
            <pc:docMk/>
            <pc:sldMk cId="3956180454" sldId="403"/>
            <ac:spMk id="3" creationId="{0BC2D3CB-BF5C-C961-E187-5D3618E02AF4}"/>
          </ac:spMkLst>
        </pc:spChg>
        <pc:spChg chg="mod">
          <ac:chgData name="Robert Trueman" userId="8e610f215beb07b7" providerId="LiveId" clId="{1A3219B4-3E6C-4EAC-9AAB-BE5D109E4D75}" dt="2023-09-28T13:09:07.706" v="7569" actId="20577"/>
          <ac:spMkLst>
            <pc:docMk/>
            <pc:sldMk cId="3956180454" sldId="403"/>
            <ac:spMk id="19" creationId="{DA6619EB-2677-3772-A3CA-0283B71D7801}"/>
          </ac:spMkLst>
        </pc:spChg>
      </pc:sldChg>
      <pc:sldChg chg="addSp delSp modSp add mod modAnim">
        <pc:chgData name="Robert Trueman" userId="8e610f215beb07b7" providerId="LiveId" clId="{1A3219B4-3E6C-4EAC-9AAB-BE5D109E4D75}" dt="2023-09-28T14:19:46.370" v="10062" actId="207"/>
        <pc:sldMkLst>
          <pc:docMk/>
          <pc:sldMk cId="2083921351" sldId="404"/>
        </pc:sldMkLst>
        <pc:spChg chg="mod">
          <ac:chgData name="Robert Trueman" userId="8e610f215beb07b7" providerId="LiveId" clId="{1A3219B4-3E6C-4EAC-9AAB-BE5D109E4D75}" dt="2023-09-28T14:19:25.717" v="10058" actId="207"/>
          <ac:spMkLst>
            <pc:docMk/>
            <pc:sldMk cId="2083921351" sldId="404"/>
            <ac:spMk id="2" creationId="{5DC10DD6-DBBA-57CE-B190-2532693AD757}"/>
          </ac:spMkLst>
        </pc:spChg>
        <pc:spChg chg="add del mod">
          <ac:chgData name="Robert Trueman" userId="8e610f215beb07b7" providerId="LiveId" clId="{1A3219B4-3E6C-4EAC-9AAB-BE5D109E4D75}" dt="2023-09-28T14:17:47.129" v="10026" actId="21"/>
          <ac:spMkLst>
            <pc:docMk/>
            <pc:sldMk cId="2083921351" sldId="404"/>
            <ac:spMk id="5" creationId="{3572143B-AE91-6FFC-471D-E21DC1216E4C}"/>
          </ac:spMkLst>
        </pc:spChg>
        <pc:spChg chg="add mod">
          <ac:chgData name="Robert Trueman" userId="8e610f215beb07b7" providerId="LiveId" clId="{1A3219B4-3E6C-4EAC-9AAB-BE5D109E4D75}" dt="2023-09-28T14:19:46.370" v="10062" actId="207"/>
          <ac:spMkLst>
            <pc:docMk/>
            <pc:sldMk cId="2083921351" sldId="404"/>
            <ac:spMk id="7" creationId="{6FDD83EC-508C-DCDE-F78C-C3359229597E}"/>
          </ac:spMkLst>
        </pc:spChg>
        <pc:spChg chg="mod">
          <ac:chgData name="Robert Trueman" userId="8e610f215beb07b7" providerId="LiveId" clId="{1A3219B4-3E6C-4EAC-9AAB-BE5D109E4D75}" dt="2023-09-28T13:18:27.458" v="8186" actId="20577"/>
          <ac:spMkLst>
            <pc:docMk/>
            <pc:sldMk cId="2083921351" sldId="404"/>
            <ac:spMk id="19" creationId="{DA6619EB-2677-3772-A3CA-0283B71D7801}"/>
          </ac:spMkLst>
        </pc:spChg>
        <pc:picChg chg="add mod">
          <ac:chgData name="Robert Trueman" userId="8e610f215beb07b7" providerId="LiveId" clId="{1A3219B4-3E6C-4EAC-9AAB-BE5D109E4D75}" dt="2023-09-28T14:18:08.898" v="10029" actId="1076"/>
          <ac:picMkLst>
            <pc:docMk/>
            <pc:sldMk cId="2083921351" sldId="404"/>
            <ac:picMk id="4" creationId="{EE7CBFF7-BDB9-2B17-80E9-69CB467788BA}"/>
          </ac:picMkLst>
        </pc:picChg>
      </pc:sldChg>
      <pc:sldChg chg="modSp add mod modAnim">
        <pc:chgData name="Robert Trueman" userId="8e610f215beb07b7" providerId="LiveId" clId="{1A3219B4-3E6C-4EAC-9AAB-BE5D109E4D75}" dt="2023-10-17T12:16:00.080" v="33961" actId="20577"/>
        <pc:sldMkLst>
          <pc:docMk/>
          <pc:sldMk cId="433175793" sldId="405"/>
        </pc:sldMkLst>
        <pc:spChg chg="mod">
          <ac:chgData name="Robert Trueman" userId="8e610f215beb07b7" providerId="LiveId" clId="{1A3219B4-3E6C-4EAC-9AAB-BE5D109E4D75}" dt="2023-10-17T12:16:00.080" v="33961" actId="20577"/>
          <ac:spMkLst>
            <pc:docMk/>
            <pc:sldMk cId="433175793" sldId="405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8T14:32:21.459" v="12434" actId="20577"/>
          <ac:spMkLst>
            <pc:docMk/>
            <pc:sldMk cId="433175793" sldId="405"/>
            <ac:spMk id="19" creationId="{DA6619EB-2677-3772-A3CA-0283B71D7801}"/>
          </ac:spMkLst>
        </pc:spChg>
      </pc:sldChg>
      <pc:sldChg chg="addSp delSp modSp add mod delAnim modAnim">
        <pc:chgData name="Robert Trueman" userId="8e610f215beb07b7" providerId="LiveId" clId="{1A3219B4-3E6C-4EAC-9AAB-BE5D109E4D75}" dt="2023-09-28T14:52:24.730" v="13349"/>
        <pc:sldMkLst>
          <pc:docMk/>
          <pc:sldMk cId="4061776265" sldId="406"/>
        </pc:sldMkLst>
        <pc:spChg chg="mod">
          <ac:chgData name="Robert Trueman" userId="8e610f215beb07b7" providerId="LiveId" clId="{1A3219B4-3E6C-4EAC-9AAB-BE5D109E4D75}" dt="2023-09-28T14:46:32.705" v="13278" actId="1076"/>
          <ac:spMkLst>
            <pc:docMk/>
            <pc:sldMk cId="4061776265" sldId="406"/>
            <ac:spMk id="2" creationId="{5DC10DD6-DBBA-57CE-B190-2532693AD757}"/>
          </ac:spMkLst>
        </pc:spChg>
        <pc:spChg chg="add del mod">
          <ac:chgData name="Robert Trueman" userId="8e610f215beb07b7" providerId="LiveId" clId="{1A3219B4-3E6C-4EAC-9AAB-BE5D109E4D75}" dt="2023-09-28T14:40:05.950" v="13114"/>
          <ac:spMkLst>
            <pc:docMk/>
            <pc:sldMk cId="4061776265" sldId="406"/>
            <ac:spMk id="3" creationId="{5EE64086-94BA-DB07-7CA4-2EC8C46494C3}"/>
          </ac:spMkLst>
        </pc:spChg>
        <pc:spChg chg="add mod">
          <ac:chgData name="Robert Trueman" userId="8e610f215beb07b7" providerId="LiveId" clId="{1A3219B4-3E6C-4EAC-9AAB-BE5D109E4D75}" dt="2023-09-28T14:50:21.523" v="13321" actId="1076"/>
          <ac:spMkLst>
            <pc:docMk/>
            <pc:sldMk cId="4061776265" sldId="406"/>
            <ac:spMk id="4" creationId="{C6ABA5D7-C12C-7CDC-246A-61775EA5D66F}"/>
          </ac:spMkLst>
        </pc:spChg>
        <pc:spChg chg="add mod">
          <ac:chgData name="Robert Trueman" userId="8e610f215beb07b7" providerId="LiveId" clId="{1A3219B4-3E6C-4EAC-9AAB-BE5D109E4D75}" dt="2023-09-28T14:50:21.523" v="13321" actId="1076"/>
          <ac:spMkLst>
            <pc:docMk/>
            <pc:sldMk cId="4061776265" sldId="406"/>
            <ac:spMk id="5" creationId="{E4314A59-35A8-2462-A5C2-1DE1ED7DFE91}"/>
          </ac:spMkLst>
        </pc:spChg>
        <pc:spChg chg="mod">
          <ac:chgData name="Robert Trueman" userId="8e610f215beb07b7" providerId="LiveId" clId="{1A3219B4-3E6C-4EAC-9AAB-BE5D109E4D75}" dt="2023-09-28T14:41:35.016" v="13136"/>
          <ac:spMkLst>
            <pc:docMk/>
            <pc:sldMk cId="4061776265" sldId="406"/>
            <ac:spMk id="8" creationId="{8F804683-5952-7C7B-4B5B-BF4B996D7685}"/>
          </ac:spMkLst>
        </pc:spChg>
        <pc:spChg chg="mod">
          <ac:chgData name="Robert Trueman" userId="8e610f215beb07b7" providerId="LiveId" clId="{1A3219B4-3E6C-4EAC-9AAB-BE5D109E4D75}" dt="2023-09-28T14:41:35.016" v="13136"/>
          <ac:spMkLst>
            <pc:docMk/>
            <pc:sldMk cId="4061776265" sldId="406"/>
            <ac:spMk id="9" creationId="{A2C31A52-47F7-5273-9709-D5843962215E}"/>
          </ac:spMkLst>
        </pc:spChg>
        <pc:spChg chg="mod">
          <ac:chgData name="Robert Trueman" userId="8e610f215beb07b7" providerId="LiveId" clId="{1A3219B4-3E6C-4EAC-9AAB-BE5D109E4D75}" dt="2023-09-28T14:41:35.016" v="13136"/>
          <ac:spMkLst>
            <pc:docMk/>
            <pc:sldMk cId="4061776265" sldId="406"/>
            <ac:spMk id="11" creationId="{F66F9FB7-F8D9-D384-6A1B-DB1047B8D2D4}"/>
          </ac:spMkLst>
        </pc:spChg>
        <pc:spChg chg="mod">
          <ac:chgData name="Robert Trueman" userId="8e610f215beb07b7" providerId="LiveId" clId="{1A3219B4-3E6C-4EAC-9AAB-BE5D109E4D75}" dt="2023-09-28T14:41:35.016" v="13136"/>
          <ac:spMkLst>
            <pc:docMk/>
            <pc:sldMk cId="4061776265" sldId="406"/>
            <ac:spMk id="12" creationId="{18188A96-A11F-A1A4-8A03-A48073519A25}"/>
          </ac:spMkLst>
        </pc:spChg>
        <pc:spChg chg="mod">
          <ac:chgData name="Robert Trueman" userId="8e610f215beb07b7" providerId="LiveId" clId="{1A3219B4-3E6C-4EAC-9AAB-BE5D109E4D75}" dt="2023-09-28T14:41:35.016" v="13136"/>
          <ac:spMkLst>
            <pc:docMk/>
            <pc:sldMk cId="4061776265" sldId="406"/>
            <ac:spMk id="13" creationId="{8A42B366-583F-0949-1898-EC325E634145}"/>
          </ac:spMkLst>
        </pc:spChg>
        <pc:spChg chg="mod">
          <ac:chgData name="Robert Trueman" userId="8e610f215beb07b7" providerId="LiveId" clId="{1A3219B4-3E6C-4EAC-9AAB-BE5D109E4D75}" dt="2023-09-28T14:41:35.016" v="13136"/>
          <ac:spMkLst>
            <pc:docMk/>
            <pc:sldMk cId="4061776265" sldId="406"/>
            <ac:spMk id="15" creationId="{49319B5E-7443-B0FB-46EE-5A01349B41FC}"/>
          </ac:spMkLst>
        </pc:spChg>
        <pc:spChg chg="mod">
          <ac:chgData name="Robert Trueman" userId="8e610f215beb07b7" providerId="LiveId" clId="{1A3219B4-3E6C-4EAC-9AAB-BE5D109E4D75}" dt="2023-09-28T14:41:35.016" v="13136"/>
          <ac:spMkLst>
            <pc:docMk/>
            <pc:sldMk cId="4061776265" sldId="406"/>
            <ac:spMk id="16" creationId="{F977A3B8-6CD4-BF8C-E3E7-2525ABC9A223}"/>
          </ac:spMkLst>
        </pc:spChg>
        <pc:spChg chg="mod">
          <ac:chgData name="Robert Trueman" userId="8e610f215beb07b7" providerId="LiveId" clId="{1A3219B4-3E6C-4EAC-9AAB-BE5D109E4D75}" dt="2023-09-28T14:41:35.016" v="13136"/>
          <ac:spMkLst>
            <pc:docMk/>
            <pc:sldMk cId="4061776265" sldId="406"/>
            <ac:spMk id="17" creationId="{8B529010-7326-3366-FFAB-7BB679399111}"/>
          </ac:spMkLst>
        </pc:spChg>
        <pc:spChg chg="mod">
          <ac:chgData name="Robert Trueman" userId="8e610f215beb07b7" providerId="LiveId" clId="{1A3219B4-3E6C-4EAC-9AAB-BE5D109E4D75}" dt="2023-09-28T14:41:35.016" v="13136"/>
          <ac:spMkLst>
            <pc:docMk/>
            <pc:sldMk cId="4061776265" sldId="406"/>
            <ac:spMk id="18" creationId="{D1F6A769-A13F-BED7-717E-808D308F8032}"/>
          </ac:spMkLst>
        </pc:spChg>
        <pc:spChg chg="mod">
          <ac:chgData name="Robert Trueman" userId="8e610f215beb07b7" providerId="LiveId" clId="{1A3219B4-3E6C-4EAC-9AAB-BE5D109E4D75}" dt="2023-09-28T14:40:27.912" v="13134" actId="20577"/>
          <ac:spMkLst>
            <pc:docMk/>
            <pc:sldMk cId="4061776265" sldId="406"/>
            <ac:spMk id="19" creationId="{DA6619EB-2677-3772-A3CA-0283B71D7801}"/>
          </ac:spMkLst>
        </pc:spChg>
        <pc:spChg chg="add mod">
          <ac:chgData name="Robert Trueman" userId="8e610f215beb07b7" providerId="LiveId" clId="{1A3219B4-3E6C-4EAC-9AAB-BE5D109E4D75}" dt="2023-09-28T14:50:21.523" v="13321" actId="1076"/>
          <ac:spMkLst>
            <pc:docMk/>
            <pc:sldMk cId="4061776265" sldId="406"/>
            <ac:spMk id="20" creationId="{B556F9BB-A410-1CB4-AAD3-82FDCE2C11D8}"/>
          </ac:spMkLst>
        </pc:spChg>
        <pc:spChg chg="add mod">
          <ac:chgData name="Robert Trueman" userId="8e610f215beb07b7" providerId="LiveId" clId="{1A3219B4-3E6C-4EAC-9AAB-BE5D109E4D75}" dt="2023-09-28T14:50:21.523" v="13321" actId="1076"/>
          <ac:spMkLst>
            <pc:docMk/>
            <pc:sldMk cId="4061776265" sldId="406"/>
            <ac:spMk id="21" creationId="{38953A0E-34E2-04D3-63F4-6BF849449506}"/>
          </ac:spMkLst>
        </pc:spChg>
        <pc:spChg chg="add mod">
          <ac:chgData name="Robert Trueman" userId="8e610f215beb07b7" providerId="LiveId" clId="{1A3219B4-3E6C-4EAC-9AAB-BE5D109E4D75}" dt="2023-09-28T14:50:21.523" v="13321" actId="1076"/>
          <ac:spMkLst>
            <pc:docMk/>
            <pc:sldMk cId="4061776265" sldId="406"/>
            <ac:spMk id="22" creationId="{C3017AC0-8171-F6EC-33BB-D8B6AAAB2C0F}"/>
          </ac:spMkLst>
        </pc:spChg>
        <pc:spChg chg="add mod">
          <ac:chgData name="Robert Trueman" userId="8e610f215beb07b7" providerId="LiveId" clId="{1A3219B4-3E6C-4EAC-9AAB-BE5D109E4D75}" dt="2023-09-28T14:50:21.523" v="13321" actId="1076"/>
          <ac:spMkLst>
            <pc:docMk/>
            <pc:sldMk cId="4061776265" sldId="406"/>
            <ac:spMk id="23" creationId="{7AC3209A-5AED-D1E9-EDF3-35C9EDB8A5E2}"/>
          </ac:spMkLst>
        </pc:spChg>
        <pc:spChg chg="add mod">
          <ac:chgData name="Robert Trueman" userId="8e610f215beb07b7" providerId="LiveId" clId="{1A3219B4-3E6C-4EAC-9AAB-BE5D109E4D75}" dt="2023-09-28T14:50:21.523" v="13321" actId="1076"/>
          <ac:spMkLst>
            <pc:docMk/>
            <pc:sldMk cId="4061776265" sldId="406"/>
            <ac:spMk id="24" creationId="{3AA25043-A10E-8E23-AC1E-04DB289CD812}"/>
          </ac:spMkLst>
        </pc:spChg>
        <pc:spChg chg="add del mod">
          <ac:chgData name="Robert Trueman" userId="8e610f215beb07b7" providerId="LiveId" clId="{1A3219B4-3E6C-4EAC-9AAB-BE5D109E4D75}" dt="2023-09-28T14:42:06.465" v="13141" actId="21"/>
          <ac:spMkLst>
            <pc:docMk/>
            <pc:sldMk cId="4061776265" sldId="406"/>
            <ac:spMk id="25" creationId="{96DEA310-FECC-FC02-F780-1236C0ED5F1A}"/>
          </ac:spMkLst>
        </pc:spChg>
        <pc:spChg chg="add del mod">
          <ac:chgData name="Robert Trueman" userId="8e610f215beb07b7" providerId="LiveId" clId="{1A3219B4-3E6C-4EAC-9AAB-BE5D109E4D75}" dt="2023-09-28T14:42:06.465" v="13141" actId="21"/>
          <ac:spMkLst>
            <pc:docMk/>
            <pc:sldMk cId="4061776265" sldId="406"/>
            <ac:spMk id="26" creationId="{962157FF-4271-2CC4-E480-E41F4567C633}"/>
          </ac:spMkLst>
        </pc:spChg>
        <pc:spChg chg="mod">
          <ac:chgData name="Robert Trueman" userId="8e610f215beb07b7" providerId="LiveId" clId="{1A3219B4-3E6C-4EAC-9AAB-BE5D109E4D75}" dt="2023-09-28T14:42:05.540" v="13140"/>
          <ac:spMkLst>
            <pc:docMk/>
            <pc:sldMk cId="4061776265" sldId="406"/>
            <ac:spMk id="28" creationId="{4165542C-DFE5-CF33-76D9-8CEDD9AE2585}"/>
          </ac:spMkLst>
        </pc:spChg>
        <pc:spChg chg="mod">
          <ac:chgData name="Robert Trueman" userId="8e610f215beb07b7" providerId="LiveId" clId="{1A3219B4-3E6C-4EAC-9AAB-BE5D109E4D75}" dt="2023-09-28T14:42:05.540" v="13140"/>
          <ac:spMkLst>
            <pc:docMk/>
            <pc:sldMk cId="4061776265" sldId="406"/>
            <ac:spMk id="29" creationId="{46691592-68FA-B0A8-8729-3A4BEE9E27BE}"/>
          </ac:spMkLst>
        </pc:spChg>
        <pc:spChg chg="mod">
          <ac:chgData name="Robert Trueman" userId="8e610f215beb07b7" providerId="LiveId" clId="{1A3219B4-3E6C-4EAC-9AAB-BE5D109E4D75}" dt="2023-09-28T14:42:05.540" v="13140"/>
          <ac:spMkLst>
            <pc:docMk/>
            <pc:sldMk cId="4061776265" sldId="406"/>
            <ac:spMk id="31" creationId="{D7398986-8A21-1A3B-4D7B-22EA4D97671F}"/>
          </ac:spMkLst>
        </pc:spChg>
        <pc:spChg chg="mod">
          <ac:chgData name="Robert Trueman" userId="8e610f215beb07b7" providerId="LiveId" clId="{1A3219B4-3E6C-4EAC-9AAB-BE5D109E4D75}" dt="2023-09-28T14:42:05.540" v="13140"/>
          <ac:spMkLst>
            <pc:docMk/>
            <pc:sldMk cId="4061776265" sldId="406"/>
            <ac:spMk id="32" creationId="{95841831-9959-EF98-98DD-160B3A2FC6AC}"/>
          </ac:spMkLst>
        </pc:spChg>
        <pc:spChg chg="mod">
          <ac:chgData name="Robert Trueman" userId="8e610f215beb07b7" providerId="LiveId" clId="{1A3219B4-3E6C-4EAC-9AAB-BE5D109E4D75}" dt="2023-09-28T14:42:05.540" v="13140"/>
          <ac:spMkLst>
            <pc:docMk/>
            <pc:sldMk cId="4061776265" sldId="406"/>
            <ac:spMk id="33" creationId="{EA8BB912-8831-2AE2-AF11-E07190B7C2A4}"/>
          </ac:spMkLst>
        </pc:spChg>
        <pc:spChg chg="mod">
          <ac:chgData name="Robert Trueman" userId="8e610f215beb07b7" providerId="LiveId" clId="{1A3219B4-3E6C-4EAC-9AAB-BE5D109E4D75}" dt="2023-09-28T14:42:05.540" v="13140"/>
          <ac:spMkLst>
            <pc:docMk/>
            <pc:sldMk cId="4061776265" sldId="406"/>
            <ac:spMk id="35" creationId="{3FD49534-46C3-23AF-EB0F-5F524B4EFCA1}"/>
          </ac:spMkLst>
        </pc:spChg>
        <pc:spChg chg="mod">
          <ac:chgData name="Robert Trueman" userId="8e610f215beb07b7" providerId="LiveId" clId="{1A3219B4-3E6C-4EAC-9AAB-BE5D109E4D75}" dt="2023-09-28T14:42:05.540" v="13140"/>
          <ac:spMkLst>
            <pc:docMk/>
            <pc:sldMk cId="4061776265" sldId="406"/>
            <ac:spMk id="36" creationId="{470C7A61-F642-7B13-E7C2-C7DEB4C5EF6F}"/>
          </ac:spMkLst>
        </pc:spChg>
        <pc:spChg chg="mod">
          <ac:chgData name="Robert Trueman" userId="8e610f215beb07b7" providerId="LiveId" clId="{1A3219B4-3E6C-4EAC-9AAB-BE5D109E4D75}" dt="2023-09-28T14:42:05.540" v="13140"/>
          <ac:spMkLst>
            <pc:docMk/>
            <pc:sldMk cId="4061776265" sldId="406"/>
            <ac:spMk id="37" creationId="{44AED2C3-F4B6-C245-FFA1-8E53DA738C92}"/>
          </ac:spMkLst>
        </pc:spChg>
        <pc:spChg chg="mod">
          <ac:chgData name="Robert Trueman" userId="8e610f215beb07b7" providerId="LiveId" clId="{1A3219B4-3E6C-4EAC-9AAB-BE5D109E4D75}" dt="2023-09-28T14:42:05.540" v="13140"/>
          <ac:spMkLst>
            <pc:docMk/>
            <pc:sldMk cId="4061776265" sldId="406"/>
            <ac:spMk id="38" creationId="{2A16AF2D-5E37-BF82-05AA-EFA125436E68}"/>
          </ac:spMkLst>
        </pc:spChg>
        <pc:spChg chg="add del mod">
          <ac:chgData name="Robert Trueman" userId="8e610f215beb07b7" providerId="LiveId" clId="{1A3219B4-3E6C-4EAC-9AAB-BE5D109E4D75}" dt="2023-09-28T14:42:06.465" v="13141" actId="21"/>
          <ac:spMkLst>
            <pc:docMk/>
            <pc:sldMk cId="4061776265" sldId="406"/>
            <ac:spMk id="39" creationId="{7AF8CDF4-39E2-6B0E-1660-CDCD654726B1}"/>
          </ac:spMkLst>
        </pc:spChg>
        <pc:spChg chg="add del mod">
          <ac:chgData name="Robert Trueman" userId="8e610f215beb07b7" providerId="LiveId" clId="{1A3219B4-3E6C-4EAC-9AAB-BE5D109E4D75}" dt="2023-09-28T14:42:06.465" v="13141" actId="21"/>
          <ac:spMkLst>
            <pc:docMk/>
            <pc:sldMk cId="4061776265" sldId="406"/>
            <ac:spMk id="40" creationId="{904DC3A5-0E87-2DBF-56AA-67F9A6FF1D1C}"/>
          </ac:spMkLst>
        </pc:spChg>
        <pc:spChg chg="add del mod">
          <ac:chgData name="Robert Trueman" userId="8e610f215beb07b7" providerId="LiveId" clId="{1A3219B4-3E6C-4EAC-9AAB-BE5D109E4D75}" dt="2023-09-28T14:42:06.465" v="13141" actId="21"/>
          <ac:spMkLst>
            <pc:docMk/>
            <pc:sldMk cId="4061776265" sldId="406"/>
            <ac:spMk id="41" creationId="{4FFAEC2B-F6E7-7B36-D69D-5D7CF4CD94E0}"/>
          </ac:spMkLst>
        </pc:spChg>
        <pc:spChg chg="add del mod">
          <ac:chgData name="Robert Trueman" userId="8e610f215beb07b7" providerId="LiveId" clId="{1A3219B4-3E6C-4EAC-9AAB-BE5D109E4D75}" dt="2023-09-28T14:42:06.465" v="13141" actId="21"/>
          <ac:spMkLst>
            <pc:docMk/>
            <pc:sldMk cId="4061776265" sldId="406"/>
            <ac:spMk id="42" creationId="{87E05878-F339-AB1B-DBD2-1ECEAECD5097}"/>
          </ac:spMkLst>
        </pc:spChg>
        <pc:spChg chg="add del mod">
          <ac:chgData name="Robert Trueman" userId="8e610f215beb07b7" providerId="LiveId" clId="{1A3219B4-3E6C-4EAC-9AAB-BE5D109E4D75}" dt="2023-09-28T14:42:06.465" v="13141" actId="21"/>
          <ac:spMkLst>
            <pc:docMk/>
            <pc:sldMk cId="4061776265" sldId="406"/>
            <ac:spMk id="43" creationId="{37DF30A5-A110-52B4-A666-7D3E832DC621}"/>
          </ac:spMkLst>
        </pc:spChg>
        <pc:spChg chg="add mod">
          <ac:chgData name="Robert Trueman" userId="8e610f215beb07b7" providerId="LiveId" clId="{1A3219B4-3E6C-4EAC-9AAB-BE5D109E4D75}" dt="2023-09-28T14:48:14.105" v="13297" actId="20577"/>
          <ac:spMkLst>
            <pc:docMk/>
            <pc:sldMk cId="4061776265" sldId="406"/>
            <ac:spMk id="44" creationId="{D00DE8E8-D39B-F61F-F944-9EC3CE5280A3}"/>
          </ac:spMkLst>
        </pc:spChg>
        <pc:spChg chg="add mod">
          <ac:chgData name="Robert Trueman" userId="8e610f215beb07b7" providerId="LiveId" clId="{1A3219B4-3E6C-4EAC-9AAB-BE5D109E4D75}" dt="2023-09-28T14:50:21.523" v="13321" actId="1076"/>
          <ac:spMkLst>
            <pc:docMk/>
            <pc:sldMk cId="4061776265" sldId="406"/>
            <ac:spMk id="45" creationId="{F56EEED2-9F2A-FD36-9974-3BC88C61AD09}"/>
          </ac:spMkLst>
        </pc:spChg>
        <pc:spChg chg="add mod">
          <ac:chgData name="Robert Trueman" userId="8e610f215beb07b7" providerId="LiveId" clId="{1A3219B4-3E6C-4EAC-9AAB-BE5D109E4D75}" dt="2023-09-28T14:50:21.523" v="13321" actId="1076"/>
          <ac:spMkLst>
            <pc:docMk/>
            <pc:sldMk cId="4061776265" sldId="406"/>
            <ac:spMk id="46" creationId="{BD1830DE-F95A-0056-FDEF-F5A44BD50F51}"/>
          </ac:spMkLst>
        </pc:spChg>
        <pc:spChg chg="add mod">
          <ac:chgData name="Robert Trueman" userId="8e610f215beb07b7" providerId="LiveId" clId="{1A3219B4-3E6C-4EAC-9AAB-BE5D109E4D75}" dt="2023-09-28T14:52:09.833" v="13347" actId="1076"/>
          <ac:spMkLst>
            <pc:docMk/>
            <pc:sldMk cId="4061776265" sldId="406"/>
            <ac:spMk id="47" creationId="{C7DD9404-8F02-A66B-A8CA-37AA968F71C5}"/>
          </ac:spMkLst>
        </pc:spChg>
        <pc:grpChg chg="add mod">
          <ac:chgData name="Robert Trueman" userId="8e610f215beb07b7" providerId="LiveId" clId="{1A3219B4-3E6C-4EAC-9AAB-BE5D109E4D75}" dt="2023-09-28T14:50:21.523" v="13321" actId="1076"/>
          <ac:grpSpMkLst>
            <pc:docMk/>
            <pc:sldMk cId="4061776265" sldId="406"/>
            <ac:grpSpMk id="7" creationId="{7EC0E8E4-ED10-D4CB-D495-1FD8320C21F4}"/>
          </ac:grpSpMkLst>
        </pc:grpChg>
        <pc:grpChg chg="add mod">
          <ac:chgData name="Robert Trueman" userId="8e610f215beb07b7" providerId="LiveId" clId="{1A3219B4-3E6C-4EAC-9AAB-BE5D109E4D75}" dt="2023-09-28T14:50:21.523" v="13321" actId="1076"/>
          <ac:grpSpMkLst>
            <pc:docMk/>
            <pc:sldMk cId="4061776265" sldId="406"/>
            <ac:grpSpMk id="10" creationId="{6CC450CA-C1FA-AEAA-A8CF-864D30F54D88}"/>
          </ac:grpSpMkLst>
        </pc:grpChg>
        <pc:grpChg chg="add mod">
          <ac:chgData name="Robert Trueman" userId="8e610f215beb07b7" providerId="LiveId" clId="{1A3219B4-3E6C-4EAC-9AAB-BE5D109E4D75}" dt="2023-09-28T14:45:02.779" v="13272" actId="1076"/>
          <ac:grpSpMkLst>
            <pc:docMk/>
            <pc:sldMk cId="4061776265" sldId="406"/>
            <ac:grpSpMk id="14" creationId="{FF11A0B4-8BE1-A1A2-EA2A-F760ADEC3B6C}"/>
          </ac:grpSpMkLst>
        </pc:grpChg>
        <pc:grpChg chg="add del mod">
          <ac:chgData name="Robert Trueman" userId="8e610f215beb07b7" providerId="LiveId" clId="{1A3219B4-3E6C-4EAC-9AAB-BE5D109E4D75}" dt="2023-09-28T14:42:06.465" v="13141" actId="21"/>
          <ac:grpSpMkLst>
            <pc:docMk/>
            <pc:sldMk cId="4061776265" sldId="406"/>
            <ac:grpSpMk id="27" creationId="{89188055-514C-C3A5-5B05-AF3EF64291C7}"/>
          </ac:grpSpMkLst>
        </pc:grpChg>
        <pc:grpChg chg="add del mod">
          <ac:chgData name="Robert Trueman" userId="8e610f215beb07b7" providerId="LiveId" clId="{1A3219B4-3E6C-4EAC-9AAB-BE5D109E4D75}" dt="2023-09-28T14:42:06.465" v="13141" actId="21"/>
          <ac:grpSpMkLst>
            <pc:docMk/>
            <pc:sldMk cId="4061776265" sldId="406"/>
            <ac:grpSpMk id="30" creationId="{C1332C88-A65E-70FB-5CF3-9FE6FADB092E}"/>
          </ac:grpSpMkLst>
        </pc:grpChg>
        <pc:grpChg chg="add del mod">
          <ac:chgData name="Robert Trueman" userId="8e610f215beb07b7" providerId="LiveId" clId="{1A3219B4-3E6C-4EAC-9AAB-BE5D109E4D75}" dt="2023-09-28T14:42:06.465" v="13141" actId="21"/>
          <ac:grpSpMkLst>
            <pc:docMk/>
            <pc:sldMk cId="4061776265" sldId="406"/>
            <ac:grpSpMk id="34" creationId="{04AB688B-9E91-F0D3-6E39-BB873143442F}"/>
          </ac:grpSpMkLst>
        </pc:grpChg>
      </pc:sldChg>
      <pc:sldChg chg="addSp delSp modSp add mod modAnim">
        <pc:chgData name="Robert Trueman" userId="8e610f215beb07b7" providerId="LiveId" clId="{1A3219B4-3E6C-4EAC-9AAB-BE5D109E4D75}" dt="2023-09-28T14:59:21.051" v="13577" actId="20577"/>
        <pc:sldMkLst>
          <pc:docMk/>
          <pc:sldMk cId="1868556928" sldId="407"/>
        </pc:sldMkLst>
        <pc:spChg chg="add mod">
          <ac:chgData name="Robert Trueman" userId="8e610f215beb07b7" providerId="LiveId" clId="{1A3219B4-3E6C-4EAC-9AAB-BE5D109E4D75}" dt="2023-09-28T14:53:42.233" v="13368" actId="1036"/>
          <ac:spMkLst>
            <pc:docMk/>
            <pc:sldMk cId="1868556928" sldId="407"/>
            <ac:spMk id="3" creationId="{378C47A2-5C05-673C-9D01-9C8EE528BFD5}"/>
          </ac:spMkLst>
        </pc:spChg>
        <pc:spChg chg="del">
          <ac:chgData name="Robert Trueman" userId="8e610f215beb07b7" providerId="LiveId" clId="{1A3219B4-3E6C-4EAC-9AAB-BE5D109E4D75}" dt="2023-09-28T14:52:59.842" v="13352" actId="478"/>
          <ac:spMkLst>
            <pc:docMk/>
            <pc:sldMk cId="1868556928" sldId="407"/>
            <ac:spMk id="24" creationId="{3AA25043-A10E-8E23-AC1E-04DB289CD812}"/>
          </ac:spMkLst>
        </pc:spChg>
        <pc:spChg chg="add mod">
          <ac:chgData name="Robert Trueman" userId="8e610f215beb07b7" providerId="LiveId" clId="{1A3219B4-3E6C-4EAC-9AAB-BE5D109E4D75}" dt="2023-09-28T14:53:42.233" v="13368" actId="1036"/>
          <ac:spMkLst>
            <pc:docMk/>
            <pc:sldMk cId="1868556928" sldId="407"/>
            <ac:spMk id="25" creationId="{60B7661E-1A28-3057-769B-382B0EA50FF9}"/>
          </ac:spMkLst>
        </pc:spChg>
        <pc:spChg chg="add mod">
          <ac:chgData name="Robert Trueman" userId="8e610f215beb07b7" providerId="LiveId" clId="{1A3219B4-3E6C-4EAC-9AAB-BE5D109E4D75}" dt="2023-09-28T14:55:11.833" v="13378" actId="1037"/>
          <ac:spMkLst>
            <pc:docMk/>
            <pc:sldMk cId="1868556928" sldId="407"/>
            <ac:spMk id="26" creationId="{2EB28591-2EFB-4743-FA2A-25D8B2C70C2D}"/>
          </ac:spMkLst>
        </pc:spChg>
        <pc:spChg chg="mod">
          <ac:chgData name="Robert Trueman" userId="8e610f215beb07b7" providerId="LiveId" clId="{1A3219B4-3E6C-4EAC-9AAB-BE5D109E4D75}" dt="2023-09-28T14:59:21.051" v="13577" actId="20577"/>
          <ac:spMkLst>
            <pc:docMk/>
            <pc:sldMk cId="1868556928" sldId="407"/>
            <ac:spMk id="44" creationId="{D00DE8E8-D39B-F61F-F944-9EC3CE5280A3}"/>
          </ac:spMkLst>
        </pc:spChg>
      </pc:sldChg>
      <pc:sldChg chg="addSp delSp modSp add mod delAnim modAnim">
        <pc:chgData name="Robert Trueman" userId="8e610f215beb07b7" providerId="LiveId" clId="{1A3219B4-3E6C-4EAC-9AAB-BE5D109E4D75}" dt="2023-09-28T15:13:43.749" v="14311"/>
        <pc:sldMkLst>
          <pc:docMk/>
          <pc:sldMk cId="2494329214" sldId="408"/>
        </pc:sldMkLst>
        <pc:spChg chg="mod">
          <ac:chgData name="Robert Trueman" userId="8e610f215beb07b7" providerId="LiveId" clId="{1A3219B4-3E6C-4EAC-9AAB-BE5D109E4D75}" dt="2023-09-28T15:13:05.128" v="14299" actId="207"/>
          <ac:spMkLst>
            <pc:docMk/>
            <pc:sldMk cId="2494329214" sldId="408"/>
            <ac:spMk id="2" creationId="{5DC10DD6-DBBA-57CE-B190-2532693AD757}"/>
          </ac:spMkLst>
        </pc:spChg>
        <pc:spChg chg="add mod">
          <ac:chgData name="Robert Trueman" userId="8e610f215beb07b7" providerId="LiveId" clId="{1A3219B4-3E6C-4EAC-9AAB-BE5D109E4D75}" dt="2023-09-28T15:13:14.144" v="14302" actId="207"/>
          <ac:spMkLst>
            <pc:docMk/>
            <pc:sldMk cId="2494329214" sldId="408"/>
            <ac:spMk id="4" creationId="{0F986D9F-128B-ED0C-4F92-4823F21932C7}"/>
          </ac:spMkLst>
        </pc:spChg>
        <pc:spChg chg="ord">
          <ac:chgData name="Robert Trueman" userId="8e610f215beb07b7" providerId="LiveId" clId="{1A3219B4-3E6C-4EAC-9AAB-BE5D109E4D75}" dt="2023-09-28T15:12:13.410" v="14292" actId="167"/>
          <ac:spMkLst>
            <pc:docMk/>
            <pc:sldMk cId="2494329214" sldId="408"/>
            <ac:spMk id="6" creationId="{8D1D6322-19BA-C414-E9C6-C464F6DCDFAC}"/>
          </ac:spMkLst>
        </pc:spChg>
        <pc:spChg chg="mod">
          <ac:chgData name="Robert Trueman" userId="8e610f215beb07b7" providerId="LiveId" clId="{1A3219B4-3E6C-4EAC-9AAB-BE5D109E4D75}" dt="2023-09-28T14:58:59.571" v="13520" actId="20577"/>
          <ac:spMkLst>
            <pc:docMk/>
            <pc:sldMk cId="2494329214" sldId="408"/>
            <ac:spMk id="19" creationId="{DA6619EB-2677-3772-A3CA-0283B71D7801}"/>
          </ac:spMkLst>
        </pc:spChg>
        <pc:picChg chg="add mod ord">
          <ac:chgData name="Robert Trueman" userId="8e610f215beb07b7" providerId="LiveId" clId="{1A3219B4-3E6C-4EAC-9AAB-BE5D109E4D75}" dt="2023-09-28T15:12:39.945" v="14295" actId="167"/>
          <ac:picMkLst>
            <pc:docMk/>
            <pc:sldMk cId="2494329214" sldId="408"/>
            <ac:picMk id="3" creationId="{1F0F7E22-8B4C-0739-92E7-4051E810A2C5}"/>
          </ac:picMkLst>
        </pc:picChg>
        <pc:picChg chg="add del mod ord">
          <ac:chgData name="Robert Trueman" userId="8e610f215beb07b7" providerId="LiveId" clId="{1A3219B4-3E6C-4EAC-9AAB-BE5D109E4D75}" dt="2023-09-28T15:11:32.569" v="14285" actId="21"/>
          <ac:picMkLst>
            <pc:docMk/>
            <pc:sldMk cId="2494329214" sldId="408"/>
            <ac:picMk id="5" creationId="{019F0479-F415-BD0D-FE4B-8D1CBDDD1F15}"/>
          </ac:picMkLst>
        </pc:picChg>
        <pc:picChg chg="add mod ord">
          <ac:chgData name="Robert Trueman" userId="8e610f215beb07b7" providerId="LiveId" clId="{1A3219B4-3E6C-4EAC-9AAB-BE5D109E4D75}" dt="2023-09-28T15:12:37.780" v="14294" actId="167"/>
          <ac:picMkLst>
            <pc:docMk/>
            <pc:sldMk cId="2494329214" sldId="408"/>
            <ac:picMk id="7" creationId="{9D4C2986-F0F8-E748-0687-BACBF751610B}"/>
          </ac:picMkLst>
        </pc:picChg>
      </pc:sldChg>
      <pc:sldChg chg="addSp delSp modSp add mod modAnim">
        <pc:chgData name="Robert Trueman" userId="8e610f215beb07b7" providerId="LiveId" clId="{1A3219B4-3E6C-4EAC-9AAB-BE5D109E4D75}" dt="2023-09-28T15:39:59.384" v="15776" actId="207"/>
        <pc:sldMkLst>
          <pc:docMk/>
          <pc:sldMk cId="1377529313" sldId="409"/>
        </pc:sldMkLst>
        <pc:spChg chg="mod">
          <ac:chgData name="Robert Trueman" userId="8e610f215beb07b7" providerId="LiveId" clId="{1A3219B4-3E6C-4EAC-9AAB-BE5D109E4D75}" dt="2023-09-28T15:39:59.384" v="15776" actId="207"/>
          <ac:spMkLst>
            <pc:docMk/>
            <pc:sldMk cId="1377529313" sldId="409"/>
            <ac:spMk id="2" creationId="{E626F424-50B1-2987-4367-792DC779D8D4}"/>
          </ac:spMkLst>
        </pc:spChg>
        <pc:spChg chg="add del mod">
          <ac:chgData name="Robert Trueman" userId="8e610f215beb07b7" providerId="LiveId" clId="{1A3219B4-3E6C-4EAC-9AAB-BE5D109E4D75}" dt="2023-09-28T15:20:50.915" v="14666"/>
          <ac:spMkLst>
            <pc:docMk/>
            <pc:sldMk cId="1377529313" sldId="409"/>
            <ac:spMk id="3" creationId="{949D68F5-A8A5-CA23-77E7-DA2F20929567}"/>
          </ac:spMkLst>
        </pc:spChg>
        <pc:spChg chg="add mod">
          <ac:chgData name="Robert Trueman" userId="8e610f215beb07b7" providerId="LiveId" clId="{1A3219B4-3E6C-4EAC-9AAB-BE5D109E4D75}" dt="2023-09-28T15:23:59.776" v="14877" actId="1038"/>
          <ac:spMkLst>
            <pc:docMk/>
            <pc:sldMk cId="1377529313" sldId="409"/>
            <ac:spMk id="4" creationId="{39173A24-9AA7-1AC5-C23C-7495C2E0E3C9}"/>
          </ac:spMkLst>
        </pc:spChg>
        <pc:spChg chg="mod">
          <ac:chgData name="Robert Trueman" userId="8e610f215beb07b7" providerId="LiveId" clId="{1A3219B4-3E6C-4EAC-9AAB-BE5D109E4D75}" dt="2023-09-28T15:23:33.352" v="14861"/>
          <ac:spMkLst>
            <pc:docMk/>
            <pc:sldMk cId="1377529313" sldId="409"/>
            <ac:spMk id="7" creationId="{3BE1E6B9-42A8-A3E7-7309-259DBB456382}"/>
          </ac:spMkLst>
        </pc:spChg>
        <pc:spChg chg="mod">
          <ac:chgData name="Robert Trueman" userId="8e610f215beb07b7" providerId="LiveId" clId="{1A3219B4-3E6C-4EAC-9AAB-BE5D109E4D75}" dt="2023-09-28T15:23:33.352" v="14861"/>
          <ac:spMkLst>
            <pc:docMk/>
            <pc:sldMk cId="1377529313" sldId="409"/>
            <ac:spMk id="8" creationId="{BA5F19B6-BCFD-9D1B-F173-AF783C16EA30}"/>
          </ac:spMkLst>
        </pc:spChg>
        <pc:spChg chg="mod">
          <ac:chgData name="Robert Trueman" userId="8e610f215beb07b7" providerId="LiveId" clId="{1A3219B4-3E6C-4EAC-9AAB-BE5D109E4D75}" dt="2023-09-28T15:23:33.352" v="14861"/>
          <ac:spMkLst>
            <pc:docMk/>
            <pc:sldMk cId="1377529313" sldId="409"/>
            <ac:spMk id="10" creationId="{CDD5A5F9-4829-C499-59DD-37A62C114A8E}"/>
          </ac:spMkLst>
        </pc:spChg>
        <pc:spChg chg="mod">
          <ac:chgData name="Robert Trueman" userId="8e610f215beb07b7" providerId="LiveId" clId="{1A3219B4-3E6C-4EAC-9AAB-BE5D109E4D75}" dt="2023-09-28T15:23:33.352" v="14861"/>
          <ac:spMkLst>
            <pc:docMk/>
            <pc:sldMk cId="1377529313" sldId="409"/>
            <ac:spMk id="11" creationId="{31F3A5CA-5EF5-683E-1677-DF1804A3C338}"/>
          </ac:spMkLst>
        </pc:spChg>
        <pc:spChg chg="mod">
          <ac:chgData name="Robert Trueman" userId="8e610f215beb07b7" providerId="LiveId" clId="{1A3219B4-3E6C-4EAC-9AAB-BE5D109E4D75}" dt="2023-09-28T15:23:33.352" v="14861"/>
          <ac:spMkLst>
            <pc:docMk/>
            <pc:sldMk cId="1377529313" sldId="409"/>
            <ac:spMk id="12" creationId="{7F0622EB-DA5F-7CF7-D1F0-9D4372A6A412}"/>
          </ac:spMkLst>
        </pc:spChg>
        <pc:spChg chg="mod">
          <ac:chgData name="Robert Trueman" userId="8e610f215beb07b7" providerId="LiveId" clId="{1A3219B4-3E6C-4EAC-9AAB-BE5D109E4D75}" dt="2023-09-28T15:23:33.352" v="14861"/>
          <ac:spMkLst>
            <pc:docMk/>
            <pc:sldMk cId="1377529313" sldId="409"/>
            <ac:spMk id="14" creationId="{B9377CD9-E2F9-486A-BD38-53614D00C8F5}"/>
          </ac:spMkLst>
        </pc:spChg>
        <pc:spChg chg="mod">
          <ac:chgData name="Robert Trueman" userId="8e610f215beb07b7" providerId="LiveId" clId="{1A3219B4-3E6C-4EAC-9AAB-BE5D109E4D75}" dt="2023-09-28T15:23:33.352" v="14861"/>
          <ac:spMkLst>
            <pc:docMk/>
            <pc:sldMk cId="1377529313" sldId="409"/>
            <ac:spMk id="15" creationId="{3B047472-A20F-8B8A-2EA5-40F0F40C461A}"/>
          </ac:spMkLst>
        </pc:spChg>
        <pc:spChg chg="mod">
          <ac:chgData name="Robert Trueman" userId="8e610f215beb07b7" providerId="LiveId" clId="{1A3219B4-3E6C-4EAC-9AAB-BE5D109E4D75}" dt="2023-09-28T15:23:33.352" v="14861"/>
          <ac:spMkLst>
            <pc:docMk/>
            <pc:sldMk cId="1377529313" sldId="409"/>
            <ac:spMk id="16" creationId="{6478425B-93AE-CA20-78AA-7F95CBBFDBB3}"/>
          </ac:spMkLst>
        </pc:spChg>
        <pc:spChg chg="mod">
          <ac:chgData name="Robert Trueman" userId="8e610f215beb07b7" providerId="LiveId" clId="{1A3219B4-3E6C-4EAC-9AAB-BE5D109E4D75}" dt="2023-09-28T15:23:33.352" v="14861"/>
          <ac:spMkLst>
            <pc:docMk/>
            <pc:sldMk cId="1377529313" sldId="409"/>
            <ac:spMk id="17" creationId="{E6CE9D44-35CB-5DD6-8AA4-86C491554B51}"/>
          </ac:spMkLst>
        </pc:spChg>
        <pc:spChg chg="add mod">
          <ac:chgData name="Robert Trueman" userId="8e610f215beb07b7" providerId="LiveId" clId="{1A3219B4-3E6C-4EAC-9AAB-BE5D109E4D75}" dt="2023-09-28T15:23:59.776" v="14877" actId="1038"/>
          <ac:spMkLst>
            <pc:docMk/>
            <pc:sldMk cId="1377529313" sldId="409"/>
            <ac:spMk id="18" creationId="{C468D8A8-76E8-A8BB-65BE-0C46A1662317}"/>
          </ac:spMkLst>
        </pc:spChg>
        <pc:spChg chg="mod">
          <ac:chgData name="Robert Trueman" userId="8e610f215beb07b7" providerId="LiveId" clId="{1A3219B4-3E6C-4EAC-9AAB-BE5D109E4D75}" dt="2023-09-28T15:19:31.923" v="14632" actId="20577"/>
          <ac:spMkLst>
            <pc:docMk/>
            <pc:sldMk cId="1377529313" sldId="409"/>
            <ac:spMk id="19" creationId="{DA6619EB-2677-3772-A3CA-0283B71D7801}"/>
          </ac:spMkLst>
        </pc:spChg>
        <pc:spChg chg="add mod">
          <ac:chgData name="Robert Trueman" userId="8e610f215beb07b7" providerId="LiveId" clId="{1A3219B4-3E6C-4EAC-9AAB-BE5D109E4D75}" dt="2023-09-28T15:23:59.776" v="14877" actId="1038"/>
          <ac:spMkLst>
            <pc:docMk/>
            <pc:sldMk cId="1377529313" sldId="409"/>
            <ac:spMk id="20" creationId="{0D76AD23-9992-310F-4981-EAB6400A81F9}"/>
          </ac:spMkLst>
        </pc:spChg>
        <pc:spChg chg="add mod">
          <ac:chgData name="Robert Trueman" userId="8e610f215beb07b7" providerId="LiveId" clId="{1A3219B4-3E6C-4EAC-9AAB-BE5D109E4D75}" dt="2023-09-28T15:23:59.776" v="14877" actId="1038"/>
          <ac:spMkLst>
            <pc:docMk/>
            <pc:sldMk cId="1377529313" sldId="409"/>
            <ac:spMk id="21" creationId="{0D1DC490-28D3-3058-9620-FC78E7C229D8}"/>
          </ac:spMkLst>
        </pc:spChg>
        <pc:spChg chg="add mod">
          <ac:chgData name="Robert Trueman" userId="8e610f215beb07b7" providerId="LiveId" clId="{1A3219B4-3E6C-4EAC-9AAB-BE5D109E4D75}" dt="2023-09-28T15:23:59.776" v="14877" actId="1038"/>
          <ac:spMkLst>
            <pc:docMk/>
            <pc:sldMk cId="1377529313" sldId="409"/>
            <ac:spMk id="22" creationId="{5DCDC90E-BC53-C5C3-35B3-8CAEAA59FF66}"/>
          </ac:spMkLst>
        </pc:spChg>
        <pc:spChg chg="add mod">
          <ac:chgData name="Robert Trueman" userId="8e610f215beb07b7" providerId="LiveId" clId="{1A3219B4-3E6C-4EAC-9AAB-BE5D109E4D75}" dt="2023-09-28T15:23:59.776" v="14877" actId="1038"/>
          <ac:spMkLst>
            <pc:docMk/>
            <pc:sldMk cId="1377529313" sldId="409"/>
            <ac:spMk id="23" creationId="{E9285AD6-4BE3-55D7-AA61-59D6A601FE08}"/>
          </ac:spMkLst>
        </pc:spChg>
        <pc:spChg chg="add mod">
          <ac:chgData name="Robert Trueman" userId="8e610f215beb07b7" providerId="LiveId" clId="{1A3219B4-3E6C-4EAC-9AAB-BE5D109E4D75}" dt="2023-09-28T15:26:26.727" v="14896" actId="1038"/>
          <ac:spMkLst>
            <pc:docMk/>
            <pc:sldMk cId="1377529313" sldId="409"/>
            <ac:spMk id="24" creationId="{E69B7CE4-3AFF-9B81-823C-A9EA8BDE31BF}"/>
          </ac:spMkLst>
        </pc:spChg>
        <pc:grpChg chg="add mod">
          <ac:chgData name="Robert Trueman" userId="8e610f215beb07b7" providerId="LiveId" clId="{1A3219B4-3E6C-4EAC-9AAB-BE5D109E4D75}" dt="2023-09-28T15:23:59.776" v="14877" actId="1038"/>
          <ac:grpSpMkLst>
            <pc:docMk/>
            <pc:sldMk cId="1377529313" sldId="409"/>
            <ac:grpSpMk id="5" creationId="{93EF584E-0C75-872F-5BD7-5B1C5835492F}"/>
          </ac:grpSpMkLst>
        </pc:grpChg>
        <pc:grpChg chg="add mod">
          <ac:chgData name="Robert Trueman" userId="8e610f215beb07b7" providerId="LiveId" clId="{1A3219B4-3E6C-4EAC-9AAB-BE5D109E4D75}" dt="2023-09-28T15:23:59.776" v="14877" actId="1038"/>
          <ac:grpSpMkLst>
            <pc:docMk/>
            <pc:sldMk cId="1377529313" sldId="409"/>
            <ac:grpSpMk id="9" creationId="{8BC0D250-9D45-0903-E5E3-7C8967D062F0}"/>
          </ac:grpSpMkLst>
        </pc:grpChg>
        <pc:grpChg chg="add mod">
          <ac:chgData name="Robert Trueman" userId="8e610f215beb07b7" providerId="LiveId" clId="{1A3219B4-3E6C-4EAC-9AAB-BE5D109E4D75}" dt="2023-09-28T15:23:59.776" v="14877" actId="1038"/>
          <ac:grpSpMkLst>
            <pc:docMk/>
            <pc:sldMk cId="1377529313" sldId="409"/>
            <ac:grpSpMk id="13" creationId="{529B2AFE-A127-3E08-EA27-6569BBC3F85C}"/>
          </ac:grpSpMkLst>
        </pc:grpChg>
      </pc:sldChg>
      <pc:sldChg chg="addSp delSp modSp add mod delAnim modAnim">
        <pc:chgData name="Robert Trueman" userId="8e610f215beb07b7" providerId="LiveId" clId="{1A3219B4-3E6C-4EAC-9AAB-BE5D109E4D75}" dt="2023-09-28T15:40:07.007" v="15778" actId="207"/>
        <pc:sldMkLst>
          <pc:docMk/>
          <pc:sldMk cId="2231649963" sldId="410"/>
        </pc:sldMkLst>
        <pc:spChg chg="mod">
          <ac:chgData name="Robert Trueman" userId="8e610f215beb07b7" providerId="LiveId" clId="{1A3219B4-3E6C-4EAC-9AAB-BE5D109E4D75}" dt="2023-09-28T15:40:07.007" v="15778" actId="207"/>
          <ac:spMkLst>
            <pc:docMk/>
            <pc:sldMk cId="2231649963" sldId="410"/>
            <ac:spMk id="2" creationId="{E626F424-50B1-2987-4367-792DC779D8D4}"/>
          </ac:spMkLst>
        </pc:spChg>
        <pc:spChg chg="add mod">
          <ac:chgData name="Robert Trueman" userId="8e610f215beb07b7" providerId="LiveId" clId="{1A3219B4-3E6C-4EAC-9AAB-BE5D109E4D75}" dt="2023-09-28T15:28:05.140" v="14911" actId="1037"/>
          <ac:spMkLst>
            <pc:docMk/>
            <pc:sldMk cId="2231649963" sldId="410"/>
            <ac:spMk id="3" creationId="{4A5AD45E-DB65-C0A3-CB71-ABF4033C4BBE}"/>
          </ac:spMkLst>
        </pc:spChg>
        <pc:spChg chg="del">
          <ac:chgData name="Robert Trueman" userId="8e610f215beb07b7" providerId="LiveId" clId="{1A3219B4-3E6C-4EAC-9AAB-BE5D109E4D75}" dt="2023-09-28T15:29:46.547" v="14920" actId="478"/>
          <ac:spMkLst>
            <pc:docMk/>
            <pc:sldMk cId="2231649963" sldId="410"/>
            <ac:spMk id="20" creationId="{0D76AD23-9992-310F-4981-EAB6400A81F9}"/>
          </ac:spMkLst>
        </pc:spChg>
        <pc:spChg chg="del">
          <ac:chgData name="Robert Trueman" userId="8e610f215beb07b7" providerId="LiveId" clId="{1A3219B4-3E6C-4EAC-9AAB-BE5D109E4D75}" dt="2023-09-28T15:27:20.095" v="14901" actId="478"/>
          <ac:spMkLst>
            <pc:docMk/>
            <pc:sldMk cId="2231649963" sldId="410"/>
            <ac:spMk id="21" creationId="{0D1DC490-28D3-3058-9620-FC78E7C229D8}"/>
          </ac:spMkLst>
        </pc:spChg>
        <pc:spChg chg="add mod">
          <ac:chgData name="Robert Trueman" userId="8e610f215beb07b7" providerId="LiveId" clId="{1A3219B4-3E6C-4EAC-9AAB-BE5D109E4D75}" dt="2023-09-28T15:28:05.140" v="14911" actId="1037"/>
          <ac:spMkLst>
            <pc:docMk/>
            <pc:sldMk cId="2231649963" sldId="410"/>
            <ac:spMk id="25" creationId="{3AF8EDDF-A8D5-5B2F-952C-8DA0BE156FB6}"/>
          </ac:spMkLst>
        </pc:spChg>
        <pc:spChg chg="add del mod">
          <ac:chgData name="Robert Trueman" userId="8e610f215beb07b7" providerId="LiveId" clId="{1A3219B4-3E6C-4EAC-9AAB-BE5D109E4D75}" dt="2023-09-28T15:29:48.027" v="14921" actId="478"/>
          <ac:spMkLst>
            <pc:docMk/>
            <pc:sldMk cId="2231649963" sldId="410"/>
            <ac:spMk id="26" creationId="{78049E97-BB62-0C54-AFD2-9640D67050DF}"/>
          </ac:spMkLst>
        </pc:spChg>
      </pc:sldChg>
      <pc:sldChg chg="addSp delSp modSp add mod delAnim modAnim">
        <pc:chgData name="Robert Trueman" userId="8e610f215beb07b7" providerId="LiveId" clId="{1A3219B4-3E6C-4EAC-9AAB-BE5D109E4D75}" dt="2023-09-29T08:43:42.461" v="16830" actId="20577"/>
        <pc:sldMkLst>
          <pc:docMk/>
          <pc:sldMk cId="670850126" sldId="411"/>
        </pc:sldMkLst>
        <pc:spChg chg="mod">
          <ac:chgData name="Robert Trueman" userId="8e610f215beb07b7" providerId="LiveId" clId="{1A3219B4-3E6C-4EAC-9AAB-BE5D109E4D75}" dt="2023-09-28T15:40:12.271" v="15779" actId="207"/>
          <ac:spMkLst>
            <pc:docMk/>
            <pc:sldMk cId="670850126" sldId="411"/>
            <ac:spMk id="2" creationId="{E626F424-50B1-2987-4367-792DC779D8D4}"/>
          </ac:spMkLst>
        </pc:spChg>
        <pc:spChg chg="add mod">
          <ac:chgData name="Robert Trueman" userId="8e610f215beb07b7" providerId="LiveId" clId="{1A3219B4-3E6C-4EAC-9AAB-BE5D109E4D75}" dt="2023-09-28T15:39:20.913" v="15771" actId="1076"/>
          <ac:spMkLst>
            <pc:docMk/>
            <pc:sldMk cId="670850126" sldId="411"/>
            <ac:spMk id="3" creationId="{37977C89-939D-4E3D-7D0B-F67DEA898B93}"/>
          </ac:spMkLst>
        </pc:spChg>
        <pc:spChg chg="del">
          <ac:chgData name="Robert Trueman" userId="8e610f215beb07b7" providerId="LiveId" clId="{1A3219B4-3E6C-4EAC-9AAB-BE5D109E4D75}" dt="2023-09-28T15:32:44.378" v="15026" actId="478"/>
          <ac:spMkLst>
            <pc:docMk/>
            <pc:sldMk cId="670850126" sldId="411"/>
            <ac:spMk id="5" creationId="{F1B72DE6-19DC-8241-EF52-2B0C74414007}"/>
          </ac:spMkLst>
        </pc:spChg>
        <pc:spChg chg="mod">
          <ac:chgData name="Robert Trueman" userId="8e610f215beb07b7" providerId="LiveId" clId="{1A3219B4-3E6C-4EAC-9AAB-BE5D109E4D75}" dt="2023-09-28T15:37:59.679" v="15756"/>
          <ac:spMkLst>
            <pc:docMk/>
            <pc:sldMk cId="670850126" sldId="411"/>
            <ac:spMk id="7" creationId="{E9B59B91-BFD7-FB7B-1BF1-6AE26D6D43E7}"/>
          </ac:spMkLst>
        </pc:spChg>
        <pc:spChg chg="mod">
          <ac:chgData name="Robert Trueman" userId="8e610f215beb07b7" providerId="LiveId" clId="{1A3219B4-3E6C-4EAC-9AAB-BE5D109E4D75}" dt="2023-09-28T15:37:59.679" v="15756"/>
          <ac:spMkLst>
            <pc:docMk/>
            <pc:sldMk cId="670850126" sldId="411"/>
            <ac:spMk id="8" creationId="{A6C3A56B-B99F-72B7-B6E2-0497E9BC9606}"/>
          </ac:spMkLst>
        </pc:spChg>
        <pc:spChg chg="mod">
          <ac:chgData name="Robert Trueman" userId="8e610f215beb07b7" providerId="LiveId" clId="{1A3219B4-3E6C-4EAC-9AAB-BE5D109E4D75}" dt="2023-09-28T15:37:59.679" v="15756"/>
          <ac:spMkLst>
            <pc:docMk/>
            <pc:sldMk cId="670850126" sldId="411"/>
            <ac:spMk id="10" creationId="{D0CF849B-FBAF-789E-F9E9-8294CF8E078E}"/>
          </ac:spMkLst>
        </pc:spChg>
        <pc:spChg chg="mod">
          <ac:chgData name="Robert Trueman" userId="8e610f215beb07b7" providerId="LiveId" clId="{1A3219B4-3E6C-4EAC-9AAB-BE5D109E4D75}" dt="2023-09-28T15:37:59.679" v="15756"/>
          <ac:spMkLst>
            <pc:docMk/>
            <pc:sldMk cId="670850126" sldId="411"/>
            <ac:spMk id="11" creationId="{7D92EF02-258C-646F-C873-918FB2D9402C}"/>
          </ac:spMkLst>
        </pc:spChg>
        <pc:spChg chg="mod">
          <ac:chgData name="Robert Trueman" userId="8e610f215beb07b7" providerId="LiveId" clId="{1A3219B4-3E6C-4EAC-9AAB-BE5D109E4D75}" dt="2023-09-28T15:37:59.679" v="15756"/>
          <ac:spMkLst>
            <pc:docMk/>
            <pc:sldMk cId="670850126" sldId="411"/>
            <ac:spMk id="12" creationId="{9B397AE5-B912-4264-31D1-657596597A03}"/>
          </ac:spMkLst>
        </pc:spChg>
        <pc:spChg chg="mod">
          <ac:chgData name="Robert Trueman" userId="8e610f215beb07b7" providerId="LiveId" clId="{1A3219B4-3E6C-4EAC-9AAB-BE5D109E4D75}" dt="2023-09-28T15:37:59.679" v="15756"/>
          <ac:spMkLst>
            <pc:docMk/>
            <pc:sldMk cId="670850126" sldId="411"/>
            <ac:spMk id="14" creationId="{AAA02713-EADF-2882-D570-7437C3C44186}"/>
          </ac:spMkLst>
        </pc:spChg>
        <pc:spChg chg="mod">
          <ac:chgData name="Robert Trueman" userId="8e610f215beb07b7" providerId="LiveId" clId="{1A3219B4-3E6C-4EAC-9AAB-BE5D109E4D75}" dt="2023-09-28T15:37:59.679" v="15756"/>
          <ac:spMkLst>
            <pc:docMk/>
            <pc:sldMk cId="670850126" sldId="411"/>
            <ac:spMk id="15" creationId="{CEAD340D-B3AA-96D1-BD3A-6A7899579082}"/>
          </ac:spMkLst>
        </pc:spChg>
        <pc:spChg chg="mod">
          <ac:chgData name="Robert Trueman" userId="8e610f215beb07b7" providerId="LiveId" clId="{1A3219B4-3E6C-4EAC-9AAB-BE5D109E4D75}" dt="2023-09-28T15:37:59.679" v="15756"/>
          <ac:spMkLst>
            <pc:docMk/>
            <pc:sldMk cId="670850126" sldId="411"/>
            <ac:spMk id="16" creationId="{6212B3A4-7BD6-557C-03BA-297AB349EF76}"/>
          </ac:spMkLst>
        </pc:spChg>
        <pc:spChg chg="mod">
          <ac:chgData name="Robert Trueman" userId="8e610f215beb07b7" providerId="LiveId" clId="{1A3219B4-3E6C-4EAC-9AAB-BE5D109E4D75}" dt="2023-09-28T15:37:59.679" v="15756"/>
          <ac:spMkLst>
            <pc:docMk/>
            <pc:sldMk cId="670850126" sldId="411"/>
            <ac:spMk id="17" creationId="{E4F84565-54E0-A48B-631D-3ADFD79BD047}"/>
          </ac:spMkLst>
        </pc:spChg>
        <pc:spChg chg="add mod">
          <ac:chgData name="Robert Trueman" userId="8e610f215beb07b7" providerId="LiveId" clId="{1A3219B4-3E6C-4EAC-9AAB-BE5D109E4D75}" dt="2023-09-28T15:39:20.913" v="15771" actId="1076"/>
          <ac:spMkLst>
            <pc:docMk/>
            <pc:sldMk cId="670850126" sldId="411"/>
            <ac:spMk id="18" creationId="{B140B604-616F-CF1F-C327-A635D1AED876}"/>
          </ac:spMkLst>
        </pc:spChg>
        <pc:spChg chg="mod">
          <ac:chgData name="Robert Trueman" userId="8e610f215beb07b7" providerId="LiveId" clId="{1A3219B4-3E6C-4EAC-9AAB-BE5D109E4D75}" dt="2023-09-29T08:43:42.461" v="16830" actId="20577"/>
          <ac:spMkLst>
            <pc:docMk/>
            <pc:sldMk cId="670850126" sldId="411"/>
            <ac:spMk id="19" creationId="{DA6619EB-2677-3772-A3CA-0283B71D7801}"/>
          </ac:spMkLst>
        </pc:spChg>
        <pc:spChg chg="add mod">
          <ac:chgData name="Robert Trueman" userId="8e610f215beb07b7" providerId="LiveId" clId="{1A3219B4-3E6C-4EAC-9AAB-BE5D109E4D75}" dt="2023-09-28T15:39:20.913" v="15771" actId="1076"/>
          <ac:spMkLst>
            <pc:docMk/>
            <pc:sldMk cId="670850126" sldId="411"/>
            <ac:spMk id="20" creationId="{181FBD7C-D3B1-0654-46F0-374DC60C6656}"/>
          </ac:spMkLst>
        </pc:spChg>
        <pc:spChg chg="add mod">
          <ac:chgData name="Robert Trueman" userId="8e610f215beb07b7" providerId="LiveId" clId="{1A3219B4-3E6C-4EAC-9AAB-BE5D109E4D75}" dt="2023-09-28T15:39:20.913" v="15771" actId="1076"/>
          <ac:spMkLst>
            <pc:docMk/>
            <pc:sldMk cId="670850126" sldId="411"/>
            <ac:spMk id="21" creationId="{390EA443-0EF7-9314-9536-B971F927EB2B}"/>
          </ac:spMkLst>
        </pc:spChg>
        <pc:spChg chg="add mod">
          <ac:chgData name="Robert Trueman" userId="8e610f215beb07b7" providerId="LiveId" clId="{1A3219B4-3E6C-4EAC-9AAB-BE5D109E4D75}" dt="2023-09-28T15:39:20.913" v="15771" actId="1076"/>
          <ac:spMkLst>
            <pc:docMk/>
            <pc:sldMk cId="670850126" sldId="411"/>
            <ac:spMk id="22" creationId="{9EEF808F-8B5C-48E4-1DBA-53857A261779}"/>
          </ac:spMkLst>
        </pc:spChg>
        <pc:spChg chg="add mod">
          <ac:chgData name="Robert Trueman" userId="8e610f215beb07b7" providerId="LiveId" clId="{1A3219B4-3E6C-4EAC-9AAB-BE5D109E4D75}" dt="2023-09-28T15:41:20.313" v="15796" actId="207"/>
          <ac:spMkLst>
            <pc:docMk/>
            <pc:sldMk cId="670850126" sldId="411"/>
            <ac:spMk id="23" creationId="{CC0ED707-D16D-124E-0384-728E2D77839C}"/>
          </ac:spMkLst>
        </pc:spChg>
        <pc:grpChg chg="add mod">
          <ac:chgData name="Robert Trueman" userId="8e610f215beb07b7" providerId="LiveId" clId="{1A3219B4-3E6C-4EAC-9AAB-BE5D109E4D75}" dt="2023-09-28T15:39:20.913" v="15771" actId="1076"/>
          <ac:grpSpMkLst>
            <pc:docMk/>
            <pc:sldMk cId="670850126" sldId="411"/>
            <ac:grpSpMk id="4" creationId="{1A005793-97A4-D0EB-5DE0-4347F4C4A025}"/>
          </ac:grpSpMkLst>
        </pc:grpChg>
        <pc:grpChg chg="add mod">
          <ac:chgData name="Robert Trueman" userId="8e610f215beb07b7" providerId="LiveId" clId="{1A3219B4-3E6C-4EAC-9AAB-BE5D109E4D75}" dt="2023-09-28T15:39:20.913" v="15771" actId="1076"/>
          <ac:grpSpMkLst>
            <pc:docMk/>
            <pc:sldMk cId="670850126" sldId="411"/>
            <ac:grpSpMk id="9" creationId="{F6469877-73F0-E8FC-616A-09B11E200822}"/>
          </ac:grpSpMkLst>
        </pc:grpChg>
        <pc:grpChg chg="add mod">
          <ac:chgData name="Robert Trueman" userId="8e610f215beb07b7" providerId="LiveId" clId="{1A3219B4-3E6C-4EAC-9AAB-BE5D109E4D75}" dt="2023-09-28T15:39:20.913" v="15771" actId="1076"/>
          <ac:grpSpMkLst>
            <pc:docMk/>
            <pc:sldMk cId="670850126" sldId="411"/>
            <ac:grpSpMk id="13" creationId="{EF9F0A5D-2B8A-A6A2-6C10-9076FDF0C890}"/>
          </ac:grpSpMkLst>
        </pc:grpChg>
      </pc:sldChg>
      <pc:sldChg chg="addSp delSp modSp add mod modAnim">
        <pc:chgData name="Robert Trueman" userId="8e610f215beb07b7" providerId="LiveId" clId="{1A3219B4-3E6C-4EAC-9AAB-BE5D109E4D75}" dt="2023-09-28T15:53:12.984" v="16789" actId="1076"/>
        <pc:sldMkLst>
          <pc:docMk/>
          <pc:sldMk cId="2126530544" sldId="412"/>
        </pc:sldMkLst>
        <pc:spChg chg="mod">
          <ac:chgData name="Robert Trueman" userId="8e610f215beb07b7" providerId="LiveId" clId="{1A3219B4-3E6C-4EAC-9AAB-BE5D109E4D75}" dt="2023-09-28T15:53:12.984" v="16789" actId="1076"/>
          <ac:spMkLst>
            <pc:docMk/>
            <pc:sldMk cId="2126530544" sldId="412"/>
            <ac:spMk id="2" creationId="{5DC10DD6-DBBA-57CE-B190-2532693AD757}"/>
          </ac:spMkLst>
        </pc:spChg>
        <pc:spChg chg="add 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3" creationId="{4BBFB78C-6DB9-FFF0-B49F-19E069C33A32}"/>
          </ac:spMkLst>
        </pc:spChg>
        <pc:spChg chg="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5" creationId="{86B99C72-A4D2-7B1E-A8DC-9CBB5102C601}"/>
          </ac:spMkLst>
        </pc:spChg>
        <pc:spChg chg="mod">
          <ac:chgData name="Robert Trueman" userId="8e610f215beb07b7" providerId="LiveId" clId="{1A3219B4-3E6C-4EAC-9AAB-BE5D109E4D75}" dt="2023-09-28T15:50:54.503" v="16755" actId="1076"/>
          <ac:spMkLst>
            <pc:docMk/>
            <pc:sldMk cId="2126530544" sldId="412"/>
            <ac:spMk id="6" creationId="{8D1D6322-19BA-C414-E9C6-C464F6DCDFAC}"/>
          </ac:spMkLst>
        </pc:spChg>
        <pc:spChg chg="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7" creationId="{874DF1FB-597F-C01F-B8CE-5E27D4BD85E6}"/>
          </ac:spMkLst>
        </pc:spChg>
        <pc:spChg chg="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9" creationId="{3216311D-3F50-275E-6103-8B1413DB4E05}"/>
          </ac:spMkLst>
        </pc:spChg>
        <pc:spChg chg="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10" creationId="{CA2A434E-3408-C584-C751-3E52D660D17C}"/>
          </ac:spMkLst>
        </pc:spChg>
        <pc:spChg chg="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11" creationId="{94BFD5AC-198E-F08F-6FD7-E257D3BAB1F8}"/>
          </ac:spMkLst>
        </pc:spChg>
        <pc:spChg chg="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13" creationId="{36E801D9-F0A3-A857-7417-3875797488B5}"/>
          </ac:spMkLst>
        </pc:spChg>
        <pc:spChg chg="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14" creationId="{ED4580AE-1EAF-2BAF-B58D-F2DA02089528}"/>
          </ac:spMkLst>
        </pc:spChg>
        <pc:spChg chg="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15" creationId="{B05DA4AC-428A-A6FF-A6AE-BB8B91870A51}"/>
          </ac:spMkLst>
        </pc:spChg>
        <pc:spChg chg="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16" creationId="{7CE4F1AF-7266-7BB4-589A-A0C1A7FEA203}"/>
          </ac:spMkLst>
        </pc:spChg>
        <pc:spChg chg="add 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17" creationId="{C3A20948-D2E9-6848-27A4-5F2FE3A28084}"/>
          </ac:spMkLst>
        </pc:spChg>
        <pc:spChg chg="add 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18" creationId="{E5101D28-5D3B-7FCB-5A4C-017C7F38816C}"/>
          </ac:spMkLst>
        </pc:spChg>
        <pc:spChg chg="mod">
          <ac:chgData name="Robert Trueman" userId="8e610f215beb07b7" providerId="LiveId" clId="{1A3219B4-3E6C-4EAC-9AAB-BE5D109E4D75}" dt="2023-09-28T15:41:51.226" v="15834" actId="20577"/>
          <ac:spMkLst>
            <pc:docMk/>
            <pc:sldMk cId="2126530544" sldId="412"/>
            <ac:spMk id="19" creationId="{DA6619EB-2677-3772-A3CA-0283B71D7801}"/>
          </ac:spMkLst>
        </pc:spChg>
        <pc:spChg chg="add 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20" creationId="{4C3A0615-6849-6368-CE60-A496BFA1B516}"/>
          </ac:spMkLst>
        </pc:spChg>
        <pc:spChg chg="add mod">
          <ac:chgData name="Robert Trueman" userId="8e610f215beb07b7" providerId="LiveId" clId="{1A3219B4-3E6C-4EAC-9AAB-BE5D109E4D75}" dt="2023-09-28T15:47:19.446" v="16693"/>
          <ac:spMkLst>
            <pc:docMk/>
            <pc:sldMk cId="2126530544" sldId="412"/>
            <ac:spMk id="21" creationId="{DD8B8FB5-157E-98AB-7C3F-E0442024C4C7}"/>
          </ac:spMkLst>
        </pc:spChg>
        <pc:spChg chg="add del mod">
          <ac:chgData name="Robert Trueman" userId="8e610f215beb07b7" providerId="LiveId" clId="{1A3219B4-3E6C-4EAC-9AAB-BE5D109E4D75}" dt="2023-09-28T15:47:31.130" v="16697"/>
          <ac:spMkLst>
            <pc:docMk/>
            <pc:sldMk cId="2126530544" sldId="412"/>
            <ac:spMk id="22" creationId="{EAF2C126-CBE5-7B1B-8FA3-3C30AAEAA59C}"/>
          </ac:spMkLst>
        </pc:spChg>
        <pc:spChg chg="mod">
          <ac:chgData name="Robert Trueman" userId="8e610f215beb07b7" providerId="LiveId" clId="{1A3219B4-3E6C-4EAC-9AAB-BE5D109E4D75}" dt="2023-09-28T15:47:30.443" v="16696"/>
          <ac:spMkLst>
            <pc:docMk/>
            <pc:sldMk cId="2126530544" sldId="412"/>
            <ac:spMk id="24" creationId="{76C6EC20-24A7-9209-7EE1-5C16D5CD915B}"/>
          </ac:spMkLst>
        </pc:spChg>
        <pc:spChg chg="mod">
          <ac:chgData name="Robert Trueman" userId="8e610f215beb07b7" providerId="LiveId" clId="{1A3219B4-3E6C-4EAC-9AAB-BE5D109E4D75}" dt="2023-09-28T15:47:30.443" v="16696"/>
          <ac:spMkLst>
            <pc:docMk/>
            <pc:sldMk cId="2126530544" sldId="412"/>
            <ac:spMk id="25" creationId="{3CBABE2D-056F-BF58-B07B-73CF8AC42578}"/>
          </ac:spMkLst>
        </pc:spChg>
        <pc:spChg chg="mod">
          <ac:chgData name="Robert Trueman" userId="8e610f215beb07b7" providerId="LiveId" clId="{1A3219B4-3E6C-4EAC-9AAB-BE5D109E4D75}" dt="2023-09-28T15:47:30.443" v="16696"/>
          <ac:spMkLst>
            <pc:docMk/>
            <pc:sldMk cId="2126530544" sldId="412"/>
            <ac:spMk id="27" creationId="{DB1D5B8B-C644-C1DB-8FA0-F63A543FCE27}"/>
          </ac:spMkLst>
        </pc:spChg>
        <pc:spChg chg="mod">
          <ac:chgData name="Robert Trueman" userId="8e610f215beb07b7" providerId="LiveId" clId="{1A3219B4-3E6C-4EAC-9AAB-BE5D109E4D75}" dt="2023-09-28T15:47:30.443" v="16696"/>
          <ac:spMkLst>
            <pc:docMk/>
            <pc:sldMk cId="2126530544" sldId="412"/>
            <ac:spMk id="28" creationId="{42AABC0D-D5AE-05B8-9F2A-B6B42AB814BC}"/>
          </ac:spMkLst>
        </pc:spChg>
        <pc:spChg chg="mod">
          <ac:chgData name="Robert Trueman" userId="8e610f215beb07b7" providerId="LiveId" clId="{1A3219B4-3E6C-4EAC-9AAB-BE5D109E4D75}" dt="2023-09-28T15:47:30.443" v="16696"/>
          <ac:spMkLst>
            <pc:docMk/>
            <pc:sldMk cId="2126530544" sldId="412"/>
            <ac:spMk id="29" creationId="{5D59AC8B-FC82-9AC5-4267-9B25BEAA846A}"/>
          </ac:spMkLst>
        </pc:spChg>
        <pc:spChg chg="mod">
          <ac:chgData name="Robert Trueman" userId="8e610f215beb07b7" providerId="LiveId" clId="{1A3219B4-3E6C-4EAC-9AAB-BE5D109E4D75}" dt="2023-09-28T15:47:30.443" v="16696"/>
          <ac:spMkLst>
            <pc:docMk/>
            <pc:sldMk cId="2126530544" sldId="412"/>
            <ac:spMk id="31" creationId="{DAB5B835-4F88-33AF-AE66-DA03C3B81289}"/>
          </ac:spMkLst>
        </pc:spChg>
        <pc:spChg chg="mod">
          <ac:chgData name="Robert Trueman" userId="8e610f215beb07b7" providerId="LiveId" clId="{1A3219B4-3E6C-4EAC-9AAB-BE5D109E4D75}" dt="2023-09-28T15:47:30.443" v="16696"/>
          <ac:spMkLst>
            <pc:docMk/>
            <pc:sldMk cId="2126530544" sldId="412"/>
            <ac:spMk id="32" creationId="{35AEC9E0-AB4A-18E8-4923-850776A5B2C7}"/>
          </ac:spMkLst>
        </pc:spChg>
        <pc:spChg chg="mod">
          <ac:chgData name="Robert Trueman" userId="8e610f215beb07b7" providerId="LiveId" clId="{1A3219B4-3E6C-4EAC-9AAB-BE5D109E4D75}" dt="2023-09-28T15:47:30.443" v="16696"/>
          <ac:spMkLst>
            <pc:docMk/>
            <pc:sldMk cId="2126530544" sldId="412"/>
            <ac:spMk id="33" creationId="{EC34630E-8AD8-C5FF-2236-DD8CFCB297AD}"/>
          </ac:spMkLst>
        </pc:spChg>
        <pc:spChg chg="mod">
          <ac:chgData name="Robert Trueman" userId="8e610f215beb07b7" providerId="LiveId" clId="{1A3219B4-3E6C-4EAC-9AAB-BE5D109E4D75}" dt="2023-09-28T15:47:30.443" v="16696"/>
          <ac:spMkLst>
            <pc:docMk/>
            <pc:sldMk cId="2126530544" sldId="412"/>
            <ac:spMk id="34" creationId="{5E881227-EED3-06C5-56D8-0455605D4268}"/>
          </ac:spMkLst>
        </pc:spChg>
        <pc:spChg chg="add del mod">
          <ac:chgData name="Robert Trueman" userId="8e610f215beb07b7" providerId="LiveId" clId="{1A3219B4-3E6C-4EAC-9AAB-BE5D109E4D75}" dt="2023-09-28T15:47:31.130" v="16697"/>
          <ac:spMkLst>
            <pc:docMk/>
            <pc:sldMk cId="2126530544" sldId="412"/>
            <ac:spMk id="35" creationId="{6A52926D-08F3-19F8-9C6A-F267BA52A044}"/>
          </ac:spMkLst>
        </pc:spChg>
        <pc:spChg chg="add del mod">
          <ac:chgData name="Robert Trueman" userId="8e610f215beb07b7" providerId="LiveId" clId="{1A3219B4-3E6C-4EAC-9AAB-BE5D109E4D75}" dt="2023-09-28T15:47:31.130" v="16697"/>
          <ac:spMkLst>
            <pc:docMk/>
            <pc:sldMk cId="2126530544" sldId="412"/>
            <ac:spMk id="36" creationId="{79D1A093-5BD7-F264-4790-0CC1FE591AF6}"/>
          </ac:spMkLst>
        </pc:spChg>
        <pc:spChg chg="add del mod">
          <ac:chgData name="Robert Trueman" userId="8e610f215beb07b7" providerId="LiveId" clId="{1A3219B4-3E6C-4EAC-9AAB-BE5D109E4D75}" dt="2023-09-28T15:47:31.130" v="16697"/>
          <ac:spMkLst>
            <pc:docMk/>
            <pc:sldMk cId="2126530544" sldId="412"/>
            <ac:spMk id="37" creationId="{F4BC3248-1845-817C-AE1A-40DB02217D41}"/>
          </ac:spMkLst>
        </pc:spChg>
        <pc:spChg chg="add del mod">
          <ac:chgData name="Robert Trueman" userId="8e610f215beb07b7" providerId="LiveId" clId="{1A3219B4-3E6C-4EAC-9AAB-BE5D109E4D75}" dt="2023-09-28T15:47:31.130" v="16697"/>
          <ac:spMkLst>
            <pc:docMk/>
            <pc:sldMk cId="2126530544" sldId="412"/>
            <ac:spMk id="38" creationId="{86267072-BFEB-668A-B3E2-3D5D5B6DA03E}"/>
          </ac:spMkLst>
        </pc:spChg>
        <pc:spChg chg="add mod">
          <ac:chgData name="Robert Trueman" userId="8e610f215beb07b7" providerId="LiveId" clId="{1A3219B4-3E6C-4EAC-9AAB-BE5D109E4D75}" dt="2023-09-28T15:53:12.984" v="16789" actId="1076"/>
          <ac:spMkLst>
            <pc:docMk/>
            <pc:sldMk cId="2126530544" sldId="412"/>
            <ac:spMk id="39" creationId="{57DDC816-144C-5CE7-B7AE-89A610E61262}"/>
          </ac:spMkLst>
        </pc:spChg>
        <pc:spChg chg="add del mod">
          <ac:chgData name="Robert Trueman" userId="8e610f215beb07b7" providerId="LiveId" clId="{1A3219B4-3E6C-4EAC-9AAB-BE5D109E4D75}" dt="2023-09-28T15:50:55.307" v="16756"/>
          <ac:spMkLst>
            <pc:docMk/>
            <pc:sldMk cId="2126530544" sldId="412"/>
            <ac:spMk id="40" creationId="{A11A8795-0FE4-7290-665B-0517F214AA49}"/>
          </ac:spMkLst>
        </pc:spChg>
        <pc:spChg chg="add del mod">
          <ac:chgData name="Robert Trueman" userId="8e610f215beb07b7" providerId="LiveId" clId="{1A3219B4-3E6C-4EAC-9AAB-BE5D109E4D75}" dt="2023-09-28T15:50:55.307" v="16756"/>
          <ac:spMkLst>
            <pc:docMk/>
            <pc:sldMk cId="2126530544" sldId="412"/>
            <ac:spMk id="41" creationId="{0FFA8CAD-56F8-3CDB-AD09-02BD5844389A}"/>
          </ac:spMkLst>
        </pc:spChg>
        <pc:spChg chg="add mod">
          <ac:chgData name="Robert Trueman" userId="8e610f215beb07b7" providerId="LiveId" clId="{1A3219B4-3E6C-4EAC-9AAB-BE5D109E4D75}" dt="2023-09-28T15:51:06.232" v="16769" actId="1035"/>
          <ac:spMkLst>
            <pc:docMk/>
            <pc:sldMk cId="2126530544" sldId="412"/>
            <ac:spMk id="42" creationId="{6E2F1B08-FDFC-4ED0-9729-BDAD86B6F2DD}"/>
          </ac:spMkLst>
        </pc:spChg>
        <pc:spChg chg="add mod">
          <ac:chgData name="Robert Trueman" userId="8e610f215beb07b7" providerId="LiveId" clId="{1A3219B4-3E6C-4EAC-9AAB-BE5D109E4D75}" dt="2023-09-28T15:51:06.232" v="16769" actId="1035"/>
          <ac:spMkLst>
            <pc:docMk/>
            <pc:sldMk cId="2126530544" sldId="412"/>
            <ac:spMk id="43" creationId="{38F34759-7B47-FE6B-402E-422223ED986F}"/>
          </ac:spMkLst>
        </pc:spChg>
        <pc:grpChg chg="add mod">
          <ac:chgData name="Robert Trueman" userId="8e610f215beb07b7" providerId="LiveId" clId="{1A3219B4-3E6C-4EAC-9AAB-BE5D109E4D75}" dt="2023-09-28T15:47:19.446" v="16693"/>
          <ac:grpSpMkLst>
            <pc:docMk/>
            <pc:sldMk cId="2126530544" sldId="412"/>
            <ac:grpSpMk id="4" creationId="{AD99BC55-8AFD-E1F5-FD89-58C25853BEC9}"/>
          </ac:grpSpMkLst>
        </pc:grpChg>
        <pc:grpChg chg="add mod">
          <ac:chgData name="Robert Trueman" userId="8e610f215beb07b7" providerId="LiveId" clId="{1A3219B4-3E6C-4EAC-9AAB-BE5D109E4D75}" dt="2023-09-28T15:47:19.446" v="16693"/>
          <ac:grpSpMkLst>
            <pc:docMk/>
            <pc:sldMk cId="2126530544" sldId="412"/>
            <ac:grpSpMk id="8" creationId="{2D5F7FB2-0302-D665-EC3B-FF9B75E03C05}"/>
          </ac:grpSpMkLst>
        </pc:grpChg>
        <pc:grpChg chg="add mod">
          <ac:chgData name="Robert Trueman" userId="8e610f215beb07b7" providerId="LiveId" clId="{1A3219B4-3E6C-4EAC-9AAB-BE5D109E4D75}" dt="2023-09-28T15:47:19.446" v="16693"/>
          <ac:grpSpMkLst>
            <pc:docMk/>
            <pc:sldMk cId="2126530544" sldId="412"/>
            <ac:grpSpMk id="12" creationId="{FE5E1F51-7433-CEB8-D1C4-D5EE4A02EC33}"/>
          </ac:grpSpMkLst>
        </pc:grpChg>
        <pc:grpChg chg="add del mod">
          <ac:chgData name="Robert Trueman" userId="8e610f215beb07b7" providerId="LiveId" clId="{1A3219B4-3E6C-4EAC-9AAB-BE5D109E4D75}" dt="2023-09-28T15:47:31.130" v="16697"/>
          <ac:grpSpMkLst>
            <pc:docMk/>
            <pc:sldMk cId="2126530544" sldId="412"/>
            <ac:grpSpMk id="23" creationId="{0B8D940F-F011-DE91-4FE6-F32AD7CB0DC2}"/>
          </ac:grpSpMkLst>
        </pc:grpChg>
        <pc:grpChg chg="add del mod">
          <ac:chgData name="Robert Trueman" userId="8e610f215beb07b7" providerId="LiveId" clId="{1A3219B4-3E6C-4EAC-9AAB-BE5D109E4D75}" dt="2023-09-28T15:47:31.130" v="16697"/>
          <ac:grpSpMkLst>
            <pc:docMk/>
            <pc:sldMk cId="2126530544" sldId="412"/>
            <ac:grpSpMk id="26" creationId="{AF55DFC4-C5A0-2760-C26E-1D7195F70125}"/>
          </ac:grpSpMkLst>
        </pc:grpChg>
        <pc:grpChg chg="add del mod">
          <ac:chgData name="Robert Trueman" userId="8e610f215beb07b7" providerId="LiveId" clId="{1A3219B4-3E6C-4EAC-9AAB-BE5D109E4D75}" dt="2023-09-28T15:47:31.130" v="16697"/>
          <ac:grpSpMkLst>
            <pc:docMk/>
            <pc:sldMk cId="2126530544" sldId="412"/>
            <ac:grpSpMk id="30" creationId="{1090C1AE-067C-A9E8-2BC0-6644590320B7}"/>
          </ac:grpSpMkLst>
        </pc:grpChg>
      </pc:sldChg>
      <pc:sldChg chg="modSp add mod modAnim">
        <pc:chgData name="Robert Trueman" userId="8e610f215beb07b7" providerId="LiveId" clId="{1A3219B4-3E6C-4EAC-9AAB-BE5D109E4D75}" dt="2023-09-29T22:42:03.233" v="33618" actId="20577"/>
        <pc:sldMkLst>
          <pc:docMk/>
          <pc:sldMk cId="1833862305" sldId="413"/>
        </pc:sldMkLst>
        <pc:spChg chg="mod">
          <ac:chgData name="Robert Trueman" userId="8e610f215beb07b7" providerId="LiveId" clId="{1A3219B4-3E6C-4EAC-9AAB-BE5D109E4D75}" dt="2023-09-29T22:42:03.233" v="33618" actId="20577"/>
          <ac:spMkLst>
            <pc:docMk/>
            <pc:sldMk cId="1833862305" sldId="413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08:43:37.971" v="16829" actId="20577"/>
          <ac:spMkLst>
            <pc:docMk/>
            <pc:sldMk cId="1833862305" sldId="413"/>
            <ac:spMk id="19" creationId="{DA6619EB-2677-3772-A3CA-0283B71D7801}"/>
          </ac:spMkLst>
        </pc:spChg>
      </pc:sldChg>
      <pc:sldChg chg="addSp modSp add mod modAnim">
        <pc:chgData name="Robert Trueman" userId="8e610f215beb07b7" providerId="LiveId" clId="{1A3219B4-3E6C-4EAC-9AAB-BE5D109E4D75}" dt="2023-09-29T09:21:39.903" v="18693"/>
        <pc:sldMkLst>
          <pc:docMk/>
          <pc:sldMk cId="2178654455" sldId="414"/>
        </pc:sldMkLst>
        <pc:spChg chg="mod">
          <ac:chgData name="Robert Trueman" userId="8e610f215beb07b7" providerId="LiveId" clId="{1A3219B4-3E6C-4EAC-9AAB-BE5D109E4D75}" dt="2023-09-29T09:20:45.234" v="18682" actId="1076"/>
          <ac:spMkLst>
            <pc:docMk/>
            <pc:sldMk cId="2178654455" sldId="414"/>
            <ac:spMk id="2" creationId="{5DC10DD6-DBBA-57CE-B190-2532693AD757}"/>
          </ac:spMkLst>
        </pc:spChg>
        <pc:spChg chg="add mod">
          <ac:chgData name="Robert Trueman" userId="8e610f215beb07b7" providerId="LiveId" clId="{1A3219B4-3E6C-4EAC-9AAB-BE5D109E4D75}" dt="2023-09-29T09:20:45.234" v="18682" actId="1076"/>
          <ac:spMkLst>
            <pc:docMk/>
            <pc:sldMk cId="2178654455" sldId="414"/>
            <ac:spMk id="4" creationId="{E81F04C3-E7ED-561E-0CE6-A558649380AC}"/>
          </ac:spMkLst>
        </pc:spChg>
        <pc:spChg chg="mod">
          <ac:chgData name="Robert Trueman" userId="8e610f215beb07b7" providerId="LiveId" clId="{1A3219B4-3E6C-4EAC-9AAB-BE5D109E4D75}" dt="2023-09-29T09:07:24.620" v="17870" actId="20577"/>
          <ac:spMkLst>
            <pc:docMk/>
            <pc:sldMk cId="2178654455" sldId="414"/>
            <ac:spMk id="19" creationId="{DA6619EB-2677-3772-A3CA-0283B71D7801}"/>
          </ac:spMkLst>
        </pc:spChg>
        <pc:picChg chg="add mod ord">
          <ac:chgData name="Robert Trueman" userId="8e610f215beb07b7" providerId="LiveId" clId="{1A3219B4-3E6C-4EAC-9AAB-BE5D109E4D75}" dt="2023-09-29T09:21:03.580" v="18686" actId="167"/>
          <ac:picMkLst>
            <pc:docMk/>
            <pc:sldMk cId="2178654455" sldId="414"/>
            <ac:picMk id="3" creationId="{90F5FEA8-E4A9-5025-5DE4-C5C7DA0FDFB7}"/>
          </ac:picMkLst>
        </pc:picChg>
      </pc:sldChg>
      <pc:sldChg chg="modSp add modAnim">
        <pc:chgData name="Robert Trueman" userId="8e610f215beb07b7" providerId="LiveId" clId="{1A3219B4-3E6C-4EAC-9AAB-BE5D109E4D75}" dt="2023-10-16T14:21:57.126" v="33869" actId="20577"/>
        <pc:sldMkLst>
          <pc:docMk/>
          <pc:sldMk cId="807457752" sldId="415"/>
        </pc:sldMkLst>
        <pc:spChg chg="mod">
          <ac:chgData name="Robert Trueman" userId="8e610f215beb07b7" providerId="LiveId" clId="{1A3219B4-3E6C-4EAC-9AAB-BE5D109E4D75}" dt="2023-10-16T14:21:57.126" v="33869" actId="20577"/>
          <ac:spMkLst>
            <pc:docMk/>
            <pc:sldMk cId="807457752" sldId="415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09:23:03.827" v="18844" actId="20577"/>
          <ac:spMkLst>
            <pc:docMk/>
            <pc:sldMk cId="807457752" sldId="415"/>
            <ac:spMk id="19" creationId="{DA6619EB-2677-3772-A3CA-0283B71D7801}"/>
          </ac:spMkLst>
        </pc:spChg>
      </pc:sldChg>
      <pc:sldChg chg="modSp add mod modAnim">
        <pc:chgData name="Robert Trueman" userId="8e610f215beb07b7" providerId="LiveId" clId="{1A3219B4-3E6C-4EAC-9AAB-BE5D109E4D75}" dt="2023-09-29T21:11:12.531" v="28336"/>
        <pc:sldMkLst>
          <pc:docMk/>
          <pc:sldMk cId="1618067310" sldId="416"/>
        </pc:sldMkLst>
        <pc:spChg chg="mod">
          <ac:chgData name="Robert Trueman" userId="8e610f215beb07b7" providerId="LiveId" clId="{1A3219B4-3E6C-4EAC-9AAB-BE5D109E4D75}" dt="2023-09-29T10:10:02.990" v="23194" actId="207"/>
          <ac:spMkLst>
            <pc:docMk/>
            <pc:sldMk cId="1618067310" sldId="416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09:28:14.713" v="19566" actId="20577"/>
          <ac:spMkLst>
            <pc:docMk/>
            <pc:sldMk cId="1618067310" sldId="416"/>
            <ac:spMk id="19" creationId="{DA6619EB-2677-3772-A3CA-0283B71D7801}"/>
          </ac:spMkLst>
        </pc:spChg>
      </pc:sldChg>
      <pc:sldChg chg="add del">
        <pc:chgData name="Robert Trueman" userId="8e610f215beb07b7" providerId="LiveId" clId="{1A3219B4-3E6C-4EAC-9AAB-BE5D109E4D75}" dt="2023-09-29T09:35:47.189" v="20308"/>
        <pc:sldMkLst>
          <pc:docMk/>
          <pc:sldMk cId="1013482761" sldId="417"/>
        </pc:sldMkLst>
      </pc:sldChg>
      <pc:sldChg chg="modSp add mod modAnim">
        <pc:chgData name="Robert Trueman" userId="8e610f215beb07b7" providerId="LiveId" clId="{1A3219B4-3E6C-4EAC-9AAB-BE5D109E4D75}" dt="2023-09-29T09:50:52.048" v="21660" actId="14100"/>
        <pc:sldMkLst>
          <pc:docMk/>
          <pc:sldMk cId="2270043208" sldId="417"/>
        </pc:sldMkLst>
        <pc:spChg chg="mod">
          <ac:chgData name="Robert Trueman" userId="8e610f215beb07b7" providerId="LiveId" clId="{1A3219B4-3E6C-4EAC-9AAB-BE5D109E4D75}" dt="2023-09-29T09:50:52.048" v="21660" actId="14100"/>
          <ac:spMkLst>
            <pc:docMk/>
            <pc:sldMk cId="2270043208" sldId="417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09:43:31.969" v="20773" actId="20577"/>
          <ac:spMkLst>
            <pc:docMk/>
            <pc:sldMk cId="2270043208" sldId="417"/>
            <ac:spMk id="19" creationId="{DA6619EB-2677-3772-A3CA-0283B71D7801}"/>
          </ac:spMkLst>
        </pc:spChg>
      </pc:sldChg>
      <pc:sldChg chg="addSp modSp add mod modAnim">
        <pc:chgData name="Robert Trueman" userId="8e610f215beb07b7" providerId="LiveId" clId="{1A3219B4-3E6C-4EAC-9AAB-BE5D109E4D75}" dt="2023-10-17T12:22:27.238" v="33965" actId="207"/>
        <pc:sldMkLst>
          <pc:docMk/>
          <pc:sldMk cId="3724378207" sldId="418"/>
        </pc:sldMkLst>
        <pc:spChg chg="mod">
          <ac:chgData name="Robert Trueman" userId="8e610f215beb07b7" providerId="LiveId" clId="{1A3219B4-3E6C-4EAC-9AAB-BE5D109E4D75}" dt="2023-10-17T12:22:27.238" v="33965" actId="207"/>
          <ac:spMkLst>
            <pc:docMk/>
            <pc:sldMk cId="3724378207" sldId="418"/>
            <ac:spMk id="2" creationId="{5DC10DD6-DBBA-57CE-B190-2532693AD757}"/>
          </ac:spMkLst>
        </pc:spChg>
        <pc:spChg chg="add mod">
          <ac:chgData name="Robert Trueman" userId="8e610f215beb07b7" providerId="LiveId" clId="{1A3219B4-3E6C-4EAC-9AAB-BE5D109E4D75}" dt="2023-10-10T15:41:44.477" v="33827" actId="1076"/>
          <ac:spMkLst>
            <pc:docMk/>
            <pc:sldMk cId="3724378207" sldId="418"/>
            <ac:spMk id="3" creationId="{119C0E19-892E-97B7-5B50-D854A7325ABE}"/>
          </ac:spMkLst>
        </pc:spChg>
        <pc:spChg chg="mod">
          <ac:chgData name="Robert Trueman" userId="8e610f215beb07b7" providerId="LiveId" clId="{1A3219B4-3E6C-4EAC-9AAB-BE5D109E4D75}" dt="2023-09-29T09:51:07.107" v="21686" actId="20577"/>
          <ac:spMkLst>
            <pc:docMk/>
            <pc:sldMk cId="3724378207" sldId="418"/>
            <ac:spMk id="19" creationId="{DA6619EB-2677-3772-A3CA-0283B71D7801}"/>
          </ac:spMkLst>
        </pc:spChg>
      </pc:sldChg>
      <pc:sldChg chg="modSp add mod modAnim">
        <pc:chgData name="Robert Trueman" userId="8e610f215beb07b7" providerId="LiveId" clId="{1A3219B4-3E6C-4EAC-9AAB-BE5D109E4D75}" dt="2023-09-29T10:17:36.448" v="23698"/>
        <pc:sldMkLst>
          <pc:docMk/>
          <pc:sldMk cId="3623110426" sldId="419"/>
        </pc:sldMkLst>
        <pc:spChg chg="mod">
          <ac:chgData name="Robert Trueman" userId="8e610f215beb07b7" providerId="LiveId" clId="{1A3219B4-3E6C-4EAC-9AAB-BE5D109E4D75}" dt="2023-09-29T10:17:21.502" v="23697" actId="20577"/>
          <ac:spMkLst>
            <pc:docMk/>
            <pc:sldMk cId="3623110426" sldId="419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09:59:45.357" v="22652" actId="5793"/>
          <ac:spMkLst>
            <pc:docMk/>
            <pc:sldMk cId="3623110426" sldId="419"/>
            <ac:spMk id="19" creationId="{DA6619EB-2677-3772-A3CA-0283B71D7801}"/>
          </ac:spMkLst>
        </pc:spChg>
      </pc:sldChg>
      <pc:sldChg chg="modSp add modAnim">
        <pc:chgData name="Robert Trueman" userId="8e610f215beb07b7" providerId="LiveId" clId="{1A3219B4-3E6C-4EAC-9AAB-BE5D109E4D75}" dt="2023-10-16T14:24:43.246" v="33892" actId="20577"/>
        <pc:sldMkLst>
          <pc:docMk/>
          <pc:sldMk cId="2845660195" sldId="420"/>
        </pc:sldMkLst>
        <pc:spChg chg="mod">
          <ac:chgData name="Robert Trueman" userId="8e610f215beb07b7" providerId="LiveId" clId="{1A3219B4-3E6C-4EAC-9AAB-BE5D109E4D75}" dt="2023-10-16T14:24:43.246" v="33892" actId="20577"/>
          <ac:spMkLst>
            <pc:docMk/>
            <pc:sldMk cId="2845660195" sldId="420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10:23:41.633" v="23713" actId="20577"/>
          <ac:spMkLst>
            <pc:docMk/>
            <pc:sldMk cId="2845660195" sldId="420"/>
            <ac:spMk id="19" creationId="{DA6619EB-2677-3772-A3CA-0283B71D7801}"/>
          </ac:spMkLst>
        </pc:spChg>
      </pc:sldChg>
      <pc:sldChg chg="addSp modSp add mod modAnim">
        <pc:chgData name="Robert Trueman" userId="8e610f215beb07b7" providerId="LiveId" clId="{1A3219B4-3E6C-4EAC-9AAB-BE5D109E4D75}" dt="2023-10-16T14:25:22.495" v="33909" actId="20577"/>
        <pc:sldMkLst>
          <pc:docMk/>
          <pc:sldMk cId="4084210500" sldId="421"/>
        </pc:sldMkLst>
        <pc:spChg chg="mod">
          <ac:chgData name="Robert Trueman" userId="8e610f215beb07b7" providerId="LiveId" clId="{1A3219B4-3E6C-4EAC-9AAB-BE5D109E4D75}" dt="2023-09-29T21:13:09.619" v="28356" actId="1036"/>
          <ac:spMkLst>
            <pc:docMk/>
            <pc:sldMk cId="4084210500" sldId="421"/>
            <ac:spMk id="2" creationId="{5DC10DD6-DBBA-57CE-B190-2532693AD757}"/>
          </ac:spMkLst>
        </pc:spChg>
        <pc:spChg chg="add mod">
          <ac:chgData name="Robert Trueman" userId="8e610f215beb07b7" providerId="LiveId" clId="{1A3219B4-3E6C-4EAC-9AAB-BE5D109E4D75}" dt="2023-10-16T14:25:22.495" v="33909" actId="20577"/>
          <ac:spMkLst>
            <pc:docMk/>
            <pc:sldMk cId="4084210500" sldId="421"/>
            <ac:spMk id="3" creationId="{8D7D3642-B4C1-D595-7DB3-331435D580CE}"/>
          </ac:spMkLst>
        </pc:spChg>
        <pc:spChg chg="mod">
          <ac:chgData name="Robert Trueman" userId="8e610f215beb07b7" providerId="LiveId" clId="{1A3219B4-3E6C-4EAC-9AAB-BE5D109E4D75}" dt="2023-09-29T10:33:51.705" v="24310" actId="20577"/>
          <ac:spMkLst>
            <pc:docMk/>
            <pc:sldMk cId="4084210500" sldId="421"/>
            <ac:spMk id="19" creationId="{DA6619EB-2677-3772-A3CA-0283B71D7801}"/>
          </ac:spMkLst>
        </pc:spChg>
        <pc:picChg chg="add mod">
          <ac:chgData name="Robert Trueman" userId="8e610f215beb07b7" providerId="LiveId" clId="{1A3219B4-3E6C-4EAC-9AAB-BE5D109E4D75}" dt="2023-09-29T11:23:30.328" v="25797" actId="1076"/>
          <ac:picMkLst>
            <pc:docMk/>
            <pc:sldMk cId="4084210500" sldId="421"/>
            <ac:picMk id="5" creationId="{D3E8725C-F636-42FE-B393-CF31AB94BC40}"/>
          </ac:picMkLst>
        </pc:picChg>
      </pc:sldChg>
      <pc:sldChg chg="addSp modSp add mod modAnim">
        <pc:chgData name="Robert Trueman" userId="8e610f215beb07b7" providerId="LiveId" clId="{1A3219B4-3E6C-4EAC-9AAB-BE5D109E4D75}" dt="2023-09-29T13:24:24.113" v="25818" actId="167"/>
        <pc:sldMkLst>
          <pc:docMk/>
          <pc:sldMk cId="2122397637" sldId="422"/>
        </pc:sldMkLst>
        <pc:picChg chg="add mod ord">
          <ac:chgData name="Robert Trueman" userId="8e610f215beb07b7" providerId="LiveId" clId="{1A3219B4-3E6C-4EAC-9AAB-BE5D109E4D75}" dt="2023-09-29T13:24:24.113" v="25818" actId="167"/>
          <ac:picMkLst>
            <pc:docMk/>
            <pc:sldMk cId="2122397637" sldId="422"/>
            <ac:picMk id="2" creationId="{3C2EB339-8DB0-8CB9-4AAE-71A6FD27BABE}"/>
          </ac:picMkLst>
        </pc:picChg>
      </pc:sldChg>
      <pc:sldChg chg="addSp modSp add mod modAnim">
        <pc:chgData name="Robert Trueman" userId="8e610f215beb07b7" providerId="LiveId" clId="{1A3219B4-3E6C-4EAC-9AAB-BE5D109E4D75}" dt="2023-09-29T13:24:45.582" v="25821" actId="167"/>
        <pc:sldMkLst>
          <pc:docMk/>
          <pc:sldMk cId="3215557238" sldId="423"/>
        </pc:sldMkLst>
        <pc:picChg chg="add mod ord">
          <ac:chgData name="Robert Trueman" userId="8e610f215beb07b7" providerId="LiveId" clId="{1A3219B4-3E6C-4EAC-9AAB-BE5D109E4D75}" dt="2023-09-29T13:24:45.582" v="25821" actId="167"/>
          <ac:picMkLst>
            <pc:docMk/>
            <pc:sldMk cId="3215557238" sldId="423"/>
            <ac:picMk id="2" creationId="{05D4ADA5-CF48-CF0B-7880-BA47F0AB00DF}"/>
          </ac:picMkLst>
        </pc:picChg>
      </pc:sldChg>
      <pc:sldChg chg="addSp modSp add mod modAnim">
        <pc:chgData name="Robert Trueman" userId="8e610f215beb07b7" providerId="LiveId" clId="{1A3219B4-3E6C-4EAC-9AAB-BE5D109E4D75}" dt="2023-09-29T13:24:53.486" v="25824" actId="167"/>
        <pc:sldMkLst>
          <pc:docMk/>
          <pc:sldMk cId="3566714632" sldId="424"/>
        </pc:sldMkLst>
        <pc:picChg chg="add mod ord">
          <ac:chgData name="Robert Trueman" userId="8e610f215beb07b7" providerId="LiveId" clId="{1A3219B4-3E6C-4EAC-9AAB-BE5D109E4D75}" dt="2023-09-29T13:24:53.486" v="25824" actId="167"/>
          <ac:picMkLst>
            <pc:docMk/>
            <pc:sldMk cId="3566714632" sldId="424"/>
            <ac:picMk id="2" creationId="{A5D57A4B-7080-EFC1-EDA0-DA94953448F2}"/>
          </ac:picMkLst>
        </pc:picChg>
      </pc:sldChg>
      <pc:sldChg chg="modSp add del mod">
        <pc:chgData name="Robert Trueman" userId="8e610f215beb07b7" providerId="LiveId" clId="{1A3219B4-3E6C-4EAC-9AAB-BE5D109E4D75}" dt="2023-09-29T13:30:21.700" v="26749" actId="47"/>
        <pc:sldMkLst>
          <pc:docMk/>
          <pc:sldMk cId="3856283650" sldId="425"/>
        </pc:sldMkLst>
        <pc:spChg chg="mod">
          <ac:chgData name="Robert Trueman" userId="8e610f215beb07b7" providerId="LiveId" clId="{1A3219B4-3E6C-4EAC-9AAB-BE5D109E4D75}" dt="2023-09-29T13:27:49.756" v="26221" actId="20577"/>
          <ac:spMkLst>
            <pc:docMk/>
            <pc:sldMk cId="3856283650" sldId="425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13:25:26.544" v="25835" actId="20577"/>
          <ac:spMkLst>
            <pc:docMk/>
            <pc:sldMk cId="3856283650" sldId="425"/>
            <ac:spMk id="19" creationId="{DA6619EB-2677-3772-A3CA-0283B71D7801}"/>
          </ac:spMkLst>
        </pc:spChg>
      </pc:sldChg>
      <pc:sldChg chg="modSp add mod modAnim">
        <pc:chgData name="Robert Trueman" userId="8e610f215beb07b7" providerId="LiveId" clId="{1A3219B4-3E6C-4EAC-9AAB-BE5D109E4D75}" dt="2023-10-17T12:24:27.772" v="33966" actId="207"/>
        <pc:sldMkLst>
          <pc:docMk/>
          <pc:sldMk cId="4227391371" sldId="426"/>
        </pc:sldMkLst>
        <pc:spChg chg="mod">
          <ac:chgData name="Robert Trueman" userId="8e610f215beb07b7" providerId="LiveId" clId="{1A3219B4-3E6C-4EAC-9AAB-BE5D109E4D75}" dt="2023-10-17T12:24:27.772" v="33966" actId="207"/>
          <ac:spMkLst>
            <pc:docMk/>
            <pc:sldMk cId="4227391371" sldId="426"/>
            <ac:spMk id="2" creationId="{5DC10DD6-DBBA-57CE-B190-2532693AD757}"/>
          </ac:spMkLst>
        </pc:spChg>
      </pc:sldChg>
      <pc:sldChg chg="addSp delSp modSp add mod delAnim modAnim">
        <pc:chgData name="Robert Trueman" userId="8e610f215beb07b7" providerId="LiveId" clId="{1A3219B4-3E6C-4EAC-9AAB-BE5D109E4D75}" dt="2023-09-29T13:44:07.689" v="27374" actId="207"/>
        <pc:sldMkLst>
          <pc:docMk/>
          <pc:sldMk cId="556400566" sldId="427"/>
        </pc:sldMkLst>
        <pc:spChg chg="add mod">
          <ac:chgData name="Robert Trueman" userId="8e610f215beb07b7" providerId="LiveId" clId="{1A3219B4-3E6C-4EAC-9AAB-BE5D109E4D75}" dt="2023-09-29T13:40:04.397" v="27338"/>
          <ac:spMkLst>
            <pc:docMk/>
            <pc:sldMk cId="556400566" sldId="427"/>
            <ac:spMk id="2" creationId="{BC3ED272-2045-E58E-F6D7-39C49865E45A}"/>
          </ac:spMkLst>
        </pc:spChg>
        <pc:spChg chg="add mod">
          <ac:chgData name="Robert Trueman" userId="8e610f215beb07b7" providerId="LiveId" clId="{1A3219B4-3E6C-4EAC-9AAB-BE5D109E4D75}" dt="2023-09-29T13:43:25.523" v="27362" actId="1036"/>
          <ac:spMkLst>
            <pc:docMk/>
            <pc:sldMk cId="556400566" sldId="427"/>
            <ac:spMk id="3" creationId="{8C65B47E-29AA-1794-19A5-C6B7D8604471}"/>
          </ac:spMkLst>
        </pc:spChg>
        <pc:spChg chg="add mod">
          <ac:chgData name="Robert Trueman" userId="8e610f215beb07b7" providerId="LiveId" clId="{1A3219B4-3E6C-4EAC-9AAB-BE5D109E4D75}" dt="2023-09-29T13:43:25.523" v="27362" actId="1036"/>
          <ac:spMkLst>
            <pc:docMk/>
            <pc:sldMk cId="556400566" sldId="427"/>
            <ac:spMk id="4" creationId="{923C8791-D416-7AC4-C3FD-F686015CB63F}"/>
          </ac:spMkLst>
        </pc:spChg>
        <pc:spChg chg="mod">
          <ac:chgData name="Robert Trueman" userId="8e610f215beb07b7" providerId="LiveId" clId="{1A3219B4-3E6C-4EAC-9AAB-BE5D109E4D75}" dt="2023-09-29T13:33:11.761" v="26775" actId="1076"/>
          <ac:spMkLst>
            <pc:docMk/>
            <pc:sldMk cId="556400566" sldId="427"/>
            <ac:spMk id="8" creationId="{DFCD57DA-5D86-BA4A-3F43-51FA649FF195}"/>
          </ac:spMkLst>
        </pc:spChg>
        <pc:spChg chg="mod">
          <ac:chgData name="Robert Trueman" userId="8e610f215beb07b7" providerId="LiveId" clId="{1A3219B4-3E6C-4EAC-9AAB-BE5D109E4D75}" dt="2023-09-29T13:44:07.689" v="27374" actId="207"/>
          <ac:spMkLst>
            <pc:docMk/>
            <pc:sldMk cId="556400566" sldId="427"/>
            <ac:spMk id="10" creationId="{EDDB4374-9751-F564-109A-1789DF7110E9}"/>
          </ac:spMkLst>
        </pc:spChg>
        <pc:spChg chg="mod">
          <ac:chgData name="Robert Trueman" userId="8e610f215beb07b7" providerId="LiveId" clId="{1A3219B4-3E6C-4EAC-9AAB-BE5D109E4D75}" dt="2023-09-29T13:43:50.662" v="27372" actId="20577"/>
          <ac:spMkLst>
            <pc:docMk/>
            <pc:sldMk cId="556400566" sldId="427"/>
            <ac:spMk id="19" creationId="{DA6619EB-2677-3772-A3CA-0283B71D7801}"/>
          </ac:spMkLst>
        </pc:spChg>
        <pc:spChg chg="del">
          <ac:chgData name="Robert Trueman" userId="8e610f215beb07b7" providerId="LiveId" clId="{1A3219B4-3E6C-4EAC-9AAB-BE5D109E4D75}" dt="2023-09-29T13:34:13.435" v="26865" actId="478"/>
          <ac:spMkLst>
            <pc:docMk/>
            <pc:sldMk cId="556400566" sldId="427"/>
            <ac:spMk id="45" creationId="{E060B942-2E56-6FFB-8EBD-6C9320CEB457}"/>
          </ac:spMkLst>
        </pc:spChg>
      </pc:sldChg>
      <pc:sldChg chg="modSp add mod modAnim">
        <pc:chgData name="Robert Trueman" userId="8e610f215beb07b7" providerId="LiveId" clId="{1A3219B4-3E6C-4EAC-9AAB-BE5D109E4D75}" dt="2023-09-29T21:15:40.116" v="28505"/>
        <pc:sldMkLst>
          <pc:docMk/>
          <pc:sldMk cId="2218108192" sldId="428"/>
        </pc:sldMkLst>
        <pc:spChg chg="mod">
          <ac:chgData name="Robert Trueman" userId="8e610f215beb07b7" providerId="LiveId" clId="{1A3219B4-3E6C-4EAC-9AAB-BE5D109E4D75}" dt="2023-09-29T21:15:40.116" v="28505"/>
          <ac:spMkLst>
            <pc:docMk/>
            <pc:sldMk cId="2218108192" sldId="428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13:45:38.337" v="27425" actId="20577"/>
          <ac:spMkLst>
            <pc:docMk/>
            <pc:sldMk cId="2218108192" sldId="428"/>
            <ac:spMk id="19" creationId="{DA6619EB-2677-3772-A3CA-0283B71D7801}"/>
          </ac:spMkLst>
        </pc:spChg>
      </pc:sldChg>
      <pc:sldChg chg="addSp delSp modSp add mod modAnim">
        <pc:chgData name="Robert Trueman" userId="8e610f215beb07b7" providerId="LiveId" clId="{1A3219B4-3E6C-4EAC-9AAB-BE5D109E4D75}" dt="2023-10-17T12:26:12.601" v="33969" actId="207"/>
        <pc:sldMkLst>
          <pc:docMk/>
          <pc:sldMk cId="3951351791" sldId="429"/>
        </pc:sldMkLst>
        <pc:spChg chg="mod">
          <ac:chgData name="Robert Trueman" userId="8e610f215beb07b7" providerId="LiveId" clId="{1A3219B4-3E6C-4EAC-9AAB-BE5D109E4D75}" dt="2023-10-17T12:26:10.161" v="33968" actId="207"/>
          <ac:spMkLst>
            <pc:docMk/>
            <pc:sldMk cId="3951351791" sldId="429"/>
            <ac:spMk id="2" creationId="{5DC10DD6-DBBA-57CE-B190-2532693AD757}"/>
          </ac:spMkLst>
        </pc:spChg>
        <pc:spChg chg="add del mod">
          <ac:chgData name="Robert Trueman" userId="8e610f215beb07b7" providerId="LiveId" clId="{1A3219B4-3E6C-4EAC-9AAB-BE5D109E4D75}" dt="2023-09-29T21:22:20.801" v="28958"/>
          <ac:spMkLst>
            <pc:docMk/>
            <pc:sldMk cId="3951351791" sldId="429"/>
            <ac:spMk id="3" creationId="{E0499160-2FBF-03AA-AA6A-3CDE51039E11}"/>
          </ac:spMkLst>
        </pc:spChg>
        <pc:spChg chg="mod">
          <ac:chgData name="Robert Trueman" userId="8e610f215beb07b7" providerId="LiveId" clId="{1A3219B4-3E6C-4EAC-9AAB-BE5D109E4D75}" dt="2023-09-29T21:21:46.020" v="28951"/>
          <ac:spMkLst>
            <pc:docMk/>
            <pc:sldMk cId="3951351791" sldId="429"/>
            <ac:spMk id="5" creationId="{5186338E-6CFE-F377-BD83-BF5B7D8F5FF4}"/>
          </ac:spMkLst>
        </pc:spChg>
        <pc:spChg chg="mod">
          <ac:chgData name="Robert Trueman" userId="8e610f215beb07b7" providerId="LiveId" clId="{1A3219B4-3E6C-4EAC-9AAB-BE5D109E4D75}" dt="2023-10-01T11:03:46.149" v="33804" actId="1076"/>
          <ac:spMkLst>
            <pc:docMk/>
            <pc:sldMk cId="3951351791" sldId="429"/>
            <ac:spMk id="6" creationId="{8D1D6322-19BA-C414-E9C6-C464F6DCDFAC}"/>
          </ac:spMkLst>
        </pc:spChg>
        <pc:spChg chg="mod">
          <ac:chgData name="Robert Trueman" userId="8e610f215beb07b7" providerId="LiveId" clId="{1A3219B4-3E6C-4EAC-9AAB-BE5D109E4D75}" dt="2023-09-29T21:21:46.020" v="28951"/>
          <ac:spMkLst>
            <pc:docMk/>
            <pc:sldMk cId="3951351791" sldId="429"/>
            <ac:spMk id="7" creationId="{9DE33324-AE21-2CE0-3931-8D1ADBF2C387}"/>
          </ac:spMkLst>
        </pc:spChg>
        <pc:spChg chg="mod">
          <ac:chgData name="Robert Trueman" userId="8e610f215beb07b7" providerId="LiveId" clId="{1A3219B4-3E6C-4EAC-9AAB-BE5D109E4D75}" dt="2023-09-29T21:21:46.020" v="28951"/>
          <ac:spMkLst>
            <pc:docMk/>
            <pc:sldMk cId="3951351791" sldId="429"/>
            <ac:spMk id="9" creationId="{72EAF261-566C-F814-6952-970461A79B49}"/>
          </ac:spMkLst>
        </pc:spChg>
        <pc:spChg chg="mod">
          <ac:chgData name="Robert Trueman" userId="8e610f215beb07b7" providerId="LiveId" clId="{1A3219B4-3E6C-4EAC-9AAB-BE5D109E4D75}" dt="2023-09-29T21:21:46.020" v="28951"/>
          <ac:spMkLst>
            <pc:docMk/>
            <pc:sldMk cId="3951351791" sldId="429"/>
            <ac:spMk id="10" creationId="{9E16C678-6E64-0FBB-372F-9ACB27E623BF}"/>
          </ac:spMkLst>
        </pc:spChg>
        <pc:spChg chg="mod">
          <ac:chgData name="Robert Trueman" userId="8e610f215beb07b7" providerId="LiveId" clId="{1A3219B4-3E6C-4EAC-9AAB-BE5D109E4D75}" dt="2023-09-29T21:21:46.020" v="28951"/>
          <ac:spMkLst>
            <pc:docMk/>
            <pc:sldMk cId="3951351791" sldId="429"/>
            <ac:spMk id="11" creationId="{FA7A2D5D-6948-284B-D72A-AC69BF93956C}"/>
          </ac:spMkLst>
        </pc:spChg>
        <pc:spChg chg="mod">
          <ac:chgData name="Robert Trueman" userId="8e610f215beb07b7" providerId="LiveId" clId="{1A3219B4-3E6C-4EAC-9AAB-BE5D109E4D75}" dt="2023-09-29T21:21:46.020" v="28951"/>
          <ac:spMkLst>
            <pc:docMk/>
            <pc:sldMk cId="3951351791" sldId="429"/>
            <ac:spMk id="13" creationId="{1655649C-FED7-7A25-A581-AEF0566BA3AE}"/>
          </ac:spMkLst>
        </pc:spChg>
        <pc:spChg chg="mod">
          <ac:chgData name="Robert Trueman" userId="8e610f215beb07b7" providerId="LiveId" clId="{1A3219B4-3E6C-4EAC-9AAB-BE5D109E4D75}" dt="2023-09-29T21:21:46.020" v="28951"/>
          <ac:spMkLst>
            <pc:docMk/>
            <pc:sldMk cId="3951351791" sldId="429"/>
            <ac:spMk id="14" creationId="{7D7F1997-E0A0-525F-71BE-B61836A57ECB}"/>
          </ac:spMkLst>
        </pc:spChg>
        <pc:spChg chg="mod">
          <ac:chgData name="Robert Trueman" userId="8e610f215beb07b7" providerId="LiveId" clId="{1A3219B4-3E6C-4EAC-9AAB-BE5D109E4D75}" dt="2023-09-29T21:21:46.020" v="28951"/>
          <ac:spMkLst>
            <pc:docMk/>
            <pc:sldMk cId="3951351791" sldId="429"/>
            <ac:spMk id="15" creationId="{B64D0B98-8CA5-9158-7723-837AD0C155F9}"/>
          </ac:spMkLst>
        </pc:spChg>
        <pc:spChg chg="mod">
          <ac:chgData name="Robert Trueman" userId="8e610f215beb07b7" providerId="LiveId" clId="{1A3219B4-3E6C-4EAC-9AAB-BE5D109E4D75}" dt="2023-09-29T21:21:46.020" v="28951"/>
          <ac:spMkLst>
            <pc:docMk/>
            <pc:sldMk cId="3951351791" sldId="429"/>
            <ac:spMk id="16" creationId="{AFC09AA9-E0B4-62B9-DE49-963073A89B06}"/>
          </ac:spMkLst>
        </pc:spChg>
        <pc:spChg chg="add mod">
          <ac:chgData name="Robert Trueman" userId="8e610f215beb07b7" providerId="LiveId" clId="{1A3219B4-3E6C-4EAC-9AAB-BE5D109E4D75}" dt="2023-10-17T12:26:12.601" v="33969" actId="207"/>
          <ac:spMkLst>
            <pc:docMk/>
            <pc:sldMk cId="3951351791" sldId="429"/>
            <ac:spMk id="17" creationId="{F7378D26-179C-A3D2-2572-756F42CDCB13}"/>
          </ac:spMkLst>
        </pc:spChg>
        <pc:spChg chg="add 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18" creationId="{7351E0A7-7EDD-9174-0B20-1EF606102FA4}"/>
          </ac:spMkLst>
        </pc:spChg>
        <pc:spChg chg="mod">
          <ac:chgData name="Robert Trueman" userId="8e610f215beb07b7" providerId="LiveId" clId="{1A3219B4-3E6C-4EAC-9AAB-BE5D109E4D75}" dt="2023-10-01T10:59:35.881" v="33659" actId="20577"/>
          <ac:spMkLst>
            <pc:docMk/>
            <pc:sldMk cId="3951351791" sldId="429"/>
            <ac:spMk id="19" creationId="{DA6619EB-2677-3772-A3CA-0283B71D7801}"/>
          </ac:spMkLst>
        </pc:spChg>
        <pc:spChg chg="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21" creationId="{A8FDD719-E0F6-CEEC-DD16-C79AC913C6FD}"/>
          </ac:spMkLst>
        </pc:spChg>
        <pc:spChg chg="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22" creationId="{4C76D8DF-55E7-3371-DE56-C387782D8E3D}"/>
          </ac:spMkLst>
        </pc:spChg>
        <pc:spChg chg="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24" creationId="{B8751281-0FBC-661B-DA5B-4F00DC44988D}"/>
          </ac:spMkLst>
        </pc:spChg>
        <pc:spChg chg="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25" creationId="{807838E0-F36C-18BF-078F-2972B651E787}"/>
          </ac:spMkLst>
        </pc:spChg>
        <pc:spChg chg="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26" creationId="{9942554E-4230-FCA4-3599-2043DE7FE7E3}"/>
          </ac:spMkLst>
        </pc:spChg>
        <pc:spChg chg="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28" creationId="{4E08E30A-95FE-BF7A-6FBB-9D655B340700}"/>
          </ac:spMkLst>
        </pc:spChg>
        <pc:spChg chg="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29" creationId="{33446F67-8CD3-AA06-9268-DA560E33E77E}"/>
          </ac:spMkLst>
        </pc:spChg>
        <pc:spChg chg="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30" creationId="{0331480E-43A5-3334-CADF-7E6ED8C2B6B1}"/>
          </ac:spMkLst>
        </pc:spChg>
        <pc:spChg chg="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31" creationId="{4FBC6EFB-28C7-152A-EA06-0ADE56A49C64}"/>
          </ac:spMkLst>
        </pc:spChg>
        <pc:spChg chg="add 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32" creationId="{162C8501-4DCC-DB88-4E2A-48186AFF5343}"/>
          </ac:spMkLst>
        </pc:spChg>
        <pc:spChg chg="add 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33" creationId="{60693FD7-791C-D332-678F-7D590C9DE9F0}"/>
          </ac:spMkLst>
        </pc:spChg>
        <pc:spChg chg="add 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34" creationId="{1EAA949A-3C18-60C5-C37C-96255F73D894}"/>
          </ac:spMkLst>
        </pc:spChg>
        <pc:spChg chg="add mod">
          <ac:chgData name="Robert Trueman" userId="8e610f215beb07b7" providerId="LiveId" clId="{1A3219B4-3E6C-4EAC-9AAB-BE5D109E4D75}" dt="2023-09-29T21:24:00.295" v="28972"/>
          <ac:spMkLst>
            <pc:docMk/>
            <pc:sldMk cId="3951351791" sldId="429"/>
            <ac:spMk id="35" creationId="{133C928F-70AC-E0FD-F61D-7723DC654E12}"/>
          </ac:spMkLst>
        </pc:spChg>
        <pc:spChg chg="add mod">
          <ac:chgData name="Robert Trueman" userId="8e610f215beb07b7" providerId="LiveId" clId="{1A3219B4-3E6C-4EAC-9AAB-BE5D109E4D75}" dt="2023-09-29T21:24:18.148" v="28973"/>
          <ac:spMkLst>
            <pc:docMk/>
            <pc:sldMk cId="3951351791" sldId="429"/>
            <ac:spMk id="36" creationId="{8A3CD2EA-60CE-09FD-3E4E-09114F7D2B0D}"/>
          </ac:spMkLst>
        </pc:spChg>
        <pc:spChg chg="add mod">
          <ac:chgData name="Robert Trueman" userId="8e610f215beb07b7" providerId="LiveId" clId="{1A3219B4-3E6C-4EAC-9AAB-BE5D109E4D75}" dt="2023-09-29T21:25:55.758" v="29001" actId="1037"/>
          <ac:spMkLst>
            <pc:docMk/>
            <pc:sldMk cId="3951351791" sldId="429"/>
            <ac:spMk id="37" creationId="{00599B2C-A7C4-9604-0110-18F2AD22F9BF}"/>
          </ac:spMkLst>
        </pc:spChg>
        <pc:spChg chg="add mod">
          <ac:chgData name="Robert Trueman" userId="8e610f215beb07b7" providerId="LiveId" clId="{1A3219B4-3E6C-4EAC-9AAB-BE5D109E4D75}" dt="2023-09-29T21:27:53.997" v="29019" actId="1036"/>
          <ac:spMkLst>
            <pc:docMk/>
            <pc:sldMk cId="3951351791" sldId="429"/>
            <ac:spMk id="38" creationId="{8791F4D1-0CD1-D5B2-C793-79A06E358A80}"/>
          </ac:spMkLst>
        </pc:spChg>
        <pc:spChg chg="add mod">
          <ac:chgData name="Robert Trueman" userId="8e610f215beb07b7" providerId="LiveId" clId="{1A3219B4-3E6C-4EAC-9AAB-BE5D109E4D75}" dt="2023-09-29T21:28:57.367" v="29025"/>
          <ac:spMkLst>
            <pc:docMk/>
            <pc:sldMk cId="3951351791" sldId="429"/>
            <ac:spMk id="39" creationId="{1C652D03-46C2-5496-8E88-8585EAB906BF}"/>
          </ac:spMkLst>
        </pc:spChg>
        <pc:spChg chg="add mod">
          <ac:chgData name="Robert Trueman" userId="8e610f215beb07b7" providerId="LiveId" clId="{1A3219B4-3E6C-4EAC-9AAB-BE5D109E4D75}" dt="2023-09-29T21:28:57.367" v="29025"/>
          <ac:spMkLst>
            <pc:docMk/>
            <pc:sldMk cId="3951351791" sldId="429"/>
            <ac:spMk id="40" creationId="{F653C1A2-963D-D321-B842-9A1A2610C06F}"/>
          </ac:spMkLst>
        </pc:spChg>
        <pc:grpChg chg="add del mod">
          <ac:chgData name="Robert Trueman" userId="8e610f215beb07b7" providerId="LiveId" clId="{1A3219B4-3E6C-4EAC-9AAB-BE5D109E4D75}" dt="2023-09-29T21:22:20.801" v="28958"/>
          <ac:grpSpMkLst>
            <pc:docMk/>
            <pc:sldMk cId="3951351791" sldId="429"/>
            <ac:grpSpMk id="4" creationId="{1464B5E0-0650-0DF8-588B-3AFBF5F12B52}"/>
          </ac:grpSpMkLst>
        </pc:grpChg>
        <pc:grpChg chg="add del mod">
          <ac:chgData name="Robert Trueman" userId="8e610f215beb07b7" providerId="LiveId" clId="{1A3219B4-3E6C-4EAC-9AAB-BE5D109E4D75}" dt="2023-09-29T21:22:20.801" v="28958"/>
          <ac:grpSpMkLst>
            <pc:docMk/>
            <pc:sldMk cId="3951351791" sldId="429"/>
            <ac:grpSpMk id="8" creationId="{D25D41AF-666B-D1B2-85B1-D35DA0214853}"/>
          </ac:grpSpMkLst>
        </pc:grpChg>
        <pc:grpChg chg="add del mod">
          <ac:chgData name="Robert Trueman" userId="8e610f215beb07b7" providerId="LiveId" clId="{1A3219B4-3E6C-4EAC-9AAB-BE5D109E4D75}" dt="2023-09-29T21:22:20.801" v="28958"/>
          <ac:grpSpMkLst>
            <pc:docMk/>
            <pc:sldMk cId="3951351791" sldId="429"/>
            <ac:grpSpMk id="12" creationId="{798E9277-B2BB-58D9-C14B-A02F4D394C90}"/>
          </ac:grpSpMkLst>
        </pc:grpChg>
        <pc:grpChg chg="add mod">
          <ac:chgData name="Robert Trueman" userId="8e610f215beb07b7" providerId="LiveId" clId="{1A3219B4-3E6C-4EAC-9AAB-BE5D109E4D75}" dt="2023-09-29T21:24:00.295" v="28972"/>
          <ac:grpSpMkLst>
            <pc:docMk/>
            <pc:sldMk cId="3951351791" sldId="429"/>
            <ac:grpSpMk id="20" creationId="{62886522-06CF-298B-C2A8-7741B15AA14A}"/>
          </ac:grpSpMkLst>
        </pc:grpChg>
        <pc:grpChg chg="add mod">
          <ac:chgData name="Robert Trueman" userId="8e610f215beb07b7" providerId="LiveId" clId="{1A3219B4-3E6C-4EAC-9AAB-BE5D109E4D75}" dt="2023-09-29T21:24:00.295" v="28972"/>
          <ac:grpSpMkLst>
            <pc:docMk/>
            <pc:sldMk cId="3951351791" sldId="429"/>
            <ac:grpSpMk id="23" creationId="{45891DEA-E705-49CE-707D-0D2BF58D6734}"/>
          </ac:grpSpMkLst>
        </pc:grpChg>
        <pc:grpChg chg="add mod">
          <ac:chgData name="Robert Trueman" userId="8e610f215beb07b7" providerId="LiveId" clId="{1A3219B4-3E6C-4EAC-9AAB-BE5D109E4D75}" dt="2023-09-29T21:24:00.295" v="28972"/>
          <ac:grpSpMkLst>
            <pc:docMk/>
            <pc:sldMk cId="3951351791" sldId="429"/>
            <ac:grpSpMk id="27" creationId="{285FD6ED-057F-97AF-158E-8CBE6FB8AE7D}"/>
          </ac:grpSpMkLst>
        </pc:grpChg>
      </pc:sldChg>
      <pc:sldChg chg="modSp add mod modAnim">
        <pc:chgData name="Robert Trueman" userId="8e610f215beb07b7" providerId="LiveId" clId="{1A3219B4-3E6C-4EAC-9AAB-BE5D109E4D75}" dt="2023-10-16T14:27:05.640" v="33910" actId="207"/>
        <pc:sldMkLst>
          <pc:docMk/>
          <pc:sldMk cId="3214183048" sldId="430"/>
        </pc:sldMkLst>
        <pc:spChg chg="mod">
          <ac:chgData name="Robert Trueman" userId="8e610f215beb07b7" providerId="LiveId" clId="{1A3219B4-3E6C-4EAC-9AAB-BE5D109E4D75}" dt="2023-10-16T14:27:05.640" v="33910" actId="207"/>
          <ac:spMkLst>
            <pc:docMk/>
            <pc:sldMk cId="3214183048" sldId="430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21:30:43.553" v="29052" actId="20577"/>
          <ac:spMkLst>
            <pc:docMk/>
            <pc:sldMk cId="3214183048" sldId="430"/>
            <ac:spMk id="19" creationId="{DA6619EB-2677-3772-A3CA-0283B71D7801}"/>
          </ac:spMkLst>
        </pc:spChg>
      </pc:sldChg>
      <pc:sldChg chg="modSp add modAnim">
        <pc:chgData name="Robert Trueman" userId="8e610f215beb07b7" providerId="LiveId" clId="{1A3219B4-3E6C-4EAC-9AAB-BE5D109E4D75}" dt="2023-09-29T21:47:55.025" v="30466" actId="207"/>
        <pc:sldMkLst>
          <pc:docMk/>
          <pc:sldMk cId="2894919652" sldId="431"/>
        </pc:sldMkLst>
        <pc:spChg chg="mod">
          <ac:chgData name="Robert Trueman" userId="8e610f215beb07b7" providerId="LiveId" clId="{1A3219B4-3E6C-4EAC-9AAB-BE5D109E4D75}" dt="2023-09-29T21:47:55.025" v="30466" actId="207"/>
          <ac:spMkLst>
            <pc:docMk/>
            <pc:sldMk cId="2894919652" sldId="431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21:43:35.378" v="29964" actId="20577"/>
          <ac:spMkLst>
            <pc:docMk/>
            <pc:sldMk cId="2894919652" sldId="431"/>
            <ac:spMk id="19" creationId="{DA6619EB-2677-3772-A3CA-0283B71D7801}"/>
          </ac:spMkLst>
        </pc:spChg>
      </pc:sldChg>
      <pc:sldChg chg="modSp add mod modAnim">
        <pc:chgData name="Robert Trueman" userId="8e610f215beb07b7" providerId="LiveId" clId="{1A3219B4-3E6C-4EAC-9AAB-BE5D109E4D75}" dt="2023-09-29T21:57:51.818" v="31445" actId="207"/>
        <pc:sldMkLst>
          <pc:docMk/>
          <pc:sldMk cId="2145224391" sldId="432"/>
        </pc:sldMkLst>
        <pc:spChg chg="mod">
          <ac:chgData name="Robert Trueman" userId="8e610f215beb07b7" providerId="LiveId" clId="{1A3219B4-3E6C-4EAC-9AAB-BE5D109E4D75}" dt="2023-09-29T21:57:51.818" v="31445" actId="207"/>
          <ac:spMkLst>
            <pc:docMk/>
            <pc:sldMk cId="2145224391" sldId="432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21:49:25.041" v="30518" actId="20577"/>
          <ac:spMkLst>
            <pc:docMk/>
            <pc:sldMk cId="2145224391" sldId="432"/>
            <ac:spMk id="19" creationId="{DA6619EB-2677-3772-A3CA-0283B71D7801}"/>
          </ac:spMkLst>
        </pc:spChg>
      </pc:sldChg>
      <pc:sldChg chg="addSp delSp modSp add mod modAnim">
        <pc:chgData name="Robert Trueman" userId="8e610f215beb07b7" providerId="LiveId" clId="{1A3219B4-3E6C-4EAC-9AAB-BE5D109E4D75}" dt="2023-10-16T14:30:36.951" v="33927"/>
        <pc:sldMkLst>
          <pc:docMk/>
          <pc:sldMk cId="701575867" sldId="433"/>
        </pc:sldMkLst>
        <pc:spChg chg="mod">
          <ac:chgData name="Robert Trueman" userId="8e610f215beb07b7" providerId="LiveId" clId="{1A3219B4-3E6C-4EAC-9AAB-BE5D109E4D75}" dt="2023-09-29T22:25:11.361" v="32846" actId="1076"/>
          <ac:spMkLst>
            <pc:docMk/>
            <pc:sldMk cId="701575867" sldId="433"/>
            <ac:spMk id="2" creationId="{5DC10DD6-DBBA-57CE-B190-2532693AD757}"/>
          </ac:spMkLst>
        </pc:spChg>
        <pc:spChg chg="add del mod">
          <ac:chgData name="Robert Trueman" userId="8e610f215beb07b7" providerId="LiveId" clId="{1A3219B4-3E6C-4EAC-9AAB-BE5D109E4D75}" dt="2023-09-29T22:11:23.975" v="32555" actId="478"/>
          <ac:spMkLst>
            <pc:docMk/>
            <pc:sldMk cId="701575867" sldId="433"/>
            <ac:spMk id="3" creationId="{A90E5321-52DD-5382-BB1B-925E36004673}"/>
          </ac:spMkLst>
        </pc:spChg>
        <pc:spChg chg="add mod">
          <ac:chgData name="Robert Trueman" userId="8e610f215beb07b7" providerId="LiveId" clId="{1A3219B4-3E6C-4EAC-9AAB-BE5D109E4D75}" dt="2023-10-03T10:08:37.955" v="33813" actId="15"/>
          <ac:spMkLst>
            <pc:docMk/>
            <pc:sldMk cId="701575867" sldId="433"/>
            <ac:spMk id="4" creationId="{9400466D-D357-21D8-F2A2-DEE640D74AB9}"/>
          </ac:spMkLst>
        </pc:spChg>
        <pc:spChg chg="add del mod">
          <ac:chgData name="Robert Trueman" userId="8e610f215beb07b7" providerId="LiveId" clId="{1A3219B4-3E6C-4EAC-9AAB-BE5D109E4D75}" dt="2023-09-29T22:11:58.333" v="32561" actId="478"/>
          <ac:spMkLst>
            <pc:docMk/>
            <pc:sldMk cId="701575867" sldId="433"/>
            <ac:spMk id="5" creationId="{73F136D9-74B7-D91A-CFB9-D54A4A6EEC46}"/>
          </ac:spMkLst>
        </pc:spChg>
        <pc:spChg chg="add mod topLvl">
          <ac:chgData name="Robert Trueman" userId="8e610f215beb07b7" providerId="LiveId" clId="{1A3219B4-3E6C-4EAC-9AAB-BE5D109E4D75}" dt="2023-09-29T22:19:54.372" v="32728" actId="164"/>
          <ac:spMkLst>
            <pc:docMk/>
            <pc:sldMk cId="701575867" sldId="433"/>
            <ac:spMk id="7" creationId="{6FD9BBC3-0F80-7EDE-4DEF-F07490199C49}"/>
          </ac:spMkLst>
        </pc:spChg>
        <pc:spChg chg="add mod topLvl">
          <ac:chgData name="Robert Trueman" userId="8e610f215beb07b7" providerId="LiveId" clId="{1A3219B4-3E6C-4EAC-9AAB-BE5D109E4D75}" dt="2023-09-29T22:19:54.372" v="32728" actId="164"/>
          <ac:spMkLst>
            <pc:docMk/>
            <pc:sldMk cId="701575867" sldId="433"/>
            <ac:spMk id="8" creationId="{93BC983F-9C20-ADBD-F2B9-DA25E9FBB7DE}"/>
          </ac:spMkLst>
        </pc:spChg>
        <pc:spChg chg="add mod topLvl">
          <ac:chgData name="Robert Trueman" userId="8e610f215beb07b7" providerId="LiveId" clId="{1A3219B4-3E6C-4EAC-9AAB-BE5D109E4D75}" dt="2023-09-29T22:19:54.372" v="32728" actId="164"/>
          <ac:spMkLst>
            <pc:docMk/>
            <pc:sldMk cId="701575867" sldId="433"/>
            <ac:spMk id="9" creationId="{C7C3728A-CF94-F3F5-7FA2-8B10EA52FE91}"/>
          </ac:spMkLst>
        </pc:spChg>
        <pc:spChg chg="add mod topLvl">
          <ac:chgData name="Robert Trueman" userId="8e610f215beb07b7" providerId="LiveId" clId="{1A3219B4-3E6C-4EAC-9AAB-BE5D109E4D75}" dt="2023-09-29T22:19:54.372" v="32728" actId="164"/>
          <ac:spMkLst>
            <pc:docMk/>
            <pc:sldMk cId="701575867" sldId="433"/>
            <ac:spMk id="10" creationId="{6910DD59-1AD9-6745-F711-731D454964DF}"/>
          </ac:spMkLst>
        </pc:spChg>
        <pc:spChg chg="mod">
          <ac:chgData name="Robert Trueman" userId="8e610f215beb07b7" providerId="LiveId" clId="{1A3219B4-3E6C-4EAC-9AAB-BE5D109E4D75}" dt="2023-09-29T21:58:30.785" v="31476" actId="20577"/>
          <ac:spMkLst>
            <pc:docMk/>
            <pc:sldMk cId="701575867" sldId="433"/>
            <ac:spMk id="19" creationId="{DA6619EB-2677-3772-A3CA-0283B71D7801}"/>
          </ac:spMkLst>
        </pc:spChg>
        <pc:spChg chg="add mod topLvl">
          <ac:chgData name="Robert Trueman" userId="8e610f215beb07b7" providerId="LiveId" clId="{1A3219B4-3E6C-4EAC-9AAB-BE5D109E4D75}" dt="2023-09-29T22:19:54.372" v="32728" actId="164"/>
          <ac:spMkLst>
            <pc:docMk/>
            <pc:sldMk cId="701575867" sldId="433"/>
            <ac:spMk id="27" creationId="{80C1BDD4-2662-577C-3236-24D6E2C2D6DC}"/>
          </ac:spMkLst>
        </pc:spChg>
        <pc:spChg chg="add mod topLvl">
          <ac:chgData name="Robert Trueman" userId="8e610f215beb07b7" providerId="LiveId" clId="{1A3219B4-3E6C-4EAC-9AAB-BE5D109E4D75}" dt="2023-09-29T22:19:54.372" v="32728" actId="164"/>
          <ac:spMkLst>
            <pc:docMk/>
            <pc:sldMk cId="701575867" sldId="433"/>
            <ac:spMk id="28" creationId="{66607DB7-674E-E9CA-D0B3-97346A3A3A11}"/>
          </ac:spMkLst>
        </pc:spChg>
        <pc:spChg chg="add mod topLvl">
          <ac:chgData name="Robert Trueman" userId="8e610f215beb07b7" providerId="LiveId" clId="{1A3219B4-3E6C-4EAC-9AAB-BE5D109E4D75}" dt="2023-09-29T22:19:54.372" v="32728" actId="164"/>
          <ac:spMkLst>
            <pc:docMk/>
            <pc:sldMk cId="701575867" sldId="433"/>
            <ac:spMk id="29" creationId="{85DCB079-86E9-27A8-8B30-CD930A440A9E}"/>
          </ac:spMkLst>
        </pc:spChg>
        <pc:grpChg chg="add mod">
          <ac:chgData name="Robert Trueman" userId="8e610f215beb07b7" providerId="LiveId" clId="{1A3219B4-3E6C-4EAC-9AAB-BE5D109E4D75}" dt="2023-10-16T14:30:29.492" v="33924" actId="164"/>
          <ac:grpSpMkLst>
            <pc:docMk/>
            <pc:sldMk cId="701575867" sldId="433"/>
            <ac:grpSpMk id="15" creationId="{D51E350A-6374-45AE-3AAD-EF6E23E96624}"/>
          </ac:grpSpMkLst>
        </pc:grpChg>
        <pc:grpChg chg="add del mod">
          <ac:chgData name="Robert Trueman" userId="8e610f215beb07b7" providerId="LiveId" clId="{1A3219B4-3E6C-4EAC-9AAB-BE5D109E4D75}" dt="2023-09-29T22:19:22.236" v="32722" actId="165"/>
          <ac:grpSpMkLst>
            <pc:docMk/>
            <pc:sldMk cId="701575867" sldId="433"/>
            <ac:grpSpMk id="30" creationId="{A87B9AF2-99C2-7D53-BEB6-683BB544D9EF}"/>
          </ac:grpSpMkLst>
        </pc:grpChg>
        <pc:grpChg chg="add mod">
          <ac:chgData name="Robert Trueman" userId="8e610f215beb07b7" providerId="LiveId" clId="{1A3219B4-3E6C-4EAC-9AAB-BE5D109E4D75}" dt="2023-10-16T14:30:29.492" v="33924" actId="164"/>
          <ac:grpSpMkLst>
            <pc:docMk/>
            <pc:sldMk cId="701575867" sldId="433"/>
            <ac:grpSpMk id="63" creationId="{A395F0F8-1AD6-8D4D-2B36-141928653EB8}"/>
          </ac:grpSpMkLst>
        </pc:grpChg>
        <pc:cxnChg chg="add del mod">
          <ac:chgData name="Robert Trueman" userId="8e610f215beb07b7" providerId="LiveId" clId="{1A3219B4-3E6C-4EAC-9AAB-BE5D109E4D75}" dt="2023-10-16T14:29:39.636" v="33912" actId="21"/>
          <ac:cxnSpMkLst>
            <pc:docMk/>
            <pc:sldMk cId="701575867" sldId="433"/>
            <ac:cxnSpMk id="5" creationId="{A592178C-F650-7BC7-3A12-9B496D4323C1}"/>
          </ac:cxnSpMkLst>
        </pc:cxnChg>
        <pc:cxnChg chg="add mod">
          <ac:chgData name="Robert Trueman" userId="8e610f215beb07b7" providerId="LiveId" clId="{1A3219B4-3E6C-4EAC-9AAB-BE5D109E4D75}" dt="2023-10-16T14:30:29.492" v="33924" actId="164"/>
          <ac:cxnSpMkLst>
            <pc:docMk/>
            <pc:sldMk cId="701575867" sldId="433"/>
            <ac:cxnSpMk id="11" creationId="{7D724A9D-7383-2495-B372-411A51778B67}"/>
          </ac:cxnSpMkLst>
        </pc:cxnChg>
        <pc:cxnChg chg="add del mod">
          <ac:chgData name="Robert Trueman" userId="8e610f215beb07b7" providerId="LiveId" clId="{1A3219B4-3E6C-4EAC-9AAB-BE5D109E4D75}" dt="2023-09-29T22:15:45.929" v="32691" actId="478"/>
          <ac:cxnSpMkLst>
            <pc:docMk/>
            <pc:sldMk cId="701575867" sldId="433"/>
            <ac:cxnSpMk id="12" creationId="{3B93AFCC-70CA-6555-7202-C404B8990F06}"/>
          </ac:cxnSpMkLst>
        </pc:cxnChg>
        <pc:cxnChg chg="add del mod">
          <ac:chgData name="Robert Trueman" userId="8e610f215beb07b7" providerId="LiveId" clId="{1A3219B4-3E6C-4EAC-9AAB-BE5D109E4D75}" dt="2023-10-16T14:29:57.589" v="33918" actId="21"/>
          <ac:cxnSpMkLst>
            <pc:docMk/>
            <pc:sldMk cId="701575867" sldId="433"/>
            <ac:cxnSpMk id="13" creationId="{7AB7DC0A-20FC-0179-3705-7EB0A2EC1950}"/>
          </ac:cxnSpMkLst>
        </pc:cxnChg>
        <pc:cxnChg chg="add del mod">
          <ac:chgData name="Robert Trueman" userId="8e610f215beb07b7" providerId="LiveId" clId="{1A3219B4-3E6C-4EAC-9AAB-BE5D109E4D75}" dt="2023-09-29T22:15:43.698" v="32690" actId="478"/>
          <ac:cxnSpMkLst>
            <pc:docMk/>
            <pc:sldMk cId="701575867" sldId="433"/>
            <ac:cxnSpMk id="13" creationId="{B5C4DAFD-7EA7-F42E-F700-B2737A1055A4}"/>
          </ac:cxnSpMkLst>
        </pc:cxnChg>
        <pc:cxnChg chg="add mod">
          <ac:chgData name="Robert Trueman" userId="8e610f215beb07b7" providerId="LiveId" clId="{1A3219B4-3E6C-4EAC-9AAB-BE5D109E4D75}" dt="2023-10-16T14:30:29.492" v="33924" actId="164"/>
          <ac:cxnSpMkLst>
            <pc:docMk/>
            <pc:sldMk cId="701575867" sldId="433"/>
            <ac:cxnSpMk id="14" creationId="{944B6FE5-42A8-6B1C-6449-424CFE535243}"/>
          </ac:cxnSpMkLst>
        </pc:cxnChg>
        <pc:cxnChg chg="add del">
          <ac:chgData name="Robert Trueman" userId="8e610f215beb07b7" providerId="LiveId" clId="{1A3219B4-3E6C-4EAC-9AAB-BE5D109E4D75}" dt="2023-09-29T22:15:58.518" v="32693" actId="11529"/>
          <ac:cxnSpMkLst>
            <pc:docMk/>
            <pc:sldMk cId="701575867" sldId="433"/>
            <ac:cxnSpMk id="15" creationId="{2A2D4D31-B217-B9B9-3065-8B3D4E81E895}"/>
          </ac:cxnSpMkLst>
        </pc:cxnChg>
        <pc:cxnChg chg="add del mod topLvl">
          <ac:chgData name="Robert Trueman" userId="8e610f215beb07b7" providerId="LiveId" clId="{1A3219B4-3E6C-4EAC-9AAB-BE5D109E4D75}" dt="2023-10-16T14:29:44.720" v="33913" actId="478"/>
          <ac:cxnSpMkLst>
            <pc:docMk/>
            <pc:sldMk cId="701575867" sldId="433"/>
            <ac:cxnSpMk id="17" creationId="{DDE95CF7-BC5E-D872-2D87-C845FE3FE811}"/>
          </ac:cxnSpMkLst>
        </pc:cxnChg>
        <pc:cxnChg chg="add del mod topLvl">
          <ac:chgData name="Robert Trueman" userId="8e610f215beb07b7" providerId="LiveId" clId="{1A3219B4-3E6C-4EAC-9AAB-BE5D109E4D75}" dt="2023-10-16T14:30:00.862" v="33919" actId="478"/>
          <ac:cxnSpMkLst>
            <pc:docMk/>
            <pc:sldMk cId="701575867" sldId="433"/>
            <ac:cxnSpMk id="20" creationId="{292ED7D6-016C-80BE-EFC5-C6759F8493FD}"/>
          </ac:cxnSpMkLst>
        </pc:cxnChg>
        <pc:cxnChg chg="add mod topLvl">
          <ac:chgData name="Robert Trueman" userId="8e610f215beb07b7" providerId="LiveId" clId="{1A3219B4-3E6C-4EAC-9AAB-BE5D109E4D75}" dt="2023-09-29T22:19:54.372" v="32728" actId="164"/>
          <ac:cxnSpMkLst>
            <pc:docMk/>
            <pc:sldMk cId="701575867" sldId="433"/>
            <ac:cxnSpMk id="22" creationId="{E4402210-AEFA-9B94-AD71-60D95FDD38F6}"/>
          </ac:cxnSpMkLst>
        </pc:cxnChg>
        <pc:cxnChg chg="add mod topLvl">
          <ac:chgData name="Robert Trueman" userId="8e610f215beb07b7" providerId="LiveId" clId="{1A3219B4-3E6C-4EAC-9AAB-BE5D109E4D75}" dt="2023-09-29T22:19:54.372" v="32728" actId="164"/>
          <ac:cxnSpMkLst>
            <pc:docMk/>
            <pc:sldMk cId="701575867" sldId="433"/>
            <ac:cxnSpMk id="24" creationId="{952B9840-3105-C046-B074-CAD0D7781EB8}"/>
          </ac:cxnSpMkLst>
        </pc:cxnChg>
        <pc:cxnChg chg="add mod topLvl">
          <ac:chgData name="Robert Trueman" userId="8e610f215beb07b7" providerId="LiveId" clId="{1A3219B4-3E6C-4EAC-9AAB-BE5D109E4D75}" dt="2023-09-29T22:19:54.372" v="32728" actId="164"/>
          <ac:cxnSpMkLst>
            <pc:docMk/>
            <pc:sldMk cId="701575867" sldId="433"/>
            <ac:cxnSpMk id="26" creationId="{AFDEA83D-2632-0D7C-C4AC-E0BBE64782F0}"/>
          </ac:cxnSpMkLst>
        </pc:cxnChg>
      </pc:sldChg>
      <pc:sldChg chg="addSp modSp add mod modAnim">
        <pc:chgData name="Robert Trueman" userId="8e610f215beb07b7" providerId="LiveId" clId="{1A3219B4-3E6C-4EAC-9AAB-BE5D109E4D75}" dt="2023-10-16T14:31:03.476" v="33930" actId="20577"/>
        <pc:sldMkLst>
          <pc:docMk/>
          <pc:sldMk cId="1342572880" sldId="434"/>
        </pc:sldMkLst>
        <pc:spChg chg="mod">
          <ac:chgData name="Robert Trueman" userId="8e610f215beb07b7" providerId="LiveId" clId="{1A3219B4-3E6C-4EAC-9AAB-BE5D109E4D75}" dt="2023-10-16T14:31:03.476" v="33930" actId="20577"/>
          <ac:spMkLst>
            <pc:docMk/>
            <pc:sldMk cId="1342572880" sldId="434"/>
            <ac:spMk id="2" creationId="{5DC10DD6-DBBA-57CE-B190-2532693AD757}"/>
          </ac:spMkLst>
        </pc:spChg>
        <pc:spChg chg="mod">
          <ac:chgData name="Robert Trueman" userId="8e610f215beb07b7" providerId="LiveId" clId="{1A3219B4-3E6C-4EAC-9AAB-BE5D109E4D75}" dt="2023-09-29T22:25:59.760" v="32869" actId="20577"/>
          <ac:spMkLst>
            <pc:docMk/>
            <pc:sldMk cId="1342572880" sldId="434"/>
            <ac:spMk id="19" creationId="{DA6619EB-2677-3772-A3CA-0283B71D7801}"/>
          </ac:spMkLst>
        </pc:spChg>
        <pc:picChg chg="add mod ord">
          <ac:chgData name="Robert Trueman" userId="8e610f215beb07b7" providerId="LiveId" clId="{1A3219B4-3E6C-4EAC-9AAB-BE5D109E4D75}" dt="2023-09-29T22:38:36.665" v="33458" actId="1035"/>
          <ac:picMkLst>
            <pc:docMk/>
            <pc:sldMk cId="1342572880" sldId="434"/>
            <ac:picMk id="3" creationId="{5D13A09A-73FB-D84E-5DB0-B4E16BF5F487}"/>
          </ac:picMkLst>
        </pc:picChg>
      </pc:sldChg>
      <pc:sldChg chg="modSp add modAnim">
        <pc:chgData name="Robert Trueman" userId="8e610f215beb07b7" providerId="LiveId" clId="{1A3219B4-3E6C-4EAC-9AAB-BE5D109E4D75}" dt="2023-09-29T22:42:53.768" v="33625" actId="207"/>
        <pc:sldMkLst>
          <pc:docMk/>
          <pc:sldMk cId="2785623820" sldId="435"/>
        </pc:sldMkLst>
        <pc:spChg chg="mod">
          <ac:chgData name="Robert Trueman" userId="8e610f215beb07b7" providerId="LiveId" clId="{1A3219B4-3E6C-4EAC-9AAB-BE5D109E4D75}" dt="2023-09-29T22:42:53.768" v="33625" actId="207"/>
          <ac:spMkLst>
            <pc:docMk/>
            <pc:sldMk cId="2785623820" sldId="435"/>
            <ac:spMk id="2" creationId="{5DC10DD6-DBBA-57CE-B190-2532693AD757}"/>
          </ac:spMkLst>
        </pc:spChg>
      </pc:sldChg>
      <pc:sldChg chg="modSp add mod">
        <pc:chgData name="Robert Trueman" userId="8e610f215beb07b7" providerId="LiveId" clId="{1A3219B4-3E6C-4EAC-9AAB-BE5D109E4D75}" dt="2023-09-29T22:43:04.592" v="33628" actId="207"/>
        <pc:sldMkLst>
          <pc:docMk/>
          <pc:sldMk cId="1691540528" sldId="436"/>
        </pc:sldMkLst>
        <pc:spChg chg="mod">
          <ac:chgData name="Robert Trueman" userId="8e610f215beb07b7" providerId="LiveId" clId="{1A3219B4-3E6C-4EAC-9AAB-BE5D109E4D75}" dt="2023-09-29T22:43:04.592" v="33628" actId="207"/>
          <ac:spMkLst>
            <pc:docMk/>
            <pc:sldMk cId="1691540528" sldId="436"/>
            <ac:spMk id="2" creationId="{5DC10DD6-DBBA-57CE-B190-2532693AD757}"/>
          </ac:spMkLst>
        </pc:spChg>
      </pc:sldChg>
      <pc:sldChg chg="modSp add mod">
        <pc:chgData name="Robert Trueman" userId="8e610f215beb07b7" providerId="LiveId" clId="{1A3219B4-3E6C-4EAC-9AAB-BE5D109E4D75}" dt="2023-09-29T22:43:17.152" v="33631" actId="207"/>
        <pc:sldMkLst>
          <pc:docMk/>
          <pc:sldMk cId="436170026" sldId="437"/>
        </pc:sldMkLst>
        <pc:spChg chg="mod">
          <ac:chgData name="Robert Trueman" userId="8e610f215beb07b7" providerId="LiveId" clId="{1A3219B4-3E6C-4EAC-9AAB-BE5D109E4D75}" dt="2023-09-29T22:43:17.152" v="33631" actId="207"/>
          <ac:spMkLst>
            <pc:docMk/>
            <pc:sldMk cId="436170026" sldId="437"/>
            <ac:spMk id="2" creationId="{5DC10DD6-DBBA-57CE-B190-2532693AD757}"/>
          </ac:spMkLst>
        </pc:spChg>
      </pc:sldChg>
      <pc:sldChg chg="modSp add mod">
        <pc:chgData name="Robert Trueman" userId="8e610f215beb07b7" providerId="LiveId" clId="{1A3219B4-3E6C-4EAC-9AAB-BE5D109E4D75}" dt="2023-09-29T22:43:25.044" v="33634" actId="207"/>
        <pc:sldMkLst>
          <pc:docMk/>
          <pc:sldMk cId="2547057126" sldId="438"/>
        </pc:sldMkLst>
        <pc:spChg chg="mod">
          <ac:chgData name="Robert Trueman" userId="8e610f215beb07b7" providerId="LiveId" clId="{1A3219B4-3E6C-4EAC-9AAB-BE5D109E4D75}" dt="2023-09-29T22:43:25.044" v="33634" actId="207"/>
          <ac:spMkLst>
            <pc:docMk/>
            <pc:sldMk cId="2547057126" sldId="438"/>
            <ac:spMk id="2" creationId="{5DC10DD6-DBBA-57CE-B190-2532693AD757}"/>
          </ac:spMkLst>
        </pc:spChg>
      </pc:sldChg>
      <pc:sldChg chg="modSp add mod modAnim">
        <pc:chgData name="Robert Trueman" userId="8e610f215beb07b7" providerId="LiveId" clId="{1A3219B4-3E6C-4EAC-9AAB-BE5D109E4D75}" dt="2023-09-29T22:43:48.294" v="33638"/>
        <pc:sldMkLst>
          <pc:docMk/>
          <pc:sldMk cId="3396135979" sldId="439"/>
        </pc:sldMkLst>
        <pc:spChg chg="mod">
          <ac:chgData name="Robert Trueman" userId="8e610f215beb07b7" providerId="LiveId" clId="{1A3219B4-3E6C-4EAC-9AAB-BE5D109E4D75}" dt="2023-09-29T22:43:38.521" v="33637" actId="207"/>
          <ac:spMkLst>
            <pc:docMk/>
            <pc:sldMk cId="3396135979" sldId="439"/>
            <ac:spMk id="2" creationId="{5DC10DD6-DBBA-57CE-B190-2532693AD757}"/>
          </ac:spMkLst>
        </pc:spChg>
      </pc:sldChg>
      <pc:sldChg chg="modSp add mod">
        <pc:chgData name="Robert Trueman" userId="8e610f215beb07b7" providerId="LiveId" clId="{1A3219B4-3E6C-4EAC-9AAB-BE5D109E4D75}" dt="2023-09-29T22:43:59.802" v="33641" actId="207"/>
        <pc:sldMkLst>
          <pc:docMk/>
          <pc:sldMk cId="913655869" sldId="440"/>
        </pc:sldMkLst>
        <pc:spChg chg="mod">
          <ac:chgData name="Robert Trueman" userId="8e610f215beb07b7" providerId="LiveId" clId="{1A3219B4-3E6C-4EAC-9AAB-BE5D109E4D75}" dt="2023-09-29T22:43:59.802" v="33641" actId="207"/>
          <ac:spMkLst>
            <pc:docMk/>
            <pc:sldMk cId="913655869" sldId="440"/>
            <ac:spMk id="2" creationId="{5DC10DD6-DBBA-57CE-B190-2532693AD757}"/>
          </ac:spMkLst>
        </pc:spChg>
      </pc:sldChg>
    </pc:docChg>
  </pc:docChgLst>
  <pc:docChgLst>
    <pc:chgData name="Robert" userId="8e610f215beb07b7" providerId="LiveId" clId="{1A3219B4-3E6C-4EAC-9AAB-BE5D109E4D75}"/>
    <pc:docChg chg="undo custSel addSld modSld addSection modSection">
      <pc:chgData name="Robert" userId="8e610f215beb07b7" providerId="LiveId" clId="{1A3219B4-3E6C-4EAC-9AAB-BE5D109E4D75}" dt="2023-09-26T11:35:03.072" v="1271" actId="20577"/>
      <pc:docMkLst>
        <pc:docMk/>
      </pc:docMkLst>
      <pc:sldChg chg="addSp delSp modSp add mod">
        <pc:chgData name="Robert" userId="8e610f215beb07b7" providerId="LiveId" clId="{1A3219B4-3E6C-4EAC-9AAB-BE5D109E4D75}" dt="2023-09-26T10:59:09.601" v="1256" actId="478"/>
        <pc:sldMkLst>
          <pc:docMk/>
          <pc:sldMk cId="328661380" sldId="323"/>
        </pc:sldMkLst>
        <pc:spChg chg="mod">
          <ac:chgData name="Robert" userId="8e610f215beb07b7" providerId="LiveId" clId="{1A3219B4-3E6C-4EAC-9AAB-BE5D109E4D75}" dt="2023-09-26T10:58:05.269" v="1254" actId="12"/>
          <ac:spMkLst>
            <pc:docMk/>
            <pc:sldMk cId="328661380" sldId="323"/>
            <ac:spMk id="2" creationId="{5DC10DD6-DBBA-57CE-B190-2532693AD757}"/>
          </ac:spMkLst>
        </pc:spChg>
        <pc:spChg chg="add del">
          <ac:chgData name="Robert" userId="8e610f215beb07b7" providerId="LiveId" clId="{1A3219B4-3E6C-4EAC-9AAB-BE5D109E4D75}" dt="2023-09-26T10:59:09.601" v="1256" actId="478"/>
          <ac:spMkLst>
            <pc:docMk/>
            <pc:sldMk cId="328661380" sldId="323"/>
            <ac:spMk id="3" creationId="{73FE490F-05D1-4A56-DAD9-B87E54A59ADB}"/>
          </ac:spMkLst>
        </pc:spChg>
        <pc:spChg chg="mod">
          <ac:chgData name="Robert" userId="8e610f215beb07b7" providerId="LiveId" clId="{1A3219B4-3E6C-4EAC-9AAB-BE5D109E4D75}" dt="2023-09-26T10:44:38.427" v="80" actId="20577"/>
          <ac:spMkLst>
            <pc:docMk/>
            <pc:sldMk cId="328661380" sldId="323"/>
            <ac:spMk id="19" creationId="{DA6619EB-2677-3772-A3CA-0283B71D7801}"/>
          </ac:spMkLst>
        </pc:spChg>
      </pc:sldChg>
      <pc:sldChg chg="modSp modAnim">
        <pc:chgData name="Robert" userId="8e610f215beb07b7" providerId="LiveId" clId="{1A3219B4-3E6C-4EAC-9AAB-BE5D109E4D75}" dt="2023-09-26T11:35:03.072" v="1271" actId="20577"/>
        <pc:sldMkLst>
          <pc:docMk/>
          <pc:sldMk cId="3840017825" sldId="368"/>
        </pc:sldMkLst>
        <pc:spChg chg="mod">
          <ac:chgData name="Robert" userId="8e610f215beb07b7" providerId="LiveId" clId="{1A3219B4-3E6C-4EAC-9AAB-BE5D109E4D75}" dt="2023-09-26T11:35:03.072" v="1271" actId="20577"/>
          <ac:spMkLst>
            <pc:docMk/>
            <pc:sldMk cId="3840017825" sldId="368"/>
            <ac:spMk id="2" creationId="{5DC10DD6-DBBA-57CE-B190-2532693AD757}"/>
          </ac:spMkLst>
        </pc:spChg>
      </pc:sldChg>
      <pc:sldChg chg="addSp modSp add mod modAnim">
        <pc:chgData name="Robert" userId="8e610f215beb07b7" providerId="LiveId" clId="{1A3219B4-3E6C-4EAC-9AAB-BE5D109E4D75}" dt="2023-09-26T10:39:25.522" v="17" actId="167"/>
        <pc:sldMkLst>
          <pc:docMk/>
          <pc:sldMk cId="3868309278" sldId="370"/>
        </pc:sldMkLst>
        <pc:picChg chg="add mod ord">
          <ac:chgData name="Robert" userId="8e610f215beb07b7" providerId="LiveId" clId="{1A3219B4-3E6C-4EAC-9AAB-BE5D109E4D75}" dt="2023-09-26T10:39:25.522" v="17" actId="167"/>
          <ac:picMkLst>
            <pc:docMk/>
            <pc:sldMk cId="3868309278" sldId="370"/>
            <ac:picMk id="2" creationId="{0E3A297E-D1D1-E024-A092-B8653D20C721}"/>
          </ac:picMkLst>
        </pc:picChg>
      </pc:sldChg>
      <pc:sldChg chg="addSp modSp add mod modAnim">
        <pc:chgData name="Robert" userId="8e610f215beb07b7" providerId="LiveId" clId="{1A3219B4-3E6C-4EAC-9AAB-BE5D109E4D75}" dt="2023-09-26T10:39:29.767" v="19" actId="167"/>
        <pc:sldMkLst>
          <pc:docMk/>
          <pc:sldMk cId="2018681564" sldId="371"/>
        </pc:sldMkLst>
        <pc:picChg chg="add mod ord">
          <ac:chgData name="Robert" userId="8e610f215beb07b7" providerId="LiveId" clId="{1A3219B4-3E6C-4EAC-9AAB-BE5D109E4D75}" dt="2023-09-26T10:39:29.767" v="19" actId="167"/>
          <ac:picMkLst>
            <pc:docMk/>
            <pc:sldMk cId="2018681564" sldId="371"/>
            <ac:picMk id="2" creationId="{49B9DD32-3E86-50A0-9C80-7E84720F4DD5}"/>
          </ac:picMkLst>
        </pc:picChg>
      </pc:sldChg>
      <pc:sldChg chg="addSp modSp add mod modAnim">
        <pc:chgData name="Robert" userId="8e610f215beb07b7" providerId="LiveId" clId="{1A3219B4-3E6C-4EAC-9AAB-BE5D109E4D75}" dt="2023-09-26T10:39:34.473" v="21" actId="167"/>
        <pc:sldMkLst>
          <pc:docMk/>
          <pc:sldMk cId="1003729481" sldId="372"/>
        </pc:sldMkLst>
        <pc:picChg chg="add mod ord">
          <ac:chgData name="Robert" userId="8e610f215beb07b7" providerId="LiveId" clId="{1A3219B4-3E6C-4EAC-9AAB-BE5D109E4D75}" dt="2023-09-26T10:39:34.473" v="21" actId="167"/>
          <ac:picMkLst>
            <pc:docMk/>
            <pc:sldMk cId="1003729481" sldId="372"/>
            <ac:picMk id="2" creationId="{2290034E-A95F-BE01-30CE-B9DA7288297D}"/>
          </ac:picMkLst>
        </pc:picChg>
      </pc:sldChg>
      <pc:sldChg chg="addSp modSp add mod modAnim">
        <pc:chgData name="Robert" userId="8e610f215beb07b7" providerId="LiveId" clId="{1A3219B4-3E6C-4EAC-9AAB-BE5D109E4D75}" dt="2023-09-26T10:39:39.061" v="23" actId="167"/>
        <pc:sldMkLst>
          <pc:docMk/>
          <pc:sldMk cId="3951669563" sldId="373"/>
        </pc:sldMkLst>
        <pc:picChg chg="add mod ord">
          <ac:chgData name="Robert" userId="8e610f215beb07b7" providerId="LiveId" clId="{1A3219B4-3E6C-4EAC-9AAB-BE5D109E4D75}" dt="2023-09-26T10:39:39.061" v="23" actId="167"/>
          <ac:picMkLst>
            <pc:docMk/>
            <pc:sldMk cId="3951669563" sldId="373"/>
            <ac:picMk id="2" creationId="{144FF9AB-9497-0ACB-81BA-41056523BADA}"/>
          </ac:picMkLst>
        </pc:picChg>
      </pc:sldChg>
      <pc:sldChg chg="addSp modSp add mod modAnim">
        <pc:chgData name="Robert" userId="8e610f215beb07b7" providerId="LiveId" clId="{1A3219B4-3E6C-4EAC-9AAB-BE5D109E4D75}" dt="2023-09-26T10:39:43.296" v="25" actId="167"/>
        <pc:sldMkLst>
          <pc:docMk/>
          <pc:sldMk cId="1072952253" sldId="374"/>
        </pc:sldMkLst>
        <pc:picChg chg="add mod ord">
          <ac:chgData name="Robert" userId="8e610f215beb07b7" providerId="LiveId" clId="{1A3219B4-3E6C-4EAC-9AAB-BE5D109E4D75}" dt="2023-09-26T10:39:43.296" v="25" actId="167"/>
          <ac:picMkLst>
            <pc:docMk/>
            <pc:sldMk cId="1072952253" sldId="374"/>
            <ac:picMk id="2" creationId="{3BEACCFF-3A67-5BFF-ED85-1335B3D03741}"/>
          </ac:picMkLst>
        </pc:picChg>
      </pc:sldChg>
      <pc:sldChg chg="add modAnim">
        <pc:chgData name="Robert" userId="8e610f215beb07b7" providerId="LiveId" clId="{1A3219B4-3E6C-4EAC-9AAB-BE5D109E4D75}" dt="2023-09-26T10:41:10.221" v="29"/>
        <pc:sldMkLst>
          <pc:docMk/>
          <pc:sldMk cId="1738755089" sldId="381"/>
        </pc:sldMkLst>
      </pc:sldChg>
      <pc:sldChg chg="modSp add mod modAnim">
        <pc:chgData name="Robert" userId="8e610f215beb07b7" providerId="LiveId" clId="{1A3219B4-3E6C-4EAC-9AAB-BE5D109E4D75}" dt="2023-09-26T10:43:06.461" v="58"/>
        <pc:sldMkLst>
          <pc:docMk/>
          <pc:sldMk cId="3308633844" sldId="388"/>
        </pc:sldMkLst>
        <pc:spChg chg="mod">
          <ac:chgData name="Robert" userId="8e610f215beb07b7" providerId="LiveId" clId="{1A3219B4-3E6C-4EAC-9AAB-BE5D109E4D75}" dt="2023-09-26T10:42:24.450" v="37" actId="207"/>
          <ac:spMkLst>
            <pc:docMk/>
            <pc:sldMk cId="3308633844" sldId="388"/>
            <ac:spMk id="2" creationId="{E626F424-50B1-2987-4367-792DC779D8D4}"/>
          </ac:spMkLst>
        </pc:spChg>
        <pc:spChg chg="mod">
          <ac:chgData name="Robert" userId="8e610f215beb07b7" providerId="LiveId" clId="{1A3219B4-3E6C-4EAC-9AAB-BE5D109E4D75}" dt="2023-09-26T10:42:41.933" v="56" actId="1038"/>
          <ac:spMkLst>
            <pc:docMk/>
            <pc:sldMk cId="3308633844" sldId="388"/>
            <ac:spMk id="5" creationId="{F1B72DE6-19DC-8241-EF52-2B0C74414007}"/>
          </ac:spMkLst>
        </pc:spChg>
      </pc:sldChg>
      <pc:sldChg chg="add modAnim">
        <pc:chgData name="Robert" userId="8e610f215beb07b7" providerId="LiveId" clId="{1A3219B4-3E6C-4EAC-9AAB-BE5D109E4D75}" dt="2023-09-26T10:43:25.675" v="59"/>
        <pc:sldMkLst>
          <pc:docMk/>
          <pc:sldMk cId="844498950" sldId="389"/>
        </pc:sldMkLst>
      </pc:sldChg>
      <pc:sldChg chg="add modAnim">
        <pc:chgData name="Robert" userId="8e610f215beb07b7" providerId="LiveId" clId="{1A3219B4-3E6C-4EAC-9AAB-BE5D109E4D75}" dt="2023-09-26T10:43:40.854" v="61"/>
        <pc:sldMkLst>
          <pc:docMk/>
          <pc:sldMk cId="2783085924" sldId="3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4E4D-DC9A-5D30-4EF1-CD25FBDFA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924DA-0B85-0671-9D2D-841495502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44082-84C2-FAD8-9D75-7D3C0FB2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C2613-9A41-D1FD-AA97-C6B9A307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2E48-8934-3685-6F65-A073531E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5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5638-C882-6738-70DC-37D30504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DB035-85BB-2239-7754-8D8E542B9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B0042-216B-810B-052C-122BC07F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94EE-0BE4-CC1E-DE99-698FC0A7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DBB5-8408-6138-A0C6-48217C53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4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30A969-0D42-FECE-4579-113F02115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22E3E-0EE9-5661-406A-9D4A3E60E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4BFB2-AE4F-D222-1457-FBF75C29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6CB34-97B7-E622-AD4F-D4F24C90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E6F35-8B43-ED0B-A0F6-B364F339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8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012C-C94B-DB13-90A7-85901A12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D588-7780-CE81-AA9D-A2F89AD8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B53C3-CDD2-6B12-A588-EA176711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64D71-D64A-CD66-46A2-D6447101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AB1A0-01EE-6C22-902A-758E1ED0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6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CC70-EFDA-F08D-B373-1D962684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ACACC-8B36-1EB6-B1D5-CA376B823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3C35-D9F7-D2E5-86BF-F8D96475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9912F-C648-FB57-E372-6915CF02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68B78-B156-B5A5-D5BB-9AA229D1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5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0156-5822-BFF2-08DA-3151CAF5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9EDE-7496-9116-7BD1-9F60137E4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1B656-76DF-8F18-B539-B3E29DC81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DA100-7ED4-9671-6278-6C6D48BB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217DA-F826-B72C-BB72-A4C85C90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CCC9A-3452-0098-F58B-283AFC2F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9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3D31-9B98-0C9E-A4A7-9BBBD1E6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29F57-CCF1-31D1-E670-033E64A2B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CB0E7-F917-D102-398C-8C3F0BE07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C6373-875A-1790-784D-A79F61265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9E62B-C881-CE3F-3CE8-E0BCBF6E9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40E90-90DC-6870-5944-1B9C8EAF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C78E6-B807-C74A-B1BF-2520B2D1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97323-99F0-CF42-EDA2-32CC18B5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1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3789-444D-EC09-1C0E-02B34F01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7004E-3E63-4025-A8F6-A999DDD6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3A161-4D88-A522-1CE4-E83F414F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C4AD6-4A11-C0F8-F1EE-26962C28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D2ECF-CDFE-5B76-5CDD-EF623AAD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0F265-D7A8-62F1-2F57-5FF3E2A7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C1CFF-08AB-D5C5-CC3D-AFBF790D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0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CB8E-29D2-5270-C01A-253D5C75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06A70-2E98-19FA-02F0-0880A802D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18DCD-3DCE-A97A-C864-11ECB01B4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B413A-BE11-9DDE-4E1C-92944E7F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486F0-7D88-28EA-FBF5-9D461AE5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E76EE-6ACC-D358-864D-68B7924E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5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3B6A-20DE-B30C-37B1-07A23A26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FAD27-2DFC-CB5B-BAA8-22FADF5F0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9561F-BDE6-3A08-D3D3-F1800C226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73878-949C-7EF3-14B2-29C6B87A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B58BE-885C-768E-8233-11A93084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10F3C-8993-6BEB-FFE7-00477C43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7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F25DC-3A97-B7CF-A622-5046C346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0AE0-1C37-92DF-7BA9-2F0C21461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F0A5F-9D8F-709E-4D40-96DFA3C00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AA99-C1C3-47FC-A1AA-093B21CB77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6CAC8-F892-E689-C2E9-01D39A871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FD651-DBD6-321C-CAC8-1D5345FEF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E3AF-6780-4DE8-9153-8068F18E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8.mp4"/><Relationship Id="rId7" Type="http://schemas.openxmlformats.org/officeDocument/2006/relationships/image" Target="../media/image17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8.mp4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5" Type="http://schemas.openxmlformats.org/officeDocument/2006/relationships/image" Target="../media/image55.png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5BDE4-7160-EA4D-1C0B-322AEA0FC71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CF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B807-E536-22F2-457E-9A3DD1A3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905" r="3202" b="23559"/>
          <a:stretch/>
        </p:blipFill>
        <p:spPr>
          <a:xfrm>
            <a:off x="6096001" y="1"/>
            <a:ext cx="609600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911D91-FF50-730F-3ECF-47238539F1A1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351935" y="382012"/>
            <a:ext cx="53921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Logic and Paradox</a:t>
            </a:r>
          </a:p>
          <a:p>
            <a:pPr algn="ctr"/>
            <a:endParaRPr lang="en-GB" sz="5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Lecture 4:</a:t>
            </a:r>
          </a:p>
          <a:p>
            <a:pPr algn="ctr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Rob Trueman</a:t>
            </a:r>
          </a:p>
          <a:p>
            <a:pPr algn="ctr"/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rob.trueman@york.ac.uk</a:t>
            </a:r>
          </a:p>
        </p:txBody>
      </p:sp>
    </p:spTree>
    <p:extLst>
      <p:ext uri="{BB962C8B-B14F-4D97-AF65-F5344CB8AC3E}">
        <p14:creationId xmlns:p14="http://schemas.microsoft.com/office/powerpoint/2010/main" val="111384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An Unquantified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/>
              <p:nvPr/>
            </p:nvSpPr>
            <p:spPr>
              <a:xfrm>
                <a:off x="876694" y="1227749"/>
                <a:ext cx="10444898" cy="54154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Rather than formulating a sorites with a quantified premise, we can just use a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long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list of conditionals:</a:t>
                </a: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	…</a:t>
                </a:r>
                <a:r>
                  <a:rPr lang="en-GB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  <a:p>
                <a:pPr marL="2168525" lvl="2" indent="-1254125">
                  <a:spcAft>
                    <a:spcPts val="1000"/>
                  </a:spcAft>
                  <a:tabLst>
                    <a:tab pos="1254125" algn="l"/>
                  </a:tabLs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150,001.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149,999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989138" lvl="2" indent="-1074738">
                  <a:spcAft>
                    <a:spcPts val="2000"/>
                  </a:spcAft>
                  <a:tabLst>
                    <a:tab pos="1254125" algn="l"/>
                    <a:tab pos="2149475" algn="l"/>
                  </a:tabLs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150,002.	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∴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It is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very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hard to deny the conditional premises</a:t>
                </a: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early conditionals obviously look true, but so do the later ones: someone with 149,999 hairs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isn’t</a:t>
                </a:r>
                <a:r>
                  <a:rPr lang="en-GB" sz="20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bald, but if they </a:t>
                </a:r>
                <a:r>
                  <a:rPr lang="en-GB" sz="2000" i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were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so would someone with 150,000 hairs</a:t>
                </a:r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you reject any premise you are (classically) committed to a particular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sharp cut-off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⊢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∧¬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4" y="1227749"/>
                <a:ext cx="10444898" cy="5415457"/>
              </a:xfrm>
              <a:prstGeom prst="rect">
                <a:avLst/>
              </a:prstGeom>
              <a:blipFill>
                <a:blip r:embed="rId2"/>
                <a:stretch>
                  <a:fillRect l="-525" t="-112" r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49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An Unquantified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/>
              <p:nvPr/>
            </p:nvSpPr>
            <p:spPr>
              <a:xfrm>
                <a:off x="876694" y="1227749"/>
                <a:ext cx="10444898" cy="54154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Rather than formulating a sorites with a quantified premise, we can just use a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long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list of conditionals:</a:t>
                </a: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	…</a:t>
                </a:r>
                <a:r>
                  <a:rPr lang="en-GB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  <a:p>
                <a:pPr marL="2168525" lvl="2" indent="-1254125">
                  <a:spcAft>
                    <a:spcPts val="1000"/>
                  </a:spcAft>
                  <a:tabLst>
                    <a:tab pos="1254125" algn="l"/>
                  </a:tabLs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150,001.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149,999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989138" lvl="2" indent="-1074738">
                  <a:spcAft>
                    <a:spcPts val="2000"/>
                  </a:spcAft>
                  <a:tabLst>
                    <a:tab pos="1254125" algn="l"/>
                    <a:tab pos="2149475" algn="l"/>
                  </a:tabLs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150,002.	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∴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42913" indent="-442913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It is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very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hard to deny the conditional premises</a:t>
                </a: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early conditionals obviously look true, but so do the later ones: someone with 149,999 hairs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isn’t</a:t>
                </a:r>
                <a:r>
                  <a:rPr lang="en-GB" sz="20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bald, but if they </a:t>
                </a:r>
                <a:r>
                  <a:rPr lang="en-GB" sz="2000" i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were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so would someone with 150,000 hairs</a:t>
                </a:r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you reject any premise you are (classically) committed to a particular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sharp cut-off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⊢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∧¬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4" y="1227749"/>
                <a:ext cx="10444898" cy="5415457"/>
              </a:xfrm>
              <a:prstGeom prst="rect">
                <a:avLst/>
              </a:prstGeom>
              <a:blipFill>
                <a:blip r:embed="rId2"/>
                <a:stretch>
                  <a:fillRect l="-525" t="-112" r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BBA2BE-7F44-3E70-84C0-C9E447167E7A}"/>
                  </a:ext>
                </a:extLst>
              </p:cNvPr>
              <p:cNvSpPr txBox="1"/>
              <p:nvPr/>
            </p:nvSpPr>
            <p:spPr>
              <a:xfrm>
                <a:off x="873551" y="4709983"/>
                <a:ext cx="10441755" cy="15799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42913" indent="-442913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It is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very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hard to reject the reasoning</a:t>
                </a: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are only using one inference – </a:t>
                </a:r>
                <a:r>
                  <a:rPr lang="en-GB" sz="2000" i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modus ponens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– over and over again: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𝑸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⊢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𝑸</m:t>
                    </m:r>
                  </m:oMath>
                </a14:m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i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Modus ponens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obviously valid, and how could re-applying a valid rule lots of times suddenly make it invalid?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BBA2BE-7F44-3E70-84C0-C9E447167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4709983"/>
                <a:ext cx="10441755" cy="1579920"/>
              </a:xfrm>
              <a:prstGeom prst="rect">
                <a:avLst/>
              </a:prstGeom>
              <a:blipFill>
                <a:blip r:embed="rId3"/>
                <a:stretch>
                  <a:fillRect l="-525" t="-1931" b="-6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0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Many-Valued Logics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2119599"/>
            <a:ext cx="10444898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is very tempting to say that accommodating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vagueness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requires rejecting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Bivalence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(every sentence is true or false)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Three-valued logic introduces a new ‘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neither true nor false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’ value, and continuum-valued logic</a:t>
            </a:r>
            <a:r>
              <a:rPr lang="en-GB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has a whole continuum of intermediate truth-values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Two problems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 vagueness: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Intuitively, it should sometimes be vague whether someone is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definitely tall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but many-valued logics have no obvious way of allowing that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Truth-functionality: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Many-valued logics are usually truth-functional, but that leads to some odd results (e.g. some contradictions get truth-value 0.5 instead of 0)</a:t>
            </a: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B807-E536-22F2-457E-9A3DD1A3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905" r="3202" b="23559"/>
          <a:stretch/>
        </p:blipFill>
        <p:spPr>
          <a:xfrm>
            <a:off x="6096001" y="1"/>
            <a:ext cx="609600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911D91-FF50-730F-3ECF-47238539F1A1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351935" y="284693"/>
            <a:ext cx="539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351935" y="1955520"/>
            <a:ext cx="5392132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Recap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b="1" dirty="0">
                <a:latin typeface="Cambria" panose="02040503050406030204" pitchFamily="18" charset="0"/>
                <a:ea typeface="Cambria" panose="02040503050406030204" pitchFamily="18" charset="0"/>
              </a:rPr>
              <a:t>The basic idea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Sorites Paradox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Validity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Introducing ‘definitely’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</a:p>
        </p:txBody>
      </p:sp>
    </p:spTree>
    <p:extLst>
      <p:ext uri="{BB962C8B-B14F-4D97-AF65-F5344CB8AC3E}">
        <p14:creationId xmlns:p14="http://schemas.microsoft.com/office/powerpoint/2010/main" val="278562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-28575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Artificial Precision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95093" y="1284496"/>
            <a:ext cx="4079449" cy="3118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Suppose that everyone with no hair is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 bald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everyone with three or more hairs is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 not bald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and everyone else is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borderline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could introduce new artificially precise concepts of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baldness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4C1510D5-11FD-FB8C-6BEA-0163B3A147E3}"/>
              </a:ext>
            </a:extLst>
          </p:cNvPr>
          <p:cNvSpPr/>
          <p:nvPr/>
        </p:nvSpPr>
        <p:spPr>
          <a:xfrm>
            <a:off x="5417749" y="2520497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7DED33-18B2-217D-949A-2E4E7721E88F}"/>
              </a:ext>
            </a:extLst>
          </p:cNvPr>
          <p:cNvGrpSpPr/>
          <p:nvPr/>
        </p:nvGrpSpPr>
        <p:grpSpPr>
          <a:xfrm>
            <a:off x="6871997" y="2096606"/>
            <a:ext cx="1105345" cy="1548873"/>
            <a:chOff x="4253060" y="1922885"/>
            <a:chExt cx="1105345" cy="1548873"/>
          </a:xfrm>
        </p:grpSpPr>
        <p:sp>
          <p:nvSpPr>
            <p:cNvPr id="4" name="Smiley Face 3">
              <a:extLst>
                <a:ext uri="{FF2B5EF4-FFF2-40B4-BE49-F238E27FC236}">
                  <a16:creationId xmlns:a16="http://schemas.microsoft.com/office/drawing/2014/main" id="{2CB87C65-3938-E89F-AF8C-E487AF67F072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26B870-BCB4-7FD6-42F0-36B7B9FF72DA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925BD5-EF61-BDB0-7F1C-A8F0F274C641}"/>
              </a:ext>
            </a:extLst>
          </p:cNvPr>
          <p:cNvGrpSpPr/>
          <p:nvPr/>
        </p:nvGrpSpPr>
        <p:grpSpPr>
          <a:xfrm>
            <a:off x="8326820" y="2243710"/>
            <a:ext cx="1105345" cy="1409671"/>
            <a:chOff x="5728252" y="2059782"/>
            <a:chExt cx="1105345" cy="1409671"/>
          </a:xfrm>
        </p:grpSpPr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AFBF1F5E-E1E1-CEE0-72B1-8211BA485320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93767C-88AD-F406-A440-22F070B0CA6F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A57A575-4A9D-CFDF-CED4-8AF0CBEAF6A5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35EECE-C974-C745-D917-76312EF10C12}"/>
              </a:ext>
            </a:extLst>
          </p:cNvPr>
          <p:cNvGrpSpPr/>
          <p:nvPr/>
        </p:nvGrpSpPr>
        <p:grpSpPr>
          <a:xfrm>
            <a:off x="9781643" y="2268351"/>
            <a:ext cx="1153315" cy="1377128"/>
            <a:chOff x="7228685" y="2092325"/>
            <a:chExt cx="1153315" cy="1377128"/>
          </a:xfrm>
        </p:grpSpPr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C48C1D4C-1EAE-1802-7E7B-11DC382D4E7E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A62914-796D-740D-8536-24E0A43E429C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8A69A1-6114-429A-2E24-176547EE3856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F799CD-B067-908A-5FCE-5FCEB31D0B20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4F178B6-3368-AF65-E4AA-D11A4FCD6FDD}"/>
              </a:ext>
            </a:extLst>
          </p:cNvPr>
          <p:cNvSpPr/>
          <p:nvPr/>
        </p:nvSpPr>
        <p:spPr>
          <a:xfrm>
            <a:off x="5274983" y="1924346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017D7A-8793-D998-7187-418901830512}"/>
              </a:ext>
            </a:extLst>
          </p:cNvPr>
          <p:cNvSpPr/>
          <p:nvPr/>
        </p:nvSpPr>
        <p:spPr>
          <a:xfrm>
            <a:off x="9632980" y="1925869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2D2D1A-7A44-B30C-9631-E5AD346AD2AE}"/>
              </a:ext>
            </a:extLst>
          </p:cNvPr>
          <p:cNvSpPr/>
          <p:nvPr/>
        </p:nvSpPr>
        <p:spPr>
          <a:xfrm>
            <a:off x="6758043" y="1922823"/>
            <a:ext cx="2783447" cy="20054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B85B0A-4072-D373-B535-83325E159567}"/>
              </a:ext>
            </a:extLst>
          </p:cNvPr>
          <p:cNvSpPr txBox="1"/>
          <p:nvPr/>
        </p:nvSpPr>
        <p:spPr>
          <a:xfrm>
            <a:off x="895092" y="4413705"/>
            <a:ext cx="104449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could stipulate that someone is bald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they have no hair…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3407B-1CAC-0DCD-ED2B-CC404C1CA756}"/>
              </a:ext>
            </a:extLst>
          </p:cNvPr>
          <p:cNvSpPr/>
          <p:nvPr/>
        </p:nvSpPr>
        <p:spPr>
          <a:xfrm>
            <a:off x="6758044" y="1925157"/>
            <a:ext cx="4275934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BC1B7D-8713-A6F7-A8F8-54F9BE9C92CA}"/>
              </a:ext>
            </a:extLst>
          </p:cNvPr>
          <p:cNvSpPr txBox="1"/>
          <p:nvPr/>
        </p:nvSpPr>
        <p:spPr>
          <a:xfrm>
            <a:off x="5279342" y="149533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F3924A-ABC5-F87E-E6A8-F4F3DA777471}"/>
              </a:ext>
            </a:extLst>
          </p:cNvPr>
          <p:cNvSpPr txBox="1"/>
          <p:nvPr/>
        </p:nvSpPr>
        <p:spPr>
          <a:xfrm>
            <a:off x="9706581" y="1496462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</p:spTree>
    <p:extLst>
      <p:ext uri="{BB962C8B-B14F-4D97-AF65-F5344CB8AC3E}">
        <p14:creationId xmlns:p14="http://schemas.microsoft.com/office/powerpoint/2010/main" val="40831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6" grpId="1" animBg="1"/>
      <p:bldP spid="29" grpId="0" animBg="1"/>
      <p:bldP spid="29" grpId="1" animBg="1"/>
      <p:bldP spid="32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Artificial Precision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95093" y="1284496"/>
            <a:ext cx="4079449" cy="3118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Suppose that everyone with no hair is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 bald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everyone with three or more hairs is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 not bald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and everyone else is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borderline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could introduce new artificially precise concepts of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baldness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4C1510D5-11FD-FB8C-6BEA-0163B3A147E3}"/>
              </a:ext>
            </a:extLst>
          </p:cNvPr>
          <p:cNvSpPr/>
          <p:nvPr/>
        </p:nvSpPr>
        <p:spPr>
          <a:xfrm>
            <a:off x="5417749" y="2520497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7DED33-18B2-217D-949A-2E4E7721E88F}"/>
              </a:ext>
            </a:extLst>
          </p:cNvPr>
          <p:cNvGrpSpPr/>
          <p:nvPr/>
        </p:nvGrpSpPr>
        <p:grpSpPr>
          <a:xfrm>
            <a:off x="6871997" y="2096606"/>
            <a:ext cx="1105345" cy="1548873"/>
            <a:chOff x="4253060" y="1922885"/>
            <a:chExt cx="1105345" cy="1548873"/>
          </a:xfrm>
        </p:grpSpPr>
        <p:sp>
          <p:nvSpPr>
            <p:cNvPr id="4" name="Smiley Face 3">
              <a:extLst>
                <a:ext uri="{FF2B5EF4-FFF2-40B4-BE49-F238E27FC236}">
                  <a16:creationId xmlns:a16="http://schemas.microsoft.com/office/drawing/2014/main" id="{2CB87C65-3938-E89F-AF8C-E487AF67F072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26B870-BCB4-7FD6-42F0-36B7B9FF72DA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925BD5-EF61-BDB0-7F1C-A8F0F274C641}"/>
              </a:ext>
            </a:extLst>
          </p:cNvPr>
          <p:cNvGrpSpPr/>
          <p:nvPr/>
        </p:nvGrpSpPr>
        <p:grpSpPr>
          <a:xfrm>
            <a:off x="8326820" y="2243710"/>
            <a:ext cx="1105345" cy="1409671"/>
            <a:chOff x="5728252" y="2059782"/>
            <a:chExt cx="1105345" cy="1409671"/>
          </a:xfrm>
        </p:grpSpPr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AFBF1F5E-E1E1-CEE0-72B1-8211BA485320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93767C-88AD-F406-A440-22F070B0CA6F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A57A575-4A9D-CFDF-CED4-8AF0CBEAF6A5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35EECE-C974-C745-D917-76312EF10C12}"/>
              </a:ext>
            </a:extLst>
          </p:cNvPr>
          <p:cNvGrpSpPr/>
          <p:nvPr/>
        </p:nvGrpSpPr>
        <p:grpSpPr>
          <a:xfrm>
            <a:off x="9781643" y="2268351"/>
            <a:ext cx="1153315" cy="1377128"/>
            <a:chOff x="7228685" y="2092325"/>
            <a:chExt cx="1153315" cy="1377128"/>
          </a:xfrm>
        </p:grpSpPr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C48C1D4C-1EAE-1802-7E7B-11DC382D4E7E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A62914-796D-740D-8536-24E0A43E429C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8A69A1-6114-429A-2E24-176547EE3856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F799CD-B067-908A-5FCE-5FCEB31D0B20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4F178B6-3368-AF65-E4AA-D11A4FCD6FDD}"/>
              </a:ext>
            </a:extLst>
          </p:cNvPr>
          <p:cNvSpPr/>
          <p:nvPr/>
        </p:nvSpPr>
        <p:spPr>
          <a:xfrm>
            <a:off x="5274983" y="1924346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410BC6-D67D-6D7D-0E99-FADE5F2A0278}"/>
              </a:ext>
            </a:extLst>
          </p:cNvPr>
          <p:cNvSpPr txBox="1"/>
          <p:nvPr/>
        </p:nvSpPr>
        <p:spPr>
          <a:xfrm>
            <a:off x="5279342" y="149533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B85B0A-4072-D373-B535-83325E159567}"/>
              </a:ext>
            </a:extLst>
          </p:cNvPr>
          <p:cNvSpPr txBox="1"/>
          <p:nvPr/>
        </p:nvSpPr>
        <p:spPr>
          <a:xfrm>
            <a:off x="895092" y="4413705"/>
            <a:ext cx="10444900" cy="8361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could stipulate that someone is bald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they have no hair…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… or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they have one or fewer hairs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3A1A00-5671-E2DE-815A-7766927A2B9B}"/>
              </a:ext>
            </a:extLst>
          </p:cNvPr>
          <p:cNvSpPr/>
          <p:nvPr/>
        </p:nvSpPr>
        <p:spPr>
          <a:xfrm>
            <a:off x="5275012" y="1925157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22AB88-67E0-D097-F211-E8D03199E472}"/>
              </a:ext>
            </a:extLst>
          </p:cNvPr>
          <p:cNvSpPr/>
          <p:nvPr/>
        </p:nvSpPr>
        <p:spPr>
          <a:xfrm>
            <a:off x="8241430" y="1925157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E157A-6BDB-6203-155A-2618F36F3577}"/>
              </a:ext>
            </a:extLst>
          </p:cNvPr>
          <p:cNvSpPr txBox="1"/>
          <p:nvPr/>
        </p:nvSpPr>
        <p:spPr>
          <a:xfrm>
            <a:off x="9706581" y="1496462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05F0D9-A374-17AF-FA63-CC486A65692D}"/>
              </a:ext>
            </a:extLst>
          </p:cNvPr>
          <p:cNvSpPr/>
          <p:nvPr/>
        </p:nvSpPr>
        <p:spPr>
          <a:xfrm>
            <a:off x="6758044" y="1925157"/>
            <a:ext cx="4275934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Artificial Precision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95093" y="1284496"/>
            <a:ext cx="4079449" cy="3118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Suppose that everyone with no hair is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 bald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everyone with three or more hairs is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 not bald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and everyone else is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borderline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could introduce new artificially precise concepts of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baldness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4C1510D5-11FD-FB8C-6BEA-0163B3A147E3}"/>
              </a:ext>
            </a:extLst>
          </p:cNvPr>
          <p:cNvSpPr/>
          <p:nvPr/>
        </p:nvSpPr>
        <p:spPr>
          <a:xfrm>
            <a:off x="5417749" y="2520497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7DED33-18B2-217D-949A-2E4E7721E88F}"/>
              </a:ext>
            </a:extLst>
          </p:cNvPr>
          <p:cNvGrpSpPr/>
          <p:nvPr/>
        </p:nvGrpSpPr>
        <p:grpSpPr>
          <a:xfrm>
            <a:off x="6871997" y="2096606"/>
            <a:ext cx="1105345" cy="1548873"/>
            <a:chOff x="4253060" y="1922885"/>
            <a:chExt cx="1105345" cy="1548873"/>
          </a:xfrm>
        </p:grpSpPr>
        <p:sp>
          <p:nvSpPr>
            <p:cNvPr id="4" name="Smiley Face 3">
              <a:extLst>
                <a:ext uri="{FF2B5EF4-FFF2-40B4-BE49-F238E27FC236}">
                  <a16:creationId xmlns:a16="http://schemas.microsoft.com/office/drawing/2014/main" id="{2CB87C65-3938-E89F-AF8C-E487AF67F072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26B870-BCB4-7FD6-42F0-36B7B9FF72DA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925BD5-EF61-BDB0-7F1C-A8F0F274C641}"/>
              </a:ext>
            </a:extLst>
          </p:cNvPr>
          <p:cNvGrpSpPr/>
          <p:nvPr/>
        </p:nvGrpSpPr>
        <p:grpSpPr>
          <a:xfrm>
            <a:off x="8326820" y="2243710"/>
            <a:ext cx="1105345" cy="1409671"/>
            <a:chOff x="5728252" y="2059782"/>
            <a:chExt cx="1105345" cy="1409671"/>
          </a:xfrm>
        </p:grpSpPr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AFBF1F5E-E1E1-CEE0-72B1-8211BA485320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93767C-88AD-F406-A440-22F070B0CA6F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A57A575-4A9D-CFDF-CED4-8AF0CBEAF6A5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35EECE-C974-C745-D917-76312EF10C12}"/>
              </a:ext>
            </a:extLst>
          </p:cNvPr>
          <p:cNvGrpSpPr/>
          <p:nvPr/>
        </p:nvGrpSpPr>
        <p:grpSpPr>
          <a:xfrm>
            <a:off x="9781643" y="2268351"/>
            <a:ext cx="1153315" cy="1377128"/>
            <a:chOff x="7228685" y="2092325"/>
            <a:chExt cx="1153315" cy="1377128"/>
          </a:xfrm>
        </p:grpSpPr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C48C1D4C-1EAE-1802-7E7B-11DC382D4E7E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A62914-796D-740D-8536-24E0A43E429C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8A69A1-6114-429A-2E24-176547EE3856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F799CD-B067-908A-5FCE-5FCEB31D0B20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B410BC6-D67D-6D7D-0E99-FADE5F2A0278}"/>
              </a:ext>
            </a:extLst>
          </p:cNvPr>
          <p:cNvSpPr txBox="1"/>
          <p:nvPr/>
        </p:nvSpPr>
        <p:spPr>
          <a:xfrm>
            <a:off x="5279342" y="149533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B85B0A-4072-D373-B535-83325E159567}"/>
              </a:ext>
            </a:extLst>
          </p:cNvPr>
          <p:cNvSpPr txBox="1"/>
          <p:nvPr/>
        </p:nvSpPr>
        <p:spPr>
          <a:xfrm>
            <a:off x="895092" y="4413705"/>
            <a:ext cx="10444900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could stipulate that someone is bald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they have no hair…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… or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they have one or fewer hairs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… or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they have two or fewer hairs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3A1A00-5671-E2DE-815A-7766927A2B9B}"/>
              </a:ext>
            </a:extLst>
          </p:cNvPr>
          <p:cNvSpPr/>
          <p:nvPr/>
        </p:nvSpPr>
        <p:spPr>
          <a:xfrm>
            <a:off x="5275012" y="1925157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22AB88-67E0-D097-F211-E8D03199E472}"/>
              </a:ext>
            </a:extLst>
          </p:cNvPr>
          <p:cNvSpPr/>
          <p:nvPr/>
        </p:nvSpPr>
        <p:spPr>
          <a:xfrm>
            <a:off x="8241430" y="1925157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E157A-6BDB-6203-155A-2618F36F3577}"/>
              </a:ext>
            </a:extLst>
          </p:cNvPr>
          <p:cNvSpPr txBox="1"/>
          <p:nvPr/>
        </p:nvSpPr>
        <p:spPr>
          <a:xfrm>
            <a:off x="9706581" y="1496462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AAB364-EAB9-BD55-9276-5D5A12B77BE5}"/>
              </a:ext>
            </a:extLst>
          </p:cNvPr>
          <p:cNvSpPr/>
          <p:nvPr/>
        </p:nvSpPr>
        <p:spPr>
          <a:xfrm>
            <a:off x="9632980" y="1925869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C30F1-5E68-AF39-859E-F9E10019C6B4}"/>
              </a:ext>
            </a:extLst>
          </p:cNvPr>
          <p:cNvSpPr/>
          <p:nvPr/>
        </p:nvSpPr>
        <p:spPr>
          <a:xfrm>
            <a:off x="5275998" y="1925157"/>
            <a:ext cx="4265493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-1" y="-28575"/>
            <a:ext cx="18077183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Artificial Precision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95093" y="1284496"/>
            <a:ext cx="4079449" cy="3118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Suppose that everyone with no hair is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 bald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everyone with three or more hairs is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 not bald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and everyone else is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borderline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could introduce new artificially precise concepts of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baldness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4C1510D5-11FD-FB8C-6BEA-0163B3A147E3}"/>
              </a:ext>
            </a:extLst>
          </p:cNvPr>
          <p:cNvSpPr/>
          <p:nvPr/>
        </p:nvSpPr>
        <p:spPr>
          <a:xfrm>
            <a:off x="5417749" y="2520497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7DED33-18B2-217D-949A-2E4E7721E88F}"/>
              </a:ext>
            </a:extLst>
          </p:cNvPr>
          <p:cNvGrpSpPr/>
          <p:nvPr/>
        </p:nvGrpSpPr>
        <p:grpSpPr>
          <a:xfrm>
            <a:off x="6873012" y="2096606"/>
            <a:ext cx="1105345" cy="1548873"/>
            <a:chOff x="4253060" y="1922885"/>
            <a:chExt cx="1105345" cy="1548873"/>
          </a:xfrm>
        </p:grpSpPr>
        <p:sp>
          <p:nvSpPr>
            <p:cNvPr id="4" name="Smiley Face 3">
              <a:extLst>
                <a:ext uri="{FF2B5EF4-FFF2-40B4-BE49-F238E27FC236}">
                  <a16:creationId xmlns:a16="http://schemas.microsoft.com/office/drawing/2014/main" id="{2CB87C65-3938-E89F-AF8C-E487AF67F072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26B870-BCB4-7FD6-42F0-36B7B9FF72DA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925BD5-EF61-BDB0-7F1C-A8F0F274C641}"/>
              </a:ext>
            </a:extLst>
          </p:cNvPr>
          <p:cNvGrpSpPr/>
          <p:nvPr/>
        </p:nvGrpSpPr>
        <p:grpSpPr>
          <a:xfrm>
            <a:off x="8327835" y="2243710"/>
            <a:ext cx="1105345" cy="1409671"/>
            <a:chOff x="5728252" y="2059782"/>
            <a:chExt cx="1105345" cy="1409671"/>
          </a:xfrm>
        </p:grpSpPr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AFBF1F5E-E1E1-CEE0-72B1-8211BA485320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93767C-88AD-F406-A440-22F070B0CA6F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A57A575-4A9D-CFDF-CED4-8AF0CBEAF6A5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35EECE-C974-C745-D917-76312EF10C12}"/>
              </a:ext>
            </a:extLst>
          </p:cNvPr>
          <p:cNvGrpSpPr/>
          <p:nvPr/>
        </p:nvGrpSpPr>
        <p:grpSpPr>
          <a:xfrm>
            <a:off x="9782658" y="2268351"/>
            <a:ext cx="1153315" cy="1377128"/>
            <a:chOff x="7228685" y="2092325"/>
            <a:chExt cx="1153315" cy="1377128"/>
          </a:xfrm>
        </p:grpSpPr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C48C1D4C-1EAE-1802-7E7B-11DC382D4E7E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A62914-796D-740D-8536-24E0A43E429C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8A69A1-6114-429A-2E24-176547EE3856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F799CD-B067-908A-5FCE-5FCEB31D0B20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B410BC6-D67D-6D7D-0E99-FADE5F2A0278}"/>
              </a:ext>
            </a:extLst>
          </p:cNvPr>
          <p:cNvSpPr txBox="1"/>
          <p:nvPr/>
        </p:nvSpPr>
        <p:spPr>
          <a:xfrm>
            <a:off x="5280357" y="149533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B85B0A-4072-D373-B535-83325E159567}"/>
              </a:ext>
            </a:extLst>
          </p:cNvPr>
          <p:cNvSpPr txBox="1"/>
          <p:nvPr/>
        </p:nvSpPr>
        <p:spPr>
          <a:xfrm>
            <a:off x="895092" y="4413705"/>
            <a:ext cx="10444900" cy="2144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could stipulate that someone is bald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they have no hair…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… or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they have one or fewer hairs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… or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they have two or fewer hairs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one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these precise concepts accurately models our concept of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baldness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but maybe we can somehow use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all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of them together as our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E157A-6BDB-6203-155A-2618F36F3577}"/>
              </a:ext>
            </a:extLst>
          </p:cNvPr>
          <p:cNvSpPr txBox="1"/>
          <p:nvPr/>
        </p:nvSpPr>
        <p:spPr>
          <a:xfrm>
            <a:off x="9707596" y="1496462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AAB364-EAB9-BD55-9276-5D5A12B77BE5}"/>
              </a:ext>
            </a:extLst>
          </p:cNvPr>
          <p:cNvSpPr/>
          <p:nvPr/>
        </p:nvSpPr>
        <p:spPr>
          <a:xfrm>
            <a:off x="9633995" y="1925869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C30F1-5E68-AF39-859E-F9E10019C6B4}"/>
              </a:ext>
            </a:extLst>
          </p:cNvPr>
          <p:cNvSpPr/>
          <p:nvPr/>
        </p:nvSpPr>
        <p:spPr>
          <a:xfrm>
            <a:off x="5275998" y="1925157"/>
            <a:ext cx="4265493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8A9C6-4755-49B7-F458-13861160B7CA}"/>
              </a:ext>
            </a:extLst>
          </p:cNvPr>
          <p:cNvSpPr/>
          <p:nvPr/>
        </p:nvSpPr>
        <p:spPr>
          <a:xfrm>
            <a:off x="5275998" y="1924346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747946-D71E-12B7-E54B-5B1CF98C8F0F}"/>
              </a:ext>
            </a:extLst>
          </p:cNvPr>
          <p:cNvSpPr/>
          <p:nvPr/>
        </p:nvSpPr>
        <p:spPr>
          <a:xfrm>
            <a:off x="6759058" y="1922823"/>
            <a:ext cx="2783447" cy="20054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: The Basic Idea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2273489"/>
            <a:ext cx="6121138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sentence is </a:t>
            </a:r>
            <a:r>
              <a:rPr lang="en-GB" sz="2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it stays true no matter how we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our vague concepts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sentence is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superfalse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it stays false no matter how we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our vague concepts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truth = </a:t>
            </a:r>
            <a:r>
              <a:rPr lang="en-GB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falsehood =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superfalsehood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D04DAE-589D-4FD7-19C3-B209B4CA95C2}"/>
              </a:ext>
            </a:extLst>
          </p:cNvPr>
          <p:cNvGrpSpPr/>
          <p:nvPr/>
        </p:nvGrpSpPr>
        <p:grpSpPr>
          <a:xfrm>
            <a:off x="6716794" y="1666326"/>
            <a:ext cx="5475206" cy="4538312"/>
            <a:chOff x="6193729" y="1394966"/>
            <a:chExt cx="5475206" cy="4538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71A9C0-E687-0FF8-9B20-25BED07BD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487" y="1394966"/>
              <a:ext cx="4057692" cy="453831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02C06E-732B-1CCF-4984-16A6B3E7281A}"/>
                </a:ext>
              </a:extLst>
            </p:cNvPr>
            <p:cNvSpPr txBox="1"/>
            <p:nvPr/>
          </p:nvSpPr>
          <p:spPr>
            <a:xfrm rot="19754370">
              <a:off x="6193729" y="4051273"/>
              <a:ext cx="54752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Haettenschweiler" panose="020B0706040902060204" pitchFamily="34" charset="0"/>
                </a:rPr>
                <a:t>SUPERVALUATION 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0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-28575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Not Bivalent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D57DA-5D86-BA4A-3F43-51FA649FF195}"/>
              </a:ext>
            </a:extLst>
          </p:cNvPr>
          <p:cNvSpPr txBox="1"/>
          <p:nvPr/>
        </p:nvSpPr>
        <p:spPr>
          <a:xfrm>
            <a:off x="5002464" y="3316911"/>
            <a:ext cx="83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Simon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B4374-9751-F564-109A-1789DF7110E9}"/>
              </a:ext>
            </a:extLst>
          </p:cNvPr>
          <p:cNvSpPr txBox="1"/>
          <p:nvPr/>
        </p:nvSpPr>
        <p:spPr>
          <a:xfrm>
            <a:off x="770552" y="3932926"/>
            <a:ext cx="10551040" cy="26571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Suppose that Simon has just one hair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is not </a:t>
            </a:r>
            <a:r>
              <a:rPr lang="en-GB" sz="2000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that Simon is bald, because on some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he isn’t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is not </a:t>
            </a:r>
            <a:r>
              <a:rPr lang="en-GB" sz="2000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superfalse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that Simon is bald, because on some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he is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So, according to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‘Simon is bald’ is neither true nor false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rejects bivalence, and is a type of three-valued semantics</a:t>
            </a: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3F2C0231-0E2F-110A-2151-6D959A3F012C}"/>
              </a:ext>
            </a:extLst>
          </p:cNvPr>
          <p:cNvSpPr/>
          <p:nvPr/>
        </p:nvSpPr>
        <p:spPr>
          <a:xfrm>
            <a:off x="3362967" y="2223349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FD59E9-378C-A862-6D2C-F770B2FAC953}"/>
              </a:ext>
            </a:extLst>
          </p:cNvPr>
          <p:cNvGrpSpPr/>
          <p:nvPr/>
        </p:nvGrpSpPr>
        <p:grpSpPr>
          <a:xfrm>
            <a:off x="4818230" y="1799458"/>
            <a:ext cx="1105345" cy="1548873"/>
            <a:chOff x="4253060" y="1922885"/>
            <a:chExt cx="1105345" cy="1548873"/>
          </a:xfrm>
        </p:grpSpPr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91789E9E-FD20-2024-EFC5-FB356DC4776E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0A845A-DE9B-6BB2-70E9-2A19FD0839F5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A6CE9C-27A3-3823-54CF-F35ABFCC1CDC}"/>
              </a:ext>
            </a:extLst>
          </p:cNvPr>
          <p:cNvGrpSpPr/>
          <p:nvPr/>
        </p:nvGrpSpPr>
        <p:grpSpPr>
          <a:xfrm>
            <a:off x="6273053" y="1946562"/>
            <a:ext cx="1105345" cy="1409671"/>
            <a:chOff x="5728252" y="2059782"/>
            <a:chExt cx="1105345" cy="1409671"/>
          </a:xfrm>
        </p:grpSpPr>
        <p:sp>
          <p:nvSpPr>
            <p:cNvPr id="27" name="Smiley Face 26">
              <a:extLst>
                <a:ext uri="{FF2B5EF4-FFF2-40B4-BE49-F238E27FC236}">
                  <a16:creationId xmlns:a16="http://schemas.microsoft.com/office/drawing/2014/main" id="{0966ED19-7402-E525-9797-A7000C9844F2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06F0A7-5CCB-FCA3-963A-5704B6315667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25A2DB-F8F1-2EDA-EB2D-C570B7958B0A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DD1470-B970-2346-6416-2B015CFFE150}"/>
              </a:ext>
            </a:extLst>
          </p:cNvPr>
          <p:cNvGrpSpPr/>
          <p:nvPr/>
        </p:nvGrpSpPr>
        <p:grpSpPr>
          <a:xfrm>
            <a:off x="7727876" y="1971203"/>
            <a:ext cx="1153315" cy="1377128"/>
            <a:chOff x="7228685" y="2092325"/>
            <a:chExt cx="1153315" cy="1377128"/>
          </a:xfrm>
        </p:grpSpPr>
        <p:sp>
          <p:nvSpPr>
            <p:cNvPr id="36" name="Smiley Face 35">
              <a:extLst>
                <a:ext uri="{FF2B5EF4-FFF2-40B4-BE49-F238E27FC236}">
                  <a16:creationId xmlns:a16="http://schemas.microsoft.com/office/drawing/2014/main" id="{F7BFC854-8F85-D346-8A6E-81D242FC47FB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794CFB6-2203-6478-C896-6517D556DE61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7802E2-5637-70FC-49A5-B4A0F1F3FABD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5D4AE2-0588-6294-65DF-97625B842F5E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8233C-BD2C-909A-447C-5889BC1C0300}"/>
              </a:ext>
            </a:extLst>
          </p:cNvPr>
          <p:cNvSpPr txBox="1"/>
          <p:nvPr/>
        </p:nvSpPr>
        <p:spPr>
          <a:xfrm>
            <a:off x="3225575" y="119818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4EAAC6-BA4F-E991-02FE-409771E1EA11}"/>
              </a:ext>
            </a:extLst>
          </p:cNvPr>
          <p:cNvSpPr txBox="1"/>
          <p:nvPr/>
        </p:nvSpPr>
        <p:spPr>
          <a:xfrm>
            <a:off x="7652814" y="1199314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56C806-E288-B9DB-9C8D-0A9A9E310EFA}"/>
              </a:ext>
            </a:extLst>
          </p:cNvPr>
          <p:cNvSpPr/>
          <p:nvPr/>
        </p:nvSpPr>
        <p:spPr>
          <a:xfrm>
            <a:off x="7579213" y="1628721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A3FD53-E0DD-F474-6CB8-8E1851B71F66}"/>
              </a:ext>
            </a:extLst>
          </p:cNvPr>
          <p:cNvSpPr/>
          <p:nvPr/>
        </p:nvSpPr>
        <p:spPr>
          <a:xfrm>
            <a:off x="3221216" y="1627198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B3E631-5B5F-9035-35EC-8DFC0C38BE5C}"/>
              </a:ext>
            </a:extLst>
          </p:cNvPr>
          <p:cNvSpPr/>
          <p:nvPr/>
        </p:nvSpPr>
        <p:spPr>
          <a:xfrm>
            <a:off x="4704276" y="1625675"/>
            <a:ext cx="2783447" cy="20054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60B942-2E56-6FFB-8EBD-6C9320CEB457}"/>
              </a:ext>
            </a:extLst>
          </p:cNvPr>
          <p:cNvSpPr/>
          <p:nvPr/>
        </p:nvSpPr>
        <p:spPr>
          <a:xfrm>
            <a:off x="4697283" y="1628315"/>
            <a:ext cx="4275934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5A0FC7-6FB6-DC7D-04F6-764F411049A4}"/>
              </a:ext>
            </a:extLst>
          </p:cNvPr>
          <p:cNvSpPr/>
          <p:nvPr/>
        </p:nvSpPr>
        <p:spPr>
          <a:xfrm>
            <a:off x="3214733" y="1627909"/>
            <a:ext cx="4265493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40" grpId="0"/>
      <p:bldP spid="41" grpId="0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6" grpId="0" animBg="1"/>
      <p:bldP spid="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B807-E536-22F2-457E-9A3DD1A3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905" r="3202" b="23559"/>
          <a:stretch/>
        </p:blipFill>
        <p:spPr>
          <a:xfrm>
            <a:off x="6096001" y="1"/>
            <a:ext cx="609600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911D91-FF50-730F-3ECF-47238539F1A1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351935" y="284693"/>
            <a:ext cx="539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351935" y="1955520"/>
            <a:ext cx="5392132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b="1" dirty="0">
                <a:latin typeface="Cambria" panose="02040503050406030204" pitchFamily="18" charset="0"/>
                <a:ea typeface="Cambria" panose="02040503050406030204" pitchFamily="18" charset="0"/>
              </a:rPr>
              <a:t>Recap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basic idea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Sorites Paradox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Validity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Introducing ‘definitely’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</a:p>
        </p:txBody>
      </p:sp>
    </p:spTree>
    <p:extLst>
      <p:ext uri="{BB962C8B-B14F-4D97-AF65-F5344CB8AC3E}">
        <p14:creationId xmlns:p14="http://schemas.microsoft.com/office/powerpoint/2010/main" val="38400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-28575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Not Truth-Functional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D57DA-5D86-BA4A-3F43-51FA649FF195}"/>
              </a:ext>
            </a:extLst>
          </p:cNvPr>
          <p:cNvSpPr txBox="1"/>
          <p:nvPr/>
        </p:nvSpPr>
        <p:spPr>
          <a:xfrm>
            <a:off x="5002464" y="3316911"/>
            <a:ext cx="83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Simon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B4374-9751-F564-109A-1789DF7110E9}"/>
                  </a:ext>
                </a:extLst>
              </p:cNvPr>
              <p:cNvSpPr txBox="1"/>
              <p:nvPr/>
            </p:nvSpPr>
            <p:spPr>
              <a:xfrm>
                <a:off x="770552" y="3973544"/>
                <a:ext cx="10551040" cy="26571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not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truth-functional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Suppose Daniel has just two hairs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‘Simon is bald’ and ‘Daniel is bald’ are both neither </a:t>
                </a:r>
                <a:r>
                  <a:rPr lang="en-GB" sz="2000" i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nor </a:t>
                </a:r>
                <a:r>
                  <a:rPr lang="en-GB" sz="2000" i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endParaRPr lang="en-GB" sz="2000" i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‘Simon is bald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Daniel is bald’ is neither </a:t>
                </a:r>
                <a:r>
                  <a:rPr lang="en-GB" sz="2000" i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nor </a:t>
                </a:r>
                <a:r>
                  <a:rPr lang="en-GB" sz="2000" i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endParaRPr lang="en-GB" sz="2000" i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‘Daniel is bald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Simon is bald’ is </a:t>
                </a:r>
                <a:r>
                  <a:rPr lang="en-GB" sz="2000" i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endParaRPr lang="en-GB" sz="2000" i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B4374-9751-F564-109A-1789DF711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52" y="3973544"/>
                <a:ext cx="10551040" cy="2657138"/>
              </a:xfrm>
              <a:prstGeom prst="rect">
                <a:avLst/>
              </a:prstGeom>
              <a:blipFill>
                <a:blip r:embed="rId2"/>
                <a:stretch>
                  <a:fillRect l="-520" t="-1376" b="-2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miley Face 10">
            <a:extLst>
              <a:ext uri="{FF2B5EF4-FFF2-40B4-BE49-F238E27FC236}">
                <a16:creationId xmlns:a16="http://schemas.microsoft.com/office/drawing/2014/main" id="{3F2C0231-0E2F-110A-2151-6D959A3F012C}"/>
              </a:ext>
            </a:extLst>
          </p:cNvPr>
          <p:cNvSpPr/>
          <p:nvPr/>
        </p:nvSpPr>
        <p:spPr>
          <a:xfrm>
            <a:off x="3362967" y="2223349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FD59E9-378C-A862-6D2C-F770B2FAC953}"/>
              </a:ext>
            </a:extLst>
          </p:cNvPr>
          <p:cNvGrpSpPr/>
          <p:nvPr/>
        </p:nvGrpSpPr>
        <p:grpSpPr>
          <a:xfrm>
            <a:off x="4818230" y="1799458"/>
            <a:ext cx="1105345" cy="1548873"/>
            <a:chOff x="4253060" y="1922885"/>
            <a:chExt cx="1105345" cy="1548873"/>
          </a:xfrm>
        </p:grpSpPr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91789E9E-FD20-2024-EFC5-FB356DC4776E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0A845A-DE9B-6BB2-70E9-2A19FD0839F5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A6CE9C-27A3-3823-54CF-F35ABFCC1CDC}"/>
              </a:ext>
            </a:extLst>
          </p:cNvPr>
          <p:cNvGrpSpPr/>
          <p:nvPr/>
        </p:nvGrpSpPr>
        <p:grpSpPr>
          <a:xfrm>
            <a:off x="6273053" y="1946562"/>
            <a:ext cx="1105345" cy="1409671"/>
            <a:chOff x="5728252" y="2059782"/>
            <a:chExt cx="1105345" cy="1409671"/>
          </a:xfrm>
        </p:grpSpPr>
        <p:sp>
          <p:nvSpPr>
            <p:cNvPr id="27" name="Smiley Face 26">
              <a:extLst>
                <a:ext uri="{FF2B5EF4-FFF2-40B4-BE49-F238E27FC236}">
                  <a16:creationId xmlns:a16="http://schemas.microsoft.com/office/drawing/2014/main" id="{0966ED19-7402-E525-9797-A7000C9844F2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06F0A7-5CCB-FCA3-963A-5704B6315667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25A2DB-F8F1-2EDA-EB2D-C570B7958B0A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DD1470-B970-2346-6416-2B015CFFE150}"/>
              </a:ext>
            </a:extLst>
          </p:cNvPr>
          <p:cNvGrpSpPr/>
          <p:nvPr/>
        </p:nvGrpSpPr>
        <p:grpSpPr>
          <a:xfrm>
            <a:off x="7727876" y="1971203"/>
            <a:ext cx="1153315" cy="1377128"/>
            <a:chOff x="7228685" y="2092325"/>
            <a:chExt cx="1153315" cy="1377128"/>
          </a:xfrm>
        </p:grpSpPr>
        <p:sp>
          <p:nvSpPr>
            <p:cNvPr id="36" name="Smiley Face 35">
              <a:extLst>
                <a:ext uri="{FF2B5EF4-FFF2-40B4-BE49-F238E27FC236}">
                  <a16:creationId xmlns:a16="http://schemas.microsoft.com/office/drawing/2014/main" id="{F7BFC854-8F85-D346-8A6E-81D242FC47FB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794CFB6-2203-6478-C896-6517D556DE61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7802E2-5637-70FC-49A5-B4A0F1F3FABD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5D4AE2-0588-6294-65DF-97625B842F5E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8233C-BD2C-909A-447C-5889BC1C0300}"/>
              </a:ext>
            </a:extLst>
          </p:cNvPr>
          <p:cNvSpPr txBox="1"/>
          <p:nvPr/>
        </p:nvSpPr>
        <p:spPr>
          <a:xfrm>
            <a:off x="3225575" y="119818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4EAAC6-BA4F-E991-02FE-409771E1EA11}"/>
              </a:ext>
            </a:extLst>
          </p:cNvPr>
          <p:cNvSpPr txBox="1"/>
          <p:nvPr/>
        </p:nvSpPr>
        <p:spPr>
          <a:xfrm>
            <a:off x="7652814" y="1199314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56C806-E288-B9DB-9C8D-0A9A9E310EFA}"/>
              </a:ext>
            </a:extLst>
          </p:cNvPr>
          <p:cNvSpPr/>
          <p:nvPr/>
        </p:nvSpPr>
        <p:spPr>
          <a:xfrm>
            <a:off x="7579213" y="1628721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A3FD53-E0DD-F474-6CB8-8E1851B71F66}"/>
              </a:ext>
            </a:extLst>
          </p:cNvPr>
          <p:cNvSpPr/>
          <p:nvPr/>
        </p:nvSpPr>
        <p:spPr>
          <a:xfrm>
            <a:off x="3221216" y="1627198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B3E631-5B5F-9035-35EC-8DFC0C38BE5C}"/>
              </a:ext>
            </a:extLst>
          </p:cNvPr>
          <p:cNvSpPr/>
          <p:nvPr/>
        </p:nvSpPr>
        <p:spPr>
          <a:xfrm>
            <a:off x="4704276" y="1625675"/>
            <a:ext cx="2783447" cy="20054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CAC79-3260-7D32-14D9-26D694E207B3}"/>
              </a:ext>
            </a:extLst>
          </p:cNvPr>
          <p:cNvSpPr txBox="1"/>
          <p:nvPr/>
        </p:nvSpPr>
        <p:spPr>
          <a:xfrm>
            <a:off x="6438188" y="3323815"/>
            <a:ext cx="83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Daniel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921F6-8A44-7CB1-05E9-40F805ACEACA}"/>
              </a:ext>
            </a:extLst>
          </p:cNvPr>
          <p:cNvSpPr/>
          <p:nvPr/>
        </p:nvSpPr>
        <p:spPr>
          <a:xfrm>
            <a:off x="3214733" y="1627909"/>
            <a:ext cx="4265493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CF7747-DA18-F8C7-6E1F-5603F698D88F}"/>
              </a:ext>
            </a:extLst>
          </p:cNvPr>
          <p:cNvSpPr/>
          <p:nvPr/>
        </p:nvSpPr>
        <p:spPr>
          <a:xfrm>
            <a:off x="3219175" y="1631394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93E17-06C2-898A-29FC-B1CB31A0F4BB}"/>
              </a:ext>
            </a:extLst>
          </p:cNvPr>
          <p:cNvSpPr/>
          <p:nvPr/>
        </p:nvSpPr>
        <p:spPr>
          <a:xfrm>
            <a:off x="6185593" y="1631394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31D48-B680-B054-6A33-7D20019463AA}"/>
              </a:ext>
            </a:extLst>
          </p:cNvPr>
          <p:cNvSpPr txBox="1"/>
          <p:nvPr/>
        </p:nvSpPr>
        <p:spPr>
          <a:xfrm>
            <a:off x="770552" y="3932926"/>
            <a:ext cx="10551040" cy="26571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Suppose that Simon has just one hair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is not </a:t>
            </a:r>
            <a:r>
              <a:rPr lang="en-GB" sz="2000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that Simon is bald, because on some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he isn’t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is not </a:t>
            </a:r>
            <a:r>
              <a:rPr lang="en-GB" sz="2000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superfalse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that Simon is bald, because on some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he is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So, according to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‘Simon is bald’ is neither true nor false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rejects bivalence, and is a type of three-valued semantics</a:t>
            </a: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33EC02-330E-98F1-CB81-D5B6E59F946C}"/>
              </a:ext>
            </a:extLst>
          </p:cNvPr>
          <p:cNvSpPr txBox="1"/>
          <p:nvPr/>
        </p:nvSpPr>
        <p:spPr>
          <a:xfrm>
            <a:off x="873549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Not Bivalent</a:t>
            </a:r>
          </a:p>
        </p:txBody>
      </p:sp>
    </p:spTree>
    <p:extLst>
      <p:ext uri="{BB962C8B-B14F-4D97-AF65-F5344CB8AC3E}">
        <p14:creationId xmlns:p14="http://schemas.microsoft.com/office/powerpoint/2010/main" val="37862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2" grpId="0" animBg="1"/>
      <p:bldP spid="42" grpId="1" animBg="1"/>
      <p:bldP spid="43" grpId="0" animBg="1"/>
      <p:bldP spid="44" grpId="0" animBg="1"/>
      <p:bldP spid="2" grpId="0"/>
      <p:bldP spid="3" grpId="0" animBg="1"/>
      <p:bldP spid="4" grpId="0" animBg="1"/>
      <p:bldP spid="4" grpId="1" animBg="1"/>
      <p:bldP spid="5" grpId="0" animBg="1"/>
      <p:bldP spid="5" grpId="1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-28575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Not Truth-Functional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D57DA-5D86-BA4A-3F43-51FA649FF195}"/>
              </a:ext>
            </a:extLst>
          </p:cNvPr>
          <p:cNvSpPr txBox="1"/>
          <p:nvPr/>
        </p:nvSpPr>
        <p:spPr>
          <a:xfrm>
            <a:off x="5002464" y="3316911"/>
            <a:ext cx="83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Simon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B4374-9751-F564-109A-1789DF7110E9}"/>
                  </a:ext>
                </a:extLst>
              </p:cNvPr>
              <p:cNvSpPr txBox="1"/>
              <p:nvPr/>
            </p:nvSpPr>
            <p:spPr>
              <a:xfrm>
                <a:off x="770552" y="3973544"/>
                <a:ext cx="10551040" cy="26571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not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truth-functional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Suppose Daniel has just two hairs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‘Simon is bald’ and ‘Daniel is bald’ are both neither </a:t>
                </a:r>
                <a:r>
                  <a:rPr lang="en-GB" sz="2000" i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nor </a:t>
                </a:r>
                <a:r>
                  <a:rPr lang="en-GB" sz="2000" i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endParaRPr lang="en-GB" sz="2000" i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‘Simon is bald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Daniel is bald’ is neither </a:t>
                </a:r>
                <a:r>
                  <a:rPr lang="en-GB" sz="2000" i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nor </a:t>
                </a:r>
                <a:r>
                  <a:rPr lang="en-GB" sz="2000" i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endParaRPr lang="en-GB" sz="2000" i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‘Daniel is bald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Simon is bald’ is </a:t>
                </a:r>
                <a:r>
                  <a:rPr lang="en-GB" sz="2000" i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endParaRPr lang="en-GB" sz="2000" i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B4374-9751-F564-109A-1789DF711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52" y="3973544"/>
                <a:ext cx="10551040" cy="2657138"/>
              </a:xfrm>
              <a:prstGeom prst="rect">
                <a:avLst/>
              </a:prstGeom>
              <a:blipFill>
                <a:blip r:embed="rId2"/>
                <a:stretch>
                  <a:fillRect l="-520" t="-1376" b="-2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miley Face 10">
            <a:extLst>
              <a:ext uri="{FF2B5EF4-FFF2-40B4-BE49-F238E27FC236}">
                <a16:creationId xmlns:a16="http://schemas.microsoft.com/office/drawing/2014/main" id="{3F2C0231-0E2F-110A-2151-6D959A3F012C}"/>
              </a:ext>
            </a:extLst>
          </p:cNvPr>
          <p:cNvSpPr/>
          <p:nvPr/>
        </p:nvSpPr>
        <p:spPr>
          <a:xfrm>
            <a:off x="3362967" y="2223349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FD59E9-378C-A862-6D2C-F770B2FAC953}"/>
              </a:ext>
            </a:extLst>
          </p:cNvPr>
          <p:cNvGrpSpPr/>
          <p:nvPr/>
        </p:nvGrpSpPr>
        <p:grpSpPr>
          <a:xfrm>
            <a:off x="4818230" y="1799458"/>
            <a:ext cx="1105345" cy="1548873"/>
            <a:chOff x="4253060" y="1922885"/>
            <a:chExt cx="1105345" cy="1548873"/>
          </a:xfrm>
        </p:grpSpPr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91789E9E-FD20-2024-EFC5-FB356DC4776E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0A845A-DE9B-6BB2-70E9-2A19FD0839F5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A6CE9C-27A3-3823-54CF-F35ABFCC1CDC}"/>
              </a:ext>
            </a:extLst>
          </p:cNvPr>
          <p:cNvGrpSpPr/>
          <p:nvPr/>
        </p:nvGrpSpPr>
        <p:grpSpPr>
          <a:xfrm>
            <a:off x="6273053" y="1946562"/>
            <a:ext cx="1105345" cy="1409671"/>
            <a:chOff x="5728252" y="2059782"/>
            <a:chExt cx="1105345" cy="1409671"/>
          </a:xfrm>
        </p:grpSpPr>
        <p:sp>
          <p:nvSpPr>
            <p:cNvPr id="27" name="Smiley Face 26">
              <a:extLst>
                <a:ext uri="{FF2B5EF4-FFF2-40B4-BE49-F238E27FC236}">
                  <a16:creationId xmlns:a16="http://schemas.microsoft.com/office/drawing/2014/main" id="{0966ED19-7402-E525-9797-A7000C9844F2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06F0A7-5CCB-FCA3-963A-5704B6315667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25A2DB-F8F1-2EDA-EB2D-C570B7958B0A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DD1470-B970-2346-6416-2B015CFFE150}"/>
              </a:ext>
            </a:extLst>
          </p:cNvPr>
          <p:cNvGrpSpPr/>
          <p:nvPr/>
        </p:nvGrpSpPr>
        <p:grpSpPr>
          <a:xfrm>
            <a:off x="7727876" y="1971203"/>
            <a:ext cx="1153315" cy="1377128"/>
            <a:chOff x="7228685" y="2092325"/>
            <a:chExt cx="1153315" cy="1377128"/>
          </a:xfrm>
        </p:grpSpPr>
        <p:sp>
          <p:nvSpPr>
            <p:cNvPr id="36" name="Smiley Face 35">
              <a:extLst>
                <a:ext uri="{FF2B5EF4-FFF2-40B4-BE49-F238E27FC236}">
                  <a16:creationId xmlns:a16="http://schemas.microsoft.com/office/drawing/2014/main" id="{F7BFC854-8F85-D346-8A6E-81D242FC47FB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794CFB6-2203-6478-C896-6517D556DE61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7802E2-5637-70FC-49A5-B4A0F1F3FABD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5D4AE2-0588-6294-65DF-97625B842F5E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8233C-BD2C-909A-447C-5889BC1C0300}"/>
              </a:ext>
            </a:extLst>
          </p:cNvPr>
          <p:cNvSpPr txBox="1"/>
          <p:nvPr/>
        </p:nvSpPr>
        <p:spPr>
          <a:xfrm>
            <a:off x="3225575" y="119818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4EAAC6-BA4F-E991-02FE-409771E1EA11}"/>
              </a:ext>
            </a:extLst>
          </p:cNvPr>
          <p:cNvSpPr txBox="1"/>
          <p:nvPr/>
        </p:nvSpPr>
        <p:spPr>
          <a:xfrm>
            <a:off x="7652814" y="1199314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56C806-E288-B9DB-9C8D-0A9A9E310EFA}"/>
              </a:ext>
            </a:extLst>
          </p:cNvPr>
          <p:cNvSpPr/>
          <p:nvPr/>
        </p:nvSpPr>
        <p:spPr>
          <a:xfrm>
            <a:off x="7579213" y="1628721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A3FD53-E0DD-F474-6CB8-8E1851B71F66}"/>
              </a:ext>
            </a:extLst>
          </p:cNvPr>
          <p:cNvSpPr/>
          <p:nvPr/>
        </p:nvSpPr>
        <p:spPr>
          <a:xfrm>
            <a:off x="3221216" y="1627198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CAC79-3260-7D32-14D9-26D694E207B3}"/>
              </a:ext>
            </a:extLst>
          </p:cNvPr>
          <p:cNvSpPr txBox="1"/>
          <p:nvPr/>
        </p:nvSpPr>
        <p:spPr>
          <a:xfrm>
            <a:off x="6438188" y="3323815"/>
            <a:ext cx="83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Daniel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921F6-8A44-7CB1-05E9-40F805ACEACA}"/>
              </a:ext>
            </a:extLst>
          </p:cNvPr>
          <p:cNvSpPr/>
          <p:nvPr/>
        </p:nvSpPr>
        <p:spPr>
          <a:xfrm>
            <a:off x="3214733" y="1627909"/>
            <a:ext cx="4265493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CF7747-DA18-F8C7-6E1F-5603F698D88F}"/>
              </a:ext>
            </a:extLst>
          </p:cNvPr>
          <p:cNvSpPr/>
          <p:nvPr/>
        </p:nvSpPr>
        <p:spPr>
          <a:xfrm>
            <a:off x="3219175" y="1631394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93E17-06C2-898A-29FC-B1CB31A0F4BB}"/>
              </a:ext>
            </a:extLst>
          </p:cNvPr>
          <p:cNvSpPr/>
          <p:nvPr/>
        </p:nvSpPr>
        <p:spPr>
          <a:xfrm>
            <a:off x="6185593" y="1631394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E7C97-BC8C-B5C8-2672-012D5C77FF12}"/>
              </a:ext>
            </a:extLst>
          </p:cNvPr>
          <p:cNvSpPr/>
          <p:nvPr/>
        </p:nvSpPr>
        <p:spPr>
          <a:xfrm>
            <a:off x="4695687" y="1623000"/>
            <a:ext cx="4275934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Semantic Indecision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1183447"/>
            <a:ext cx="10444898" cy="55040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Philosophers often motivate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with a philosophical picture of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vagueness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The way we use ‘bald’ makes it right to call some people ‘bald’ and some people ‘not bald’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But the way we use ‘bald’ doesn’t fix an answer in all cases – sometimes, our usage just remains silent about whether or not to classify someone as bald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Vagueness is a result of our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semantic indecision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According to this picture,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vagueness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isn’t so different from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ambiguity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after all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might think of our use of ‘bald’ as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ambiguous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between all of its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However,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vagueness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would still be a special kind of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ambiguity</a:t>
            </a:r>
            <a:endParaRPr lang="en-GB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As we will see,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vagueness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is systematic in a way that ordinary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ambiguity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isn’t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And we will need to find a way of dealing with </a:t>
            </a:r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which is not an issue for ordinary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ambiguity</a:t>
            </a:r>
            <a:endParaRPr lang="en-GB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GB" sz="35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Supervaluationists</a:t>
            </a:r>
            <a:endParaRPr lang="en-GB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1747702"/>
            <a:ext cx="6536899" cy="43755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is one of the two most popular contemporary theories of vagueness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The other is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epistemicism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which we’ll look at next week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was introduced as a theory of vagueness by Kit Fine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Fine (1975), ‘Vagueness, truth and logic’. </a:t>
            </a:r>
            <a:r>
              <a:rPr lang="en-GB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Synthese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30, pp.265-300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But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has been developed most fully by Rosanna Keefe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Keefe (2000),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Theories of Vagueness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(CUP), esp.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7 &amp;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506FE-B399-1D1E-E30A-0ADC73F9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2587" r="2824"/>
          <a:stretch/>
        </p:blipFill>
        <p:spPr>
          <a:xfrm>
            <a:off x="8032324" y="2244792"/>
            <a:ext cx="3286125" cy="338137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66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B807-E536-22F2-457E-9A3DD1A3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905" r="3202" b="23559"/>
          <a:stretch/>
        </p:blipFill>
        <p:spPr>
          <a:xfrm>
            <a:off x="6096001" y="1"/>
            <a:ext cx="609600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911D91-FF50-730F-3ECF-47238539F1A1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351935" y="284693"/>
            <a:ext cx="539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351935" y="1955520"/>
            <a:ext cx="5392132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Recap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basic idea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Sorites Paradox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Validity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Introducing ‘definitely’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</a:p>
        </p:txBody>
      </p:sp>
    </p:spTree>
    <p:extLst>
      <p:ext uri="{BB962C8B-B14F-4D97-AF65-F5344CB8AC3E}">
        <p14:creationId xmlns:p14="http://schemas.microsoft.com/office/powerpoint/2010/main" val="169154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3">
            <a:hlinkClick r:id="" action="ppaction://media"/>
            <a:extLst>
              <a:ext uri="{FF2B5EF4-FFF2-40B4-BE49-F238E27FC236}">
                <a16:creationId xmlns:a16="http://schemas.microsoft.com/office/drawing/2014/main" id="{9F277EAE-011A-7E21-4776-02000E6252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0775" y="3156010"/>
            <a:ext cx="5991225" cy="33700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What is a </a:t>
            </a:r>
            <a:r>
              <a:rPr lang="en-GB" sz="35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6694" y="1759208"/>
            <a:ext cx="10444898" cy="18876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a predicate is just a set individuals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predicate is 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true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of an individual relative to a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that individual is a member of that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endParaRPr lang="en-GB" sz="20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predicate </a:t>
            </a:r>
            <a:r>
              <a:rPr lang="en-GB" sz="200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GB" sz="2000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false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of an individual relative to a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that individual is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 member of that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endParaRPr lang="en-GB" sz="20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43007-EBD8-97A2-7B91-FCEAD44EC4F5}"/>
              </a:ext>
            </a:extLst>
          </p:cNvPr>
          <p:cNvSpPr txBox="1"/>
          <p:nvPr/>
        </p:nvSpPr>
        <p:spPr>
          <a:xfrm>
            <a:off x="876693" y="3788033"/>
            <a:ext cx="7241749" cy="2323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So defined,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any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set will do as a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for any predicate, no matter how silly the results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You could use a set of people with thick heads of hair as a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‘bald’, if you wanted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need to filter these silly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out: we want to focus on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</a:t>
            </a:r>
            <a:r>
              <a:rPr lang="en-GB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endParaRPr lang="en-GB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Admissible </a:t>
            </a:r>
            <a:r>
              <a:rPr lang="en-GB" sz="35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endParaRPr lang="en-GB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2299135"/>
                <a:ext cx="10444898" cy="32726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an </a:t>
                </a:r>
                <a:r>
                  <a:rPr lang="en-GB" sz="2000" b="1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 </a:t>
                </a:r>
                <a:r>
                  <a:rPr lang="en-GB" sz="2000" b="1" dirty="0" err="1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b="1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of ‘bald’, then:</a:t>
                </a: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definitely bald,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definitely not bald,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has less hair than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has more hair than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there is more to being an </a:t>
                </a:r>
                <a:r>
                  <a:rPr lang="en-GB" sz="2000" b="1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 </a:t>
                </a:r>
                <a:r>
                  <a:rPr lang="en-GB" sz="2000" b="1" dirty="0" err="1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than these basic rules…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need to think about how different vague predicates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interact</a:t>
                </a:r>
                <a:endParaRPr lang="en-GB" sz="2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2299135"/>
                <a:ext cx="10444898" cy="3272691"/>
              </a:xfrm>
              <a:prstGeom prst="rect">
                <a:avLst/>
              </a:prstGeom>
              <a:blipFill>
                <a:blip r:embed="rId2"/>
                <a:stretch>
                  <a:fillRect l="-525" t="-559" b="-2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C2D3CB-BF5C-C961-E187-5D3618E02AF4}"/>
                  </a:ext>
                </a:extLst>
              </p:cNvPr>
              <p:cNvSpPr txBox="1"/>
              <p:nvPr/>
            </p:nvSpPr>
            <p:spPr>
              <a:xfrm>
                <a:off x="873551" y="2299135"/>
                <a:ext cx="10444898" cy="21441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an </a:t>
                </a:r>
                <a:r>
                  <a:rPr lang="en-GB" sz="2000" b="1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 </a:t>
                </a:r>
                <a:r>
                  <a:rPr lang="en-GB" sz="2000" b="1" dirty="0" err="1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b="1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of ‘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𝐹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’, then:</a:t>
                </a: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definitely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𝐹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definitely not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𝐹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more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𝐹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than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less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𝐹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than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C2D3CB-BF5C-C961-E187-5D3618E02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2299135"/>
                <a:ext cx="10444898" cy="2144177"/>
              </a:xfrm>
              <a:prstGeom prst="rect">
                <a:avLst/>
              </a:prstGeom>
              <a:blipFill>
                <a:blip r:embed="rId3"/>
                <a:stretch>
                  <a:fillRect l="-525" t="-1136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1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Penumbral Connections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1119344"/>
            <a:ext cx="7537024" cy="31957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There is no sharp cut-off between someone who is bald and someone who has a tonsure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One hair on the side of your head never makes the difference between being bald and having a tonsure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However, being bald is logically incompatible with having a tonsure: no one can be both!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Fine calls logical relations between vague concepts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penumbral</a:t>
            </a:r>
            <a:r>
              <a:rPr lang="en-GB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CBFF7-BDB9-2B17-80E9-69CB46778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60" y="939791"/>
            <a:ext cx="2981747" cy="340664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D83EC-508C-DCDE-F78C-C3359229597E}"/>
                  </a:ext>
                </a:extLst>
              </p:cNvPr>
              <p:cNvSpPr txBox="1"/>
              <p:nvPr/>
            </p:nvSpPr>
            <p:spPr>
              <a:xfrm>
                <a:off x="870803" y="4427896"/>
                <a:ext cx="10444898" cy="232371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Because of the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penumbral connection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between ‘bald’ and ‘has tonsure’, we cannot define what it is for a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preicisification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to be admissible for ‘bald’ on its own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Instead, we have to talk about whether a pair of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are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for ‘bald’ and ‘has a tonsure’</a:t>
                </a: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are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r>
                  <a:rPr lang="en-GB" sz="20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for ‘bald’ and ‘has a tonsure’ respectively, then there is no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s.t.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D83EC-508C-DCDE-F78C-C33592295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03" y="4427896"/>
                <a:ext cx="10444898" cy="2323713"/>
              </a:xfrm>
              <a:prstGeom prst="rect">
                <a:avLst/>
              </a:prstGeom>
              <a:blipFill>
                <a:blip r:embed="rId3"/>
                <a:stretch>
                  <a:fillRect l="-525" t="-785" r="-467" b="-3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9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Complete </a:t>
            </a:r>
            <a:r>
              <a:rPr lang="en-GB" sz="35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endParaRPr lang="en-GB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1221920"/>
            <a:ext cx="10444898" cy="5427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There are all sorts of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penumbral connections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between all sorts of vague predicates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Nothing can be scarlet without being red; no one can be a human without being a mammal; no one can be a baby and morally responsible…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Since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penumbral connections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spread throughout our language, we can only really say that a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the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entire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language is (or is not)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</a:t>
            </a:r>
            <a:endParaRPr lang="en-GB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a language provides a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every predicate in that language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Moreover, since </a:t>
            </a: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penumbral connections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are often determined by what the predicates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mean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we cannot give a purely formal account of what it is for a complete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to be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</a:t>
            </a:r>
            <a:endParaRPr lang="en-GB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For the purposes of laying out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as a theory, we will just treat ‘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’ as an undefined primitive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When applying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you need to rely on your own understanding of the language to tell whether a given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is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1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Bivalence versus 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1021467"/>
            <a:ext cx="4607617" cy="33752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sentence is </a:t>
            </a:r>
            <a:r>
              <a:rPr lang="en-GB" sz="2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it is true on every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 </a:t>
            </a:r>
            <a:r>
              <a:rPr lang="en-GB" sz="2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the language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sentence is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superfalse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it is false on every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 </a:t>
            </a:r>
            <a:r>
              <a:rPr lang="en-GB" sz="2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the language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truth =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; falsehood = superfalsehood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BA5D7-C12C-7CDC-246A-61775EA5D66F}"/>
              </a:ext>
            </a:extLst>
          </p:cNvPr>
          <p:cNvSpPr txBox="1"/>
          <p:nvPr/>
        </p:nvSpPr>
        <p:spPr>
          <a:xfrm>
            <a:off x="7687068" y="3468401"/>
            <a:ext cx="83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Simon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E4314A59-35A8-2462-A5C2-1DE1ED7DFE91}"/>
              </a:ext>
            </a:extLst>
          </p:cNvPr>
          <p:cNvSpPr/>
          <p:nvPr/>
        </p:nvSpPr>
        <p:spPr>
          <a:xfrm>
            <a:off x="6047571" y="2394475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C0E8E4-ED10-D4CB-D495-1FD8320C21F4}"/>
              </a:ext>
            </a:extLst>
          </p:cNvPr>
          <p:cNvGrpSpPr/>
          <p:nvPr/>
        </p:nvGrpSpPr>
        <p:grpSpPr>
          <a:xfrm>
            <a:off x="7502834" y="1950948"/>
            <a:ext cx="1105345" cy="1548873"/>
            <a:chOff x="4253060" y="1922885"/>
            <a:chExt cx="1105345" cy="1548873"/>
          </a:xfrm>
        </p:grpSpPr>
        <p:sp>
          <p:nvSpPr>
            <p:cNvPr id="8" name="Smiley Face 7">
              <a:extLst>
                <a:ext uri="{FF2B5EF4-FFF2-40B4-BE49-F238E27FC236}">
                  <a16:creationId xmlns:a16="http://schemas.microsoft.com/office/drawing/2014/main" id="{8F804683-5952-7C7B-4B5B-BF4B996D7685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2C31A52-47F7-5273-9709-D5843962215E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450CA-C1FA-AEAA-A8CF-864D30F54D88}"/>
              </a:ext>
            </a:extLst>
          </p:cNvPr>
          <p:cNvGrpSpPr/>
          <p:nvPr/>
        </p:nvGrpSpPr>
        <p:grpSpPr>
          <a:xfrm>
            <a:off x="8957657" y="2098052"/>
            <a:ext cx="1105345" cy="1409671"/>
            <a:chOff x="5728252" y="2059782"/>
            <a:chExt cx="1105345" cy="1409671"/>
          </a:xfrm>
        </p:grpSpPr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F66F9FB7-F8D9-D384-6A1B-DB1047B8D2D4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188A96-A11F-A1A4-8A03-A48073519A25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A42B366-583F-0949-1898-EC325E634145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1A0B4-8BE1-A1A2-EA2A-F760ADEC3B6C}"/>
              </a:ext>
            </a:extLst>
          </p:cNvPr>
          <p:cNvGrpSpPr/>
          <p:nvPr/>
        </p:nvGrpSpPr>
        <p:grpSpPr>
          <a:xfrm>
            <a:off x="10412480" y="2314803"/>
            <a:ext cx="1153315" cy="1377128"/>
            <a:chOff x="7228685" y="2092325"/>
            <a:chExt cx="1153315" cy="1377128"/>
          </a:xfrm>
        </p:grpSpPr>
        <p:sp>
          <p:nvSpPr>
            <p:cNvPr id="15" name="Smiley Face 14">
              <a:extLst>
                <a:ext uri="{FF2B5EF4-FFF2-40B4-BE49-F238E27FC236}">
                  <a16:creationId xmlns:a16="http://schemas.microsoft.com/office/drawing/2014/main" id="{49319B5E-7443-B0FB-46EE-5A01349B41FC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977A3B8-6CD4-BF8C-E3E7-2525ABC9A223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529010-7326-3366-FFAB-7BB679399111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F6A769-A13F-BED7-717E-808D308F8032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556F9BB-A410-1CB4-AAD3-82FDCE2C11D8}"/>
              </a:ext>
            </a:extLst>
          </p:cNvPr>
          <p:cNvSpPr txBox="1"/>
          <p:nvPr/>
        </p:nvSpPr>
        <p:spPr>
          <a:xfrm>
            <a:off x="5910179" y="134967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953A0E-34E2-04D3-63F4-6BF849449506}"/>
              </a:ext>
            </a:extLst>
          </p:cNvPr>
          <p:cNvSpPr txBox="1"/>
          <p:nvPr/>
        </p:nvSpPr>
        <p:spPr>
          <a:xfrm>
            <a:off x="10337418" y="1350804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017AC0-8171-F6EC-33BB-D8B6AAAB2C0F}"/>
              </a:ext>
            </a:extLst>
          </p:cNvPr>
          <p:cNvSpPr/>
          <p:nvPr/>
        </p:nvSpPr>
        <p:spPr>
          <a:xfrm>
            <a:off x="10263817" y="1780211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C3209A-5AED-D1E9-EDF3-35C9EDB8A5E2}"/>
              </a:ext>
            </a:extLst>
          </p:cNvPr>
          <p:cNvSpPr/>
          <p:nvPr/>
        </p:nvSpPr>
        <p:spPr>
          <a:xfrm>
            <a:off x="5905820" y="1778688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A25043-A10E-8E23-AC1E-04DB289CD812}"/>
              </a:ext>
            </a:extLst>
          </p:cNvPr>
          <p:cNvSpPr/>
          <p:nvPr/>
        </p:nvSpPr>
        <p:spPr>
          <a:xfrm>
            <a:off x="7388880" y="1777165"/>
            <a:ext cx="2783447" cy="20054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0DE8E8-D39B-F61F-F944-9EC3CE5280A3}"/>
                  </a:ext>
                </a:extLst>
              </p:cNvPr>
              <p:cNvSpPr txBox="1"/>
              <p:nvPr/>
            </p:nvSpPr>
            <p:spPr>
              <a:xfrm>
                <a:off x="871031" y="4527894"/>
                <a:ext cx="10444898" cy="15799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rejects bivalence, since a sentence can be neither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nor </a:t>
                </a:r>
                <a:r>
                  <a:rPr lang="en-GB" sz="2000" b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endParaRPr lang="en-GB" sz="20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Importantly, however,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does not reject the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Law of the Excluded Middle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(LEM):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∨¬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0DE8E8-D39B-F61F-F944-9EC3CE52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1" y="4527894"/>
                <a:ext cx="10444898" cy="1579920"/>
              </a:xfrm>
              <a:prstGeom prst="rect">
                <a:avLst/>
              </a:prstGeom>
              <a:blipFill>
                <a:blip r:embed="rId2"/>
                <a:stretch>
                  <a:fillRect l="-525" t="-2317" b="-5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F56EEED2-9F2A-FD36-9974-3BC88C61AD09}"/>
              </a:ext>
            </a:extLst>
          </p:cNvPr>
          <p:cNvSpPr/>
          <p:nvPr/>
        </p:nvSpPr>
        <p:spPr>
          <a:xfrm>
            <a:off x="7381350" y="1777164"/>
            <a:ext cx="4275934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1830DE-F95A-0056-FDEF-F5A44BD50F51}"/>
              </a:ext>
            </a:extLst>
          </p:cNvPr>
          <p:cNvSpPr/>
          <p:nvPr/>
        </p:nvSpPr>
        <p:spPr>
          <a:xfrm>
            <a:off x="5648324" y="1202856"/>
            <a:ext cx="6276975" cy="276745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DD9404-8F02-A66B-A8CA-37AA968F71C5}"/>
              </a:ext>
            </a:extLst>
          </p:cNvPr>
          <p:cNvSpPr txBox="1"/>
          <p:nvPr/>
        </p:nvSpPr>
        <p:spPr>
          <a:xfrm>
            <a:off x="7541507" y="4007257"/>
            <a:ext cx="247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 OR NOT BALD</a:t>
            </a:r>
          </a:p>
        </p:txBody>
      </p:sp>
    </p:spTree>
    <p:extLst>
      <p:ext uri="{BB962C8B-B14F-4D97-AF65-F5344CB8AC3E}">
        <p14:creationId xmlns:p14="http://schemas.microsoft.com/office/powerpoint/2010/main" val="40617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0" grpId="0"/>
      <p:bldP spid="21" grpId="0"/>
      <p:bldP spid="22" grpId="0" animBg="1"/>
      <p:bldP spid="22" grpId="1" animBg="1"/>
      <p:bldP spid="23" grpId="0" animBg="1"/>
      <p:bldP spid="24" grpId="0" animBg="1"/>
      <p:bldP spid="24" grpId="1" animBg="1"/>
      <p:bldP spid="45" grpId="0" animBg="1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0E3A297E-D1D1-E024-A092-B8653D20C7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Bivalence versus 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1021467"/>
            <a:ext cx="4607617" cy="33752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sentence is </a:t>
            </a:r>
            <a:r>
              <a:rPr lang="en-GB" sz="2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it is true on every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 </a:t>
            </a:r>
            <a:r>
              <a:rPr lang="en-GB" sz="2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the language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sentence is </a:t>
            </a:r>
            <a:r>
              <a:rPr lang="en-GB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superfalse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iff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it is false on every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 </a:t>
            </a:r>
            <a:r>
              <a:rPr lang="en-GB" sz="2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of the language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truth =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; falsehood = superfalsehood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BA5D7-C12C-7CDC-246A-61775EA5D66F}"/>
              </a:ext>
            </a:extLst>
          </p:cNvPr>
          <p:cNvSpPr txBox="1"/>
          <p:nvPr/>
        </p:nvSpPr>
        <p:spPr>
          <a:xfrm>
            <a:off x="7687068" y="3468401"/>
            <a:ext cx="83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Simon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E4314A59-35A8-2462-A5C2-1DE1ED7DFE91}"/>
              </a:ext>
            </a:extLst>
          </p:cNvPr>
          <p:cNvSpPr/>
          <p:nvPr/>
        </p:nvSpPr>
        <p:spPr>
          <a:xfrm>
            <a:off x="6047571" y="2394475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C0E8E4-ED10-D4CB-D495-1FD8320C21F4}"/>
              </a:ext>
            </a:extLst>
          </p:cNvPr>
          <p:cNvGrpSpPr/>
          <p:nvPr/>
        </p:nvGrpSpPr>
        <p:grpSpPr>
          <a:xfrm>
            <a:off x="7502834" y="1950948"/>
            <a:ext cx="1105345" cy="1548873"/>
            <a:chOff x="4253060" y="1922885"/>
            <a:chExt cx="1105345" cy="1548873"/>
          </a:xfrm>
        </p:grpSpPr>
        <p:sp>
          <p:nvSpPr>
            <p:cNvPr id="8" name="Smiley Face 7">
              <a:extLst>
                <a:ext uri="{FF2B5EF4-FFF2-40B4-BE49-F238E27FC236}">
                  <a16:creationId xmlns:a16="http://schemas.microsoft.com/office/drawing/2014/main" id="{8F804683-5952-7C7B-4B5B-BF4B996D7685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2C31A52-47F7-5273-9709-D5843962215E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450CA-C1FA-AEAA-A8CF-864D30F54D88}"/>
              </a:ext>
            </a:extLst>
          </p:cNvPr>
          <p:cNvGrpSpPr/>
          <p:nvPr/>
        </p:nvGrpSpPr>
        <p:grpSpPr>
          <a:xfrm>
            <a:off x="8957657" y="2098052"/>
            <a:ext cx="1105345" cy="1409671"/>
            <a:chOff x="5728252" y="2059782"/>
            <a:chExt cx="1105345" cy="1409671"/>
          </a:xfrm>
        </p:grpSpPr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F66F9FB7-F8D9-D384-6A1B-DB1047B8D2D4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188A96-A11F-A1A4-8A03-A48073519A25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A42B366-583F-0949-1898-EC325E634145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1A0B4-8BE1-A1A2-EA2A-F760ADEC3B6C}"/>
              </a:ext>
            </a:extLst>
          </p:cNvPr>
          <p:cNvGrpSpPr/>
          <p:nvPr/>
        </p:nvGrpSpPr>
        <p:grpSpPr>
          <a:xfrm>
            <a:off x="10412480" y="2314803"/>
            <a:ext cx="1153315" cy="1377128"/>
            <a:chOff x="7228685" y="2092325"/>
            <a:chExt cx="1153315" cy="1377128"/>
          </a:xfrm>
        </p:grpSpPr>
        <p:sp>
          <p:nvSpPr>
            <p:cNvPr id="15" name="Smiley Face 14">
              <a:extLst>
                <a:ext uri="{FF2B5EF4-FFF2-40B4-BE49-F238E27FC236}">
                  <a16:creationId xmlns:a16="http://schemas.microsoft.com/office/drawing/2014/main" id="{49319B5E-7443-B0FB-46EE-5A01349B41FC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977A3B8-6CD4-BF8C-E3E7-2525ABC9A223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529010-7326-3366-FFAB-7BB679399111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F6A769-A13F-BED7-717E-808D308F8032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556F9BB-A410-1CB4-AAD3-82FDCE2C11D8}"/>
              </a:ext>
            </a:extLst>
          </p:cNvPr>
          <p:cNvSpPr txBox="1"/>
          <p:nvPr/>
        </p:nvSpPr>
        <p:spPr>
          <a:xfrm>
            <a:off x="5910179" y="134967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953A0E-34E2-04D3-63F4-6BF849449506}"/>
              </a:ext>
            </a:extLst>
          </p:cNvPr>
          <p:cNvSpPr txBox="1"/>
          <p:nvPr/>
        </p:nvSpPr>
        <p:spPr>
          <a:xfrm>
            <a:off x="10337418" y="1350804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017AC0-8171-F6EC-33BB-D8B6AAAB2C0F}"/>
              </a:ext>
            </a:extLst>
          </p:cNvPr>
          <p:cNvSpPr/>
          <p:nvPr/>
        </p:nvSpPr>
        <p:spPr>
          <a:xfrm>
            <a:off x="10263817" y="1780211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C3209A-5AED-D1E9-EDF3-35C9EDB8A5E2}"/>
              </a:ext>
            </a:extLst>
          </p:cNvPr>
          <p:cNvSpPr/>
          <p:nvPr/>
        </p:nvSpPr>
        <p:spPr>
          <a:xfrm>
            <a:off x="5905820" y="1778688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0DE8E8-D39B-F61F-F944-9EC3CE5280A3}"/>
                  </a:ext>
                </a:extLst>
              </p:cNvPr>
              <p:cNvSpPr txBox="1"/>
              <p:nvPr/>
            </p:nvSpPr>
            <p:spPr>
              <a:xfrm>
                <a:off x="871031" y="4527894"/>
                <a:ext cx="10444898" cy="214417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rejects bivalence, since a sentence can be neither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nor </a:t>
                </a:r>
                <a:r>
                  <a:rPr lang="en-GB" sz="2000" b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endParaRPr lang="en-GB" sz="20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Importantly, however,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does not reject the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Law of the Excluded Middle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(LEM):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∨¬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 matter where we draw the cut-off, ‘Simon is bald or not bald’ always comes out true!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0DE8E8-D39B-F61F-F944-9EC3CE52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1" y="4527894"/>
                <a:ext cx="10444898" cy="2144177"/>
              </a:xfrm>
              <a:prstGeom prst="rect">
                <a:avLst/>
              </a:prstGeom>
              <a:blipFill>
                <a:blip r:embed="rId2"/>
                <a:stretch>
                  <a:fillRect l="-525" t="-1709" b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F56EEED2-9F2A-FD36-9974-3BC88C61AD09}"/>
              </a:ext>
            </a:extLst>
          </p:cNvPr>
          <p:cNvSpPr/>
          <p:nvPr/>
        </p:nvSpPr>
        <p:spPr>
          <a:xfrm>
            <a:off x="7381350" y="1777164"/>
            <a:ext cx="4275934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1830DE-F95A-0056-FDEF-F5A44BD50F51}"/>
              </a:ext>
            </a:extLst>
          </p:cNvPr>
          <p:cNvSpPr/>
          <p:nvPr/>
        </p:nvSpPr>
        <p:spPr>
          <a:xfrm>
            <a:off x="5648324" y="1202856"/>
            <a:ext cx="6276975" cy="276745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DD9404-8F02-A66B-A8CA-37AA968F71C5}"/>
              </a:ext>
            </a:extLst>
          </p:cNvPr>
          <p:cNvSpPr txBox="1"/>
          <p:nvPr/>
        </p:nvSpPr>
        <p:spPr>
          <a:xfrm>
            <a:off x="7541507" y="4007257"/>
            <a:ext cx="247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 OR NOT BALD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8C47A2-5C05-673C-9D01-9C8EE528BFD5}"/>
              </a:ext>
            </a:extLst>
          </p:cNvPr>
          <p:cNvSpPr/>
          <p:nvPr/>
        </p:nvSpPr>
        <p:spPr>
          <a:xfrm>
            <a:off x="5905820" y="1777638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B7661E-1A28-3057-769B-382B0EA50FF9}"/>
              </a:ext>
            </a:extLst>
          </p:cNvPr>
          <p:cNvSpPr/>
          <p:nvPr/>
        </p:nvSpPr>
        <p:spPr>
          <a:xfrm>
            <a:off x="8872238" y="1777638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B28591-2EFB-4743-FA2A-25D8B2C70C2D}"/>
              </a:ext>
            </a:extLst>
          </p:cNvPr>
          <p:cNvSpPr/>
          <p:nvPr/>
        </p:nvSpPr>
        <p:spPr>
          <a:xfrm>
            <a:off x="5908487" y="1778688"/>
            <a:ext cx="4265493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5" grpId="0" animBg="1"/>
      <p:bldP spid="3" grpId="0" animBg="1"/>
      <p:bldP spid="3" grpId="1" animBg="1"/>
      <p:bldP spid="25" grpId="0" animBg="1"/>
      <p:bldP spid="25" grpId="1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1">
            <a:hlinkClick r:id="" action="ppaction://media"/>
            <a:extLst>
              <a:ext uri="{FF2B5EF4-FFF2-40B4-BE49-F238E27FC236}">
                <a16:creationId xmlns:a16="http://schemas.microsoft.com/office/drawing/2014/main" id="{1F0F7E22-8B4C-0739-92E7-4051E810A2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9839" y="747362"/>
            <a:ext cx="6762161" cy="3803716"/>
          </a:xfrm>
          <a:prstGeom prst="rect">
            <a:avLst/>
          </a:prstGeom>
        </p:spPr>
      </p:pic>
      <p:pic>
        <p:nvPicPr>
          <p:cNvPr id="7" name="Video 2">
            <a:hlinkClick r:id="" action="ppaction://media"/>
            <a:extLst>
              <a:ext uri="{FF2B5EF4-FFF2-40B4-BE49-F238E27FC236}">
                <a16:creationId xmlns:a16="http://schemas.microsoft.com/office/drawing/2014/main" id="{9D4C2986-F0F8-E748-0687-BACBF751610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29839" y="747362"/>
            <a:ext cx="6760800" cy="3802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Disjunctions are Weird!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1931987"/>
            <a:ext cx="5781773" cy="21954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‘Simon is bald or Simon is not bald’ is </a:t>
            </a:r>
            <a:r>
              <a:rPr lang="en-GB" sz="2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even though neither ‘Simon is bald’ nor ‘Simon is not bald’ is </a:t>
            </a:r>
            <a:r>
              <a:rPr lang="en-GB" sz="2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supertrue</a:t>
            </a:r>
            <a:endParaRPr lang="en-GB" sz="20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So according to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a disjunction can be true even if it has not true disjuncts!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86D9F-128B-ED0C-4F92-4823F21932C7}"/>
              </a:ext>
            </a:extLst>
          </p:cNvPr>
          <p:cNvSpPr txBox="1"/>
          <p:nvPr/>
        </p:nvSpPr>
        <p:spPr>
          <a:xfrm>
            <a:off x="873551" y="4276307"/>
            <a:ext cx="10444898" cy="183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Some people think that this is a serious cost of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…but other people think it’s one of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’s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most attractive features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Either way, it is a very important feature of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that will come up again later </a:t>
            </a:r>
          </a:p>
        </p:txBody>
      </p:sp>
    </p:spTree>
    <p:extLst>
      <p:ext uri="{BB962C8B-B14F-4D97-AF65-F5344CB8AC3E}">
        <p14:creationId xmlns:p14="http://schemas.microsoft.com/office/powerpoint/2010/main" val="24943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B807-E536-22F2-457E-9A3DD1A3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905" r="3202" b="23559"/>
          <a:stretch/>
        </p:blipFill>
        <p:spPr>
          <a:xfrm>
            <a:off x="6096001" y="1"/>
            <a:ext cx="609600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911D91-FF50-730F-3ECF-47238539F1A1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351935" y="284693"/>
            <a:ext cx="539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351935" y="1955520"/>
            <a:ext cx="5392132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Recap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basic idea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b="1" dirty="0">
                <a:latin typeface="Cambria" panose="02040503050406030204" pitchFamily="18" charset="0"/>
                <a:ea typeface="Cambria" panose="02040503050406030204" pitchFamily="18" charset="0"/>
              </a:rPr>
              <a:t>The Sorites Paradox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Validity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Introducing ‘definitely’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</a:p>
        </p:txBody>
      </p:sp>
    </p:spTree>
    <p:extLst>
      <p:ext uri="{BB962C8B-B14F-4D97-AF65-F5344CB8AC3E}">
        <p14:creationId xmlns:p14="http://schemas.microsoft.com/office/powerpoint/2010/main" val="436170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 Premise-Flawed Paradox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/>
              <p:nvPr/>
            </p:nvSpPr>
            <p:spPr>
              <a:xfrm>
                <a:off x="876694" y="1337331"/>
                <a:ext cx="10444898" cy="4452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Let’s start with the unquantified form of sorites:</a:t>
                </a: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	…</a:t>
                </a:r>
                <a:r>
                  <a:rPr lang="en-GB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  <a:p>
                <a:pPr marL="2168525" lvl="2" indent="-1254125">
                  <a:spcAft>
                    <a:spcPts val="1000"/>
                  </a:spcAft>
                  <a:tabLst>
                    <a:tab pos="1254125" algn="l"/>
                  </a:tabLs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150,001.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149,999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989138" lvl="2" indent="-1074738">
                  <a:spcAft>
                    <a:spcPts val="2000"/>
                  </a:spcAft>
                  <a:tabLst>
                    <a:tab pos="1254125" algn="l"/>
                    <a:tab pos="2149475" algn="l"/>
                  </a:tabLs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150,002.	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∴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42913" indent="-442913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As we will see later,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accept that this reasoning is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valid</a:t>
                </a:r>
                <a:endParaRPr lang="en-GB" sz="20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42913" indent="-442913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they think that at least one of the conditional premises is 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untrue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(false on at least one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4" y="1337331"/>
                <a:ext cx="10444898" cy="4452501"/>
              </a:xfrm>
              <a:prstGeom prst="rect">
                <a:avLst/>
              </a:prstGeom>
              <a:blipFill>
                <a:blip r:embed="rId2"/>
                <a:stretch>
                  <a:fillRect l="-525" t="-684" b="-1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extLst>
              <a:ext uri="{FF2B5EF4-FFF2-40B4-BE49-F238E27FC236}">
                <a16:creationId xmlns:a16="http://schemas.microsoft.com/office/drawing/2014/main" id="{39173A24-9AA7-1AC5-C23C-7495C2E0E3C9}"/>
              </a:ext>
            </a:extLst>
          </p:cNvPr>
          <p:cNvSpPr/>
          <p:nvPr/>
        </p:nvSpPr>
        <p:spPr>
          <a:xfrm>
            <a:off x="6380171" y="2793874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EF584E-0C75-872F-5BD7-5B1C5835492F}"/>
              </a:ext>
            </a:extLst>
          </p:cNvPr>
          <p:cNvGrpSpPr/>
          <p:nvPr/>
        </p:nvGrpSpPr>
        <p:grpSpPr>
          <a:xfrm>
            <a:off x="7834419" y="2369983"/>
            <a:ext cx="1105345" cy="1548873"/>
            <a:chOff x="4253060" y="1922885"/>
            <a:chExt cx="1105345" cy="1548873"/>
          </a:xfrm>
        </p:grpSpPr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3BE1E6B9-42A8-A3E7-7309-259DBB456382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5F19B6-BCFD-9D1B-F173-AF783C16EA30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C0D250-9D45-0903-E5E3-7C8967D062F0}"/>
              </a:ext>
            </a:extLst>
          </p:cNvPr>
          <p:cNvGrpSpPr/>
          <p:nvPr/>
        </p:nvGrpSpPr>
        <p:grpSpPr>
          <a:xfrm>
            <a:off x="9289242" y="2517087"/>
            <a:ext cx="1105345" cy="1409671"/>
            <a:chOff x="5728252" y="2059782"/>
            <a:chExt cx="1105345" cy="1409671"/>
          </a:xfrm>
        </p:grpSpPr>
        <p:sp>
          <p:nvSpPr>
            <p:cNvPr id="10" name="Smiley Face 9">
              <a:extLst>
                <a:ext uri="{FF2B5EF4-FFF2-40B4-BE49-F238E27FC236}">
                  <a16:creationId xmlns:a16="http://schemas.microsoft.com/office/drawing/2014/main" id="{CDD5A5F9-4829-C499-59DD-37A62C114A8E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F3A5CA-5EF5-683E-1677-DF1804A3C338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0622EB-DA5F-7CF7-D1F0-9D4372A6A412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B2AFE-A127-3E08-EA27-6569BBC3F85C}"/>
              </a:ext>
            </a:extLst>
          </p:cNvPr>
          <p:cNvGrpSpPr/>
          <p:nvPr/>
        </p:nvGrpSpPr>
        <p:grpSpPr>
          <a:xfrm>
            <a:off x="10744065" y="2541728"/>
            <a:ext cx="1153315" cy="1377128"/>
            <a:chOff x="7228685" y="2092325"/>
            <a:chExt cx="1153315" cy="1377128"/>
          </a:xfrm>
        </p:grpSpPr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B9377CD9-E2F9-486A-BD38-53614D00C8F5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047472-A20F-8B8A-2EA5-40F0F40C461A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78425B-93AE-CA20-78AA-7F95CBBFDBB3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CE9D44-35CB-5DD6-8AA4-86C491554B51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68D8A8-76E8-A8BB-65BE-0C46A1662317}"/>
              </a:ext>
            </a:extLst>
          </p:cNvPr>
          <p:cNvSpPr/>
          <p:nvPr/>
        </p:nvSpPr>
        <p:spPr>
          <a:xfrm>
            <a:off x="6237405" y="2197723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76AD23-9992-310F-4981-EAB6400A81F9}"/>
              </a:ext>
            </a:extLst>
          </p:cNvPr>
          <p:cNvSpPr/>
          <p:nvPr/>
        </p:nvSpPr>
        <p:spPr>
          <a:xfrm>
            <a:off x="10595402" y="2199246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DC490-28D3-3058-9620-FC78E7C229D8}"/>
              </a:ext>
            </a:extLst>
          </p:cNvPr>
          <p:cNvSpPr/>
          <p:nvPr/>
        </p:nvSpPr>
        <p:spPr>
          <a:xfrm>
            <a:off x="7720465" y="2196200"/>
            <a:ext cx="2783447" cy="20054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CDC90E-BC53-C5C3-35B3-8CAEAA59FF66}"/>
              </a:ext>
            </a:extLst>
          </p:cNvPr>
          <p:cNvSpPr txBox="1"/>
          <p:nvPr/>
        </p:nvSpPr>
        <p:spPr>
          <a:xfrm>
            <a:off x="6241764" y="17687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285AD6-4BE3-55D7-AA61-59D6A601FE08}"/>
              </a:ext>
            </a:extLst>
          </p:cNvPr>
          <p:cNvSpPr txBox="1"/>
          <p:nvPr/>
        </p:nvSpPr>
        <p:spPr>
          <a:xfrm>
            <a:off x="10669003" y="1769839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9B7CE4-3AFF-9B81-823C-A9EA8BDE31BF}"/>
              </a:ext>
            </a:extLst>
          </p:cNvPr>
          <p:cNvSpPr/>
          <p:nvPr/>
        </p:nvSpPr>
        <p:spPr>
          <a:xfrm>
            <a:off x="7712935" y="2196200"/>
            <a:ext cx="4275934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 Premise-Flawed Paradox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/>
              <p:nvPr/>
            </p:nvSpPr>
            <p:spPr>
              <a:xfrm>
                <a:off x="876694" y="1337331"/>
                <a:ext cx="10444898" cy="519629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Let’s start with the unquantified form of sorites:</a:t>
                </a: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168525" lvl="2" indent="-1254125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	…</a:t>
                </a:r>
                <a:r>
                  <a:rPr lang="en-GB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  <a:p>
                <a:pPr marL="2168525" lvl="2" indent="-1254125">
                  <a:spcAft>
                    <a:spcPts val="1000"/>
                  </a:spcAft>
                  <a:tabLst>
                    <a:tab pos="1254125" algn="l"/>
                  </a:tabLs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150,001.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149,999</m:t>
                        </m:r>
                      </m:e>
                    </m:d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989138" lvl="2" indent="-1074738">
                  <a:spcAft>
                    <a:spcPts val="2000"/>
                  </a:spcAft>
                  <a:tabLst>
                    <a:tab pos="1254125" algn="l"/>
                    <a:tab pos="2149475" algn="l"/>
                  </a:tabLs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150,002.		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∴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42913" indent="-442913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As we will see later,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accept that this reasoning is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valid</a:t>
                </a:r>
                <a:endParaRPr lang="en-GB" sz="20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42913" indent="-442913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they think that at least one of the conditional premises is 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untrue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(false on at least one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442913" indent="-442913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But they do not think that there is a sharp cut-off for ‘bald’, because no conditional premise is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false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(false on every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4" y="1337331"/>
                <a:ext cx="10444898" cy="5196294"/>
              </a:xfrm>
              <a:prstGeom prst="rect">
                <a:avLst/>
              </a:prstGeom>
              <a:blipFill>
                <a:blip r:embed="rId2"/>
                <a:stretch>
                  <a:fillRect l="-525" t="-586" r="-701" b="-1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extLst>
              <a:ext uri="{FF2B5EF4-FFF2-40B4-BE49-F238E27FC236}">
                <a16:creationId xmlns:a16="http://schemas.microsoft.com/office/drawing/2014/main" id="{39173A24-9AA7-1AC5-C23C-7495C2E0E3C9}"/>
              </a:ext>
            </a:extLst>
          </p:cNvPr>
          <p:cNvSpPr/>
          <p:nvPr/>
        </p:nvSpPr>
        <p:spPr>
          <a:xfrm>
            <a:off x="6380171" y="2793874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EF584E-0C75-872F-5BD7-5B1C5835492F}"/>
              </a:ext>
            </a:extLst>
          </p:cNvPr>
          <p:cNvGrpSpPr/>
          <p:nvPr/>
        </p:nvGrpSpPr>
        <p:grpSpPr>
          <a:xfrm>
            <a:off x="7834419" y="2369983"/>
            <a:ext cx="1105345" cy="1548873"/>
            <a:chOff x="4253060" y="1922885"/>
            <a:chExt cx="1105345" cy="1548873"/>
          </a:xfrm>
        </p:grpSpPr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3BE1E6B9-42A8-A3E7-7309-259DBB456382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5F19B6-BCFD-9D1B-F173-AF783C16EA30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C0D250-9D45-0903-E5E3-7C8967D062F0}"/>
              </a:ext>
            </a:extLst>
          </p:cNvPr>
          <p:cNvGrpSpPr/>
          <p:nvPr/>
        </p:nvGrpSpPr>
        <p:grpSpPr>
          <a:xfrm>
            <a:off x="9289242" y="2517087"/>
            <a:ext cx="1105345" cy="1409671"/>
            <a:chOff x="5728252" y="2059782"/>
            <a:chExt cx="1105345" cy="1409671"/>
          </a:xfrm>
        </p:grpSpPr>
        <p:sp>
          <p:nvSpPr>
            <p:cNvPr id="10" name="Smiley Face 9">
              <a:extLst>
                <a:ext uri="{FF2B5EF4-FFF2-40B4-BE49-F238E27FC236}">
                  <a16:creationId xmlns:a16="http://schemas.microsoft.com/office/drawing/2014/main" id="{CDD5A5F9-4829-C499-59DD-37A62C114A8E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F3A5CA-5EF5-683E-1677-DF1804A3C338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0622EB-DA5F-7CF7-D1F0-9D4372A6A412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B2AFE-A127-3E08-EA27-6569BBC3F85C}"/>
              </a:ext>
            </a:extLst>
          </p:cNvPr>
          <p:cNvGrpSpPr/>
          <p:nvPr/>
        </p:nvGrpSpPr>
        <p:grpSpPr>
          <a:xfrm>
            <a:off x="10744065" y="2541728"/>
            <a:ext cx="1153315" cy="1377128"/>
            <a:chOff x="7228685" y="2092325"/>
            <a:chExt cx="1153315" cy="1377128"/>
          </a:xfrm>
        </p:grpSpPr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B9377CD9-E2F9-486A-BD38-53614D00C8F5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047472-A20F-8B8A-2EA5-40F0F40C461A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78425B-93AE-CA20-78AA-7F95CBBFDBB3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CE9D44-35CB-5DD6-8AA4-86C491554B51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68D8A8-76E8-A8BB-65BE-0C46A1662317}"/>
              </a:ext>
            </a:extLst>
          </p:cNvPr>
          <p:cNvSpPr/>
          <p:nvPr/>
        </p:nvSpPr>
        <p:spPr>
          <a:xfrm>
            <a:off x="6237405" y="2197723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CDC90E-BC53-C5C3-35B3-8CAEAA59FF66}"/>
              </a:ext>
            </a:extLst>
          </p:cNvPr>
          <p:cNvSpPr txBox="1"/>
          <p:nvPr/>
        </p:nvSpPr>
        <p:spPr>
          <a:xfrm>
            <a:off x="6241764" y="17687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285AD6-4BE3-55D7-AA61-59D6A601FE08}"/>
              </a:ext>
            </a:extLst>
          </p:cNvPr>
          <p:cNvSpPr txBox="1"/>
          <p:nvPr/>
        </p:nvSpPr>
        <p:spPr>
          <a:xfrm>
            <a:off x="10669003" y="1769839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9B7CE4-3AFF-9B81-823C-A9EA8BDE31BF}"/>
              </a:ext>
            </a:extLst>
          </p:cNvPr>
          <p:cNvSpPr/>
          <p:nvPr/>
        </p:nvSpPr>
        <p:spPr>
          <a:xfrm>
            <a:off x="7712935" y="2196200"/>
            <a:ext cx="4275934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5AD45E-DB65-C0A3-CB71-ABF4033C4BBE}"/>
              </a:ext>
            </a:extLst>
          </p:cNvPr>
          <p:cNvSpPr/>
          <p:nvPr/>
        </p:nvSpPr>
        <p:spPr>
          <a:xfrm>
            <a:off x="6243827" y="2197723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F8EDDF-A8D5-5B2F-952C-8DA0BE156FB6}"/>
              </a:ext>
            </a:extLst>
          </p:cNvPr>
          <p:cNvSpPr/>
          <p:nvPr/>
        </p:nvSpPr>
        <p:spPr>
          <a:xfrm>
            <a:off x="9210245" y="2197723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Sharp Cut-Offs Strike Back?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/>
              <p:nvPr/>
            </p:nvSpPr>
            <p:spPr>
              <a:xfrm>
                <a:off x="873551" y="1158337"/>
                <a:ext cx="5278620" cy="292759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Now let’s consider a quantified version of the sorites paradox</a:t>
                </a:r>
              </a:p>
              <a:p>
                <a:pPr marL="900113" lvl="1" indent="-442913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1.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00113" lvl="1" indent="-442913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2.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∀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00113" lvl="1" indent="-442913">
                  <a:spcAft>
                    <a:spcPts val="2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3.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∴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Again,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say that the second premise is 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untrue</a:t>
                </a:r>
                <a:endParaRPr lang="en-GB" sz="20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6F424-50B1-2987-4367-792DC779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158337"/>
                <a:ext cx="5278620" cy="2927596"/>
              </a:xfrm>
              <a:prstGeom prst="rect">
                <a:avLst/>
              </a:prstGeom>
              <a:blipFill>
                <a:blip r:embed="rId2"/>
                <a:stretch>
                  <a:fillRect l="-1039" t="-1042" b="-2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miley Face 2">
            <a:extLst>
              <a:ext uri="{FF2B5EF4-FFF2-40B4-BE49-F238E27FC236}">
                <a16:creationId xmlns:a16="http://schemas.microsoft.com/office/drawing/2014/main" id="{37977C89-939D-4E3D-7D0B-F67DEA898B93}"/>
              </a:ext>
            </a:extLst>
          </p:cNvPr>
          <p:cNvSpPr/>
          <p:nvPr/>
        </p:nvSpPr>
        <p:spPr>
          <a:xfrm>
            <a:off x="6380171" y="2436814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005793-97A4-D0EB-5DE0-4347F4C4A025}"/>
              </a:ext>
            </a:extLst>
          </p:cNvPr>
          <p:cNvGrpSpPr/>
          <p:nvPr/>
        </p:nvGrpSpPr>
        <p:grpSpPr>
          <a:xfrm>
            <a:off x="7834419" y="2012923"/>
            <a:ext cx="1105345" cy="1548873"/>
            <a:chOff x="4253060" y="1922885"/>
            <a:chExt cx="1105345" cy="1548873"/>
          </a:xfrm>
        </p:grpSpPr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E9B59B91-BFD7-FB7B-1BF1-6AE26D6D43E7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6C3A56B-B99F-72B7-B6E2-0497E9BC9606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469877-73F0-E8FC-616A-09B11E200822}"/>
              </a:ext>
            </a:extLst>
          </p:cNvPr>
          <p:cNvGrpSpPr/>
          <p:nvPr/>
        </p:nvGrpSpPr>
        <p:grpSpPr>
          <a:xfrm>
            <a:off x="9289242" y="2160027"/>
            <a:ext cx="1105345" cy="1409671"/>
            <a:chOff x="5728252" y="2059782"/>
            <a:chExt cx="1105345" cy="1409671"/>
          </a:xfrm>
        </p:grpSpPr>
        <p:sp>
          <p:nvSpPr>
            <p:cNvPr id="10" name="Smiley Face 9">
              <a:extLst>
                <a:ext uri="{FF2B5EF4-FFF2-40B4-BE49-F238E27FC236}">
                  <a16:creationId xmlns:a16="http://schemas.microsoft.com/office/drawing/2014/main" id="{D0CF849B-FBAF-789E-F9E9-8294CF8E078E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92EF02-258C-646F-C873-918FB2D9402C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B397AE5-B912-4264-31D1-657596597A03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9F0A5D-2B8A-A6A2-6C10-9076FDF0C890}"/>
              </a:ext>
            </a:extLst>
          </p:cNvPr>
          <p:cNvGrpSpPr/>
          <p:nvPr/>
        </p:nvGrpSpPr>
        <p:grpSpPr>
          <a:xfrm>
            <a:off x="10744065" y="2184668"/>
            <a:ext cx="1153315" cy="1377128"/>
            <a:chOff x="7228685" y="2092325"/>
            <a:chExt cx="1153315" cy="1377128"/>
          </a:xfrm>
        </p:grpSpPr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AAA02713-EADF-2882-D570-7437C3C44186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AD340D-B3AA-96D1-BD3A-6A7899579082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12B3A4-7BD6-557C-03BA-297AB349EF76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F84565-54E0-A48B-631D-3ADFD79BD047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40B604-616F-CF1F-C327-A635D1AED876}"/>
              </a:ext>
            </a:extLst>
          </p:cNvPr>
          <p:cNvSpPr txBox="1"/>
          <p:nvPr/>
        </p:nvSpPr>
        <p:spPr>
          <a:xfrm>
            <a:off x="6241764" y="14116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1FBD7C-D3B1-0654-46F0-374DC60C6656}"/>
              </a:ext>
            </a:extLst>
          </p:cNvPr>
          <p:cNvSpPr txBox="1"/>
          <p:nvPr/>
        </p:nvSpPr>
        <p:spPr>
          <a:xfrm>
            <a:off x="10669003" y="1412779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0EA443-0EF7-9314-9536-B971F927EB2B}"/>
              </a:ext>
            </a:extLst>
          </p:cNvPr>
          <p:cNvSpPr/>
          <p:nvPr/>
        </p:nvSpPr>
        <p:spPr>
          <a:xfrm>
            <a:off x="6243827" y="1840663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EF808F-8B5C-48E4-1DBA-53857A261779}"/>
              </a:ext>
            </a:extLst>
          </p:cNvPr>
          <p:cNvSpPr/>
          <p:nvPr/>
        </p:nvSpPr>
        <p:spPr>
          <a:xfrm>
            <a:off x="9210245" y="1840663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0ED707-D16D-124E-0384-728E2D77839C}"/>
                  </a:ext>
                </a:extLst>
              </p:cNvPr>
              <p:cNvSpPr txBox="1"/>
              <p:nvPr/>
            </p:nvSpPr>
            <p:spPr>
              <a:xfrm>
                <a:off x="873551" y="4221037"/>
                <a:ext cx="10444898" cy="2491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But more than that, they think the second premise is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false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 matter where we draw the cut-off, premise 2 always comes out false</a:t>
                </a: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Equivalently: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 matter where we draw the cut-off, 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comes out true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So does that mean that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are committed to a sharp cut-off for ‘bald’ after all?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0ED707-D16D-124E-0384-728E2D778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4221037"/>
                <a:ext cx="10444898" cy="2491580"/>
              </a:xfrm>
              <a:prstGeom prst="rect">
                <a:avLst/>
              </a:prstGeom>
              <a:blipFill>
                <a:blip r:embed="rId3"/>
                <a:stretch>
                  <a:fillRect l="-525" t="-1222" r="-1050" b="-3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8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20" grpId="0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Existential Generalisations are Weird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04046" y="1312696"/>
                <a:ext cx="5458650" cy="271074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Existential generalisations are a lot like 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infinite disjunctions</a:t>
                </a:r>
                <a:endParaRPr lang="en-GB" sz="20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buFont typeface="Cambria Math" panose="02040503050406030204" pitchFamily="18" charset="0"/>
                  <a:buChar char="–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⇒</m:t>
                    </m:r>
                  </m:oMath>
                </a14:m>
                <a:endParaRPr lang="en-GB" sz="20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1074738" lvl="1" defTabSz="1074738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∧¬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∧¬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We’ve already seen that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say that a disjunction can be true even if it has no true disjuncts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46" y="1312696"/>
                <a:ext cx="5458650" cy="2710742"/>
              </a:xfrm>
              <a:prstGeom prst="rect">
                <a:avLst/>
              </a:prstGeom>
              <a:blipFill>
                <a:blip r:embed="rId2"/>
                <a:stretch>
                  <a:fillRect l="-1006" t="-1124" r="-447" b="-2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miley Face 2">
            <a:extLst>
              <a:ext uri="{FF2B5EF4-FFF2-40B4-BE49-F238E27FC236}">
                <a16:creationId xmlns:a16="http://schemas.microsoft.com/office/drawing/2014/main" id="{4BBFB78C-6DB9-FFF0-B49F-19E069C33A32}"/>
              </a:ext>
            </a:extLst>
          </p:cNvPr>
          <p:cNvSpPr/>
          <p:nvPr/>
        </p:nvSpPr>
        <p:spPr>
          <a:xfrm>
            <a:off x="6380171" y="2436814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99BC55-8AFD-E1F5-FD89-58C25853BEC9}"/>
              </a:ext>
            </a:extLst>
          </p:cNvPr>
          <p:cNvGrpSpPr/>
          <p:nvPr/>
        </p:nvGrpSpPr>
        <p:grpSpPr>
          <a:xfrm>
            <a:off x="7834419" y="2012923"/>
            <a:ext cx="1105345" cy="1548873"/>
            <a:chOff x="4253060" y="1922885"/>
            <a:chExt cx="1105345" cy="1548873"/>
          </a:xfrm>
        </p:grpSpPr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86B99C72-A4D2-7B1E-A8DC-9CBB5102C601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4DF1FB-597F-C01F-B8CE-5E27D4BD85E6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F7FB2-0302-D665-EC3B-FF9B75E03C05}"/>
              </a:ext>
            </a:extLst>
          </p:cNvPr>
          <p:cNvGrpSpPr/>
          <p:nvPr/>
        </p:nvGrpSpPr>
        <p:grpSpPr>
          <a:xfrm>
            <a:off x="9289242" y="2160027"/>
            <a:ext cx="1105345" cy="1409671"/>
            <a:chOff x="5728252" y="2059782"/>
            <a:chExt cx="1105345" cy="1409671"/>
          </a:xfrm>
        </p:grpSpPr>
        <p:sp>
          <p:nvSpPr>
            <p:cNvPr id="9" name="Smiley Face 8">
              <a:extLst>
                <a:ext uri="{FF2B5EF4-FFF2-40B4-BE49-F238E27FC236}">
                  <a16:creationId xmlns:a16="http://schemas.microsoft.com/office/drawing/2014/main" id="{3216311D-3F50-275E-6103-8B1413DB4E05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2A434E-3408-C584-C751-3E52D660D17C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BFD5AC-198E-F08F-6FD7-E257D3BAB1F8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5E1F51-7433-CEB8-D1C4-D5EE4A02EC33}"/>
              </a:ext>
            </a:extLst>
          </p:cNvPr>
          <p:cNvGrpSpPr/>
          <p:nvPr/>
        </p:nvGrpSpPr>
        <p:grpSpPr>
          <a:xfrm>
            <a:off x="10744065" y="2184668"/>
            <a:ext cx="1153315" cy="1377128"/>
            <a:chOff x="7228685" y="2092325"/>
            <a:chExt cx="1153315" cy="1377128"/>
          </a:xfrm>
        </p:grpSpPr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36E801D9-F0A3-A857-7417-3875797488B5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D4580AE-1EAF-2BAF-B58D-F2DA02089528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5DA4AC-428A-A6FF-A6AE-BB8B91870A51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E4F1AF-7266-7BB4-589A-A0C1A7FEA203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3A20948-D2E9-6848-27A4-5F2FE3A28084}"/>
              </a:ext>
            </a:extLst>
          </p:cNvPr>
          <p:cNvSpPr txBox="1"/>
          <p:nvPr/>
        </p:nvSpPr>
        <p:spPr>
          <a:xfrm>
            <a:off x="6241764" y="14116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01D28-5D3B-7FCB-5A4C-017C7F38816C}"/>
              </a:ext>
            </a:extLst>
          </p:cNvPr>
          <p:cNvSpPr txBox="1"/>
          <p:nvPr/>
        </p:nvSpPr>
        <p:spPr>
          <a:xfrm>
            <a:off x="10669003" y="1412779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3A0615-6849-6368-CE60-A496BFA1B516}"/>
              </a:ext>
            </a:extLst>
          </p:cNvPr>
          <p:cNvSpPr/>
          <p:nvPr/>
        </p:nvSpPr>
        <p:spPr>
          <a:xfrm>
            <a:off x="6243827" y="1840663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8B8FB5-157E-98AB-7C3F-E0442024C4C7}"/>
              </a:ext>
            </a:extLst>
          </p:cNvPr>
          <p:cNvSpPr/>
          <p:nvPr/>
        </p:nvSpPr>
        <p:spPr>
          <a:xfrm>
            <a:off x="9210245" y="1840663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DDC816-144C-5CE7-B7AE-89A610E61262}"/>
                  </a:ext>
                </a:extLst>
              </p:cNvPr>
              <p:cNvSpPr txBox="1"/>
              <p:nvPr/>
            </p:nvSpPr>
            <p:spPr>
              <a:xfrm>
                <a:off x="807471" y="4155291"/>
                <a:ext cx="10514121" cy="240296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They also say that an existential generalisation can be true even if it has no true instance</a:t>
                </a: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b="0" dirty="0">
                    <a:ea typeface="Cambria" panose="02040503050406030204" pitchFamily="18" charset="0"/>
                  </a:rPr>
                  <a:t>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is true, because it’s true on every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But no instance of the form 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∧¬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+1)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is true, because there’s always some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which makes it false</a:t>
                </a:r>
              </a:p>
              <a:p>
                <a:pPr marL="914400" lvl="1" indent="-457200">
                  <a:spcAft>
                    <a:spcPts val="2000"/>
                  </a:spcAft>
                  <a:buFontTx/>
                  <a:buChar char="–"/>
                </a:pPr>
                <a:r>
                  <a:rPr lang="en-GB" sz="2000" b="0" dirty="0">
                    <a:ea typeface="Cambria" panose="02040503050406030204" pitchFamily="18" charset="0"/>
                  </a:rPr>
                  <a:t>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is made true by different instances on different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DDC816-144C-5CE7-B7AE-89A610E6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71" y="4155291"/>
                <a:ext cx="10514121" cy="2402966"/>
              </a:xfrm>
              <a:prstGeom prst="rect">
                <a:avLst/>
              </a:prstGeom>
              <a:blipFill>
                <a:blip r:embed="rId3"/>
                <a:stretch>
                  <a:fillRect l="-522" t="-1523"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6E2F1B08-FDFC-4ED0-9729-BDAD86B6F2DD}"/>
              </a:ext>
            </a:extLst>
          </p:cNvPr>
          <p:cNvSpPr/>
          <p:nvPr/>
        </p:nvSpPr>
        <p:spPr>
          <a:xfrm>
            <a:off x="10598976" y="1842088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8F34759-7B47-FE6B-402E-422223ED986F}"/>
              </a:ext>
            </a:extLst>
          </p:cNvPr>
          <p:cNvSpPr/>
          <p:nvPr/>
        </p:nvSpPr>
        <p:spPr>
          <a:xfrm>
            <a:off x="6243646" y="1840565"/>
            <a:ext cx="4265493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20" grpId="0" animBg="1"/>
      <p:bldP spid="20" grpId="1" animBg="1"/>
      <p:bldP spid="21" grpId="0" animBg="1"/>
      <p:bldP spid="21" grpId="1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So Are There Sharp Cut-Offs Then!?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509883"/>
                <a:ext cx="10444898" cy="48512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Some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(e.g. Keefe) claim that they aren’t committed to a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sharp cut-off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‘bald’, because they don’t think any instance of 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∧¬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is true</a:t>
                </a: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sharp cut-off</a:t>
                </a:r>
                <a:r>
                  <a:rPr lang="en-GB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would be a point in a sorites series where we would rightly call one person ‘bald’ and the next person ‘not bald’</a:t>
                </a: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Keefe (2000), 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Theories of Vagueness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(CUP), pp.184-5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Some critics (e.g. Williamson) disagree</a:t>
                </a: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Either the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have accurately modelled the behaviour of the existential quantifier, or they haven’t</a:t>
                </a: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they haven’t, then they haven’t actually addressed the sorites paradoxes yet</a:t>
                </a: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they have, then when they say that 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is true, they are </a:t>
                </a:r>
                <a:r>
                  <a:rPr lang="en-GB" sz="2000" i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literally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just saying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that ‘bald’ has a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sharp cut-off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  <a:p>
                <a:pPr marL="914400" lvl="1" indent="-457200">
                  <a:spcAft>
                    <a:spcPts val="2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Williamson (1994), 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Vagueness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(Routledge), pp.153-4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509883"/>
                <a:ext cx="10444898" cy="4851200"/>
              </a:xfrm>
              <a:prstGeom prst="rect">
                <a:avLst/>
              </a:prstGeom>
              <a:blipFill>
                <a:blip r:embed="rId2"/>
                <a:stretch>
                  <a:fillRect l="-525" t="-252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8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B807-E536-22F2-457E-9A3DD1A3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905" r="3202" b="23559"/>
          <a:stretch/>
        </p:blipFill>
        <p:spPr>
          <a:xfrm>
            <a:off x="6096001" y="1"/>
            <a:ext cx="609600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911D91-FF50-730F-3ECF-47238539F1A1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351935" y="284693"/>
            <a:ext cx="539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351935" y="1955520"/>
            <a:ext cx="5392132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Recap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basic idea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Sorites Paradox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b="1" dirty="0">
                <a:latin typeface="Cambria" panose="02040503050406030204" pitchFamily="18" charset="0"/>
                <a:ea typeface="Cambria" panose="02040503050406030204" pitchFamily="18" charset="0"/>
              </a:rPr>
              <a:t>Validity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Introducing ‘definitely’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</a:p>
        </p:txBody>
      </p:sp>
    </p:spTree>
    <p:extLst>
      <p:ext uri="{BB962C8B-B14F-4D97-AF65-F5344CB8AC3E}">
        <p14:creationId xmlns:p14="http://schemas.microsoft.com/office/powerpoint/2010/main" val="2547057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lassical logic">
            <a:hlinkClick r:id="" action="ppaction://media"/>
            <a:extLst>
              <a:ext uri="{FF2B5EF4-FFF2-40B4-BE49-F238E27FC236}">
                <a16:creationId xmlns:a16="http://schemas.microsoft.com/office/drawing/2014/main" id="{90F5FEA8-E4A9-5025-5DE4-C5C7DA0FDF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19178" y="3766591"/>
            <a:ext cx="5495838" cy="3091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Classical Logic?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6694" y="1717620"/>
                <a:ext cx="10444898" cy="227241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reject bivalence, but they retain the classical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Law of the Excluded Middle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∨¬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often claim that they retain 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all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classical logic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Roughly: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classical logic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what you learned in R&amp;A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is usually offered as one of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’s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major selling points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4" y="1717620"/>
                <a:ext cx="10444898" cy="2272417"/>
              </a:xfrm>
              <a:prstGeom prst="rect">
                <a:avLst/>
              </a:prstGeom>
              <a:blipFill>
                <a:blip r:embed="rId5"/>
                <a:stretch>
                  <a:fillRect l="-525" t="-1609" b="-3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81F04C3-E7ED-561E-0CE6-A558649380AC}"/>
              </a:ext>
            </a:extLst>
          </p:cNvPr>
          <p:cNvSpPr txBox="1"/>
          <p:nvPr/>
        </p:nvSpPr>
        <p:spPr>
          <a:xfrm>
            <a:off x="872764" y="4009157"/>
            <a:ext cx="6206764" cy="2144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Classical logic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behaves (mostly) intuitively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Classical logic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is powerful and simple to use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Mathematicians, scientists, etc., all tend to use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classical logic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However, things aren’t quite that simple…</a:t>
            </a:r>
          </a:p>
        </p:txBody>
      </p:sp>
    </p:spTree>
    <p:extLst>
      <p:ext uri="{BB962C8B-B14F-4D97-AF65-F5344CB8AC3E}">
        <p14:creationId xmlns:p14="http://schemas.microsoft.com/office/powerpoint/2010/main" val="21786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49B9DD32-3E86-50A0-9C80-7E84720F4D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Introducing Global Validity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1773351"/>
            <a:ext cx="10444898" cy="4324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argument is an argument which necessarily preserves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truth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is impossible for the premises all to be true and for the conclusion not to be true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truth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GB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So, for a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supervaluationist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a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argument should be one which necessarily preserves </a:t>
            </a:r>
            <a:r>
              <a:rPr lang="en-GB" sz="2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is impossible for all of the premises to be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supertrue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and for the conclusion not to be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supertrue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is impossible for all of the premises to be true on every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and for the conclusion to be false on some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precisification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This is known as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validity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Global Validity and Interpretations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183449"/>
                <a:ext cx="10444899" cy="55040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a classical setting, we can explicate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validity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terms of interpretations</a:t>
                </a:r>
                <a:endParaRPr lang="en-GB" sz="2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there is no interpretation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are all true and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not true</a:t>
                </a:r>
                <a:endParaRPr lang="en-GB" sz="2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Let a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</a:t>
                </a:r>
                <a:r>
                  <a:rPr lang="en-GB" sz="2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interpretation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be a set of complete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Every sentence of the language gets a truth-value relative to a complete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according to the usual classical rules (see </a:t>
                </a:r>
                <a:r>
                  <a:rPr lang="en-GB" sz="20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forallx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!)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sentence is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on a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</a:t>
                </a:r>
                <a:r>
                  <a:rPr lang="en-GB" sz="20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interpretation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it is </a:t>
                </a:r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relative to every complete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that interpretation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can now define 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validity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terms of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</a:t>
                </a:r>
                <a:r>
                  <a:rPr lang="en-GB" sz="20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interpretations</a:t>
                </a:r>
                <a:endParaRPr lang="en-GB" sz="20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there is no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interpretation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are all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is not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endParaRPr lang="en-GB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Tx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there is no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interpretation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are all true relative to every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is false relative to some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endParaRPr lang="en-GB" sz="2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183449"/>
                <a:ext cx="10444899" cy="5504071"/>
              </a:xfrm>
              <a:prstGeom prst="rect">
                <a:avLst/>
              </a:prstGeom>
              <a:blipFill>
                <a:blip r:embed="rId2"/>
                <a:stretch>
                  <a:fillRect l="-525" t="-111" r="-1050" b="-1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0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The Classical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2119599"/>
                <a:ext cx="10444898" cy="36317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we restrict ourselves to the language of FOL (see </a:t>
                </a:r>
                <a:r>
                  <a:rPr lang="en-GB" sz="20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forallx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!), then it is fairly easy to establish this important result:</a:t>
                </a: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a  proof, see: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Cobreros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Tranchini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(2019), ‘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subvaluationism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the Sorites Paradox’ in 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Sorites Paradox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(CUP), pp.40-3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is what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have in mind when they say that they retain all of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classical logic</a:t>
                </a:r>
                <a:endParaRPr lang="en-GB" sz="20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Also note that this result tells us that, according to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 sorites paradoxes are valid, since they are obviously classically valid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2119599"/>
                <a:ext cx="10444898" cy="3631763"/>
              </a:xfrm>
              <a:prstGeom prst="rect">
                <a:avLst/>
              </a:prstGeom>
              <a:blipFill>
                <a:blip r:embed="rId2"/>
                <a:stretch>
                  <a:fillRect l="-525" t="-504" r="-117" b="-2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0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Multiple-Conclusion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837471"/>
                <a:ext cx="10444898" cy="41960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According to the standard definitions, an argument can have many premises but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only one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conclusion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we can adopt a 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multiple-conclusion logic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which allows us to have many premises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many conclusions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Intuitive Idea: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 argument is valid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it is impossible for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all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its premises to be true and for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all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its conclusions not to be true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Classical Validity:</a:t>
                </a:r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there is no interpretation in which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are true, and none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true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Validity: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there is no interpretation in which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are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none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837471"/>
                <a:ext cx="10444898" cy="4196020"/>
              </a:xfrm>
              <a:prstGeom prst="rect">
                <a:avLst/>
              </a:prstGeom>
              <a:blipFill>
                <a:blip r:embed="rId2"/>
                <a:stretch>
                  <a:fillRect l="-525" t="-290" r="-758" b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C0E19-892E-97B7-5B50-D854A7325ABE}"/>
                  </a:ext>
                </a:extLst>
              </p:cNvPr>
              <p:cNvSpPr txBox="1"/>
              <p:nvPr/>
            </p:nvSpPr>
            <p:spPr>
              <a:xfrm>
                <a:off x="873551" y="5309810"/>
                <a:ext cx="10444898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Validity: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there is no interpretation in which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are true relative to every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false relative to some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C0E19-892E-97B7-5B50-D854A7325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5309810"/>
                <a:ext cx="10444898" cy="1015663"/>
              </a:xfrm>
              <a:prstGeom prst="rect">
                <a:avLst/>
              </a:prstGeom>
              <a:blipFill>
                <a:blip r:embed="rId3"/>
                <a:stretch>
                  <a:fillRect l="-525" t="-2994" r="-58" b="-10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Classical Logic Lost…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337335"/>
                <a:ext cx="10444898" cy="519629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a multiple-conclusion logic,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classical validity</a:t>
                </a:r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 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validity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yield different results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⊭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⊭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GB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but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There is no classical interpretation in which 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is true but neither 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nor 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is true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⊭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have already seen that a disjunction can be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even if neither disjunct is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endParaRPr lang="en-GB" sz="2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Three Options</a:t>
                </a:r>
              </a:p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Accept that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do not retain all of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classical logic</a:t>
                </a:r>
                <a:endParaRPr lang="en-GB" sz="20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Reject (or otherwise downplay) 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multiple-conclusion logic</a:t>
                </a:r>
                <a:endParaRPr lang="en-GB" sz="20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Reject 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validity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come up with a new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definition of validity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337335"/>
                <a:ext cx="10444898" cy="5196294"/>
              </a:xfrm>
              <a:prstGeom prst="rect">
                <a:avLst/>
              </a:prstGeom>
              <a:blipFill>
                <a:blip r:embed="rId2"/>
                <a:stretch>
                  <a:fillRect l="-525" t="-117" r="-58" b="-1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1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Local Validity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837470"/>
                <a:ext cx="10444898" cy="41960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Validity: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there is no interpretation in which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are true relative to every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false relative to some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Local Validity: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there is no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any interpretation relative to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are all true, but none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true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When we ask whether an argument is 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globally valid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we assess the premises and conclusions for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supertruth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(truth relative to all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When we ask whether an argument is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locally valid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we assess the truth-values of the premises and the conclusions relative to each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one at a time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Good news: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837470"/>
                <a:ext cx="10444898" cy="4196020"/>
              </a:xfrm>
              <a:prstGeom prst="rect">
                <a:avLst/>
              </a:prstGeom>
              <a:blipFill>
                <a:blip r:embed="rId2"/>
                <a:stretch>
                  <a:fillRect l="-525" t="-290" r="-58" b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6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Global or Local?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174767"/>
                <a:ext cx="8138474" cy="23237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tend to prefer 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validity</a:t>
                </a:r>
                <a:endParaRPr lang="en-GB" sz="20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Validity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meant to be the necessary preservation of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truth</a:t>
                </a:r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According to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truth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GB" sz="2000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supertruth</a:t>
                </a:r>
                <a:r>
                  <a:rPr lang="en-GB" sz="2000" dirty="0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validity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the right notion of validity for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endParaRPr lang="en-GB" sz="20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Compare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to 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modal logic,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logic of necessity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□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174767"/>
                <a:ext cx="8138474" cy="2323713"/>
              </a:xfrm>
              <a:prstGeom prst="rect">
                <a:avLst/>
              </a:prstGeom>
              <a:blipFill>
                <a:blip r:embed="rId2"/>
                <a:stretch>
                  <a:fillRect l="-674" t="-1575" b="-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7D3642-B4C1-D595-7DB3-331435D580CE}"/>
                  </a:ext>
                </a:extLst>
              </p:cNvPr>
              <p:cNvSpPr txBox="1"/>
              <p:nvPr/>
            </p:nvSpPr>
            <p:spPr>
              <a:xfrm>
                <a:off x="873551" y="3481062"/>
                <a:ext cx="10444898" cy="319574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modal interpretation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a set of worlds; each world settles all of the non-modal facts;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□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true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true at every world</a:t>
                </a:r>
              </a:p>
              <a:p>
                <a:pPr marL="914400" lvl="1" indent="-457200">
                  <a:spcAft>
                    <a:spcPts val="2000"/>
                  </a:spcAft>
                  <a:buFontTx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box>
                          <m:box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□</m:t>
                            </m:r>
                          </m:e>
                        </m:box>
                      </m:sub>
                    </m:sSub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iff there is no world in any interpretation relative to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are all true, but none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true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definition of modal validity is motivated because we live in one of the worlds – whichever world we are in, we know that 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modal validity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will preserve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truth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there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But we don’t live in any one of the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none of them accurately models our vague language!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7D3642-B4C1-D595-7DB3-331435D58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3481062"/>
                <a:ext cx="10444898" cy="3195747"/>
              </a:xfrm>
              <a:prstGeom prst="rect">
                <a:avLst/>
              </a:prstGeom>
              <a:blipFill>
                <a:blip r:embed="rId3"/>
                <a:stretch>
                  <a:fillRect l="-525" t="-573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E8725C-F636-42FE-B393-CF31AB94B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03" y="1125174"/>
            <a:ext cx="2937673" cy="220041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42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B807-E536-22F2-457E-9A3DD1A3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905" r="3202" b="23559"/>
          <a:stretch/>
        </p:blipFill>
        <p:spPr>
          <a:xfrm>
            <a:off x="6096001" y="1"/>
            <a:ext cx="609600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911D91-FF50-730F-3ECF-47238539F1A1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351935" y="284693"/>
            <a:ext cx="539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351935" y="1955520"/>
            <a:ext cx="5392132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Recap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basic idea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Sorites Paradox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Validity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b="1" dirty="0">
                <a:latin typeface="Cambria" panose="02040503050406030204" pitchFamily="18" charset="0"/>
                <a:ea typeface="Cambria" panose="02040503050406030204" pitchFamily="18" charset="0"/>
              </a:rPr>
              <a:t>Introducing ‘definitely’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</a:p>
        </p:txBody>
      </p:sp>
    </p:spTree>
    <p:extLst>
      <p:ext uri="{BB962C8B-B14F-4D97-AF65-F5344CB8AC3E}">
        <p14:creationId xmlns:p14="http://schemas.microsoft.com/office/powerpoint/2010/main" val="33961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3C2EB339-8DB0-8CB9-4AAE-71A6FD27BA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05D4ADA5-CF48-CF0B-7880-BA47F0AB00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2290034E-A95F-BE01-30CE-B9DA728829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A5D57A4B-7080-EFC1-EDA0-DA94953448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209095"/>
                <a:ext cx="10444898" cy="5452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When defining </a:t>
                </a:r>
                <a:r>
                  <a:rPr lang="en-US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vagueness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we helped ourselves to the idea of </a:t>
                </a:r>
                <a:r>
                  <a:rPr lang="en-US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definitely</a:t>
                </a:r>
                <a:endParaRPr lang="en-US" sz="2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‘Bald’ is vague because there are people who are </a:t>
                </a:r>
                <a:r>
                  <a:rPr lang="en-US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definitely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bald, people who are </a:t>
                </a:r>
                <a:r>
                  <a:rPr lang="en-US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definitely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not bald, and people who are neither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It seems, then, that no theory of </a:t>
                </a:r>
                <a:r>
                  <a:rPr lang="en-US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vagueness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would be complete without an account of </a:t>
                </a:r>
                <a:r>
                  <a:rPr lang="en-US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definitely</a:t>
                </a:r>
                <a:endParaRPr lang="en-US" sz="2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have an obvious way of defining a ‘</a:t>
                </a:r>
                <a:r>
                  <a:rPr lang="en-GB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definitely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operator:</a:t>
                </a: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true relative to a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a given interpretation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true relative to 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every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that interpretation</a:t>
                </a:r>
              </a:p>
              <a:p>
                <a:pPr marL="914400" lvl="1" indent="-457200">
                  <a:spcAft>
                    <a:spcPts val="2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(This operator works a lot like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□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modal logic)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general,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endParaRPr lang="en-GB" sz="20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What’s the point of that!?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Crucially,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</a:t>
                </a:r>
                <a:r>
                  <a:rPr lang="en-GB" sz="2000" b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not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endParaRPr lang="en-GB" sz="20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209095"/>
                <a:ext cx="10444898" cy="5452775"/>
              </a:xfrm>
              <a:prstGeom prst="rect">
                <a:avLst/>
              </a:prstGeom>
              <a:blipFill>
                <a:blip r:embed="rId2"/>
                <a:stretch>
                  <a:fillRect l="-525" t="-11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39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-28575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Definite Bivalence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D57DA-5D86-BA4A-3F43-51FA649FF195}"/>
              </a:ext>
            </a:extLst>
          </p:cNvPr>
          <p:cNvSpPr txBox="1"/>
          <p:nvPr/>
        </p:nvSpPr>
        <p:spPr>
          <a:xfrm>
            <a:off x="7996271" y="3320662"/>
            <a:ext cx="55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Joe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B4374-9751-F564-109A-1789DF7110E9}"/>
                  </a:ext>
                </a:extLst>
              </p:cNvPr>
              <p:cNvSpPr txBox="1"/>
              <p:nvPr/>
            </p:nvSpPr>
            <p:spPr>
              <a:xfrm>
                <a:off x="770552" y="3932926"/>
                <a:ext cx="10551040" cy="26571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Suppose that Joe has a thick head of hair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There is no admissible interpretation relative to which he is bald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So ‘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(Joe is not bald)’ is true relative to every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But if Simon only has one hair, then there are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relative to which he is bald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‘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(Simon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not bald)’ is false relative to every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GB" sz="2000" b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B4374-9751-F564-109A-1789DF711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52" y="3932926"/>
                <a:ext cx="10551040" cy="2657138"/>
              </a:xfrm>
              <a:prstGeom prst="rect">
                <a:avLst/>
              </a:prstGeom>
              <a:blipFill>
                <a:blip r:embed="rId2"/>
                <a:stretch>
                  <a:fillRect l="-520" t="-1147" b="-2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miley Face 10">
            <a:extLst>
              <a:ext uri="{FF2B5EF4-FFF2-40B4-BE49-F238E27FC236}">
                <a16:creationId xmlns:a16="http://schemas.microsoft.com/office/drawing/2014/main" id="{3F2C0231-0E2F-110A-2151-6D959A3F012C}"/>
              </a:ext>
            </a:extLst>
          </p:cNvPr>
          <p:cNvSpPr/>
          <p:nvPr/>
        </p:nvSpPr>
        <p:spPr>
          <a:xfrm>
            <a:off x="3362967" y="2223349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FD59E9-378C-A862-6D2C-F770B2FAC953}"/>
              </a:ext>
            </a:extLst>
          </p:cNvPr>
          <p:cNvGrpSpPr/>
          <p:nvPr/>
        </p:nvGrpSpPr>
        <p:grpSpPr>
          <a:xfrm>
            <a:off x="4818230" y="1799458"/>
            <a:ext cx="1105345" cy="1548873"/>
            <a:chOff x="4253060" y="1922885"/>
            <a:chExt cx="1105345" cy="1548873"/>
          </a:xfrm>
        </p:grpSpPr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91789E9E-FD20-2024-EFC5-FB356DC4776E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0A845A-DE9B-6BB2-70E9-2A19FD0839F5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A6CE9C-27A3-3823-54CF-F35ABFCC1CDC}"/>
              </a:ext>
            </a:extLst>
          </p:cNvPr>
          <p:cNvGrpSpPr/>
          <p:nvPr/>
        </p:nvGrpSpPr>
        <p:grpSpPr>
          <a:xfrm>
            <a:off x="6273053" y="1946562"/>
            <a:ext cx="1105345" cy="1409671"/>
            <a:chOff x="5728252" y="2059782"/>
            <a:chExt cx="1105345" cy="1409671"/>
          </a:xfrm>
        </p:grpSpPr>
        <p:sp>
          <p:nvSpPr>
            <p:cNvPr id="27" name="Smiley Face 26">
              <a:extLst>
                <a:ext uri="{FF2B5EF4-FFF2-40B4-BE49-F238E27FC236}">
                  <a16:creationId xmlns:a16="http://schemas.microsoft.com/office/drawing/2014/main" id="{0966ED19-7402-E525-9797-A7000C9844F2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06F0A7-5CCB-FCA3-963A-5704B6315667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25A2DB-F8F1-2EDA-EB2D-C570B7958B0A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DD1470-B970-2346-6416-2B015CFFE150}"/>
              </a:ext>
            </a:extLst>
          </p:cNvPr>
          <p:cNvGrpSpPr/>
          <p:nvPr/>
        </p:nvGrpSpPr>
        <p:grpSpPr>
          <a:xfrm>
            <a:off x="7727876" y="1971203"/>
            <a:ext cx="1153315" cy="1377128"/>
            <a:chOff x="7228685" y="2092325"/>
            <a:chExt cx="1153315" cy="1377128"/>
          </a:xfrm>
        </p:grpSpPr>
        <p:sp>
          <p:nvSpPr>
            <p:cNvPr id="36" name="Smiley Face 35">
              <a:extLst>
                <a:ext uri="{FF2B5EF4-FFF2-40B4-BE49-F238E27FC236}">
                  <a16:creationId xmlns:a16="http://schemas.microsoft.com/office/drawing/2014/main" id="{F7BFC854-8F85-D346-8A6E-81D242FC47FB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794CFB6-2203-6478-C896-6517D556DE61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7802E2-5637-70FC-49A5-B4A0F1F3FABD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5D4AE2-0588-6294-65DF-97625B842F5E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8233C-BD2C-909A-447C-5889BC1C0300}"/>
              </a:ext>
            </a:extLst>
          </p:cNvPr>
          <p:cNvSpPr txBox="1"/>
          <p:nvPr/>
        </p:nvSpPr>
        <p:spPr>
          <a:xfrm>
            <a:off x="3225575" y="119818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4EAAC6-BA4F-E991-02FE-409771E1EA11}"/>
              </a:ext>
            </a:extLst>
          </p:cNvPr>
          <p:cNvSpPr txBox="1"/>
          <p:nvPr/>
        </p:nvSpPr>
        <p:spPr>
          <a:xfrm>
            <a:off x="7652814" y="1199314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56C806-E288-B9DB-9C8D-0A9A9E310EFA}"/>
              </a:ext>
            </a:extLst>
          </p:cNvPr>
          <p:cNvSpPr/>
          <p:nvPr/>
        </p:nvSpPr>
        <p:spPr>
          <a:xfrm>
            <a:off x="7579213" y="1628721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A3FD53-E0DD-F474-6CB8-8E1851B71F66}"/>
              </a:ext>
            </a:extLst>
          </p:cNvPr>
          <p:cNvSpPr/>
          <p:nvPr/>
        </p:nvSpPr>
        <p:spPr>
          <a:xfrm>
            <a:off x="3221216" y="1627198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B3E631-5B5F-9035-35EC-8DFC0C38BE5C}"/>
              </a:ext>
            </a:extLst>
          </p:cNvPr>
          <p:cNvSpPr/>
          <p:nvPr/>
        </p:nvSpPr>
        <p:spPr>
          <a:xfrm>
            <a:off x="4704276" y="1625675"/>
            <a:ext cx="2783447" cy="20054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5A0FC7-6FB6-DC7D-04F6-764F411049A4}"/>
              </a:ext>
            </a:extLst>
          </p:cNvPr>
          <p:cNvSpPr/>
          <p:nvPr/>
        </p:nvSpPr>
        <p:spPr>
          <a:xfrm>
            <a:off x="3214733" y="1627909"/>
            <a:ext cx="4265493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ED272-2045-E58E-F6D7-39C49865E45A}"/>
              </a:ext>
            </a:extLst>
          </p:cNvPr>
          <p:cNvSpPr txBox="1"/>
          <p:nvPr/>
        </p:nvSpPr>
        <p:spPr>
          <a:xfrm>
            <a:off x="5002464" y="3316911"/>
            <a:ext cx="83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Simon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5B47E-29AA-1794-19A5-C6B7D8604471}"/>
              </a:ext>
            </a:extLst>
          </p:cNvPr>
          <p:cNvSpPr/>
          <p:nvPr/>
        </p:nvSpPr>
        <p:spPr>
          <a:xfrm>
            <a:off x="3219175" y="1631394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C8791-D416-7AC4-C3FD-F686015CB63F}"/>
              </a:ext>
            </a:extLst>
          </p:cNvPr>
          <p:cNvSpPr/>
          <p:nvPr/>
        </p:nvSpPr>
        <p:spPr>
          <a:xfrm>
            <a:off x="6185593" y="1631394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2" grpId="0"/>
      <p:bldP spid="3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o Definite Cut-Offs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0" y="2259509"/>
                <a:ext cx="11136197" cy="33519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saw earlier that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are forced to say that ‘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)∧¬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is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endParaRPr lang="en-GB" sz="20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looks dangerously like they’re saying that there is a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sharp cut-off</a:t>
                </a:r>
                <a:r>
                  <a:rPr lang="en-GB" sz="20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‘bald’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But note that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think that this is </a:t>
                </a:r>
                <a:r>
                  <a:rPr lang="en-GB" sz="2000" b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𝐷𝐵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On each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there is a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cut-off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between bald people and not-bald people</a:t>
                </a: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But that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cut-off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moves from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to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So there is no sharp cut-off between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definitely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bald people and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definitely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not bald people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0" y="2259509"/>
                <a:ext cx="11136197" cy="3351943"/>
              </a:xfrm>
              <a:prstGeom prst="rect">
                <a:avLst/>
              </a:prstGeom>
              <a:blipFill>
                <a:blip r:embed="rId2"/>
                <a:stretch>
                  <a:fillRect l="-493" t="-182" b="-2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1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Definitely Weird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506328"/>
                <a:ext cx="5222450" cy="314675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is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∧¬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𝐷𝐵𝑛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¬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∧¬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𝐷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¬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𝐵𝑛</m:t>
                            </m:r>
                          </m:e>
                        </m:d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 Math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On each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we either classify some </a:t>
                </a:r>
                <a:r>
                  <a:rPr lang="en-GB" sz="20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borderline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𝐵𝑛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or we classify some </a:t>
                </a:r>
                <a:r>
                  <a:rPr lang="en-GB" sz="20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borderline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𝐵𝑛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i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But this is weird!</a:t>
                </a:r>
              </a:p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What is involved in being bald but not being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definitely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bald?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506328"/>
                <a:ext cx="5222450" cy="3146759"/>
              </a:xfrm>
              <a:prstGeom prst="rect">
                <a:avLst/>
              </a:prstGeom>
              <a:blipFill>
                <a:blip r:embed="rId2"/>
                <a:stretch>
                  <a:fillRect l="-1050" t="-21899" r="-1400" b="-2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378D26-179C-A3D2-2572-756F42CDCB13}"/>
                  </a:ext>
                </a:extLst>
              </p:cNvPr>
              <p:cNvSpPr txBox="1"/>
              <p:nvPr/>
            </p:nvSpPr>
            <p:spPr>
              <a:xfrm>
                <a:off x="873550" y="4656465"/>
                <a:ext cx="10444899" cy="17081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914400" lvl="1" indent="-457200">
                  <a:spcAft>
                    <a:spcPts val="1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What is involved in being not bald but not being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definitely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not bald?</a:t>
                </a: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Note that we wouldn’t get this result on the many-valued approaches discussed last week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Does it help that there is no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instance of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𝐵𝑛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𝐷𝐵𝑛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𝐵𝑛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𝐵𝑛</m:t>
                        </m:r>
                      </m:e>
                    </m:d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378D26-179C-A3D2-2572-756F42CD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0" y="4656465"/>
                <a:ext cx="10444899" cy="1708160"/>
              </a:xfrm>
              <a:prstGeom prst="rect">
                <a:avLst/>
              </a:prstGeom>
              <a:blipFill>
                <a:blip r:embed="rId3"/>
                <a:stretch>
                  <a:fillRect l="-525" t="-142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miley Face 17">
            <a:extLst>
              <a:ext uri="{FF2B5EF4-FFF2-40B4-BE49-F238E27FC236}">
                <a16:creationId xmlns:a16="http://schemas.microsoft.com/office/drawing/2014/main" id="{7351E0A7-7EDD-9174-0B20-1EF606102FA4}"/>
              </a:ext>
            </a:extLst>
          </p:cNvPr>
          <p:cNvSpPr/>
          <p:nvPr/>
        </p:nvSpPr>
        <p:spPr>
          <a:xfrm>
            <a:off x="6380171" y="2793874"/>
            <a:ext cx="1105345" cy="1105345"/>
          </a:xfrm>
          <a:custGeom>
            <a:avLst/>
            <a:gdLst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  <a:gd name="connsiteX0" fmla="*/ 318043 w 1105345"/>
              <a:gd name="connsiteY0" fmla="*/ 387382 h 1105345"/>
              <a:gd name="connsiteX1" fmla="*/ 375613 w 1105345"/>
              <a:gd name="connsiteY1" fmla="*/ 329812 h 1105345"/>
              <a:gd name="connsiteX2" fmla="*/ 433183 w 1105345"/>
              <a:gd name="connsiteY2" fmla="*/ 387382 h 1105345"/>
              <a:gd name="connsiteX3" fmla="*/ 375613 w 1105345"/>
              <a:gd name="connsiteY3" fmla="*/ 444952 h 1105345"/>
              <a:gd name="connsiteX4" fmla="*/ 318043 w 1105345"/>
              <a:gd name="connsiteY4" fmla="*/ 387382 h 1105345"/>
              <a:gd name="connsiteX5" fmla="*/ 672162 w 1105345"/>
              <a:gd name="connsiteY5" fmla="*/ 387382 h 1105345"/>
              <a:gd name="connsiteX6" fmla="*/ 729732 w 1105345"/>
              <a:gd name="connsiteY6" fmla="*/ 329812 h 1105345"/>
              <a:gd name="connsiteX7" fmla="*/ 787302 w 1105345"/>
              <a:gd name="connsiteY7" fmla="*/ 387382 h 1105345"/>
              <a:gd name="connsiteX8" fmla="*/ 729732 w 1105345"/>
              <a:gd name="connsiteY8" fmla="*/ 444952 h 1105345"/>
              <a:gd name="connsiteX9" fmla="*/ 672162 w 1105345"/>
              <a:gd name="connsiteY9" fmla="*/ 387382 h 1105345"/>
              <a:gd name="connsiteX0" fmla="*/ 253120 w 1105345"/>
              <a:gd name="connsiteY0" fmla="*/ 793697 h 1105345"/>
              <a:gd name="connsiteX1" fmla="*/ 851525 w 1105345"/>
              <a:gd name="connsiteY1" fmla="*/ 793697 h 1105345"/>
              <a:gd name="connsiteX0" fmla="*/ 0 w 1105345"/>
              <a:gd name="connsiteY0" fmla="*/ 552673 h 1105345"/>
              <a:gd name="connsiteX1" fmla="*/ 552673 w 1105345"/>
              <a:gd name="connsiteY1" fmla="*/ 0 h 1105345"/>
              <a:gd name="connsiteX2" fmla="*/ 1105346 w 1105345"/>
              <a:gd name="connsiteY2" fmla="*/ 552673 h 1105345"/>
              <a:gd name="connsiteX3" fmla="*/ 552673 w 1105345"/>
              <a:gd name="connsiteY3" fmla="*/ 1105346 h 1105345"/>
              <a:gd name="connsiteX4" fmla="*/ 0 w 1105345"/>
              <a:gd name="connsiteY4" fmla="*/ 552673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45" h="1105345" stroke="0" extrusionOk="0">
                <a:moveTo>
                  <a:pt x="0" y="552673"/>
                </a:moveTo>
                <a:cubicBezTo>
                  <a:pt x="-4269" y="186104"/>
                  <a:pt x="267884" y="7288"/>
                  <a:pt x="552673" y="0"/>
                </a:cubicBezTo>
                <a:cubicBezTo>
                  <a:pt x="909152" y="-26288"/>
                  <a:pt x="1100679" y="268723"/>
                  <a:pt x="1105346" y="552673"/>
                </a:cubicBezTo>
                <a:cubicBezTo>
                  <a:pt x="1106088" y="831732"/>
                  <a:pt x="850305" y="1066957"/>
                  <a:pt x="552673" y="1105346"/>
                </a:cubicBezTo>
                <a:cubicBezTo>
                  <a:pt x="239048" y="1133819"/>
                  <a:pt x="9423" y="832237"/>
                  <a:pt x="0" y="552673"/>
                </a:cubicBezTo>
                <a:close/>
              </a:path>
              <a:path w="1105345" h="1105345" fill="none" extrusionOk="0">
                <a:moveTo>
                  <a:pt x="318043" y="387382"/>
                </a:moveTo>
                <a:cubicBezTo>
                  <a:pt x="314221" y="349384"/>
                  <a:pt x="344463" y="327762"/>
                  <a:pt x="375613" y="329812"/>
                </a:cubicBezTo>
                <a:cubicBezTo>
                  <a:pt x="413537" y="327088"/>
                  <a:pt x="432929" y="358739"/>
                  <a:pt x="433183" y="387382"/>
                </a:cubicBezTo>
                <a:cubicBezTo>
                  <a:pt x="431859" y="418673"/>
                  <a:pt x="412451" y="443186"/>
                  <a:pt x="375613" y="444952"/>
                </a:cubicBezTo>
                <a:cubicBezTo>
                  <a:pt x="346056" y="444975"/>
                  <a:pt x="318590" y="420610"/>
                  <a:pt x="318043" y="387382"/>
                </a:cubicBezTo>
                <a:moveTo>
                  <a:pt x="672162" y="387382"/>
                </a:moveTo>
                <a:cubicBezTo>
                  <a:pt x="669213" y="355081"/>
                  <a:pt x="702766" y="326644"/>
                  <a:pt x="729732" y="329812"/>
                </a:cubicBezTo>
                <a:cubicBezTo>
                  <a:pt x="760405" y="333153"/>
                  <a:pt x="793859" y="352798"/>
                  <a:pt x="787302" y="387382"/>
                </a:cubicBezTo>
                <a:cubicBezTo>
                  <a:pt x="787230" y="415674"/>
                  <a:pt x="760287" y="444476"/>
                  <a:pt x="729732" y="444952"/>
                </a:cubicBezTo>
                <a:cubicBezTo>
                  <a:pt x="699007" y="444069"/>
                  <a:pt x="672246" y="418239"/>
                  <a:pt x="672162" y="387382"/>
                </a:cubicBezTo>
              </a:path>
              <a:path w="1105345" h="1105345" fill="none" extrusionOk="0">
                <a:moveTo>
                  <a:pt x="253120" y="793697"/>
                </a:moveTo>
                <a:cubicBezTo>
                  <a:pt x="437524" y="928543"/>
                  <a:pt x="662716" y="901804"/>
                  <a:pt x="851525" y="793697"/>
                </a:cubicBezTo>
              </a:path>
              <a:path w="1105345" h="1105345" fill="none" extrusionOk="0">
                <a:moveTo>
                  <a:pt x="0" y="552673"/>
                </a:moveTo>
                <a:cubicBezTo>
                  <a:pt x="6693" y="237630"/>
                  <a:pt x="270251" y="-7696"/>
                  <a:pt x="552673" y="0"/>
                </a:cubicBezTo>
                <a:cubicBezTo>
                  <a:pt x="860310" y="39633"/>
                  <a:pt x="1111987" y="244601"/>
                  <a:pt x="1105346" y="552673"/>
                </a:cubicBezTo>
                <a:cubicBezTo>
                  <a:pt x="1076794" y="881070"/>
                  <a:pt x="814964" y="1165979"/>
                  <a:pt x="552673" y="1105346"/>
                </a:cubicBezTo>
                <a:cubicBezTo>
                  <a:pt x="275319" y="1127106"/>
                  <a:pt x="35609" y="833929"/>
                  <a:pt x="0" y="552673"/>
                </a:cubicBezTo>
                <a:close/>
              </a:path>
              <a:path w="1105345" h="1105345" fill="darkenLess" stroke="0" extrusionOk="0">
                <a:moveTo>
                  <a:pt x="318043" y="387382"/>
                </a:moveTo>
                <a:cubicBezTo>
                  <a:pt x="317243" y="359733"/>
                  <a:pt x="342122" y="326929"/>
                  <a:pt x="375613" y="329812"/>
                </a:cubicBezTo>
                <a:cubicBezTo>
                  <a:pt x="404249" y="332338"/>
                  <a:pt x="431647" y="354445"/>
                  <a:pt x="433183" y="387382"/>
                </a:cubicBezTo>
                <a:cubicBezTo>
                  <a:pt x="435576" y="422871"/>
                  <a:pt x="406391" y="445020"/>
                  <a:pt x="375613" y="444952"/>
                </a:cubicBezTo>
                <a:cubicBezTo>
                  <a:pt x="341209" y="444152"/>
                  <a:pt x="311553" y="416781"/>
                  <a:pt x="318043" y="387382"/>
                </a:cubicBezTo>
                <a:moveTo>
                  <a:pt x="672162" y="387382"/>
                </a:moveTo>
                <a:cubicBezTo>
                  <a:pt x="677075" y="355100"/>
                  <a:pt x="696365" y="335955"/>
                  <a:pt x="729732" y="329812"/>
                </a:cubicBezTo>
                <a:cubicBezTo>
                  <a:pt x="755128" y="328489"/>
                  <a:pt x="788794" y="357483"/>
                  <a:pt x="787302" y="387382"/>
                </a:cubicBezTo>
                <a:cubicBezTo>
                  <a:pt x="783454" y="414321"/>
                  <a:pt x="763568" y="444476"/>
                  <a:pt x="729732" y="444952"/>
                </a:cubicBezTo>
                <a:cubicBezTo>
                  <a:pt x="699020" y="442311"/>
                  <a:pt x="674941" y="419249"/>
                  <a:pt x="672162" y="387382"/>
                </a:cubicBezTo>
              </a:path>
              <a:path w="1105345" h="1105345" fill="none" stroke="0" extrusionOk="0">
                <a:moveTo>
                  <a:pt x="253120" y="793697"/>
                </a:moveTo>
                <a:cubicBezTo>
                  <a:pt x="482681" y="949223"/>
                  <a:pt x="658513" y="948444"/>
                  <a:pt x="851525" y="793697"/>
                </a:cubicBezTo>
              </a:path>
              <a:path w="1105345" h="1105345" fill="none" stroke="0" extrusionOk="0">
                <a:moveTo>
                  <a:pt x="0" y="552673"/>
                </a:moveTo>
                <a:cubicBezTo>
                  <a:pt x="-7454" y="175340"/>
                  <a:pt x="186315" y="14046"/>
                  <a:pt x="552673" y="0"/>
                </a:cubicBezTo>
                <a:cubicBezTo>
                  <a:pt x="836344" y="807"/>
                  <a:pt x="1086320" y="273879"/>
                  <a:pt x="1105346" y="552673"/>
                </a:cubicBezTo>
                <a:cubicBezTo>
                  <a:pt x="1175180" y="879185"/>
                  <a:pt x="844659" y="1097496"/>
                  <a:pt x="552673" y="1105346"/>
                </a:cubicBezTo>
                <a:cubicBezTo>
                  <a:pt x="290749" y="1059202"/>
                  <a:pt x="5771" y="923534"/>
                  <a:pt x="0" y="552673"/>
                </a:cubicBezTo>
                <a:close/>
              </a:path>
            </a:pathLst>
          </a:custGeom>
          <a:solidFill>
            <a:srgbClr val="FE4848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018232116">
                  <a:prstGeom prst="smileyF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886522-06CF-298B-C2A8-7741B15AA14A}"/>
              </a:ext>
            </a:extLst>
          </p:cNvPr>
          <p:cNvGrpSpPr/>
          <p:nvPr/>
        </p:nvGrpSpPr>
        <p:grpSpPr>
          <a:xfrm>
            <a:off x="7834419" y="2369983"/>
            <a:ext cx="1105345" cy="1548873"/>
            <a:chOff x="4253060" y="1922885"/>
            <a:chExt cx="1105345" cy="1548873"/>
          </a:xfrm>
        </p:grpSpPr>
        <p:sp>
          <p:nvSpPr>
            <p:cNvPr id="21" name="Smiley Face 20">
              <a:extLst>
                <a:ext uri="{FF2B5EF4-FFF2-40B4-BE49-F238E27FC236}">
                  <a16:creationId xmlns:a16="http://schemas.microsoft.com/office/drawing/2014/main" id="{A8FDD719-E0F6-CEEC-DD16-C79AC913C6FD}"/>
                </a:ext>
              </a:extLst>
            </p:cNvPr>
            <p:cNvSpPr/>
            <p:nvPr/>
          </p:nvSpPr>
          <p:spPr>
            <a:xfrm>
              <a:off x="4253060" y="2366413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63872" y="208929"/>
                    <a:pt x="189795" y="-28216"/>
                    <a:pt x="552673" y="0"/>
                  </a:cubicBezTo>
                  <a:cubicBezTo>
                    <a:pt x="853644" y="-15345"/>
                    <a:pt x="1072875" y="250429"/>
                    <a:pt x="1105346" y="552673"/>
                  </a:cubicBezTo>
                  <a:cubicBezTo>
                    <a:pt x="1107268" y="916426"/>
                    <a:pt x="844262" y="1172802"/>
                    <a:pt x="552673" y="1105346"/>
                  </a:cubicBezTo>
                  <a:cubicBezTo>
                    <a:pt x="176034" y="1087910"/>
                    <a:pt x="-43017" y="821233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6986" y="352727"/>
                    <a:pt x="345261" y="322820"/>
                    <a:pt x="375613" y="329812"/>
                  </a:cubicBezTo>
                  <a:cubicBezTo>
                    <a:pt x="403787" y="325451"/>
                    <a:pt x="437343" y="356437"/>
                    <a:pt x="433183" y="387382"/>
                  </a:cubicBezTo>
                  <a:cubicBezTo>
                    <a:pt x="434348" y="419149"/>
                    <a:pt x="399891" y="446074"/>
                    <a:pt x="375613" y="444952"/>
                  </a:cubicBezTo>
                  <a:cubicBezTo>
                    <a:pt x="345800" y="448777"/>
                    <a:pt x="318652" y="414263"/>
                    <a:pt x="318043" y="387382"/>
                  </a:cubicBezTo>
                  <a:moveTo>
                    <a:pt x="672162" y="387382"/>
                  </a:moveTo>
                  <a:cubicBezTo>
                    <a:pt x="667497" y="358476"/>
                    <a:pt x="703508" y="332383"/>
                    <a:pt x="729732" y="329812"/>
                  </a:cubicBezTo>
                  <a:cubicBezTo>
                    <a:pt x="760478" y="327117"/>
                    <a:pt x="791915" y="361392"/>
                    <a:pt x="787302" y="387382"/>
                  </a:cubicBezTo>
                  <a:cubicBezTo>
                    <a:pt x="786345" y="420654"/>
                    <a:pt x="762122" y="446697"/>
                    <a:pt x="729732" y="444952"/>
                  </a:cubicBezTo>
                  <a:cubicBezTo>
                    <a:pt x="700479" y="443431"/>
                    <a:pt x="672822" y="422119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63672" y="936047"/>
                    <a:pt x="665622" y="949435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-39192" y="238830"/>
                    <a:pt x="252186" y="-12254"/>
                    <a:pt x="552673" y="0"/>
                  </a:cubicBezTo>
                  <a:cubicBezTo>
                    <a:pt x="863063" y="11654"/>
                    <a:pt x="1038518" y="246411"/>
                    <a:pt x="1105346" y="552673"/>
                  </a:cubicBezTo>
                  <a:cubicBezTo>
                    <a:pt x="1100788" y="883312"/>
                    <a:pt x="839274" y="1064701"/>
                    <a:pt x="552673" y="1105346"/>
                  </a:cubicBezTo>
                  <a:cubicBezTo>
                    <a:pt x="261190" y="1142998"/>
                    <a:pt x="27326" y="874390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8504" y="354627"/>
                    <a:pt x="341773" y="333040"/>
                    <a:pt x="375613" y="329812"/>
                  </a:cubicBezTo>
                  <a:cubicBezTo>
                    <a:pt x="409763" y="333523"/>
                    <a:pt x="426505" y="353770"/>
                    <a:pt x="433183" y="387382"/>
                  </a:cubicBezTo>
                  <a:cubicBezTo>
                    <a:pt x="431453" y="419099"/>
                    <a:pt x="410315" y="447498"/>
                    <a:pt x="375613" y="444952"/>
                  </a:cubicBezTo>
                  <a:cubicBezTo>
                    <a:pt x="348899" y="447791"/>
                    <a:pt x="319594" y="416196"/>
                    <a:pt x="318043" y="387382"/>
                  </a:cubicBezTo>
                  <a:moveTo>
                    <a:pt x="672162" y="387382"/>
                  </a:moveTo>
                  <a:cubicBezTo>
                    <a:pt x="667216" y="356403"/>
                    <a:pt x="700546" y="329588"/>
                    <a:pt x="729732" y="329812"/>
                  </a:cubicBezTo>
                  <a:cubicBezTo>
                    <a:pt x="762008" y="321967"/>
                    <a:pt x="785753" y="361103"/>
                    <a:pt x="787302" y="387382"/>
                  </a:cubicBezTo>
                  <a:cubicBezTo>
                    <a:pt x="791366" y="419927"/>
                    <a:pt x="755797" y="444726"/>
                    <a:pt x="729732" y="444952"/>
                  </a:cubicBezTo>
                  <a:cubicBezTo>
                    <a:pt x="700565" y="445232"/>
                    <a:pt x="674532" y="415737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0333" y="940149"/>
                    <a:pt x="651464" y="89978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5528" y="237180"/>
                    <a:pt x="209196" y="32015"/>
                    <a:pt x="552673" y="0"/>
                  </a:cubicBezTo>
                  <a:cubicBezTo>
                    <a:pt x="830921" y="69721"/>
                    <a:pt x="1134217" y="246165"/>
                    <a:pt x="1105346" y="552673"/>
                  </a:cubicBezTo>
                  <a:cubicBezTo>
                    <a:pt x="1113673" y="839093"/>
                    <a:pt x="860286" y="1116075"/>
                    <a:pt x="552673" y="1105346"/>
                  </a:cubicBezTo>
                  <a:cubicBezTo>
                    <a:pt x="236644" y="1125811"/>
                    <a:pt x="59719" y="872435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02991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76D8DF-55E7-3371-DE56-C387782D8E3D}"/>
                </a:ext>
              </a:extLst>
            </p:cNvPr>
            <p:cNvSpPr/>
            <p:nvPr/>
          </p:nvSpPr>
          <p:spPr>
            <a:xfrm rot="715971">
              <a:off x="4911750" y="1922885"/>
              <a:ext cx="221153" cy="480767"/>
            </a:xfrm>
            <a:custGeom>
              <a:avLst/>
              <a:gdLst>
                <a:gd name="connsiteX0" fmla="*/ 57743 w 283986"/>
                <a:gd name="connsiteY0" fmla="*/ 480767 h 480767"/>
                <a:gd name="connsiteX1" fmla="*/ 1182 w 283986"/>
                <a:gd name="connsiteY1" fmla="*/ 348792 h 480767"/>
                <a:gd name="connsiteX2" fmla="*/ 38889 w 283986"/>
                <a:gd name="connsiteY2" fmla="*/ 235671 h 480767"/>
                <a:gd name="connsiteX3" fmla="*/ 86023 w 283986"/>
                <a:gd name="connsiteY3" fmla="*/ 216817 h 480767"/>
                <a:gd name="connsiteX4" fmla="*/ 142584 w 283986"/>
                <a:gd name="connsiteY4" fmla="*/ 188537 h 480767"/>
                <a:gd name="connsiteX5" fmla="*/ 236852 w 283986"/>
                <a:gd name="connsiteY5" fmla="*/ 113122 h 480767"/>
                <a:gd name="connsiteX6" fmla="*/ 274559 w 283986"/>
                <a:gd name="connsiteY6" fmla="*/ 28281 h 480767"/>
                <a:gd name="connsiteX7" fmla="*/ 283986 w 283986"/>
                <a:gd name="connsiteY7" fmla="*/ 0 h 4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986" h="480767">
                  <a:moveTo>
                    <a:pt x="57743" y="480767"/>
                  </a:moveTo>
                  <a:cubicBezTo>
                    <a:pt x="42356" y="449994"/>
                    <a:pt x="5147" y="380514"/>
                    <a:pt x="1182" y="348792"/>
                  </a:cubicBezTo>
                  <a:cubicBezTo>
                    <a:pt x="-3569" y="310781"/>
                    <a:pt x="5410" y="260780"/>
                    <a:pt x="38889" y="235671"/>
                  </a:cubicBezTo>
                  <a:cubicBezTo>
                    <a:pt x="52426" y="225518"/>
                    <a:pt x="70618" y="223819"/>
                    <a:pt x="86023" y="216817"/>
                  </a:cubicBezTo>
                  <a:cubicBezTo>
                    <a:pt x="105213" y="208094"/>
                    <a:pt x="124079" y="198631"/>
                    <a:pt x="142584" y="188537"/>
                  </a:cubicBezTo>
                  <a:cubicBezTo>
                    <a:pt x="200827" y="156768"/>
                    <a:pt x="186396" y="163578"/>
                    <a:pt x="236852" y="113122"/>
                  </a:cubicBezTo>
                  <a:cubicBezTo>
                    <a:pt x="258088" y="49417"/>
                    <a:pt x="230925" y="126458"/>
                    <a:pt x="274559" y="28281"/>
                  </a:cubicBezTo>
                  <a:cubicBezTo>
                    <a:pt x="278595" y="19200"/>
                    <a:pt x="280844" y="9427"/>
                    <a:pt x="283986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891DEA-E705-49CE-707D-0D2BF58D6734}"/>
              </a:ext>
            </a:extLst>
          </p:cNvPr>
          <p:cNvGrpSpPr/>
          <p:nvPr/>
        </p:nvGrpSpPr>
        <p:grpSpPr>
          <a:xfrm>
            <a:off x="9289242" y="2517087"/>
            <a:ext cx="1105345" cy="1409671"/>
            <a:chOff x="5728252" y="2059782"/>
            <a:chExt cx="1105345" cy="1409671"/>
          </a:xfrm>
        </p:grpSpPr>
        <p:sp>
          <p:nvSpPr>
            <p:cNvPr id="24" name="Smiley Face 23">
              <a:extLst>
                <a:ext uri="{FF2B5EF4-FFF2-40B4-BE49-F238E27FC236}">
                  <a16:creationId xmlns:a16="http://schemas.microsoft.com/office/drawing/2014/main" id="{B8751281-0FBC-661B-DA5B-4F00DC44988D}"/>
                </a:ext>
              </a:extLst>
            </p:cNvPr>
            <p:cNvSpPr/>
            <p:nvPr/>
          </p:nvSpPr>
          <p:spPr>
            <a:xfrm>
              <a:off x="5728252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7051" y="258848"/>
                    <a:pt x="240938" y="15902"/>
                    <a:pt x="552673" y="0"/>
                  </a:cubicBezTo>
                  <a:cubicBezTo>
                    <a:pt x="844471" y="-4130"/>
                    <a:pt x="1045863" y="292791"/>
                    <a:pt x="1105346" y="552673"/>
                  </a:cubicBezTo>
                  <a:cubicBezTo>
                    <a:pt x="1063922" y="825908"/>
                    <a:pt x="865170" y="1132862"/>
                    <a:pt x="552673" y="1105346"/>
                  </a:cubicBezTo>
                  <a:cubicBezTo>
                    <a:pt x="240409" y="1110253"/>
                    <a:pt x="39388" y="878350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4652" y="352307"/>
                    <a:pt x="342702" y="329497"/>
                    <a:pt x="375613" y="329812"/>
                  </a:cubicBezTo>
                  <a:cubicBezTo>
                    <a:pt x="407256" y="330783"/>
                    <a:pt x="437202" y="361138"/>
                    <a:pt x="433183" y="387382"/>
                  </a:cubicBezTo>
                  <a:cubicBezTo>
                    <a:pt x="428839" y="423543"/>
                    <a:pt x="406673" y="448360"/>
                    <a:pt x="375613" y="444952"/>
                  </a:cubicBezTo>
                  <a:cubicBezTo>
                    <a:pt x="341037" y="449530"/>
                    <a:pt x="319306" y="412029"/>
                    <a:pt x="318043" y="387382"/>
                  </a:cubicBezTo>
                  <a:moveTo>
                    <a:pt x="672162" y="387382"/>
                  </a:moveTo>
                  <a:cubicBezTo>
                    <a:pt x="665343" y="352099"/>
                    <a:pt x="698043" y="332862"/>
                    <a:pt x="729732" y="329812"/>
                  </a:cubicBezTo>
                  <a:cubicBezTo>
                    <a:pt x="762214" y="329155"/>
                    <a:pt x="786960" y="360018"/>
                    <a:pt x="787302" y="387382"/>
                  </a:cubicBezTo>
                  <a:cubicBezTo>
                    <a:pt x="785998" y="419549"/>
                    <a:pt x="763055" y="448047"/>
                    <a:pt x="729732" y="444952"/>
                  </a:cubicBezTo>
                  <a:cubicBezTo>
                    <a:pt x="697113" y="443763"/>
                    <a:pt x="671301" y="419646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43365" y="927603"/>
                    <a:pt x="631585" y="947020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47805" y="192746"/>
                    <a:pt x="250892" y="9109"/>
                    <a:pt x="552673" y="0"/>
                  </a:cubicBezTo>
                  <a:cubicBezTo>
                    <a:pt x="902914" y="9931"/>
                    <a:pt x="1087965" y="275174"/>
                    <a:pt x="1105346" y="552673"/>
                  </a:cubicBezTo>
                  <a:cubicBezTo>
                    <a:pt x="1035286" y="859767"/>
                    <a:pt x="899921" y="1102169"/>
                    <a:pt x="552673" y="1105346"/>
                  </a:cubicBezTo>
                  <a:cubicBezTo>
                    <a:pt x="196374" y="1129071"/>
                    <a:pt x="-195" y="841244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14548" y="357683"/>
                    <a:pt x="342675" y="329097"/>
                    <a:pt x="375613" y="329812"/>
                  </a:cubicBezTo>
                  <a:cubicBezTo>
                    <a:pt x="411848" y="332114"/>
                    <a:pt x="431657" y="352749"/>
                    <a:pt x="433183" y="387382"/>
                  </a:cubicBezTo>
                  <a:cubicBezTo>
                    <a:pt x="439738" y="418106"/>
                    <a:pt x="412326" y="447755"/>
                    <a:pt x="375613" y="444952"/>
                  </a:cubicBezTo>
                  <a:cubicBezTo>
                    <a:pt x="345201" y="449909"/>
                    <a:pt x="320641" y="413648"/>
                    <a:pt x="318043" y="387382"/>
                  </a:cubicBezTo>
                  <a:moveTo>
                    <a:pt x="672162" y="387382"/>
                  </a:moveTo>
                  <a:cubicBezTo>
                    <a:pt x="672658" y="353598"/>
                    <a:pt x="698535" y="330271"/>
                    <a:pt x="729732" y="329812"/>
                  </a:cubicBezTo>
                  <a:cubicBezTo>
                    <a:pt x="763360" y="332039"/>
                    <a:pt x="783796" y="349665"/>
                    <a:pt x="787302" y="387382"/>
                  </a:cubicBezTo>
                  <a:cubicBezTo>
                    <a:pt x="787830" y="417206"/>
                    <a:pt x="765444" y="446753"/>
                    <a:pt x="729732" y="444952"/>
                  </a:cubicBezTo>
                  <a:cubicBezTo>
                    <a:pt x="696814" y="443468"/>
                    <a:pt x="669759" y="41887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68257" y="921736"/>
                    <a:pt x="659129" y="934262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-30040" y="277437"/>
                    <a:pt x="271610" y="65141"/>
                    <a:pt x="552673" y="0"/>
                  </a:cubicBezTo>
                  <a:cubicBezTo>
                    <a:pt x="796677" y="-4752"/>
                    <a:pt x="1056730" y="268489"/>
                    <a:pt x="1105346" y="552673"/>
                  </a:cubicBezTo>
                  <a:cubicBezTo>
                    <a:pt x="1116218" y="864028"/>
                    <a:pt x="850939" y="1116731"/>
                    <a:pt x="552673" y="1105346"/>
                  </a:cubicBezTo>
                  <a:cubicBezTo>
                    <a:pt x="208784" y="1086223"/>
                    <a:pt x="64325" y="83180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420712344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7838E0-F36C-18BF-078F-2972B651E787}"/>
                </a:ext>
              </a:extLst>
            </p:cNvPr>
            <p:cNvSpPr/>
            <p:nvPr/>
          </p:nvSpPr>
          <p:spPr>
            <a:xfrm>
              <a:off x="5993606" y="2059782"/>
              <a:ext cx="135732" cy="328612"/>
            </a:xfrm>
            <a:custGeom>
              <a:avLst/>
              <a:gdLst>
                <a:gd name="connsiteX0" fmla="*/ 135732 w 135732"/>
                <a:gd name="connsiteY0" fmla="*/ 328612 h 328612"/>
                <a:gd name="connsiteX1" fmla="*/ 121444 w 135732"/>
                <a:gd name="connsiteY1" fmla="*/ 316706 h 328612"/>
                <a:gd name="connsiteX2" fmla="*/ 97632 w 135732"/>
                <a:gd name="connsiteY2" fmla="*/ 292894 h 328612"/>
                <a:gd name="connsiteX3" fmla="*/ 69057 w 135732"/>
                <a:gd name="connsiteY3" fmla="*/ 273844 h 328612"/>
                <a:gd name="connsiteX4" fmla="*/ 61913 w 135732"/>
                <a:gd name="connsiteY4" fmla="*/ 266700 h 328612"/>
                <a:gd name="connsiteX5" fmla="*/ 40482 w 135732"/>
                <a:gd name="connsiteY5" fmla="*/ 252412 h 328612"/>
                <a:gd name="connsiteX6" fmla="*/ 30957 w 135732"/>
                <a:gd name="connsiteY6" fmla="*/ 242887 h 328612"/>
                <a:gd name="connsiteX7" fmla="*/ 14288 w 135732"/>
                <a:gd name="connsiteY7" fmla="*/ 209550 h 328612"/>
                <a:gd name="connsiteX8" fmla="*/ 11907 w 135732"/>
                <a:gd name="connsiteY8" fmla="*/ 188119 h 328612"/>
                <a:gd name="connsiteX9" fmla="*/ 4763 w 135732"/>
                <a:gd name="connsiteY9" fmla="*/ 157162 h 328612"/>
                <a:gd name="connsiteX10" fmla="*/ 2382 w 135732"/>
                <a:gd name="connsiteY10" fmla="*/ 126206 h 328612"/>
                <a:gd name="connsiteX11" fmla="*/ 0 w 135732"/>
                <a:gd name="connsiteY11" fmla="*/ 109537 h 328612"/>
                <a:gd name="connsiteX12" fmla="*/ 4763 w 135732"/>
                <a:gd name="connsiteY12" fmla="*/ 85725 h 328612"/>
                <a:gd name="connsiteX13" fmla="*/ 21432 w 135732"/>
                <a:gd name="connsiteY13" fmla="*/ 69056 h 328612"/>
                <a:gd name="connsiteX14" fmla="*/ 33338 w 135732"/>
                <a:gd name="connsiteY14" fmla="*/ 61912 h 328612"/>
                <a:gd name="connsiteX15" fmla="*/ 52388 w 135732"/>
                <a:gd name="connsiteY15" fmla="*/ 52387 h 328612"/>
                <a:gd name="connsiteX16" fmla="*/ 85725 w 135732"/>
                <a:gd name="connsiteY16" fmla="*/ 28575 h 328612"/>
                <a:gd name="connsiteX17" fmla="*/ 107157 w 135732"/>
                <a:gd name="connsiteY17" fmla="*/ 11906 h 328612"/>
                <a:gd name="connsiteX18" fmla="*/ 116682 w 135732"/>
                <a:gd name="connsiteY18" fmla="*/ 4762 h 328612"/>
                <a:gd name="connsiteX19" fmla="*/ 123825 w 135732"/>
                <a:gd name="connsiteY19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732" h="328612">
                  <a:moveTo>
                    <a:pt x="135732" y="328612"/>
                  </a:moveTo>
                  <a:cubicBezTo>
                    <a:pt x="130969" y="324643"/>
                    <a:pt x="125967" y="320946"/>
                    <a:pt x="121444" y="316706"/>
                  </a:cubicBezTo>
                  <a:cubicBezTo>
                    <a:pt x="113255" y="309029"/>
                    <a:pt x="107151" y="298844"/>
                    <a:pt x="97632" y="292894"/>
                  </a:cubicBezTo>
                  <a:cubicBezTo>
                    <a:pt x="88738" y="287335"/>
                    <a:pt x="77407" y="281001"/>
                    <a:pt x="69057" y="273844"/>
                  </a:cubicBezTo>
                  <a:cubicBezTo>
                    <a:pt x="66500" y="271652"/>
                    <a:pt x="64607" y="268721"/>
                    <a:pt x="61913" y="266700"/>
                  </a:cubicBezTo>
                  <a:cubicBezTo>
                    <a:pt x="55044" y="261548"/>
                    <a:pt x="46553" y="258483"/>
                    <a:pt x="40482" y="252412"/>
                  </a:cubicBezTo>
                  <a:cubicBezTo>
                    <a:pt x="37307" y="249237"/>
                    <a:pt x="33298" y="246718"/>
                    <a:pt x="30957" y="242887"/>
                  </a:cubicBezTo>
                  <a:cubicBezTo>
                    <a:pt x="24478" y="232286"/>
                    <a:pt x="14288" y="209550"/>
                    <a:pt x="14288" y="209550"/>
                  </a:cubicBezTo>
                  <a:cubicBezTo>
                    <a:pt x="13494" y="202406"/>
                    <a:pt x="13193" y="195191"/>
                    <a:pt x="11907" y="188119"/>
                  </a:cubicBezTo>
                  <a:cubicBezTo>
                    <a:pt x="10013" y="177700"/>
                    <a:pt x="6373" y="167629"/>
                    <a:pt x="4763" y="157162"/>
                  </a:cubicBezTo>
                  <a:cubicBezTo>
                    <a:pt x="3189" y="146933"/>
                    <a:pt x="3412" y="136504"/>
                    <a:pt x="2382" y="126206"/>
                  </a:cubicBezTo>
                  <a:cubicBezTo>
                    <a:pt x="1823" y="120621"/>
                    <a:pt x="794" y="115093"/>
                    <a:pt x="0" y="109537"/>
                  </a:cubicBezTo>
                  <a:cubicBezTo>
                    <a:pt x="1588" y="101600"/>
                    <a:pt x="2040" y="93348"/>
                    <a:pt x="4763" y="85725"/>
                  </a:cubicBezTo>
                  <a:cubicBezTo>
                    <a:pt x="7244" y="78780"/>
                    <a:pt x="15777" y="72826"/>
                    <a:pt x="21432" y="69056"/>
                  </a:cubicBezTo>
                  <a:cubicBezTo>
                    <a:pt x="25283" y="66489"/>
                    <a:pt x="29198" y="63982"/>
                    <a:pt x="33338" y="61912"/>
                  </a:cubicBezTo>
                  <a:cubicBezTo>
                    <a:pt x="51828" y="52667"/>
                    <a:pt x="25506" y="70780"/>
                    <a:pt x="52388" y="52387"/>
                  </a:cubicBezTo>
                  <a:cubicBezTo>
                    <a:pt x="63658" y="44676"/>
                    <a:pt x="74743" y="36692"/>
                    <a:pt x="85725" y="28575"/>
                  </a:cubicBezTo>
                  <a:cubicBezTo>
                    <a:pt x="93003" y="23196"/>
                    <a:pt x="99983" y="17424"/>
                    <a:pt x="107157" y="11906"/>
                  </a:cubicBezTo>
                  <a:cubicBezTo>
                    <a:pt x="110303" y="9486"/>
                    <a:pt x="113380" y="6963"/>
                    <a:pt x="116682" y="4762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42554E-4230-FCA4-3599-2043DE7FE7E3}"/>
                </a:ext>
              </a:extLst>
            </p:cNvPr>
            <p:cNvSpPr/>
            <p:nvPr/>
          </p:nvSpPr>
          <p:spPr>
            <a:xfrm>
              <a:off x="6422870" y="2091819"/>
              <a:ext cx="235744" cy="288132"/>
            </a:xfrm>
            <a:custGeom>
              <a:avLst/>
              <a:gdLst>
                <a:gd name="connsiteX0" fmla="*/ 0 w 235744"/>
                <a:gd name="connsiteY0" fmla="*/ 288132 h 288132"/>
                <a:gd name="connsiteX1" fmla="*/ 11907 w 235744"/>
                <a:gd name="connsiteY1" fmla="*/ 278607 h 288132"/>
                <a:gd name="connsiteX2" fmla="*/ 33338 w 235744"/>
                <a:gd name="connsiteY2" fmla="*/ 226219 h 288132"/>
                <a:gd name="connsiteX3" fmla="*/ 40482 w 235744"/>
                <a:gd name="connsiteY3" fmla="*/ 200025 h 288132"/>
                <a:gd name="connsiteX4" fmla="*/ 47625 w 235744"/>
                <a:gd name="connsiteY4" fmla="*/ 138113 h 288132"/>
                <a:gd name="connsiteX5" fmla="*/ 66675 w 235744"/>
                <a:gd name="connsiteY5" fmla="*/ 123825 h 288132"/>
                <a:gd name="connsiteX6" fmla="*/ 83344 w 235744"/>
                <a:gd name="connsiteY6" fmla="*/ 109538 h 288132"/>
                <a:gd name="connsiteX7" fmla="*/ 107157 w 235744"/>
                <a:gd name="connsiteY7" fmla="*/ 97632 h 288132"/>
                <a:gd name="connsiteX8" fmla="*/ 123825 w 235744"/>
                <a:gd name="connsiteY8" fmla="*/ 90488 h 288132"/>
                <a:gd name="connsiteX9" fmla="*/ 161925 w 235744"/>
                <a:gd name="connsiteY9" fmla="*/ 76200 h 288132"/>
                <a:gd name="connsiteX10" fmla="*/ 185738 w 235744"/>
                <a:gd name="connsiteY10" fmla="*/ 59532 h 288132"/>
                <a:gd name="connsiteX11" fmla="*/ 200025 w 235744"/>
                <a:gd name="connsiteY11" fmla="*/ 50007 h 288132"/>
                <a:gd name="connsiteX12" fmla="*/ 211932 w 235744"/>
                <a:gd name="connsiteY12" fmla="*/ 33338 h 288132"/>
                <a:gd name="connsiteX13" fmla="*/ 219075 w 235744"/>
                <a:gd name="connsiteY13" fmla="*/ 26194 h 288132"/>
                <a:gd name="connsiteX14" fmla="*/ 233363 w 235744"/>
                <a:gd name="connsiteY14" fmla="*/ 7144 h 288132"/>
                <a:gd name="connsiteX15" fmla="*/ 235744 w 235744"/>
                <a:gd name="connsiteY15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4" h="288132">
                  <a:moveTo>
                    <a:pt x="0" y="288132"/>
                  </a:moveTo>
                  <a:cubicBezTo>
                    <a:pt x="3969" y="284957"/>
                    <a:pt x="8808" y="282636"/>
                    <a:pt x="11907" y="278607"/>
                  </a:cubicBezTo>
                  <a:cubicBezTo>
                    <a:pt x="24269" y="262536"/>
                    <a:pt x="27733" y="245436"/>
                    <a:pt x="33338" y="226219"/>
                  </a:cubicBezTo>
                  <a:cubicBezTo>
                    <a:pt x="35872" y="217531"/>
                    <a:pt x="38101" y="208756"/>
                    <a:pt x="40482" y="200025"/>
                  </a:cubicBezTo>
                  <a:cubicBezTo>
                    <a:pt x="42863" y="179388"/>
                    <a:pt x="40872" y="157759"/>
                    <a:pt x="47625" y="138113"/>
                  </a:cubicBezTo>
                  <a:cubicBezTo>
                    <a:pt x="50205" y="130606"/>
                    <a:pt x="60477" y="128784"/>
                    <a:pt x="66675" y="123825"/>
                  </a:cubicBezTo>
                  <a:cubicBezTo>
                    <a:pt x="72389" y="119254"/>
                    <a:pt x="77389" y="113791"/>
                    <a:pt x="83344" y="109538"/>
                  </a:cubicBezTo>
                  <a:cubicBezTo>
                    <a:pt x="100778" y="97085"/>
                    <a:pt x="94496" y="102696"/>
                    <a:pt x="107157" y="97632"/>
                  </a:cubicBezTo>
                  <a:cubicBezTo>
                    <a:pt x="112769" y="95387"/>
                    <a:pt x="118183" y="92658"/>
                    <a:pt x="123825" y="90488"/>
                  </a:cubicBezTo>
                  <a:cubicBezTo>
                    <a:pt x="146644" y="81711"/>
                    <a:pt x="132735" y="89821"/>
                    <a:pt x="161925" y="76200"/>
                  </a:cubicBezTo>
                  <a:cubicBezTo>
                    <a:pt x="173818" y="70650"/>
                    <a:pt x="175019" y="67328"/>
                    <a:pt x="185738" y="59532"/>
                  </a:cubicBezTo>
                  <a:cubicBezTo>
                    <a:pt x="190367" y="56165"/>
                    <a:pt x="195263" y="53182"/>
                    <a:pt x="200025" y="50007"/>
                  </a:cubicBezTo>
                  <a:cubicBezTo>
                    <a:pt x="203994" y="44451"/>
                    <a:pt x="207666" y="38670"/>
                    <a:pt x="211932" y="33338"/>
                  </a:cubicBezTo>
                  <a:cubicBezTo>
                    <a:pt x="214036" y="30708"/>
                    <a:pt x="216858" y="28728"/>
                    <a:pt x="219075" y="26194"/>
                  </a:cubicBezTo>
                  <a:cubicBezTo>
                    <a:pt x="226995" y="17142"/>
                    <a:pt x="227691" y="15651"/>
                    <a:pt x="233363" y="7144"/>
                  </a:cubicBezTo>
                  <a:lnTo>
                    <a:pt x="235744" y="0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5FD6ED-057F-97AF-158E-8CBE6FB8AE7D}"/>
              </a:ext>
            </a:extLst>
          </p:cNvPr>
          <p:cNvGrpSpPr/>
          <p:nvPr/>
        </p:nvGrpSpPr>
        <p:grpSpPr>
          <a:xfrm>
            <a:off x="10744065" y="2541728"/>
            <a:ext cx="1153315" cy="1377128"/>
            <a:chOff x="7228685" y="2092325"/>
            <a:chExt cx="1153315" cy="1377128"/>
          </a:xfrm>
        </p:grpSpPr>
        <p:sp>
          <p:nvSpPr>
            <p:cNvPr id="28" name="Smiley Face 27">
              <a:extLst>
                <a:ext uri="{FF2B5EF4-FFF2-40B4-BE49-F238E27FC236}">
                  <a16:creationId xmlns:a16="http://schemas.microsoft.com/office/drawing/2014/main" id="{4E08E30A-95FE-BF7A-6FBB-9D655B340700}"/>
                </a:ext>
              </a:extLst>
            </p:cNvPr>
            <p:cNvSpPr/>
            <p:nvPr/>
          </p:nvSpPr>
          <p:spPr>
            <a:xfrm>
              <a:off x="7228685" y="2364108"/>
              <a:ext cx="1105345" cy="1105345"/>
            </a:xfrm>
            <a:custGeom>
              <a:avLst/>
              <a:gdLst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  <a:gd name="connsiteX0" fmla="*/ 318043 w 1105345"/>
                <a:gd name="connsiteY0" fmla="*/ 387382 h 1105345"/>
                <a:gd name="connsiteX1" fmla="*/ 375613 w 1105345"/>
                <a:gd name="connsiteY1" fmla="*/ 329812 h 1105345"/>
                <a:gd name="connsiteX2" fmla="*/ 433183 w 1105345"/>
                <a:gd name="connsiteY2" fmla="*/ 387382 h 1105345"/>
                <a:gd name="connsiteX3" fmla="*/ 375613 w 1105345"/>
                <a:gd name="connsiteY3" fmla="*/ 444952 h 1105345"/>
                <a:gd name="connsiteX4" fmla="*/ 318043 w 1105345"/>
                <a:gd name="connsiteY4" fmla="*/ 387382 h 1105345"/>
                <a:gd name="connsiteX5" fmla="*/ 672162 w 1105345"/>
                <a:gd name="connsiteY5" fmla="*/ 387382 h 1105345"/>
                <a:gd name="connsiteX6" fmla="*/ 729732 w 1105345"/>
                <a:gd name="connsiteY6" fmla="*/ 329812 h 1105345"/>
                <a:gd name="connsiteX7" fmla="*/ 787302 w 1105345"/>
                <a:gd name="connsiteY7" fmla="*/ 387382 h 1105345"/>
                <a:gd name="connsiteX8" fmla="*/ 729732 w 1105345"/>
                <a:gd name="connsiteY8" fmla="*/ 444952 h 1105345"/>
                <a:gd name="connsiteX9" fmla="*/ 672162 w 1105345"/>
                <a:gd name="connsiteY9" fmla="*/ 387382 h 1105345"/>
                <a:gd name="connsiteX0" fmla="*/ 253120 w 1105345"/>
                <a:gd name="connsiteY0" fmla="*/ 793697 h 1105345"/>
                <a:gd name="connsiteX1" fmla="*/ 851525 w 1105345"/>
                <a:gd name="connsiteY1" fmla="*/ 793697 h 1105345"/>
                <a:gd name="connsiteX0" fmla="*/ 0 w 1105345"/>
                <a:gd name="connsiteY0" fmla="*/ 552673 h 1105345"/>
                <a:gd name="connsiteX1" fmla="*/ 552673 w 1105345"/>
                <a:gd name="connsiteY1" fmla="*/ 0 h 1105345"/>
                <a:gd name="connsiteX2" fmla="*/ 1105346 w 1105345"/>
                <a:gd name="connsiteY2" fmla="*/ 552673 h 1105345"/>
                <a:gd name="connsiteX3" fmla="*/ 552673 w 1105345"/>
                <a:gd name="connsiteY3" fmla="*/ 1105346 h 1105345"/>
                <a:gd name="connsiteX4" fmla="*/ 0 w 1105345"/>
                <a:gd name="connsiteY4" fmla="*/ 552673 h 11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45" h="1105345" stroke="0" extrusionOk="0">
                  <a:moveTo>
                    <a:pt x="0" y="552673"/>
                  </a:moveTo>
                  <a:cubicBezTo>
                    <a:pt x="19204" y="281405"/>
                    <a:pt x="212340" y="-1651"/>
                    <a:pt x="552673" y="0"/>
                  </a:cubicBezTo>
                  <a:cubicBezTo>
                    <a:pt x="821273" y="61247"/>
                    <a:pt x="1051620" y="283254"/>
                    <a:pt x="1105346" y="552673"/>
                  </a:cubicBezTo>
                  <a:cubicBezTo>
                    <a:pt x="1109297" y="878834"/>
                    <a:pt x="894656" y="1100722"/>
                    <a:pt x="552673" y="1105346"/>
                  </a:cubicBezTo>
                  <a:cubicBezTo>
                    <a:pt x="255338" y="1137962"/>
                    <a:pt x="-15766" y="931941"/>
                    <a:pt x="0" y="552673"/>
                  </a:cubicBezTo>
                  <a:close/>
                </a:path>
                <a:path w="1105345" h="1105345" fill="none" extrusionOk="0">
                  <a:moveTo>
                    <a:pt x="318043" y="387382"/>
                  </a:moveTo>
                  <a:cubicBezTo>
                    <a:pt x="317678" y="356347"/>
                    <a:pt x="337554" y="325616"/>
                    <a:pt x="375613" y="329812"/>
                  </a:cubicBezTo>
                  <a:cubicBezTo>
                    <a:pt x="407544" y="328556"/>
                    <a:pt x="427387" y="351663"/>
                    <a:pt x="433183" y="387382"/>
                  </a:cubicBezTo>
                  <a:cubicBezTo>
                    <a:pt x="426144" y="417380"/>
                    <a:pt x="406393" y="442630"/>
                    <a:pt x="375613" y="444952"/>
                  </a:cubicBezTo>
                  <a:cubicBezTo>
                    <a:pt x="347536" y="439124"/>
                    <a:pt x="314865" y="418150"/>
                    <a:pt x="318043" y="387382"/>
                  </a:cubicBezTo>
                  <a:moveTo>
                    <a:pt x="672162" y="387382"/>
                  </a:moveTo>
                  <a:cubicBezTo>
                    <a:pt x="670603" y="352727"/>
                    <a:pt x="696702" y="331489"/>
                    <a:pt x="729732" y="329812"/>
                  </a:cubicBezTo>
                  <a:cubicBezTo>
                    <a:pt x="759111" y="334231"/>
                    <a:pt x="785515" y="358106"/>
                    <a:pt x="787302" y="387382"/>
                  </a:cubicBezTo>
                  <a:cubicBezTo>
                    <a:pt x="786627" y="415322"/>
                    <a:pt x="757480" y="449855"/>
                    <a:pt x="729732" y="444952"/>
                  </a:cubicBezTo>
                  <a:cubicBezTo>
                    <a:pt x="694270" y="441383"/>
                    <a:pt x="679080" y="417452"/>
                    <a:pt x="672162" y="387382"/>
                  </a:cubicBezTo>
                </a:path>
                <a:path w="1105345" h="1105345" fill="none" extrusionOk="0">
                  <a:moveTo>
                    <a:pt x="253120" y="793697"/>
                  </a:moveTo>
                  <a:cubicBezTo>
                    <a:pt x="483433" y="918579"/>
                    <a:pt x="633587" y="886773"/>
                    <a:pt x="851525" y="793697"/>
                  </a:cubicBezTo>
                </a:path>
                <a:path w="1105345" h="1105345" fill="none" extrusionOk="0">
                  <a:moveTo>
                    <a:pt x="0" y="552673"/>
                  </a:moveTo>
                  <a:cubicBezTo>
                    <a:pt x="32742" y="233444"/>
                    <a:pt x="221755" y="4754"/>
                    <a:pt x="552673" y="0"/>
                  </a:cubicBezTo>
                  <a:cubicBezTo>
                    <a:pt x="884614" y="61600"/>
                    <a:pt x="1156057" y="242476"/>
                    <a:pt x="1105346" y="552673"/>
                  </a:cubicBezTo>
                  <a:cubicBezTo>
                    <a:pt x="1146683" y="849294"/>
                    <a:pt x="858370" y="1049848"/>
                    <a:pt x="552673" y="1105346"/>
                  </a:cubicBezTo>
                  <a:cubicBezTo>
                    <a:pt x="249012" y="1127926"/>
                    <a:pt x="35251" y="898758"/>
                    <a:pt x="0" y="552673"/>
                  </a:cubicBezTo>
                  <a:close/>
                </a:path>
                <a:path w="1105345" h="1105345" fill="darkenLess" stroke="0" extrusionOk="0">
                  <a:moveTo>
                    <a:pt x="318043" y="387382"/>
                  </a:moveTo>
                  <a:cubicBezTo>
                    <a:pt x="322591" y="353322"/>
                    <a:pt x="343035" y="330060"/>
                    <a:pt x="375613" y="329812"/>
                  </a:cubicBezTo>
                  <a:cubicBezTo>
                    <a:pt x="403757" y="335367"/>
                    <a:pt x="426391" y="354520"/>
                    <a:pt x="433183" y="387382"/>
                  </a:cubicBezTo>
                  <a:cubicBezTo>
                    <a:pt x="432026" y="420517"/>
                    <a:pt x="409175" y="446159"/>
                    <a:pt x="375613" y="444952"/>
                  </a:cubicBezTo>
                  <a:cubicBezTo>
                    <a:pt x="343669" y="442738"/>
                    <a:pt x="314460" y="418059"/>
                    <a:pt x="318043" y="387382"/>
                  </a:cubicBezTo>
                  <a:moveTo>
                    <a:pt x="672162" y="387382"/>
                  </a:moveTo>
                  <a:cubicBezTo>
                    <a:pt x="670326" y="356425"/>
                    <a:pt x="697474" y="330823"/>
                    <a:pt x="729732" y="329812"/>
                  </a:cubicBezTo>
                  <a:cubicBezTo>
                    <a:pt x="764402" y="335539"/>
                    <a:pt x="788219" y="357798"/>
                    <a:pt x="787302" y="387382"/>
                  </a:cubicBezTo>
                  <a:cubicBezTo>
                    <a:pt x="786961" y="414641"/>
                    <a:pt x="758993" y="451205"/>
                    <a:pt x="729732" y="444952"/>
                  </a:cubicBezTo>
                  <a:cubicBezTo>
                    <a:pt x="697339" y="446973"/>
                    <a:pt x="675813" y="415886"/>
                    <a:pt x="672162" y="387382"/>
                  </a:cubicBezTo>
                </a:path>
                <a:path w="1105345" h="1105345" fill="none" stroke="0" extrusionOk="0">
                  <a:moveTo>
                    <a:pt x="253120" y="793697"/>
                  </a:moveTo>
                  <a:cubicBezTo>
                    <a:pt x="457443" y="939849"/>
                    <a:pt x="649423" y="927181"/>
                    <a:pt x="851525" y="793697"/>
                  </a:cubicBezTo>
                </a:path>
                <a:path w="1105345" h="1105345" fill="none" stroke="0" extrusionOk="0">
                  <a:moveTo>
                    <a:pt x="0" y="552673"/>
                  </a:moveTo>
                  <a:cubicBezTo>
                    <a:pt x="37500" y="246392"/>
                    <a:pt x="245078" y="7836"/>
                    <a:pt x="552673" y="0"/>
                  </a:cubicBezTo>
                  <a:cubicBezTo>
                    <a:pt x="837447" y="54154"/>
                    <a:pt x="1097798" y="265623"/>
                    <a:pt x="1105346" y="552673"/>
                  </a:cubicBezTo>
                  <a:cubicBezTo>
                    <a:pt x="1095002" y="820659"/>
                    <a:pt x="860422" y="1174890"/>
                    <a:pt x="552673" y="1105346"/>
                  </a:cubicBezTo>
                  <a:cubicBezTo>
                    <a:pt x="215580" y="1075681"/>
                    <a:pt x="17175" y="800098"/>
                    <a:pt x="0" y="552673"/>
                  </a:cubicBezTo>
                  <a:close/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13459377">
                    <a:prstGeom prst="smileyF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446F67-8CD3-AA06-9268-DA560E33E77E}"/>
                </a:ext>
              </a:extLst>
            </p:cNvPr>
            <p:cNvSpPr/>
            <p:nvPr/>
          </p:nvSpPr>
          <p:spPr>
            <a:xfrm>
              <a:off x="7708900" y="2092325"/>
              <a:ext cx="73025" cy="276225"/>
            </a:xfrm>
            <a:custGeom>
              <a:avLst/>
              <a:gdLst>
                <a:gd name="connsiteX0" fmla="*/ 69850 w 73025"/>
                <a:gd name="connsiteY0" fmla="*/ 276225 h 276225"/>
                <a:gd name="connsiteX1" fmla="*/ 60325 w 73025"/>
                <a:gd name="connsiteY1" fmla="*/ 247650 h 276225"/>
                <a:gd name="connsiteX2" fmla="*/ 47625 w 73025"/>
                <a:gd name="connsiteY2" fmla="*/ 228600 h 276225"/>
                <a:gd name="connsiteX3" fmla="*/ 28575 w 73025"/>
                <a:gd name="connsiteY3" fmla="*/ 206375 h 276225"/>
                <a:gd name="connsiteX4" fmla="*/ 15875 w 73025"/>
                <a:gd name="connsiteY4" fmla="*/ 180975 h 276225"/>
                <a:gd name="connsiteX5" fmla="*/ 0 w 73025"/>
                <a:gd name="connsiteY5" fmla="*/ 136525 h 276225"/>
                <a:gd name="connsiteX6" fmla="*/ 9525 w 73025"/>
                <a:gd name="connsiteY6" fmla="*/ 63500 h 276225"/>
                <a:gd name="connsiteX7" fmla="*/ 19050 w 73025"/>
                <a:gd name="connsiteY7" fmla="*/ 47625 h 276225"/>
                <a:gd name="connsiteX8" fmla="*/ 41275 w 73025"/>
                <a:gd name="connsiteY8" fmla="*/ 25400 h 276225"/>
                <a:gd name="connsiteX9" fmla="*/ 47625 w 73025"/>
                <a:gd name="connsiteY9" fmla="*/ 15875 h 276225"/>
                <a:gd name="connsiteX10" fmla="*/ 73025 w 730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" h="276225">
                  <a:moveTo>
                    <a:pt x="69850" y="276225"/>
                  </a:moveTo>
                  <a:cubicBezTo>
                    <a:pt x="66675" y="266700"/>
                    <a:pt x="64571" y="256748"/>
                    <a:pt x="60325" y="247650"/>
                  </a:cubicBezTo>
                  <a:cubicBezTo>
                    <a:pt x="57098" y="240734"/>
                    <a:pt x="53021" y="233996"/>
                    <a:pt x="47625" y="228600"/>
                  </a:cubicBezTo>
                  <a:cubicBezTo>
                    <a:pt x="38296" y="219271"/>
                    <a:pt x="34378" y="217013"/>
                    <a:pt x="28575" y="206375"/>
                  </a:cubicBezTo>
                  <a:cubicBezTo>
                    <a:pt x="24042" y="198065"/>
                    <a:pt x="18476" y="190077"/>
                    <a:pt x="15875" y="180975"/>
                  </a:cubicBezTo>
                  <a:cubicBezTo>
                    <a:pt x="7311" y="151000"/>
                    <a:pt x="12560" y="165832"/>
                    <a:pt x="0" y="136525"/>
                  </a:cubicBezTo>
                  <a:cubicBezTo>
                    <a:pt x="3175" y="112183"/>
                    <a:pt x="4382" y="87503"/>
                    <a:pt x="9525" y="63500"/>
                  </a:cubicBezTo>
                  <a:cubicBezTo>
                    <a:pt x="10818" y="57466"/>
                    <a:pt x="15511" y="52681"/>
                    <a:pt x="19050" y="47625"/>
                  </a:cubicBezTo>
                  <a:cubicBezTo>
                    <a:pt x="30599" y="31127"/>
                    <a:pt x="28102" y="34182"/>
                    <a:pt x="41275" y="25400"/>
                  </a:cubicBezTo>
                  <a:cubicBezTo>
                    <a:pt x="43392" y="22225"/>
                    <a:pt x="44927" y="18573"/>
                    <a:pt x="47625" y="15875"/>
                  </a:cubicBezTo>
                  <a:cubicBezTo>
                    <a:pt x="55868" y="7632"/>
                    <a:pt x="62965" y="5030"/>
                    <a:pt x="730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31480E-43A5-3334-CADF-7E6ED8C2B6B1}"/>
                </a:ext>
              </a:extLst>
            </p:cNvPr>
            <p:cNvSpPr/>
            <p:nvPr/>
          </p:nvSpPr>
          <p:spPr>
            <a:xfrm>
              <a:off x="8016875" y="2270125"/>
              <a:ext cx="365125" cy="165100"/>
            </a:xfrm>
            <a:custGeom>
              <a:avLst/>
              <a:gdLst>
                <a:gd name="connsiteX0" fmla="*/ 0 w 365125"/>
                <a:gd name="connsiteY0" fmla="*/ 165100 h 165100"/>
                <a:gd name="connsiteX1" fmla="*/ 22225 w 365125"/>
                <a:gd name="connsiteY1" fmla="*/ 111125 h 165100"/>
                <a:gd name="connsiteX2" fmla="*/ 60325 w 365125"/>
                <a:gd name="connsiteY2" fmla="*/ 95250 h 165100"/>
                <a:gd name="connsiteX3" fmla="*/ 82550 w 365125"/>
                <a:gd name="connsiteY3" fmla="*/ 88900 h 165100"/>
                <a:gd name="connsiteX4" fmla="*/ 136525 w 365125"/>
                <a:gd name="connsiteY4" fmla="*/ 82550 h 165100"/>
                <a:gd name="connsiteX5" fmla="*/ 238125 w 365125"/>
                <a:gd name="connsiteY5" fmla="*/ 73025 h 165100"/>
                <a:gd name="connsiteX6" fmla="*/ 288925 w 365125"/>
                <a:gd name="connsiteY6" fmla="*/ 50800 h 165100"/>
                <a:gd name="connsiteX7" fmla="*/ 301625 w 365125"/>
                <a:gd name="connsiteY7" fmla="*/ 41275 h 165100"/>
                <a:gd name="connsiteX8" fmla="*/ 346075 w 365125"/>
                <a:gd name="connsiteY8" fmla="*/ 12700 h 165100"/>
                <a:gd name="connsiteX9" fmla="*/ 365125 w 365125"/>
                <a:gd name="connsiteY9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165100">
                  <a:moveTo>
                    <a:pt x="0" y="165100"/>
                  </a:moveTo>
                  <a:cubicBezTo>
                    <a:pt x="1534" y="160497"/>
                    <a:pt x="11859" y="120339"/>
                    <a:pt x="22225" y="111125"/>
                  </a:cubicBezTo>
                  <a:cubicBezTo>
                    <a:pt x="29303" y="104834"/>
                    <a:pt x="51472" y="97974"/>
                    <a:pt x="60325" y="95250"/>
                  </a:cubicBezTo>
                  <a:cubicBezTo>
                    <a:pt x="67689" y="92984"/>
                    <a:pt x="74995" y="90411"/>
                    <a:pt x="82550" y="88900"/>
                  </a:cubicBezTo>
                  <a:cubicBezTo>
                    <a:pt x="87537" y="87903"/>
                    <a:pt x="133078" y="82886"/>
                    <a:pt x="136525" y="82550"/>
                  </a:cubicBezTo>
                  <a:lnTo>
                    <a:pt x="238125" y="73025"/>
                  </a:lnTo>
                  <a:cubicBezTo>
                    <a:pt x="259593" y="64975"/>
                    <a:pt x="268832" y="62521"/>
                    <a:pt x="288925" y="50800"/>
                  </a:cubicBezTo>
                  <a:cubicBezTo>
                    <a:pt x="293496" y="48134"/>
                    <a:pt x="297222" y="44210"/>
                    <a:pt x="301625" y="41275"/>
                  </a:cubicBezTo>
                  <a:cubicBezTo>
                    <a:pt x="316281" y="31504"/>
                    <a:pt x="331182" y="22106"/>
                    <a:pt x="346075" y="12700"/>
                  </a:cubicBezTo>
                  <a:cubicBezTo>
                    <a:pt x="364704" y="934"/>
                    <a:pt x="357230" y="7895"/>
                    <a:pt x="365125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FBC6EFB-28C7-152A-EA06-0ADE56A49C64}"/>
                </a:ext>
              </a:extLst>
            </p:cNvPr>
            <p:cNvSpPr/>
            <p:nvPr/>
          </p:nvSpPr>
          <p:spPr>
            <a:xfrm>
              <a:off x="7248525" y="2222500"/>
              <a:ext cx="234950" cy="228600"/>
            </a:xfrm>
            <a:custGeom>
              <a:avLst/>
              <a:gdLst>
                <a:gd name="connsiteX0" fmla="*/ 234950 w 234950"/>
                <a:gd name="connsiteY0" fmla="*/ 228600 h 228600"/>
                <a:gd name="connsiteX1" fmla="*/ 219075 w 234950"/>
                <a:gd name="connsiteY1" fmla="*/ 215900 h 228600"/>
                <a:gd name="connsiteX2" fmla="*/ 187325 w 234950"/>
                <a:gd name="connsiteY2" fmla="*/ 203200 h 228600"/>
                <a:gd name="connsiteX3" fmla="*/ 174625 w 234950"/>
                <a:gd name="connsiteY3" fmla="*/ 196850 h 228600"/>
                <a:gd name="connsiteX4" fmla="*/ 139700 w 234950"/>
                <a:gd name="connsiteY4" fmla="*/ 180975 h 228600"/>
                <a:gd name="connsiteX5" fmla="*/ 111125 w 234950"/>
                <a:gd name="connsiteY5" fmla="*/ 165100 h 228600"/>
                <a:gd name="connsiteX6" fmla="*/ 69850 w 234950"/>
                <a:gd name="connsiteY6" fmla="*/ 130175 h 228600"/>
                <a:gd name="connsiteX7" fmla="*/ 60325 w 234950"/>
                <a:gd name="connsiteY7" fmla="*/ 114300 h 228600"/>
                <a:gd name="connsiteX8" fmla="*/ 50800 w 234950"/>
                <a:gd name="connsiteY8" fmla="*/ 57150 h 228600"/>
                <a:gd name="connsiteX9" fmla="*/ 44450 w 234950"/>
                <a:gd name="connsiteY9" fmla="*/ 41275 h 228600"/>
                <a:gd name="connsiteX10" fmla="*/ 34925 w 234950"/>
                <a:gd name="connsiteY10" fmla="*/ 19050 h 228600"/>
                <a:gd name="connsiteX11" fmla="*/ 12700 w 234950"/>
                <a:gd name="connsiteY11" fmla="*/ 6350 h 228600"/>
                <a:gd name="connsiteX12" fmla="*/ 0 w 234950"/>
                <a:gd name="connsiteY1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950" h="228600">
                  <a:moveTo>
                    <a:pt x="234950" y="228600"/>
                  </a:moveTo>
                  <a:cubicBezTo>
                    <a:pt x="229658" y="224367"/>
                    <a:pt x="225054" y="219089"/>
                    <a:pt x="219075" y="215900"/>
                  </a:cubicBezTo>
                  <a:cubicBezTo>
                    <a:pt x="209017" y="210536"/>
                    <a:pt x="197802" y="207690"/>
                    <a:pt x="187325" y="203200"/>
                  </a:cubicBezTo>
                  <a:cubicBezTo>
                    <a:pt x="182975" y="201336"/>
                    <a:pt x="178950" y="198772"/>
                    <a:pt x="174625" y="196850"/>
                  </a:cubicBezTo>
                  <a:cubicBezTo>
                    <a:pt x="148194" y="185103"/>
                    <a:pt x="168785" y="196487"/>
                    <a:pt x="139700" y="180975"/>
                  </a:cubicBezTo>
                  <a:cubicBezTo>
                    <a:pt x="130086" y="175847"/>
                    <a:pt x="119937" y="171509"/>
                    <a:pt x="111125" y="165100"/>
                  </a:cubicBezTo>
                  <a:cubicBezTo>
                    <a:pt x="96549" y="154500"/>
                    <a:pt x="69850" y="130175"/>
                    <a:pt x="69850" y="130175"/>
                  </a:cubicBezTo>
                  <a:cubicBezTo>
                    <a:pt x="66675" y="124883"/>
                    <a:pt x="62276" y="120154"/>
                    <a:pt x="60325" y="114300"/>
                  </a:cubicBezTo>
                  <a:cubicBezTo>
                    <a:pt x="48636" y="79232"/>
                    <a:pt x="58212" y="89268"/>
                    <a:pt x="50800" y="57150"/>
                  </a:cubicBezTo>
                  <a:cubicBezTo>
                    <a:pt x="49518" y="51597"/>
                    <a:pt x="46451" y="46611"/>
                    <a:pt x="44450" y="41275"/>
                  </a:cubicBezTo>
                  <a:cubicBezTo>
                    <a:pt x="42370" y="35729"/>
                    <a:pt x="39106" y="22767"/>
                    <a:pt x="34925" y="19050"/>
                  </a:cubicBezTo>
                  <a:cubicBezTo>
                    <a:pt x="28548" y="13381"/>
                    <a:pt x="20332" y="10166"/>
                    <a:pt x="12700" y="6350"/>
                  </a:cubicBezTo>
                  <a:cubicBezTo>
                    <a:pt x="-1893" y="-947"/>
                    <a:pt x="7173" y="7173"/>
                    <a:pt x="0" y="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62C8501-4DCC-DB88-4E2A-48186AFF5343}"/>
              </a:ext>
            </a:extLst>
          </p:cNvPr>
          <p:cNvSpPr/>
          <p:nvPr/>
        </p:nvSpPr>
        <p:spPr>
          <a:xfrm>
            <a:off x="6237405" y="2197723"/>
            <a:ext cx="1393467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693FD7-791C-D332-678F-7D590C9DE9F0}"/>
              </a:ext>
            </a:extLst>
          </p:cNvPr>
          <p:cNvSpPr/>
          <p:nvPr/>
        </p:nvSpPr>
        <p:spPr>
          <a:xfrm>
            <a:off x="7720465" y="2196200"/>
            <a:ext cx="2783447" cy="20054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AA949A-3C18-60C5-C37C-96255F73D894}"/>
              </a:ext>
            </a:extLst>
          </p:cNvPr>
          <p:cNvSpPr txBox="1"/>
          <p:nvPr/>
        </p:nvSpPr>
        <p:spPr>
          <a:xfrm>
            <a:off x="6241764" y="17687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3C928F-70AC-E0FD-F61D-7723DC654E12}"/>
              </a:ext>
            </a:extLst>
          </p:cNvPr>
          <p:cNvSpPr txBox="1"/>
          <p:nvPr/>
        </p:nvSpPr>
        <p:spPr>
          <a:xfrm>
            <a:off x="10669003" y="1769839"/>
            <a:ext cx="142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NOT BALD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3CD2EA-60CE-09FD-3E4E-09114F7D2B0D}"/>
              </a:ext>
            </a:extLst>
          </p:cNvPr>
          <p:cNvSpPr/>
          <p:nvPr/>
        </p:nvSpPr>
        <p:spPr>
          <a:xfrm>
            <a:off x="10595402" y="2199246"/>
            <a:ext cx="13934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599B2C-A7C4-9604-0110-18F2AD22F9BF}"/>
              </a:ext>
            </a:extLst>
          </p:cNvPr>
          <p:cNvSpPr/>
          <p:nvPr/>
        </p:nvSpPr>
        <p:spPr>
          <a:xfrm>
            <a:off x="6234021" y="2196701"/>
            <a:ext cx="4265493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91F4D1-0CD1-D5B2-C793-79A06E358A80}"/>
              </a:ext>
            </a:extLst>
          </p:cNvPr>
          <p:cNvSpPr/>
          <p:nvPr/>
        </p:nvSpPr>
        <p:spPr>
          <a:xfrm>
            <a:off x="7712935" y="2196200"/>
            <a:ext cx="4275934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652D03-46C2-5496-8E88-8585EAB906BF}"/>
              </a:ext>
            </a:extLst>
          </p:cNvPr>
          <p:cNvSpPr/>
          <p:nvPr/>
        </p:nvSpPr>
        <p:spPr>
          <a:xfrm>
            <a:off x="6243827" y="2197723"/>
            <a:ext cx="2876825" cy="20054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53C1A2-963D-D321-B842-9A1A2610C06F}"/>
              </a:ext>
            </a:extLst>
          </p:cNvPr>
          <p:cNvSpPr/>
          <p:nvPr/>
        </p:nvSpPr>
        <p:spPr>
          <a:xfrm>
            <a:off x="9210245" y="2197723"/>
            <a:ext cx="2789167" cy="2005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Non-Classical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863119"/>
                <a:ext cx="10444898" cy="41447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Important Observation 1: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an interpretation,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that interpretation too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Important Observation 2: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⊭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 Math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have already seen that relative to some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some borderline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gets classified as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𝐵𝑛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classical logic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obeys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conditional proof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we want to preserve 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classical logic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we could try going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local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again, since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⊭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we have already seen that there is good reason to think that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should work with 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validity</a:t>
                </a:r>
                <a:endParaRPr lang="en-GB" sz="20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863119"/>
                <a:ext cx="10444898" cy="4144724"/>
              </a:xfrm>
              <a:prstGeom prst="rect">
                <a:avLst/>
              </a:prstGeom>
              <a:blipFill>
                <a:blip r:embed="rId2"/>
                <a:stretch>
                  <a:fillRect l="-525" t="-441" b="-2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1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B807-E536-22F2-457E-9A3DD1A3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905" r="3202" b="23559"/>
          <a:stretch/>
        </p:blipFill>
        <p:spPr>
          <a:xfrm>
            <a:off x="6096001" y="1"/>
            <a:ext cx="609600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911D91-FF50-730F-3ECF-47238539F1A1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351935" y="284693"/>
            <a:ext cx="539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351935" y="1955520"/>
            <a:ext cx="5392132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Recap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basic idea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Supertruth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Sorites Paradox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Validity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Introducing ‘definitely’</a:t>
            </a:r>
          </a:p>
          <a:p>
            <a:pPr marL="536575" indent="-536575">
              <a:spcAft>
                <a:spcPts val="1500"/>
              </a:spcAft>
              <a:buFont typeface="+mj-lt"/>
              <a:buAutoNum type="arabicPeriod"/>
            </a:pPr>
            <a:r>
              <a:rPr lang="en-GB" sz="2500" b="1" dirty="0"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</a:p>
        </p:txBody>
      </p:sp>
    </p:spTree>
    <p:extLst>
      <p:ext uri="{BB962C8B-B14F-4D97-AF65-F5344CB8AC3E}">
        <p14:creationId xmlns:p14="http://schemas.microsoft.com/office/powerpoint/2010/main" val="913655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2363258"/>
            <a:ext cx="10444898" cy="31444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Admissible </a:t>
            </a:r>
            <a:r>
              <a:rPr lang="en-GB" sz="2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precisifications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must count every </a:t>
            </a:r>
            <a:r>
              <a:rPr lang="en-GB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bald person as bald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But who is </a:t>
            </a:r>
            <a:r>
              <a:rPr lang="en-GB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bald?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There is no sharp cut-off between being </a:t>
            </a:r>
            <a:r>
              <a:rPr lang="en-GB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bald and being not </a:t>
            </a:r>
            <a:r>
              <a:rPr lang="en-GB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bald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The predicate ‘</a:t>
            </a:r>
            <a:r>
              <a:rPr lang="en-GB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bald’ is just as vague as ‘bald’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We can run a sorites paradox for ‘</a:t>
            </a:r>
            <a:r>
              <a:rPr lang="en-GB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bald’: one hair never makes the difference between being </a:t>
            </a:r>
            <a:r>
              <a:rPr lang="en-GB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bald and not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This is a return of the problem of </a:t>
            </a:r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 vagueness</a:t>
            </a:r>
            <a:endParaRPr lang="en-GB" sz="2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‘Admissible’ is Vague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683588"/>
                <a:ext cx="10444898" cy="45037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It is vague whether a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is a problem if you wanted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to be a non-vague semantics for vague languages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if we take vagueness seriously at all, we would probably expect that the semantics for vague languages would have to be vague too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Supervaluationism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can still solve the sorites paradoxes, even if it is vague whether a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endParaRPr lang="en-GB" sz="20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1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On every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‘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’, there are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‘bald’ which draw the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cut-off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 different places</a:t>
                </a:r>
              </a:p>
              <a:p>
                <a:pPr marL="914400" lvl="1" indent="-457200">
                  <a:spcAft>
                    <a:spcPts val="2000"/>
                  </a:spcAft>
                  <a:buFontTx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So on every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‘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’, some instance of 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∧¬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is neither </a:t>
                </a:r>
                <a:r>
                  <a:rPr lang="en-GB" sz="2000" b="1" dirty="0" err="1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supertrue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nor </a:t>
                </a:r>
                <a:r>
                  <a:rPr lang="en-GB" sz="2000" b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superfalse</a:t>
                </a:r>
                <a:endParaRPr lang="en-GB" sz="20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683588"/>
                <a:ext cx="10444898" cy="4503797"/>
              </a:xfrm>
              <a:prstGeom prst="rect">
                <a:avLst/>
              </a:prstGeom>
              <a:blipFill>
                <a:blip r:embed="rId2"/>
                <a:stretch>
                  <a:fillRect l="-525" t="-271" r="-1050" b="-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2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Higher-Order Vagueness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3551" y="1200271"/>
                <a:ext cx="10444898" cy="314445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‘definitely bald’ is vague, then there should be some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𝐷𝐷𝐵𝑛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𝐷𝐵𝑛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on the </a:t>
                </a:r>
                <a:r>
                  <a:rPr lang="en-GB" sz="2000" b="1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supervaluationist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semantics for the ‘definitely’ operator we gave earlier,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endParaRPr lang="en-GB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Imagine that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are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or not </a:t>
                </a:r>
                <a:r>
                  <a:rPr lang="en-GB" sz="20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relative to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other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precisifications</a:t>
                </a:r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Example: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admissible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draws the cut-off for ‘baldness’ within 10 hairs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can now tweak the semantics for ‘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1200271"/>
                <a:ext cx="10444898" cy="3144451"/>
              </a:xfrm>
              <a:prstGeom prst="rect">
                <a:avLst/>
              </a:prstGeom>
              <a:blipFill>
                <a:blip r:embed="rId2"/>
                <a:stretch>
                  <a:fillRect l="-525" t="-1163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00466D-D357-21D8-F2A2-DEE640D74AB9}"/>
                  </a:ext>
                </a:extLst>
              </p:cNvPr>
              <p:cNvSpPr txBox="1"/>
              <p:nvPr/>
            </p:nvSpPr>
            <p:spPr>
              <a:xfrm>
                <a:off x="873551" y="4347201"/>
                <a:ext cx="6335223" cy="23237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true relative to a given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true relative to every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admissible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relative to the first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this tweaked semantics,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⊭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Cambria" panose="02040503050406030204" pitchFamily="18" charset="0"/>
                  <a:buChar char="–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Williamson (1999), ‘On the structure of higher-order vagueness’, 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Mind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108, pp.127-43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00466D-D357-21D8-F2A2-DEE640D7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1" y="4347201"/>
                <a:ext cx="6335223" cy="2323713"/>
              </a:xfrm>
              <a:prstGeom prst="rect">
                <a:avLst/>
              </a:prstGeom>
              <a:blipFill>
                <a:blip r:embed="rId3"/>
                <a:stretch>
                  <a:fillRect l="-865" t="-1312" b="-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51E350A-6374-45AE-3AAD-EF6E23E96624}"/>
              </a:ext>
            </a:extLst>
          </p:cNvPr>
          <p:cNvGrpSpPr/>
          <p:nvPr/>
        </p:nvGrpSpPr>
        <p:grpSpPr>
          <a:xfrm>
            <a:off x="7348888" y="3705726"/>
            <a:ext cx="4427621" cy="2770262"/>
            <a:chOff x="7348888" y="3705726"/>
            <a:chExt cx="4427621" cy="277026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95F0F8-1AD6-8D4D-2B36-141928653EB8}"/>
                </a:ext>
              </a:extLst>
            </p:cNvPr>
            <p:cNvGrpSpPr/>
            <p:nvPr/>
          </p:nvGrpSpPr>
          <p:grpSpPr>
            <a:xfrm>
              <a:off x="7348888" y="3705726"/>
              <a:ext cx="4427621" cy="2770262"/>
              <a:chOff x="6790622" y="3705726"/>
              <a:chExt cx="4427621" cy="2770262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FD9BBC3-0F80-7EDE-4DEF-F07490199C49}"/>
                  </a:ext>
                </a:extLst>
              </p:cNvPr>
              <p:cNvSpPr/>
              <p:nvPr/>
            </p:nvSpPr>
            <p:spPr>
              <a:xfrm>
                <a:off x="6790622" y="3705726"/>
                <a:ext cx="4427621" cy="277026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3BC983F-9C20-ADBD-F2B9-DA25E9FBB7DE}"/>
                  </a:ext>
                </a:extLst>
              </p:cNvPr>
              <p:cNvSpPr/>
              <p:nvPr/>
            </p:nvSpPr>
            <p:spPr>
              <a:xfrm>
                <a:off x="8633861" y="3976627"/>
                <a:ext cx="741146" cy="74114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7C3728A-CF94-F3F5-7FA2-8B10EA52FE91}"/>
                  </a:ext>
                </a:extLst>
              </p:cNvPr>
              <p:cNvSpPr/>
              <p:nvPr/>
            </p:nvSpPr>
            <p:spPr>
              <a:xfrm>
                <a:off x="9854664" y="5411594"/>
                <a:ext cx="741146" cy="74114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910DD59-1AD9-6745-F711-731D454964DF}"/>
                  </a:ext>
                </a:extLst>
              </p:cNvPr>
              <p:cNvSpPr/>
              <p:nvPr/>
            </p:nvSpPr>
            <p:spPr>
              <a:xfrm>
                <a:off x="7420276" y="5411594"/>
                <a:ext cx="741146" cy="74114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Connector: Curved 21">
                <a:extLst>
                  <a:ext uri="{FF2B5EF4-FFF2-40B4-BE49-F238E27FC236}">
                    <a16:creationId xmlns:a16="http://schemas.microsoft.com/office/drawing/2014/main" id="{E4402210-AEFA-9B94-AD71-60D95FDD38F6}"/>
                  </a:ext>
                </a:extLst>
              </p:cNvPr>
              <p:cNvCxnSpPr>
                <a:stCxn id="8" idx="4"/>
                <a:endCxn id="8" idx="2"/>
              </p:cNvCxnSpPr>
              <p:nvPr/>
            </p:nvCxnSpPr>
            <p:spPr>
              <a:xfrm rot="5400000" flipH="1">
                <a:off x="8633861" y="4347201"/>
                <a:ext cx="370573" cy="370573"/>
              </a:xfrm>
              <a:prstGeom prst="curvedConnector4">
                <a:avLst>
                  <a:gd name="adj1" fmla="val -61688"/>
                  <a:gd name="adj2" fmla="val 161688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952B9840-3105-C046-B074-CAD0D7781EB8}"/>
                  </a:ext>
                </a:extLst>
              </p:cNvPr>
              <p:cNvCxnSpPr>
                <a:stCxn id="10" idx="0"/>
                <a:endCxn id="10" idx="2"/>
              </p:cNvCxnSpPr>
              <p:nvPr/>
            </p:nvCxnSpPr>
            <p:spPr>
              <a:xfrm rot="16200000" flipH="1" flipV="1">
                <a:off x="7420276" y="5411593"/>
                <a:ext cx="370573" cy="370573"/>
              </a:xfrm>
              <a:prstGeom prst="curvedConnector4">
                <a:avLst>
                  <a:gd name="adj1" fmla="val -61688"/>
                  <a:gd name="adj2" fmla="val 161688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or: Curved 25">
                <a:extLst>
                  <a:ext uri="{FF2B5EF4-FFF2-40B4-BE49-F238E27FC236}">
                    <a16:creationId xmlns:a16="http://schemas.microsoft.com/office/drawing/2014/main" id="{AFDEA83D-2632-0D7C-C4AC-E0BBE64782F0}"/>
                  </a:ext>
                </a:extLst>
              </p:cNvPr>
              <p:cNvCxnSpPr>
                <a:stCxn id="9" idx="4"/>
                <a:endCxn id="9" idx="6"/>
              </p:cNvCxnSpPr>
              <p:nvPr/>
            </p:nvCxnSpPr>
            <p:spPr>
              <a:xfrm rot="5400000" flipH="1" flipV="1">
                <a:off x="10225236" y="5782167"/>
                <a:ext cx="370573" cy="370573"/>
              </a:xfrm>
              <a:prstGeom prst="curvedConnector4">
                <a:avLst>
                  <a:gd name="adj1" fmla="val -61688"/>
                  <a:gd name="adj2" fmla="val 161688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0C1BDD4-2662-577C-3236-24D6E2C2D6DC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614" y="4148214"/>
                    <a:ext cx="47163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GB" sz="20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0C1BDD4-2662-577C-3236-24D6E2C2D6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614" y="4148214"/>
                    <a:ext cx="47163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6607DB7-674E-E9CA-D0B3-97346A3A3A11}"/>
                      </a:ext>
                    </a:extLst>
                  </p:cNvPr>
                  <p:cNvSpPr txBox="1"/>
                  <p:nvPr/>
                </p:nvSpPr>
                <p:spPr>
                  <a:xfrm>
                    <a:off x="9994778" y="5582111"/>
                    <a:ext cx="47163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GB" sz="20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6607DB7-674E-E9CA-D0B3-97346A3A3A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4778" y="5582111"/>
                    <a:ext cx="471639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5DCB079-86E9-27A8-8B30-CD930A440A9E}"/>
                      </a:ext>
                    </a:extLst>
                  </p:cNvPr>
                  <p:cNvSpPr txBox="1"/>
                  <p:nvPr/>
                </p:nvSpPr>
                <p:spPr>
                  <a:xfrm>
                    <a:off x="7501544" y="5570116"/>
                    <a:ext cx="4823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¬</m:t>
                          </m:r>
                          <m:r>
                            <a:rPr lang="en-GB" sz="20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GB" sz="20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5DCB079-86E9-27A8-8B30-CD930A440A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1544" y="5570116"/>
                    <a:ext cx="482360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139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724A9D-7383-2495-B372-411A51778B67}"/>
                </a:ext>
              </a:extLst>
            </p:cNvPr>
            <p:cNvCxnSpPr/>
            <p:nvPr/>
          </p:nvCxnSpPr>
          <p:spPr>
            <a:xfrm flipH="1" flipV="1">
              <a:off x="9824735" y="4609235"/>
              <a:ext cx="696733" cy="91089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44B6FE5-42A8-6B1C-6449-424CFE535243}"/>
                </a:ext>
              </a:extLst>
            </p:cNvPr>
            <p:cNvCxnSpPr/>
            <p:nvPr/>
          </p:nvCxnSpPr>
          <p:spPr>
            <a:xfrm>
              <a:off x="8719688" y="5782167"/>
              <a:ext cx="169324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5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144FF9AB-9497-0ACB-81BA-41056523BA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per-Definite">
            <a:hlinkClick r:id="" action="ppaction://media"/>
            <a:extLst>
              <a:ext uri="{FF2B5EF4-FFF2-40B4-BE49-F238E27FC236}">
                <a16:creationId xmlns:a16="http://schemas.microsoft.com/office/drawing/2014/main" id="{5D13A09A-73FB-D84E-5DB0-B4E16BF5F4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35491" y="2887289"/>
            <a:ext cx="7956884" cy="44757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Super-Definite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/>
              <p:nvPr/>
            </p:nvSpPr>
            <p:spPr>
              <a:xfrm>
                <a:off x="876694" y="2183645"/>
                <a:ext cx="10444898" cy="28366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Suppose we introduced a new ‘</a:t>
                </a:r>
                <a:r>
                  <a:rPr lang="en-GB" sz="2000" i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super-definitely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’ operator: </a:t>
                </a:r>
                <a:endParaRPr lang="en-GB" sz="2000" b="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true relative to a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iff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𝐷𝐷𝐷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𝐷𝐷𝐷𝐷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are all true relative to that </a:t>
                </a:r>
                <a:r>
                  <a:rPr lang="en-GB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precisification</a:t>
                </a:r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Even on the tweaked semantics,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𝐺</m:t>
                        </m:r>
                      </m:sub>
                    </m:sSub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 one is </a:t>
                </a:r>
                <a:r>
                  <a:rPr lang="en-GB" sz="2000">
                    <a:latin typeface="Cambria" panose="02040503050406030204" pitchFamily="18" charset="0"/>
                    <a:ea typeface="Cambria" panose="02040503050406030204" pitchFamily="18" charset="0"/>
                  </a:rPr>
                  <a:t>sure how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 respond to </a:t>
                </a:r>
                <a:r>
                  <a:rPr lang="en-GB" sz="2000" i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super-definiteness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See the Bonus Reading!!!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C10DD6-DBBA-57CE-B190-2532693A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4" y="2183645"/>
                <a:ext cx="10444898" cy="2836674"/>
              </a:xfrm>
              <a:prstGeom prst="rect">
                <a:avLst/>
              </a:prstGeom>
              <a:blipFill>
                <a:blip r:embed="rId5"/>
                <a:stretch>
                  <a:fillRect l="-525" t="-644" r="-58" b="-30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5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For the Next Seminar and Lecture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2799270"/>
            <a:ext cx="10444898" cy="22724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Seminar Reading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Keefe (2008), ‘Vagueness: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supervaluationism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’.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Philosophy Compass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3, pp.315-24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Williamson (1994),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Vagueness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(Routledge), ch.5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Lecture Reading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Sainsbury (2009). </a:t>
            </a: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Paradoxes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(CUP), ch.3 (Section 3.4)</a:t>
            </a:r>
          </a:p>
        </p:txBody>
      </p:sp>
    </p:spTree>
    <p:extLst>
      <p:ext uri="{BB962C8B-B14F-4D97-AF65-F5344CB8AC3E}">
        <p14:creationId xmlns:p14="http://schemas.microsoft.com/office/powerpoint/2010/main" val="55994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5">
            <a:hlinkClick r:id="" action="ppaction://media"/>
            <a:extLst>
              <a:ext uri="{FF2B5EF4-FFF2-40B4-BE49-F238E27FC236}">
                <a16:creationId xmlns:a16="http://schemas.microsoft.com/office/drawing/2014/main" id="{3BEACCFF-3A67-5BFF-ED85-1335B3D037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A Paradox about Vagueness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0DD6-DBBA-57CE-B190-2532693AD757}"/>
              </a:ext>
            </a:extLst>
          </p:cNvPr>
          <p:cNvSpPr txBox="1"/>
          <p:nvPr/>
        </p:nvSpPr>
        <p:spPr>
          <a:xfrm>
            <a:off x="873551" y="1337335"/>
            <a:ext cx="10444898" cy="5196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Sorites paradoxes come up whenever we use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vague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concepts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Intuitively: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 vague concept admits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borderline cases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There are some things that the vague concept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applies to</a:t>
            </a:r>
          </a:p>
          <a:p>
            <a:pPr marL="914400" lvl="1" indent="-457200">
              <a:spcAft>
                <a:spcPts val="1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There are some things that the vague concept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doesn’t apply to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But there are also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borderline cases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that the concept neither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applies to nor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doesn’t apply to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Baby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is a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vague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concept</a:t>
            </a: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newborn is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 baby; a 37 year old is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not a baby; but a 12 month old is neither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 baby nor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not a baby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Bald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is a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vague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concept</a:t>
            </a:r>
            <a:endParaRPr lang="en-GB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spcAft>
                <a:spcPts val="2000"/>
              </a:spcAft>
              <a:buFont typeface="Cambria" panose="02040503050406030204" pitchFamily="18" charset="0"/>
              <a:buChar char="–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Someone with no hair is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bald; someone with 150,000 hairs is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not bald; someone with 20,000 hairs is neither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bald nor 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definitely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not bald</a:t>
            </a:r>
          </a:p>
        </p:txBody>
      </p:sp>
    </p:spTree>
    <p:extLst>
      <p:ext uri="{BB962C8B-B14F-4D97-AF65-F5344CB8AC3E}">
        <p14:creationId xmlns:p14="http://schemas.microsoft.com/office/powerpoint/2010/main" val="17387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6322-19BA-C414-E9C6-C464F6DCD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619EB-2677-3772-A3CA-0283B71D7801}"/>
              </a:ext>
            </a:extLst>
          </p:cNvPr>
          <p:cNvSpPr txBox="1"/>
          <p:nvPr/>
        </p:nvSpPr>
        <p:spPr>
          <a:xfrm>
            <a:off x="876693" y="382012"/>
            <a:ext cx="10444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mbria" panose="02040503050406030204" pitchFamily="18" charset="0"/>
                <a:ea typeface="Cambria" panose="02040503050406030204" pitchFamily="18" charset="0"/>
              </a:rPr>
              <a:t>Paradoxes of Tolerance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6F424-50B1-2987-4367-792DC779D8D4}"/>
              </a:ext>
            </a:extLst>
          </p:cNvPr>
          <p:cNvSpPr txBox="1"/>
          <p:nvPr/>
        </p:nvSpPr>
        <p:spPr>
          <a:xfrm>
            <a:off x="873551" y="2235011"/>
            <a:ext cx="10444898" cy="340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Sorites paradoxes are often formulated as paradoxes of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Tolerance</a:t>
            </a:r>
          </a:p>
          <a:p>
            <a:pPr marL="1357313" lvl="2" indent="-442913">
              <a:spcAft>
                <a:spcPts val="1000"/>
              </a:spcAft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1.	A person with no hair is bald</a:t>
            </a:r>
            <a:endParaRPr lang="en-GB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57313" lvl="2" indent="-442913">
              <a:spcAft>
                <a:spcPts val="1000"/>
              </a:spcAft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2.	One hair never makes the difference between being bald and not (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Tolerance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1357313" lvl="2" indent="-442913">
              <a:spcAft>
                <a:spcPts val="2000"/>
              </a:spcAft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3.	So even someone with 150,000 hairs is bald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It might be tempting to say that these paradoxes just show us that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Tolerance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is false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Maybe it’s just hasty overgeneralisations?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But there is another way of presenting the sorites paradoxes…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B72DE6-19DC-8241-EF52-2B0C74414007}"/>
                  </a:ext>
                </a:extLst>
              </p:cNvPr>
              <p:cNvSpPr txBox="1"/>
              <p:nvPr/>
            </p:nvSpPr>
            <p:spPr>
              <a:xfrm>
                <a:off x="1329181" y="2680269"/>
                <a:ext cx="10444898" cy="13117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900113" lvl="1" indent="-442913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00113" lvl="1" indent="-442913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∀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endParaRPr lang="en-GB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00113" lvl="1" indent="-442913">
                  <a:spcAft>
                    <a:spcPts val="1000"/>
                  </a:spcAft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150,000</m:t>
                        </m:r>
                      </m:e>
                    </m:d>
                  </m:oMath>
                </a14:m>
                <a:endParaRPr lang="en-GB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B72DE6-19DC-8241-EF52-2B0C74414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81" y="2680269"/>
                <a:ext cx="10444898" cy="1311769"/>
              </a:xfrm>
              <a:prstGeom prst="rect">
                <a:avLst/>
              </a:prstGeom>
              <a:blipFill>
                <a:blip r:embed="rId2"/>
                <a:stretch>
                  <a:fillRect t="-2326" b="-7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6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5108</Words>
  <Application>Microsoft Office PowerPoint</Application>
  <PresentationFormat>Widescreen</PresentationFormat>
  <Paragraphs>473</Paragraphs>
  <Slides>61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Rounded MT Bold</vt:lpstr>
      <vt:lpstr>Calibri</vt:lpstr>
      <vt:lpstr>Calibri Light</vt:lpstr>
      <vt:lpstr>Cambria</vt:lpstr>
      <vt:lpstr>Cambria Math</vt:lpstr>
      <vt:lpstr>Haettenschweiler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 Trueman</cp:lastModifiedBy>
  <cp:revision>1</cp:revision>
  <dcterms:created xsi:type="dcterms:W3CDTF">2023-09-26T09:25:28Z</dcterms:created>
  <dcterms:modified xsi:type="dcterms:W3CDTF">2023-10-18T08:23:46Z</dcterms:modified>
</cp:coreProperties>
</file>