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3" r:id="rId5"/>
    <p:sldId id="274" r:id="rId6"/>
    <p:sldId id="285" r:id="rId7"/>
    <p:sldId id="259" r:id="rId8"/>
    <p:sldId id="275" r:id="rId9"/>
    <p:sldId id="277" r:id="rId10"/>
    <p:sldId id="276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317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18" r:id="rId30"/>
    <p:sldId id="297" r:id="rId31"/>
    <p:sldId id="298" r:id="rId32"/>
    <p:sldId id="299" r:id="rId33"/>
    <p:sldId id="300" r:id="rId34"/>
    <p:sldId id="301" r:id="rId35"/>
    <p:sldId id="303" r:id="rId36"/>
    <p:sldId id="302" r:id="rId37"/>
    <p:sldId id="304" r:id="rId38"/>
    <p:sldId id="305" r:id="rId39"/>
    <p:sldId id="306" r:id="rId40"/>
    <p:sldId id="307" r:id="rId41"/>
    <p:sldId id="330" r:id="rId42"/>
    <p:sldId id="331" r:id="rId43"/>
    <p:sldId id="332" r:id="rId44"/>
    <p:sldId id="313" r:id="rId45"/>
    <p:sldId id="311" r:id="rId46"/>
    <p:sldId id="312" r:id="rId47"/>
    <p:sldId id="314" r:id="rId48"/>
    <p:sldId id="315" r:id="rId49"/>
    <p:sldId id="316" r:id="rId50"/>
    <p:sldId id="319" r:id="rId51"/>
    <p:sldId id="320" r:id="rId52"/>
    <p:sldId id="321" r:id="rId53"/>
    <p:sldId id="322" r:id="rId54"/>
    <p:sldId id="264" r:id="rId55"/>
    <p:sldId id="323" r:id="rId56"/>
    <p:sldId id="325" r:id="rId57"/>
    <p:sldId id="326" r:id="rId58"/>
    <p:sldId id="327" r:id="rId59"/>
    <p:sldId id="324" r:id="rId60"/>
    <p:sldId id="328" r:id="rId61"/>
    <p:sldId id="32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DF7143F6-EA9D-4D68-A7B7-B4557879D80E}">
          <p14:sldIdLst>
            <p14:sldId id="257"/>
          </p14:sldIdLst>
        </p14:section>
        <p14:section name="Stepping Stones Paraphrases" id="{34206154-26DC-45AD-95DC-3C6175FF8FCC}">
          <p14:sldIdLst>
            <p14:sldId id="270"/>
            <p14:sldId id="271"/>
            <p14:sldId id="273"/>
            <p14:sldId id="274"/>
            <p14:sldId id="285"/>
            <p14:sldId id="259"/>
            <p14:sldId id="275"/>
            <p14:sldId id="277"/>
            <p14:sldId id="276"/>
            <p14:sldId id="278"/>
            <p14:sldId id="279"/>
            <p14:sldId id="281"/>
            <p14:sldId id="280"/>
            <p14:sldId id="282"/>
            <p14:sldId id="283"/>
            <p14:sldId id="284"/>
          </p14:sldIdLst>
        </p14:section>
        <p14:section name="Sentences of TFL" id="{F2EBC881-3C80-42C9-B8AD-D826772B26D0}">
          <p14:sldIdLst>
            <p14:sldId id="317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The Main Logical Operator" id="{E34F12B0-2697-4DEC-B893-78B3FA8DB3AC}">
          <p14:sldIdLst>
            <p14:sldId id="318"/>
            <p14:sldId id="297"/>
            <p14:sldId id="298"/>
            <p14:sldId id="299"/>
            <p14:sldId id="300"/>
            <p14:sldId id="301"/>
            <p14:sldId id="303"/>
            <p14:sldId id="302"/>
            <p14:sldId id="304"/>
            <p14:sldId id="305"/>
            <p14:sldId id="306"/>
            <p14:sldId id="307"/>
            <p14:sldId id="330"/>
            <p14:sldId id="331"/>
            <p14:sldId id="332"/>
            <p14:sldId id="313"/>
            <p14:sldId id="311"/>
            <p14:sldId id="312"/>
            <p14:sldId id="314"/>
            <p14:sldId id="315"/>
            <p14:sldId id="316"/>
          </p14:sldIdLst>
        </p14:section>
        <p14:section name="Use versus Mention" id="{E8918A04-A438-465D-B375-D9A91A258BE5}">
          <p14:sldIdLst>
            <p14:sldId id="319"/>
            <p14:sldId id="320"/>
            <p14:sldId id="321"/>
            <p14:sldId id="322"/>
            <p14:sldId id="264"/>
            <p14:sldId id="323"/>
            <p14:sldId id="325"/>
            <p14:sldId id="326"/>
            <p14:sldId id="327"/>
            <p14:sldId id="324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C8CB7-FD77-47C4-9D99-153FDF371B6E}" v="25" dt="2022-10-11T16:58:5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83B7E7BC-3E89-4F1C-A74D-BE70DFE987DD}"/>
    <pc:docChg chg="undo custSel addSld delSld modSld sldOrd addSection modSection">
      <pc:chgData name="Robert" userId="8e610f215beb07b7" providerId="LiveId" clId="{83B7E7BC-3E89-4F1C-A74D-BE70DFE987DD}" dt="2022-09-05T12:54:29.986" v="11713" actId="207"/>
      <pc:docMkLst>
        <pc:docMk/>
      </pc:docMkLst>
      <pc:sldChg chg="del">
        <pc:chgData name="Robert" userId="8e610f215beb07b7" providerId="LiveId" clId="{83B7E7BC-3E89-4F1C-A74D-BE70DFE987DD}" dt="2022-08-09T09:07:49.154" v="1" actId="47"/>
        <pc:sldMkLst>
          <pc:docMk/>
          <pc:sldMk cId="2172625057" sldId="256"/>
        </pc:sldMkLst>
      </pc:sldChg>
      <pc:sldChg chg="modSp add mod">
        <pc:chgData name="Robert" userId="8e610f215beb07b7" providerId="LiveId" clId="{83B7E7BC-3E89-4F1C-A74D-BE70DFE987DD}" dt="2022-08-09T09:09:00.001" v="78" actId="20577"/>
        <pc:sldMkLst>
          <pc:docMk/>
          <pc:sldMk cId="3244483366" sldId="257"/>
        </pc:sldMkLst>
        <pc:spChg chg="mod">
          <ac:chgData name="Robert" userId="8e610f215beb07b7" providerId="LiveId" clId="{83B7E7BC-3E89-4F1C-A74D-BE70DFE987DD}" dt="2022-08-09T09:09:00.001" v="78" actId="20577"/>
          <ac:spMkLst>
            <pc:docMk/>
            <pc:sldMk cId="3244483366" sldId="257"/>
            <ac:spMk id="9" creationId="{791AB2EA-5555-67F1-B706-6818A2D701CB}"/>
          </ac:spMkLst>
        </pc:spChg>
      </pc:sldChg>
      <pc:sldChg chg="addSp delSp modSp new del mod">
        <pc:chgData name="Robert" userId="8e610f215beb07b7" providerId="LiveId" clId="{83B7E7BC-3E89-4F1C-A74D-BE70DFE987DD}" dt="2022-08-09T10:29:56.500" v="2412" actId="47"/>
        <pc:sldMkLst>
          <pc:docMk/>
          <pc:sldMk cId="2739406942" sldId="258"/>
        </pc:sldMkLst>
        <pc:spChg chg="del">
          <ac:chgData name="Robert" userId="8e610f215beb07b7" providerId="LiveId" clId="{83B7E7BC-3E89-4F1C-A74D-BE70DFE987DD}" dt="2022-08-09T09:09:11.351" v="80" actId="478"/>
          <ac:spMkLst>
            <pc:docMk/>
            <pc:sldMk cId="2739406942" sldId="258"/>
            <ac:spMk id="2" creationId="{CE79865C-BBC8-E298-05D2-A6F6C12E8291}"/>
          </ac:spMkLst>
        </pc:spChg>
        <pc:spChg chg="del">
          <ac:chgData name="Robert" userId="8e610f215beb07b7" providerId="LiveId" clId="{83B7E7BC-3E89-4F1C-A74D-BE70DFE987DD}" dt="2022-08-09T09:09:11.351" v="80" actId="478"/>
          <ac:spMkLst>
            <pc:docMk/>
            <pc:sldMk cId="2739406942" sldId="258"/>
            <ac:spMk id="3" creationId="{1627ACCA-33D3-0D76-4C6B-89B00B3954B5}"/>
          </ac:spMkLst>
        </pc:spChg>
        <pc:spChg chg="add mod">
          <ac:chgData name="Robert" userId="8e610f215beb07b7" providerId="LiveId" clId="{83B7E7BC-3E89-4F1C-A74D-BE70DFE987DD}" dt="2022-08-09T09:09:35.804" v="93" actId="20577"/>
          <ac:spMkLst>
            <pc:docMk/>
            <pc:sldMk cId="2739406942" sldId="258"/>
            <ac:spMk id="6" creationId="{71970651-3F49-418C-DEF1-B4EF5AF0DF6A}"/>
          </ac:spMkLst>
        </pc:spChg>
        <pc:spChg chg="add del mod">
          <ac:chgData name="Robert" userId="8e610f215beb07b7" providerId="LiveId" clId="{83B7E7BC-3E89-4F1C-A74D-BE70DFE987DD}" dt="2022-08-09T10:26:13.557" v="2398"/>
          <ac:spMkLst>
            <pc:docMk/>
            <pc:sldMk cId="2739406942" sldId="258"/>
            <ac:spMk id="9" creationId="{99EA4783-6CF6-51DA-56AE-C6FDCA5009B6}"/>
          </ac:spMkLst>
        </pc:spChg>
        <pc:picChg chg="add del mod">
          <ac:chgData name="Robert" userId="8e610f215beb07b7" providerId="LiveId" clId="{83B7E7BC-3E89-4F1C-A74D-BE70DFE987DD}" dt="2022-08-09T10:26:14.276" v="2399" actId="478"/>
          <ac:picMkLst>
            <pc:docMk/>
            <pc:sldMk cId="2739406942" sldId="258"/>
            <ac:picMk id="4" creationId="{92AB7536-5FB2-D265-B352-25D6E7B1CF02}"/>
          </ac:picMkLst>
        </pc:picChg>
        <pc:picChg chg="add del mod">
          <ac:chgData name="Robert" userId="8e610f215beb07b7" providerId="LiveId" clId="{83B7E7BC-3E89-4F1C-A74D-BE70DFE987DD}" dt="2022-08-09T10:26:14.790" v="2400" actId="478"/>
          <ac:picMkLst>
            <pc:docMk/>
            <pc:sldMk cId="2739406942" sldId="258"/>
            <ac:picMk id="5" creationId="{3BAA7923-9CAF-AF49-18FF-6B01161CF7D7}"/>
          </ac:picMkLst>
        </pc:picChg>
        <pc:picChg chg="add del mod">
          <ac:chgData name="Robert" userId="8e610f215beb07b7" providerId="LiveId" clId="{83B7E7BC-3E89-4F1C-A74D-BE70DFE987DD}" dt="2022-08-09T10:26:13.557" v="2398"/>
          <ac:picMkLst>
            <pc:docMk/>
            <pc:sldMk cId="2739406942" sldId="258"/>
            <ac:picMk id="7" creationId="{0416FF35-1650-7F0A-61D3-A51FD97F4325}"/>
          </ac:picMkLst>
        </pc:picChg>
        <pc:picChg chg="add del mod">
          <ac:chgData name="Robert" userId="8e610f215beb07b7" providerId="LiveId" clId="{83B7E7BC-3E89-4F1C-A74D-BE70DFE987DD}" dt="2022-08-09T10:26:13.557" v="2398"/>
          <ac:picMkLst>
            <pc:docMk/>
            <pc:sldMk cId="2739406942" sldId="258"/>
            <ac:picMk id="8" creationId="{F356EEAF-6AED-972F-D4FE-C4929C22766F}"/>
          </ac:picMkLst>
        </pc:picChg>
      </pc:sldChg>
      <pc:sldChg chg="addSp delSp modSp new mod delAnim modAnim">
        <pc:chgData name="Robert" userId="8e610f215beb07b7" providerId="LiveId" clId="{83B7E7BC-3E89-4F1C-A74D-BE70DFE987DD}" dt="2022-08-09T10:57:27.410" v="3513" actId="20577"/>
        <pc:sldMkLst>
          <pc:docMk/>
          <pc:sldMk cId="3217307953" sldId="259"/>
        </pc:sldMkLst>
        <pc:spChg chg="del">
          <ac:chgData name="Robert" userId="8e610f215beb07b7" providerId="LiveId" clId="{83B7E7BC-3E89-4F1C-A74D-BE70DFE987DD}" dt="2022-08-09T09:12:01.852" v="97" actId="478"/>
          <ac:spMkLst>
            <pc:docMk/>
            <pc:sldMk cId="3217307953" sldId="259"/>
            <ac:spMk id="2" creationId="{6BFB8128-2BD8-E4AB-75A6-9B0F55F37F00}"/>
          </ac:spMkLst>
        </pc:spChg>
        <pc:spChg chg="del">
          <ac:chgData name="Robert" userId="8e610f215beb07b7" providerId="LiveId" clId="{83B7E7BC-3E89-4F1C-A74D-BE70DFE987DD}" dt="2022-08-09T09:12:01.852" v="97" actId="478"/>
          <ac:spMkLst>
            <pc:docMk/>
            <pc:sldMk cId="3217307953" sldId="259"/>
            <ac:spMk id="3" creationId="{DC297828-BC4F-AFC0-AB79-050E85A3D408}"/>
          </ac:spMkLst>
        </pc:spChg>
        <pc:spChg chg="add del mod">
          <ac:chgData name="Robert" userId="8e610f215beb07b7" providerId="LiveId" clId="{83B7E7BC-3E89-4F1C-A74D-BE70DFE987DD}" dt="2022-08-09T09:12:35.352" v="112" actId="478"/>
          <ac:spMkLst>
            <pc:docMk/>
            <pc:sldMk cId="3217307953" sldId="259"/>
            <ac:spMk id="5" creationId="{A7065510-C67F-D1B7-C1B4-953DF5ADDC94}"/>
          </ac:spMkLst>
        </pc:spChg>
        <pc:spChg chg="add mod">
          <ac:chgData name="Robert" userId="8e610f215beb07b7" providerId="LiveId" clId="{83B7E7BC-3E89-4F1C-A74D-BE70DFE987DD}" dt="2022-08-09T09:12:10.767" v="107" actId="20577"/>
          <ac:spMkLst>
            <pc:docMk/>
            <pc:sldMk cId="3217307953" sldId="259"/>
            <ac:spMk id="7" creationId="{389C26CF-97E2-E14B-6EDD-17C83F8CF46A}"/>
          </ac:spMkLst>
        </pc:spChg>
        <pc:spChg chg="add mod">
          <ac:chgData name="Robert" userId="8e610f215beb07b7" providerId="LiveId" clId="{83B7E7BC-3E89-4F1C-A74D-BE70DFE987DD}" dt="2022-08-09T10:47:28.618" v="3029" actId="255"/>
          <ac:spMkLst>
            <pc:docMk/>
            <pc:sldMk cId="3217307953" sldId="259"/>
            <ac:spMk id="8" creationId="{351316DE-AC85-0EDB-037C-3E7999EB0998}"/>
          </ac:spMkLst>
        </pc:spChg>
        <pc:spChg chg="add mod">
          <ac:chgData name="Robert" userId="8e610f215beb07b7" providerId="LiveId" clId="{83B7E7BC-3E89-4F1C-A74D-BE70DFE987DD}" dt="2022-08-09T10:57:27.410" v="3513" actId="20577"/>
          <ac:spMkLst>
            <pc:docMk/>
            <pc:sldMk cId="3217307953" sldId="259"/>
            <ac:spMk id="9" creationId="{CCE60359-DC25-4CF0-AD44-9FD476E40142}"/>
          </ac:spMkLst>
        </pc:spChg>
        <pc:spChg chg="add mod">
          <ac:chgData name="Robert" userId="8e610f215beb07b7" providerId="LiveId" clId="{83B7E7BC-3E89-4F1C-A74D-BE70DFE987DD}" dt="2022-08-09T10:47:38.966" v="3030" actId="1076"/>
          <ac:spMkLst>
            <pc:docMk/>
            <pc:sldMk cId="3217307953" sldId="259"/>
            <ac:spMk id="10" creationId="{989E2C93-9724-C174-B7B8-4E7CA915AA0F}"/>
          </ac:spMkLst>
        </pc:spChg>
        <pc:picChg chg="add mod">
          <ac:chgData name="Robert" userId="8e610f215beb07b7" providerId="LiveId" clId="{83B7E7BC-3E89-4F1C-A74D-BE70DFE987DD}" dt="2022-08-09T09:12:02.040" v="98"/>
          <ac:picMkLst>
            <pc:docMk/>
            <pc:sldMk cId="3217307953" sldId="259"/>
            <ac:picMk id="4" creationId="{3732DE71-147D-F245-9A1B-B9B27251CC66}"/>
          </ac:picMkLst>
        </pc:picChg>
        <pc:picChg chg="add mod">
          <ac:chgData name="Robert" userId="8e610f215beb07b7" providerId="LiveId" clId="{83B7E7BC-3E89-4F1C-A74D-BE70DFE987DD}" dt="2022-08-09T09:12:02.040" v="98"/>
          <ac:picMkLst>
            <pc:docMk/>
            <pc:sldMk cId="3217307953" sldId="259"/>
            <ac:picMk id="6" creationId="{A1ACA8D1-C3A5-CC5F-B873-37D7E7D13B52}"/>
          </ac:picMkLst>
        </pc:picChg>
      </pc:sldChg>
      <pc:sldChg chg="modSp add del modAnim">
        <pc:chgData name="Robert" userId="8e610f215beb07b7" providerId="LiveId" clId="{83B7E7BC-3E89-4F1C-A74D-BE70DFE987DD}" dt="2022-08-09T10:39:32.152" v="2717" actId="47"/>
        <pc:sldMkLst>
          <pc:docMk/>
          <pc:sldMk cId="2216633507" sldId="260"/>
        </pc:sldMkLst>
        <pc:spChg chg="mod">
          <ac:chgData name="Robert" userId="8e610f215beb07b7" providerId="LiveId" clId="{83B7E7BC-3E89-4F1C-A74D-BE70DFE987DD}" dt="2022-08-09T09:38:03.894" v="1200" actId="20577"/>
          <ac:spMkLst>
            <pc:docMk/>
            <pc:sldMk cId="2216633507" sldId="260"/>
            <ac:spMk id="9" creationId="{CCE60359-DC25-4CF0-AD44-9FD476E40142}"/>
          </ac:spMkLst>
        </pc:spChg>
      </pc:sldChg>
      <pc:sldChg chg="modSp add del modAnim">
        <pc:chgData name="Robert" userId="8e610f215beb07b7" providerId="LiveId" clId="{83B7E7BC-3E89-4F1C-A74D-BE70DFE987DD}" dt="2022-08-09T09:24:31.413" v="836" actId="47"/>
        <pc:sldMkLst>
          <pc:docMk/>
          <pc:sldMk cId="2560526363" sldId="260"/>
        </pc:sldMkLst>
        <pc:spChg chg="mod">
          <ac:chgData name="Robert" userId="8e610f215beb07b7" providerId="LiveId" clId="{83B7E7BC-3E89-4F1C-A74D-BE70DFE987DD}" dt="2022-08-09T09:24:28.660" v="834" actId="20577"/>
          <ac:spMkLst>
            <pc:docMk/>
            <pc:sldMk cId="2560526363" sldId="260"/>
            <ac:spMk id="9" creationId="{CCE60359-DC25-4CF0-AD44-9FD476E40142}"/>
          </ac:spMkLst>
        </pc:spChg>
      </pc:sldChg>
      <pc:sldChg chg="modSp add del modAnim">
        <pc:chgData name="Robert" userId="8e610f215beb07b7" providerId="LiveId" clId="{83B7E7BC-3E89-4F1C-A74D-BE70DFE987DD}" dt="2022-08-09T10:39:32.152" v="2717" actId="47"/>
        <pc:sldMkLst>
          <pc:docMk/>
          <pc:sldMk cId="2336847122" sldId="261"/>
        </pc:sldMkLst>
        <pc:spChg chg="mod">
          <ac:chgData name="Robert" userId="8e610f215beb07b7" providerId="LiveId" clId="{83B7E7BC-3E89-4F1C-A74D-BE70DFE987DD}" dt="2022-08-09T09:38:25.077" v="1205" actId="20577"/>
          <ac:spMkLst>
            <pc:docMk/>
            <pc:sldMk cId="2336847122" sldId="261"/>
            <ac:spMk id="9" creationId="{CCE60359-DC25-4CF0-AD44-9FD476E40142}"/>
          </ac:spMkLst>
        </pc:spChg>
      </pc:sldChg>
      <pc:sldChg chg="modSp add del modAnim">
        <pc:chgData name="Robert" userId="8e610f215beb07b7" providerId="LiveId" clId="{83B7E7BC-3E89-4F1C-A74D-BE70DFE987DD}" dt="2022-08-09T10:39:32.152" v="2717" actId="47"/>
        <pc:sldMkLst>
          <pc:docMk/>
          <pc:sldMk cId="2136720143" sldId="262"/>
        </pc:sldMkLst>
        <pc:spChg chg="mod">
          <ac:chgData name="Robert" userId="8e610f215beb07b7" providerId="LiveId" clId="{83B7E7BC-3E89-4F1C-A74D-BE70DFE987DD}" dt="2022-08-09T09:39:14.926" v="1211" actId="20577"/>
          <ac:spMkLst>
            <pc:docMk/>
            <pc:sldMk cId="2136720143" sldId="262"/>
            <ac:spMk id="9" creationId="{CCE60359-DC25-4CF0-AD44-9FD476E40142}"/>
          </ac:spMkLst>
        </pc:spChg>
      </pc:sldChg>
      <pc:sldChg chg="modSp add del modAnim">
        <pc:chgData name="Robert" userId="8e610f215beb07b7" providerId="LiveId" clId="{83B7E7BC-3E89-4F1C-A74D-BE70DFE987DD}" dt="2022-08-09T10:39:32.152" v="2717" actId="47"/>
        <pc:sldMkLst>
          <pc:docMk/>
          <pc:sldMk cId="3071698724" sldId="263"/>
        </pc:sldMkLst>
        <pc:spChg chg="mod">
          <ac:chgData name="Robert" userId="8e610f215beb07b7" providerId="LiveId" clId="{83B7E7BC-3E89-4F1C-A74D-BE70DFE987DD}" dt="2022-08-09T09:39:32.291" v="1214" actId="20577"/>
          <ac:spMkLst>
            <pc:docMk/>
            <pc:sldMk cId="3071698724" sldId="263"/>
            <ac:spMk id="9" creationId="{CCE60359-DC25-4CF0-AD44-9FD476E40142}"/>
          </ac:spMkLst>
        </pc:spChg>
      </pc:sldChg>
      <pc:sldChg chg="modSp add del modAnim">
        <pc:chgData name="Robert" userId="8e610f215beb07b7" providerId="LiveId" clId="{83B7E7BC-3E89-4F1C-A74D-BE70DFE987DD}" dt="2022-08-09T10:39:32.152" v="2717" actId="47"/>
        <pc:sldMkLst>
          <pc:docMk/>
          <pc:sldMk cId="2612091527" sldId="264"/>
        </pc:sldMkLst>
        <pc:spChg chg="mod">
          <ac:chgData name="Robert" userId="8e610f215beb07b7" providerId="LiveId" clId="{83B7E7BC-3E89-4F1C-A74D-BE70DFE987DD}" dt="2022-08-09T09:39:39.825" v="1216" actId="20577"/>
          <ac:spMkLst>
            <pc:docMk/>
            <pc:sldMk cId="2612091527" sldId="264"/>
            <ac:spMk id="9" creationId="{CCE60359-DC25-4CF0-AD44-9FD476E40142}"/>
          </ac:spMkLst>
        </pc:spChg>
      </pc:sldChg>
      <pc:sldChg chg="addSp delSp modSp add mod delAnim modAnim">
        <pc:chgData name="Robert" userId="8e610f215beb07b7" providerId="LiveId" clId="{83B7E7BC-3E89-4F1C-A74D-BE70DFE987DD}" dt="2022-08-10T10:27:12.445" v="11690"/>
        <pc:sldMkLst>
          <pc:docMk/>
          <pc:sldMk cId="3507495641" sldId="264"/>
        </pc:sldMkLst>
        <pc:spChg chg="add mod">
          <ac:chgData name="Robert" userId="8e610f215beb07b7" providerId="LiveId" clId="{83B7E7BC-3E89-4F1C-A74D-BE70DFE987DD}" dt="2022-08-10T09:07:01.766" v="9870" actId="207"/>
          <ac:spMkLst>
            <pc:docMk/>
            <pc:sldMk cId="3507495641" sldId="264"/>
            <ac:spMk id="2" creationId="{1EFA3255-1848-70B2-50C4-8317B2D9A73B}"/>
          </ac:spMkLst>
        </pc:spChg>
        <pc:spChg chg="mod">
          <ac:chgData name="Robert" userId="8e610f215beb07b7" providerId="LiveId" clId="{83B7E7BC-3E89-4F1C-A74D-BE70DFE987DD}" dt="2022-08-10T09:46:04.800" v="10593" actId="207"/>
          <ac:spMkLst>
            <pc:docMk/>
            <pc:sldMk cId="3507495641" sldId="264"/>
            <ac:spMk id="10" creationId="{229D3D3C-54A6-5EDF-0F09-4AB2E7D2A710}"/>
          </ac:spMkLst>
        </pc:spChg>
        <pc:spChg chg="del mod">
          <ac:chgData name="Robert" userId="8e610f215beb07b7" providerId="LiveId" clId="{83B7E7BC-3E89-4F1C-A74D-BE70DFE987DD}" dt="2022-08-10T10:26:41.201" v="11648" actId="478"/>
          <ac:spMkLst>
            <pc:docMk/>
            <pc:sldMk cId="3507495641" sldId="264"/>
            <ac:spMk id="12" creationId="{BF249219-1258-D5FD-7EDB-EBDC035B850B}"/>
          </ac:spMkLst>
        </pc:spChg>
        <pc:spChg chg="add mod">
          <ac:chgData name="Robert" userId="8e610f215beb07b7" providerId="LiveId" clId="{83B7E7BC-3E89-4F1C-A74D-BE70DFE987DD}" dt="2022-08-10T10:27:02.112" v="11687" actId="1076"/>
          <ac:spMkLst>
            <pc:docMk/>
            <pc:sldMk cId="3507495641" sldId="264"/>
            <ac:spMk id="13" creationId="{57764963-248A-ED9B-1391-72741CFAE942}"/>
          </ac:spMkLst>
        </pc:spChg>
        <pc:picChg chg="add mod">
          <ac:chgData name="Robert" userId="8e610f215beb07b7" providerId="LiveId" clId="{83B7E7BC-3E89-4F1C-A74D-BE70DFE987DD}" dt="2022-08-10T10:27:02.112" v="11687" actId="1076"/>
          <ac:picMkLst>
            <pc:docMk/>
            <pc:sldMk cId="3507495641" sldId="264"/>
            <ac:picMk id="7" creationId="{AC3EAE0A-C59A-84CC-5B43-73590A25E845}"/>
          </ac:picMkLst>
        </pc:picChg>
        <pc:picChg chg="del mod">
          <ac:chgData name="Robert" userId="8e610f215beb07b7" providerId="LiveId" clId="{83B7E7BC-3E89-4F1C-A74D-BE70DFE987DD}" dt="2022-08-10T10:26:41.201" v="11648" actId="478"/>
          <ac:picMkLst>
            <pc:docMk/>
            <pc:sldMk cId="3507495641" sldId="264"/>
            <ac:picMk id="8" creationId="{F077356F-9B0A-0671-7CC0-48FADE4F14EF}"/>
          </ac:picMkLst>
        </pc:picChg>
        <pc:picChg chg="add mod">
          <ac:chgData name="Robert" userId="8e610f215beb07b7" providerId="LiveId" clId="{83B7E7BC-3E89-4F1C-A74D-BE70DFE987DD}" dt="2022-08-10T10:27:02.112" v="11687" actId="1076"/>
          <ac:picMkLst>
            <pc:docMk/>
            <pc:sldMk cId="3507495641" sldId="264"/>
            <ac:picMk id="9" creationId="{9E87E29A-C7AA-0798-52DD-95C7F033DE03}"/>
          </ac:picMkLst>
        </pc:picChg>
        <pc:picChg chg="del mod">
          <ac:chgData name="Robert" userId="8e610f215beb07b7" providerId="LiveId" clId="{83B7E7BC-3E89-4F1C-A74D-BE70DFE987DD}" dt="2022-08-10T10:26:41.201" v="11648" actId="478"/>
          <ac:picMkLst>
            <pc:docMk/>
            <pc:sldMk cId="3507495641" sldId="264"/>
            <ac:picMk id="11" creationId="{11157AF6-39C2-8E1E-EE72-2BF0F2804653}"/>
          </ac:picMkLst>
        </pc:picChg>
      </pc:sldChg>
      <pc:sldChg chg="modSp add del modAnim">
        <pc:chgData name="Robert" userId="8e610f215beb07b7" providerId="LiveId" clId="{83B7E7BC-3E89-4F1C-A74D-BE70DFE987DD}" dt="2022-08-09T10:39:32.152" v="2717" actId="47"/>
        <pc:sldMkLst>
          <pc:docMk/>
          <pc:sldMk cId="3706803394" sldId="265"/>
        </pc:sldMkLst>
        <pc:spChg chg="mod">
          <ac:chgData name="Robert" userId="8e610f215beb07b7" providerId="LiveId" clId="{83B7E7BC-3E89-4F1C-A74D-BE70DFE987DD}" dt="2022-08-09T09:35:27.956" v="1182" actId="207"/>
          <ac:spMkLst>
            <pc:docMk/>
            <pc:sldMk cId="3706803394" sldId="265"/>
            <ac:spMk id="9" creationId="{CCE60359-DC25-4CF0-AD44-9FD476E40142}"/>
          </ac:spMkLst>
        </pc:spChg>
      </pc:sldChg>
      <pc:sldChg chg="addSp delSp modSp new del mod">
        <pc:chgData name="Robert" userId="8e610f215beb07b7" providerId="LiveId" clId="{83B7E7BC-3E89-4F1C-A74D-BE70DFE987DD}" dt="2022-08-09T10:31:39.273" v="2435" actId="47"/>
        <pc:sldMkLst>
          <pc:docMk/>
          <pc:sldMk cId="1392947200" sldId="266"/>
        </pc:sldMkLst>
        <pc:spChg chg="del">
          <ac:chgData name="Robert" userId="8e610f215beb07b7" providerId="LiveId" clId="{83B7E7BC-3E89-4F1C-A74D-BE70DFE987DD}" dt="2022-08-09T10:05:22.742" v="1223" actId="478"/>
          <ac:spMkLst>
            <pc:docMk/>
            <pc:sldMk cId="1392947200" sldId="266"/>
            <ac:spMk id="2" creationId="{4EC45349-D17C-02D7-F30F-0150DFF09E43}"/>
          </ac:spMkLst>
        </pc:spChg>
        <pc:spChg chg="del">
          <ac:chgData name="Robert" userId="8e610f215beb07b7" providerId="LiveId" clId="{83B7E7BC-3E89-4F1C-A74D-BE70DFE987DD}" dt="2022-08-09T10:05:22.742" v="1223" actId="478"/>
          <ac:spMkLst>
            <pc:docMk/>
            <pc:sldMk cId="1392947200" sldId="266"/>
            <ac:spMk id="3" creationId="{E50B2849-ACD8-89F6-4E27-4D012220064E}"/>
          </ac:spMkLst>
        </pc:spChg>
        <pc:spChg chg="add mod">
          <ac:chgData name="Robert" userId="8e610f215beb07b7" providerId="LiveId" clId="{83B7E7BC-3E89-4F1C-A74D-BE70DFE987DD}" dt="2022-08-09T10:10:55.282" v="1514" actId="20577"/>
          <ac:spMkLst>
            <pc:docMk/>
            <pc:sldMk cId="1392947200" sldId="266"/>
            <ac:spMk id="6" creationId="{71B21E0E-7587-5090-D01C-017E3AEC8A8B}"/>
          </ac:spMkLst>
        </pc:spChg>
        <pc:graphicFrameChg chg="add mod">
          <ac:chgData name="Robert" userId="8e610f215beb07b7" providerId="LiveId" clId="{83B7E7BC-3E89-4F1C-A74D-BE70DFE987DD}" dt="2022-08-09T10:05:23.256" v="1224"/>
          <ac:graphicFrameMkLst>
            <pc:docMk/>
            <pc:sldMk cId="1392947200" sldId="266"/>
            <ac:graphicFrameMk id="7" creationId="{260B02DC-6212-7333-13CC-EEA065C9D08D}"/>
          </ac:graphicFrameMkLst>
        </pc:graphicFrameChg>
        <pc:picChg chg="add del mod">
          <ac:chgData name="Robert" userId="8e610f215beb07b7" providerId="LiveId" clId="{83B7E7BC-3E89-4F1C-A74D-BE70DFE987DD}" dt="2022-08-09T10:26:17.917" v="2403" actId="478"/>
          <ac:picMkLst>
            <pc:docMk/>
            <pc:sldMk cId="1392947200" sldId="266"/>
            <ac:picMk id="4" creationId="{EA99B993-F892-0979-6540-673CCF49A878}"/>
          </ac:picMkLst>
        </pc:picChg>
        <pc:picChg chg="add mod">
          <ac:chgData name="Robert" userId="8e610f215beb07b7" providerId="LiveId" clId="{83B7E7BC-3E89-4F1C-A74D-BE70DFE987DD}" dt="2022-08-09T10:05:23.256" v="1224"/>
          <ac:picMkLst>
            <pc:docMk/>
            <pc:sldMk cId="1392947200" sldId="266"/>
            <ac:picMk id="5" creationId="{D5B12FED-ED53-B687-11D6-4071D3B6BFBF}"/>
          </ac:picMkLst>
        </pc:picChg>
        <pc:picChg chg="add del mod ord">
          <ac:chgData name="Robert" userId="8e610f215beb07b7" providerId="LiveId" clId="{83B7E7BC-3E89-4F1C-A74D-BE70DFE987DD}" dt="2022-08-09T10:26:17.305" v="2402"/>
          <ac:picMkLst>
            <pc:docMk/>
            <pc:sldMk cId="1392947200" sldId="266"/>
            <ac:picMk id="8" creationId="{6C45F83B-C631-D30D-C4A2-FA442DF4FE24}"/>
          </ac:picMkLst>
        </pc:picChg>
      </pc:sldChg>
      <pc:sldChg chg="addSp delSp modSp new del mod modAnim">
        <pc:chgData name="Robert" userId="8e610f215beb07b7" providerId="LiveId" clId="{83B7E7BC-3E89-4F1C-A74D-BE70DFE987DD}" dt="2022-08-09T10:30:51.659" v="2427" actId="47"/>
        <pc:sldMkLst>
          <pc:docMk/>
          <pc:sldMk cId="1240830402" sldId="267"/>
        </pc:sldMkLst>
        <pc:spChg chg="del">
          <ac:chgData name="Robert" userId="8e610f215beb07b7" providerId="LiveId" clId="{83B7E7BC-3E89-4F1C-A74D-BE70DFE987DD}" dt="2022-08-09T10:05:48.579" v="1269" actId="478"/>
          <ac:spMkLst>
            <pc:docMk/>
            <pc:sldMk cId="1240830402" sldId="267"/>
            <ac:spMk id="2" creationId="{4509CC34-5FFC-59AA-541E-FEFF2548894F}"/>
          </ac:spMkLst>
        </pc:spChg>
        <pc:spChg chg="del">
          <ac:chgData name="Robert" userId="8e610f215beb07b7" providerId="LiveId" clId="{83B7E7BC-3E89-4F1C-A74D-BE70DFE987DD}" dt="2022-08-09T10:05:48.579" v="1269" actId="478"/>
          <ac:spMkLst>
            <pc:docMk/>
            <pc:sldMk cId="1240830402" sldId="267"/>
            <ac:spMk id="3" creationId="{FAC65EC6-5D84-3E2F-079A-0D65B52D9842}"/>
          </ac:spMkLst>
        </pc:spChg>
        <pc:spChg chg="add mod">
          <ac:chgData name="Robert" userId="8e610f215beb07b7" providerId="LiveId" clId="{83B7E7BC-3E89-4F1C-A74D-BE70DFE987DD}" dt="2022-08-09T10:10:28.361" v="1511" actId="1076"/>
          <ac:spMkLst>
            <pc:docMk/>
            <pc:sldMk cId="1240830402" sldId="267"/>
            <ac:spMk id="5" creationId="{7F7CEE23-5887-00B5-D498-55FFBD8DB3F2}"/>
          </ac:spMkLst>
        </pc:spChg>
        <pc:spChg chg="add del mod">
          <ac:chgData name="Robert" userId="8e610f215beb07b7" providerId="LiveId" clId="{83B7E7BC-3E89-4F1C-A74D-BE70DFE987DD}" dt="2022-08-09T10:12:44.700" v="1518" actId="478"/>
          <ac:spMkLst>
            <pc:docMk/>
            <pc:sldMk cId="1240830402" sldId="267"/>
            <ac:spMk id="7" creationId="{41E69598-B16C-D47C-E350-C98B9803CAD7}"/>
          </ac:spMkLst>
        </pc:spChg>
        <pc:spChg chg="add del mod">
          <ac:chgData name="Robert" userId="8e610f215beb07b7" providerId="LiveId" clId="{83B7E7BC-3E89-4F1C-A74D-BE70DFE987DD}" dt="2022-08-09T10:26:09.132" v="2390" actId="478"/>
          <ac:spMkLst>
            <pc:docMk/>
            <pc:sldMk cId="1240830402" sldId="267"/>
            <ac:spMk id="9" creationId="{5EE36E86-4C12-471E-72BC-847B17C4CD78}"/>
          </ac:spMkLst>
        </pc:spChg>
        <pc:spChg chg="add del mod">
          <ac:chgData name="Robert" userId="8e610f215beb07b7" providerId="LiveId" clId="{83B7E7BC-3E89-4F1C-A74D-BE70DFE987DD}" dt="2022-08-09T10:26:10.367" v="2393"/>
          <ac:spMkLst>
            <pc:docMk/>
            <pc:sldMk cId="1240830402" sldId="267"/>
            <ac:spMk id="14" creationId="{79B87E7B-0408-613E-29F0-4D7CAA71F707}"/>
          </ac:spMkLst>
        </pc:spChg>
        <pc:spChg chg="add del mod">
          <ac:chgData name="Robert" userId="8e610f215beb07b7" providerId="LiveId" clId="{83B7E7BC-3E89-4F1C-A74D-BE70DFE987DD}" dt="2022-08-09T10:26:08.731" v="2389"/>
          <ac:spMkLst>
            <pc:docMk/>
            <pc:sldMk cId="1240830402" sldId="267"/>
            <ac:spMk id="15" creationId="{930B85EE-7738-AAFD-6BC7-AF8F85147030}"/>
          </ac:spMkLst>
        </pc:spChg>
        <pc:picChg chg="add del mod">
          <ac:chgData name="Robert" userId="8e610f215beb07b7" providerId="LiveId" clId="{83B7E7BC-3E89-4F1C-A74D-BE70DFE987DD}" dt="2022-08-09T10:23:00.966" v="2343" actId="478"/>
          <ac:picMkLst>
            <pc:docMk/>
            <pc:sldMk cId="1240830402" sldId="267"/>
            <ac:picMk id="4" creationId="{83F0B63D-FFC8-9337-0CBB-E15A24DEE1E2}"/>
          </ac:picMkLst>
        </pc:picChg>
        <pc:picChg chg="add del mod">
          <ac:chgData name="Robert" userId="8e610f215beb07b7" providerId="LiveId" clId="{83B7E7BC-3E89-4F1C-A74D-BE70DFE987DD}" dt="2022-08-09T10:11:14.798" v="1515" actId="21"/>
          <ac:picMkLst>
            <pc:docMk/>
            <pc:sldMk cId="1240830402" sldId="267"/>
            <ac:picMk id="6" creationId="{AF43946C-C9CE-0F95-80EA-8635E08B391F}"/>
          </ac:picMkLst>
        </pc:picChg>
        <pc:picChg chg="add del mod ord">
          <ac:chgData name="Robert" userId="8e610f215beb07b7" providerId="LiveId" clId="{83B7E7BC-3E89-4F1C-A74D-BE70DFE987DD}" dt="2022-08-09T10:26:11.684" v="2395" actId="478"/>
          <ac:picMkLst>
            <pc:docMk/>
            <pc:sldMk cId="1240830402" sldId="267"/>
            <ac:picMk id="8" creationId="{EBC4599C-7620-EBCE-C7E2-367CAFA78152}"/>
          </ac:picMkLst>
        </pc:picChg>
        <pc:picChg chg="add del mod ord">
          <ac:chgData name="Robert" userId="8e610f215beb07b7" providerId="LiveId" clId="{83B7E7BC-3E89-4F1C-A74D-BE70DFE987DD}" dt="2022-08-09T10:26:21.416" v="2408"/>
          <ac:picMkLst>
            <pc:docMk/>
            <pc:sldMk cId="1240830402" sldId="267"/>
            <ac:picMk id="10" creationId="{81316CF5-8F56-2F4D-B86B-ECBCAB4E502C}"/>
          </ac:picMkLst>
        </pc:picChg>
        <pc:picChg chg="add del mod ord">
          <ac:chgData name="Robert" userId="8e610f215beb07b7" providerId="LiveId" clId="{83B7E7BC-3E89-4F1C-A74D-BE70DFE987DD}" dt="2022-08-09T10:26:19.277" v="2405"/>
          <ac:picMkLst>
            <pc:docMk/>
            <pc:sldMk cId="1240830402" sldId="267"/>
            <ac:picMk id="11" creationId="{13312A9D-A549-0EF6-0D8F-DA967C106F5B}"/>
          </ac:picMkLst>
        </pc:picChg>
        <pc:picChg chg="add del mod">
          <ac:chgData name="Robert" userId="8e610f215beb07b7" providerId="LiveId" clId="{83B7E7BC-3E89-4F1C-A74D-BE70DFE987DD}" dt="2022-08-09T10:26:10.367" v="2393"/>
          <ac:picMkLst>
            <pc:docMk/>
            <pc:sldMk cId="1240830402" sldId="267"/>
            <ac:picMk id="12" creationId="{4E6A0AC3-396A-ADDA-F4A2-7C00788B17EB}"/>
          </ac:picMkLst>
        </pc:picChg>
        <pc:picChg chg="add del mod">
          <ac:chgData name="Robert" userId="8e610f215beb07b7" providerId="LiveId" clId="{83B7E7BC-3E89-4F1C-A74D-BE70DFE987DD}" dt="2022-08-09T10:26:10.367" v="2393"/>
          <ac:picMkLst>
            <pc:docMk/>
            <pc:sldMk cId="1240830402" sldId="267"/>
            <ac:picMk id="13" creationId="{B810A260-4DE6-8008-8AA9-3B5E025C9E5F}"/>
          </ac:picMkLst>
        </pc:picChg>
      </pc:sldChg>
      <pc:sldChg chg="addSp delSp modSp new del mod">
        <pc:chgData name="Robert" userId="8e610f215beb07b7" providerId="LiveId" clId="{83B7E7BC-3E89-4F1C-A74D-BE70DFE987DD}" dt="2022-08-09T10:32:03.011" v="2439" actId="47"/>
        <pc:sldMkLst>
          <pc:docMk/>
          <pc:sldMk cId="1746227328" sldId="268"/>
        </pc:sldMkLst>
        <pc:spChg chg="del">
          <ac:chgData name="Robert" userId="8e610f215beb07b7" providerId="LiveId" clId="{83B7E7BC-3E89-4F1C-A74D-BE70DFE987DD}" dt="2022-08-09T10:13:37.257" v="1552" actId="478"/>
          <ac:spMkLst>
            <pc:docMk/>
            <pc:sldMk cId="1746227328" sldId="268"/>
            <ac:spMk id="2" creationId="{4EE2937E-B583-88FE-EE3E-D1AF1356A339}"/>
          </ac:spMkLst>
        </pc:spChg>
        <pc:spChg chg="del">
          <ac:chgData name="Robert" userId="8e610f215beb07b7" providerId="LiveId" clId="{83B7E7BC-3E89-4F1C-A74D-BE70DFE987DD}" dt="2022-08-09T10:13:37.257" v="1552" actId="478"/>
          <ac:spMkLst>
            <pc:docMk/>
            <pc:sldMk cId="1746227328" sldId="268"/>
            <ac:spMk id="3" creationId="{F90980AB-85C9-5898-9F09-6A315F70DE37}"/>
          </ac:spMkLst>
        </pc:spChg>
        <pc:spChg chg="add mod">
          <ac:chgData name="Robert" userId="8e610f215beb07b7" providerId="LiveId" clId="{83B7E7BC-3E89-4F1C-A74D-BE70DFE987DD}" dt="2022-08-09T10:21:38.797" v="2338" actId="313"/>
          <ac:spMkLst>
            <pc:docMk/>
            <pc:sldMk cId="1746227328" sldId="268"/>
            <ac:spMk id="6" creationId="{F1F09919-9251-D779-F71F-03AA03FB9BF3}"/>
          </ac:spMkLst>
        </pc:spChg>
        <pc:spChg chg="add mod">
          <ac:chgData name="Robert" userId="8e610f215beb07b7" providerId="LiveId" clId="{83B7E7BC-3E89-4F1C-A74D-BE70DFE987DD}" dt="2022-08-09T10:13:49.476" v="1568" actId="20577"/>
          <ac:spMkLst>
            <pc:docMk/>
            <pc:sldMk cId="1746227328" sldId="268"/>
            <ac:spMk id="7" creationId="{58B2F979-D1D6-D587-7964-66A03D8C2D1A}"/>
          </ac:spMkLst>
        </pc:spChg>
        <pc:picChg chg="add mod">
          <ac:chgData name="Robert" userId="8e610f215beb07b7" providerId="LiveId" clId="{83B7E7BC-3E89-4F1C-A74D-BE70DFE987DD}" dt="2022-08-09T10:13:37.802" v="1553"/>
          <ac:picMkLst>
            <pc:docMk/>
            <pc:sldMk cId="1746227328" sldId="268"/>
            <ac:picMk id="4" creationId="{ABF5DA02-8290-6726-06D1-54C4008816A4}"/>
          </ac:picMkLst>
        </pc:picChg>
        <pc:picChg chg="add mod">
          <ac:chgData name="Robert" userId="8e610f215beb07b7" providerId="LiveId" clId="{83B7E7BC-3E89-4F1C-A74D-BE70DFE987DD}" dt="2022-08-09T10:13:37.802" v="1553"/>
          <ac:picMkLst>
            <pc:docMk/>
            <pc:sldMk cId="1746227328" sldId="268"/>
            <ac:picMk id="5" creationId="{7D60AE95-48BF-F1C6-A57A-3791692F6335}"/>
          </ac:picMkLst>
        </pc:picChg>
      </pc:sldChg>
      <pc:sldChg chg="addSp delSp modSp new del mod">
        <pc:chgData name="Robert" userId="8e610f215beb07b7" providerId="LiveId" clId="{83B7E7BC-3E89-4F1C-A74D-BE70DFE987DD}" dt="2022-08-09T10:32:26.864" v="2440" actId="47"/>
        <pc:sldMkLst>
          <pc:docMk/>
          <pc:sldMk cId="705537293" sldId="269"/>
        </pc:sldMkLst>
        <pc:spChg chg="del">
          <ac:chgData name="Robert" userId="8e610f215beb07b7" providerId="LiveId" clId="{83B7E7BC-3E89-4F1C-A74D-BE70DFE987DD}" dt="2022-08-09T10:22:28.532" v="2340" actId="478"/>
          <ac:spMkLst>
            <pc:docMk/>
            <pc:sldMk cId="705537293" sldId="269"/>
            <ac:spMk id="2" creationId="{29DA028D-C8BA-C2BA-7624-281F1FE3C98C}"/>
          </ac:spMkLst>
        </pc:spChg>
        <pc:spChg chg="del">
          <ac:chgData name="Robert" userId="8e610f215beb07b7" providerId="LiveId" clId="{83B7E7BC-3E89-4F1C-A74D-BE70DFE987DD}" dt="2022-08-09T10:22:28.532" v="2340" actId="478"/>
          <ac:spMkLst>
            <pc:docMk/>
            <pc:sldMk cId="705537293" sldId="269"/>
            <ac:spMk id="3" creationId="{8122D7D4-0116-4883-D03E-2DEBF38EA087}"/>
          </ac:spMkLst>
        </pc:spChg>
        <pc:spChg chg="add mod">
          <ac:chgData name="Robert" userId="8e610f215beb07b7" providerId="LiveId" clId="{83B7E7BC-3E89-4F1C-A74D-BE70DFE987DD}" dt="2022-08-09T10:22:36.367" v="2341"/>
          <ac:spMkLst>
            <pc:docMk/>
            <pc:sldMk cId="705537293" sldId="269"/>
            <ac:spMk id="6" creationId="{AA142B81-D8C1-AD5D-11D9-5A397EA2A04F}"/>
          </ac:spMkLst>
        </pc:spChg>
        <pc:spChg chg="add mod">
          <ac:chgData name="Robert" userId="8e610f215beb07b7" providerId="LiveId" clId="{83B7E7BC-3E89-4F1C-A74D-BE70DFE987DD}" dt="2022-08-09T10:22:36.367" v="2341"/>
          <ac:spMkLst>
            <pc:docMk/>
            <pc:sldMk cId="705537293" sldId="269"/>
            <ac:spMk id="7" creationId="{85BA7522-A177-85D6-D2C2-29A2897DF286}"/>
          </ac:spMkLst>
        </pc:spChg>
        <pc:picChg chg="add mod">
          <ac:chgData name="Robert" userId="8e610f215beb07b7" providerId="LiveId" clId="{83B7E7BC-3E89-4F1C-A74D-BE70DFE987DD}" dt="2022-08-09T10:22:36.367" v="2341"/>
          <ac:picMkLst>
            <pc:docMk/>
            <pc:sldMk cId="705537293" sldId="269"/>
            <ac:picMk id="4" creationId="{8B01BC76-BD63-E7A4-B1D7-C1F28210443D}"/>
          </ac:picMkLst>
        </pc:picChg>
        <pc:picChg chg="add mod">
          <ac:chgData name="Robert" userId="8e610f215beb07b7" providerId="LiveId" clId="{83B7E7BC-3E89-4F1C-A74D-BE70DFE987DD}" dt="2022-08-09T10:22:36.367" v="2341"/>
          <ac:picMkLst>
            <pc:docMk/>
            <pc:sldMk cId="705537293" sldId="269"/>
            <ac:picMk id="5" creationId="{8C89FB20-C809-5D07-F817-27A7500BFF50}"/>
          </ac:picMkLst>
        </pc:picChg>
      </pc:sldChg>
      <pc:sldChg chg="addSp delSp modSp new mod">
        <pc:chgData name="Robert" userId="8e610f215beb07b7" providerId="LiveId" clId="{83B7E7BC-3E89-4F1C-A74D-BE70DFE987DD}" dt="2022-08-12T14:23:31.702" v="11697"/>
        <pc:sldMkLst>
          <pc:docMk/>
          <pc:sldMk cId="2629452768" sldId="270"/>
        </pc:sldMkLst>
        <pc:spChg chg="del">
          <ac:chgData name="Robert" userId="8e610f215beb07b7" providerId="LiveId" clId="{83B7E7BC-3E89-4F1C-A74D-BE70DFE987DD}" dt="2022-08-09T10:29:50.696" v="2410" actId="478"/>
          <ac:spMkLst>
            <pc:docMk/>
            <pc:sldMk cId="2629452768" sldId="270"/>
            <ac:spMk id="2" creationId="{1687ADEA-4487-2BA1-E688-8F7D54915DCF}"/>
          </ac:spMkLst>
        </pc:spChg>
        <pc:spChg chg="del">
          <ac:chgData name="Robert" userId="8e610f215beb07b7" providerId="LiveId" clId="{83B7E7BC-3E89-4F1C-A74D-BE70DFE987DD}" dt="2022-08-09T10:29:50.696" v="2410" actId="478"/>
          <ac:spMkLst>
            <pc:docMk/>
            <pc:sldMk cId="2629452768" sldId="270"/>
            <ac:spMk id="3" creationId="{A35C1153-88B0-B1C6-44B1-4362FD795F55}"/>
          </ac:spMkLst>
        </pc:spChg>
        <pc:spChg chg="add mod">
          <ac:chgData name="Robert" userId="8e610f215beb07b7" providerId="LiveId" clId="{83B7E7BC-3E89-4F1C-A74D-BE70DFE987DD}" dt="2022-08-09T10:30:03.321" v="2420" actId="20577"/>
          <ac:spMkLst>
            <pc:docMk/>
            <pc:sldMk cId="2629452768" sldId="270"/>
            <ac:spMk id="6" creationId="{2AABBCCE-2676-A988-D790-9F1F0FEEE446}"/>
          </ac:spMkLst>
        </pc:spChg>
        <pc:spChg chg="add del mod">
          <ac:chgData name="Robert" userId="8e610f215beb07b7" providerId="LiveId" clId="{83B7E7BC-3E89-4F1C-A74D-BE70DFE987DD}" dt="2022-08-09T10:30:17.388" v="2422"/>
          <ac:spMkLst>
            <pc:docMk/>
            <pc:sldMk cId="2629452768" sldId="270"/>
            <ac:spMk id="9" creationId="{3B4D01DA-1C65-8F50-ED9C-021AFE4A9F12}"/>
          </ac:spMkLst>
        </pc:spChg>
        <pc:spChg chg="add mod">
          <ac:chgData name="Robert" userId="8e610f215beb07b7" providerId="LiveId" clId="{83B7E7BC-3E89-4F1C-A74D-BE70DFE987DD}" dt="2022-08-09T22:39:36.848" v="9286" actId="1076"/>
          <ac:spMkLst>
            <pc:docMk/>
            <pc:sldMk cId="2629452768" sldId="270"/>
            <ac:spMk id="10" creationId="{331CB597-D19E-5C7C-2974-3E5262715FCB}"/>
          </ac:spMkLst>
        </pc:spChg>
        <pc:picChg chg="add del mod">
          <ac:chgData name="Robert" userId="8e610f215beb07b7" providerId="LiveId" clId="{83B7E7BC-3E89-4F1C-A74D-BE70DFE987DD}" dt="2022-08-12T14:23:31.245" v="11696" actId="478"/>
          <ac:picMkLst>
            <pc:docMk/>
            <pc:sldMk cId="2629452768" sldId="270"/>
            <ac:picMk id="4" creationId="{159276EE-85FF-E8A9-7DA4-994C88FCA83C}"/>
          </ac:picMkLst>
        </pc:picChg>
        <pc:picChg chg="add mod">
          <ac:chgData name="Robert" userId="8e610f215beb07b7" providerId="LiveId" clId="{83B7E7BC-3E89-4F1C-A74D-BE70DFE987DD}" dt="2022-08-09T10:29:51.096" v="2411"/>
          <ac:picMkLst>
            <pc:docMk/>
            <pc:sldMk cId="2629452768" sldId="270"/>
            <ac:picMk id="5" creationId="{B3FF8289-ED2D-4521-4F98-89A4FC28E2AC}"/>
          </ac:picMkLst>
        </pc:picChg>
        <pc:picChg chg="add del mod">
          <ac:chgData name="Robert" userId="8e610f215beb07b7" providerId="LiveId" clId="{83B7E7BC-3E89-4F1C-A74D-BE70DFE987DD}" dt="2022-08-09T10:30:17.388" v="2422"/>
          <ac:picMkLst>
            <pc:docMk/>
            <pc:sldMk cId="2629452768" sldId="270"/>
            <ac:picMk id="7" creationId="{E8AFE1CE-2062-CE85-38F3-A031DC094CDB}"/>
          </ac:picMkLst>
        </pc:picChg>
        <pc:picChg chg="add del mod">
          <ac:chgData name="Robert" userId="8e610f215beb07b7" providerId="LiveId" clId="{83B7E7BC-3E89-4F1C-A74D-BE70DFE987DD}" dt="2022-08-09T10:30:17.388" v="2422"/>
          <ac:picMkLst>
            <pc:docMk/>
            <pc:sldMk cId="2629452768" sldId="270"/>
            <ac:picMk id="8" creationId="{E4D3C2B8-B750-1610-E44A-371D403F2253}"/>
          </ac:picMkLst>
        </pc:picChg>
        <pc:picChg chg="add mod">
          <ac:chgData name="Robert" userId="8e610f215beb07b7" providerId="LiveId" clId="{83B7E7BC-3E89-4F1C-A74D-BE70DFE987DD}" dt="2022-08-12T14:23:31.702" v="11697"/>
          <ac:picMkLst>
            <pc:docMk/>
            <pc:sldMk cId="2629452768" sldId="270"/>
            <ac:picMk id="11" creationId="{3BA42D06-E9AD-E302-B977-0F22C7E96002}"/>
          </ac:picMkLst>
        </pc:picChg>
      </pc:sldChg>
      <pc:sldChg chg="addSp delSp modSp add mod modAnim">
        <pc:chgData name="Robert" userId="8e610f215beb07b7" providerId="LiveId" clId="{83B7E7BC-3E89-4F1C-A74D-BE70DFE987DD}" dt="2022-08-09T11:01:52.745" v="3726"/>
        <pc:sldMkLst>
          <pc:docMk/>
          <pc:sldMk cId="1072056313" sldId="271"/>
        </pc:sldMkLst>
        <pc:spChg chg="add del">
          <ac:chgData name="Robert" userId="8e610f215beb07b7" providerId="LiveId" clId="{83B7E7BC-3E89-4F1C-A74D-BE70DFE987DD}" dt="2022-08-09T10:31:03.080" v="2429" actId="22"/>
          <ac:spMkLst>
            <pc:docMk/>
            <pc:sldMk cId="1072056313" sldId="271"/>
            <ac:spMk id="7" creationId="{AAE8A774-265C-329B-EC58-5F562C002C40}"/>
          </ac:spMkLst>
        </pc:spChg>
        <pc:spChg chg="mod">
          <ac:chgData name="Robert" userId="8e610f215beb07b7" providerId="LiveId" clId="{83B7E7BC-3E89-4F1C-A74D-BE70DFE987DD}" dt="2022-08-09T10:30:40.561" v="2425"/>
          <ac:spMkLst>
            <pc:docMk/>
            <pc:sldMk cId="1072056313" sldId="271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0:30:32.841" v="2424"/>
          <ac:spMkLst>
            <pc:docMk/>
            <pc:sldMk cId="1072056313" sldId="271"/>
            <ac:spMk id="12" creationId="{BF249219-1258-D5FD-7EDB-EBDC035B850B}"/>
          </ac:spMkLst>
        </pc:spChg>
      </pc:sldChg>
      <pc:sldChg chg="add del">
        <pc:chgData name="Robert" userId="8e610f215beb07b7" providerId="LiveId" clId="{83B7E7BC-3E89-4F1C-A74D-BE70DFE987DD}" dt="2022-08-09T10:33:14.436" v="2441" actId="47"/>
        <pc:sldMkLst>
          <pc:docMk/>
          <pc:sldMk cId="3624159538" sldId="272"/>
        </pc:sldMkLst>
      </pc:sldChg>
      <pc:sldChg chg="addSp delSp modSp add mod delAnim">
        <pc:chgData name="Robert" userId="8e610f215beb07b7" providerId="LiveId" clId="{83B7E7BC-3E89-4F1C-A74D-BE70DFE987DD}" dt="2022-08-09T10:31:37.058" v="2434"/>
        <pc:sldMkLst>
          <pc:docMk/>
          <pc:sldMk cId="1340523656" sldId="273"/>
        </pc:sldMkLst>
        <pc:spChg chg="del">
          <ac:chgData name="Robert" userId="8e610f215beb07b7" providerId="LiveId" clId="{83B7E7BC-3E89-4F1C-A74D-BE70DFE987DD}" dt="2022-08-09T10:31:31.935" v="2433" actId="478"/>
          <ac:spMkLst>
            <pc:docMk/>
            <pc:sldMk cId="1340523656" sldId="273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0:31:29.122" v="2432"/>
          <ac:spMkLst>
            <pc:docMk/>
            <pc:sldMk cId="1340523656" sldId="273"/>
            <ac:spMk id="12" creationId="{BF249219-1258-D5FD-7EDB-EBDC035B850B}"/>
          </ac:spMkLst>
        </pc:spChg>
        <pc:graphicFrameChg chg="add mod">
          <ac:chgData name="Robert" userId="8e610f215beb07b7" providerId="LiveId" clId="{83B7E7BC-3E89-4F1C-A74D-BE70DFE987DD}" dt="2022-08-09T10:31:37.058" v="2434"/>
          <ac:graphicFrameMkLst>
            <pc:docMk/>
            <pc:sldMk cId="1340523656" sldId="273"/>
            <ac:graphicFrameMk id="6" creationId="{9BEEF0BE-75C8-9162-FF86-9B21D5EAB786}"/>
          </ac:graphicFrameMkLst>
        </pc:graphicFrameChg>
      </pc:sldChg>
      <pc:sldChg chg="modSp add mod modAnim">
        <pc:chgData name="Robert" userId="8e610f215beb07b7" providerId="LiveId" clId="{83B7E7BC-3E89-4F1C-A74D-BE70DFE987DD}" dt="2022-08-09T11:12:46.815" v="4268" actId="20577"/>
        <pc:sldMkLst>
          <pc:docMk/>
          <pc:sldMk cId="3832839150" sldId="274"/>
        </pc:sldMkLst>
        <pc:spChg chg="mod">
          <ac:chgData name="Robert" userId="8e610f215beb07b7" providerId="LiveId" clId="{83B7E7BC-3E89-4F1C-A74D-BE70DFE987DD}" dt="2022-08-09T11:12:13.158" v="4255" actId="20577"/>
          <ac:spMkLst>
            <pc:docMk/>
            <pc:sldMk cId="3832839150" sldId="274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1:12:46.815" v="4268" actId="20577"/>
          <ac:spMkLst>
            <pc:docMk/>
            <pc:sldMk cId="3832839150" sldId="274"/>
            <ac:spMk id="12" creationId="{BF249219-1258-D5FD-7EDB-EBDC035B850B}"/>
          </ac:spMkLst>
        </pc:spChg>
      </pc:sldChg>
      <pc:sldChg chg="modSp add mod">
        <pc:chgData name="Robert" userId="8e610f215beb07b7" providerId="LiveId" clId="{83B7E7BC-3E89-4F1C-A74D-BE70DFE987DD}" dt="2022-08-09T10:57:22.459" v="3507" actId="20577"/>
        <pc:sldMkLst>
          <pc:docMk/>
          <pc:sldMk cId="89337308" sldId="275"/>
        </pc:sldMkLst>
        <pc:spChg chg="mod">
          <ac:chgData name="Robert" userId="8e610f215beb07b7" providerId="LiveId" clId="{83B7E7BC-3E89-4F1C-A74D-BE70DFE987DD}" dt="2022-08-09T10:57:22.459" v="3507" actId="20577"/>
          <ac:spMkLst>
            <pc:docMk/>
            <pc:sldMk cId="89337308" sldId="275"/>
            <ac:spMk id="9" creationId="{CCE60359-DC25-4CF0-AD44-9FD476E40142}"/>
          </ac:spMkLst>
        </pc:spChg>
      </pc:sldChg>
      <pc:sldChg chg="modSp add del mod">
        <pc:chgData name="Robert" userId="8e610f215beb07b7" providerId="LiveId" clId="{83B7E7BC-3E89-4F1C-A74D-BE70DFE987DD}" dt="2022-08-09T10:47:10.955" v="3026" actId="47"/>
        <pc:sldMkLst>
          <pc:docMk/>
          <pc:sldMk cId="2746226189" sldId="275"/>
        </pc:sldMkLst>
        <pc:spChg chg="mod">
          <ac:chgData name="Robert" userId="8e610f215beb07b7" providerId="LiveId" clId="{83B7E7BC-3E89-4F1C-A74D-BE70DFE987DD}" dt="2022-08-09T10:46:50.953" v="3023" actId="255"/>
          <ac:spMkLst>
            <pc:docMk/>
            <pc:sldMk cId="2746226189" sldId="275"/>
            <ac:spMk id="8" creationId="{351316DE-AC85-0EDB-037C-3E7999EB0998}"/>
          </ac:spMkLst>
        </pc:spChg>
        <pc:spChg chg="mod">
          <ac:chgData name="Robert" userId="8e610f215beb07b7" providerId="LiveId" clId="{83B7E7BC-3E89-4F1C-A74D-BE70DFE987DD}" dt="2022-08-09T10:45:06.602" v="3011" actId="20577"/>
          <ac:spMkLst>
            <pc:docMk/>
            <pc:sldMk cId="2746226189" sldId="275"/>
            <ac:spMk id="9" creationId="{CCE60359-DC25-4CF0-AD44-9FD476E40142}"/>
          </ac:spMkLst>
        </pc:spChg>
        <pc:spChg chg="mod">
          <ac:chgData name="Robert" userId="8e610f215beb07b7" providerId="LiveId" clId="{83B7E7BC-3E89-4F1C-A74D-BE70DFE987DD}" dt="2022-08-09T10:46:54.936" v="3024" actId="255"/>
          <ac:spMkLst>
            <pc:docMk/>
            <pc:sldMk cId="2746226189" sldId="275"/>
            <ac:spMk id="10" creationId="{989E2C93-9724-C174-B7B8-4E7CA915AA0F}"/>
          </ac:spMkLst>
        </pc:spChg>
      </pc:sldChg>
      <pc:sldChg chg="modSp add del mod">
        <pc:chgData name="Robert" userId="8e610f215beb07b7" providerId="LiveId" clId="{83B7E7BC-3E89-4F1C-A74D-BE70DFE987DD}" dt="2022-08-09T10:47:07.849" v="3025" actId="47"/>
        <pc:sldMkLst>
          <pc:docMk/>
          <pc:sldMk cId="2135841897" sldId="276"/>
        </pc:sldMkLst>
        <pc:spChg chg="mod">
          <ac:chgData name="Robert" userId="8e610f215beb07b7" providerId="LiveId" clId="{83B7E7BC-3E89-4F1C-A74D-BE70DFE987DD}" dt="2022-08-09T10:46:43.808" v="3022" actId="20577"/>
          <ac:spMkLst>
            <pc:docMk/>
            <pc:sldMk cId="2135841897" sldId="276"/>
            <ac:spMk id="9" creationId="{CCE60359-DC25-4CF0-AD44-9FD476E40142}"/>
          </ac:spMkLst>
        </pc:spChg>
      </pc:sldChg>
      <pc:sldChg chg="modSp add mod">
        <pc:chgData name="Robert" userId="8e610f215beb07b7" providerId="LiveId" clId="{83B7E7BC-3E89-4F1C-A74D-BE70DFE987DD}" dt="2022-08-09T10:57:11.784" v="3495" actId="20577"/>
        <pc:sldMkLst>
          <pc:docMk/>
          <pc:sldMk cId="2871122428" sldId="276"/>
        </pc:sldMkLst>
        <pc:spChg chg="mod">
          <ac:chgData name="Robert" userId="8e610f215beb07b7" providerId="LiveId" clId="{83B7E7BC-3E89-4F1C-A74D-BE70DFE987DD}" dt="2022-08-09T10:57:11.784" v="3495" actId="20577"/>
          <ac:spMkLst>
            <pc:docMk/>
            <pc:sldMk cId="2871122428" sldId="276"/>
            <ac:spMk id="9" creationId="{CCE60359-DC25-4CF0-AD44-9FD476E40142}"/>
          </ac:spMkLst>
        </pc:spChg>
      </pc:sldChg>
      <pc:sldChg chg="modSp add mod">
        <pc:chgData name="Robert" userId="8e610f215beb07b7" providerId="LiveId" clId="{83B7E7BC-3E89-4F1C-A74D-BE70DFE987DD}" dt="2022-08-09T10:57:16.869" v="3501" actId="20577"/>
        <pc:sldMkLst>
          <pc:docMk/>
          <pc:sldMk cId="1211910401" sldId="277"/>
        </pc:sldMkLst>
        <pc:spChg chg="mod">
          <ac:chgData name="Robert" userId="8e610f215beb07b7" providerId="LiveId" clId="{83B7E7BC-3E89-4F1C-A74D-BE70DFE987DD}" dt="2022-08-09T10:57:16.869" v="3501" actId="20577"/>
          <ac:spMkLst>
            <pc:docMk/>
            <pc:sldMk cId="1211910401" sldId="277"/>
            <ac:spMk id="9" creationId="{CCE60359-DC25-4CF0-AD44-9FD476E40142}"/>
          </ac:spMkLst>
        </pc:spChg>
      </pc:sldChg>
      <pc:sldChg chg="modSp add mod">
        <pc:chgData name="Robert" userId="8e610f215beb07b7" providerId="LiveId" clId="{83B7E7BC-3E89-4F1C-A74D-BE70DFE987DD}" dt="2022-08-09T11:11:21.430" v="4254" actId="179"/>
        <pc:sldMkLst>
          <pc:docMk/>
          <pc:sldMk cId="1372777718" sldId="278"/>
        </pc:sldMkLst>
        <pc:spChg chg="mod">
          <ac:chgData name="Robert" userId="8e610f215beb07b7" providerId="LiveId" clId="{83B7E7BC-3E89-4F1C-A74D-BE70DFE987DD}" dt="2022-08-09T11:11:21.430" v="4254" actId="179"/>
          <ac:spMkLst>
            <pc:docMk/>
            <pc:sldMk cId="1372777718" sldId="278"/>
            <ac:spMk id="9" creationId="{CCE60359-DC25-4CF0-AD44-9FD476E40142}"/>
          </ac:spMkLst>
        </pc:spChg>
      </pc:sldChg>
      <pc:sldChg chg="modSp add mod">
        <pc:chgData name="Robert" userId="8e610f215beb07b7" providerId="LiveId" clId="{83B7E7BC-3E89-4F1C-A74D-BE70DFE987DD}" dt="2022-08-09T11:11:10.802" v="4252" actId="179"/>
        <pc:sldMkLst>
          <pc:docMk/>
          <pc:sldMk cId="1653003457" sldId="279"/>
        </pc:sldMkLst>
        <pc:spChg chg="mod">
          <ac:chgData name="Robert" userId="8e610f215beb07b7" providerId="LiveId" clId="{83B7E7BC-3E89-4F1C-A74D-BE70DFE987DD}" dt="2022-08-09T11:11:10.802" v="4252" actId="179"/>
          <ac:spMkLst>
            <pc:docMk/>
            <pc:sldMk cId="1653003457" sldId="279"/>
            <ac:spMk id="9" creationId="{CCE60359-DC25-4CF0-AD44-9FD476E40142}"/>
          </ac:spMkLst>
        </pc:spChg>
      </pc:sldChg>
      <pc:sldChg chg="modSp add mod">
        <pc:chgData name="Robert" userId="8e610f215beb07b7" providerId="LiveId" clId="{83B7E7BC-3E89-4F1C-A74D-BE70DFE987DD}" dt="2022-08-09T11:10:27.512" v="4244" actId="179"/>
        <pc:sldMkLst>
          <pc:docMk/>
          <pc:sldMk cId="3192428190" sldId="280"/>
        </pc:sldMkLst>
        <pc:spChg chg="mod">
          <ac:chgData name="Robert" userId="8e610f215beb07b7" providerId="LiveId" clId="{83B7E7BC-3E89-4F1C-A74D-BE70DFE987DD}" dt="2022-08-09T11:10:27.512" v="4244" actId="179"/>
          <ac:spMkLst>
            <pc:docMk/>
            <pc:sldMk cId="3192428190" sldId="280"/>
            <ac:spMk id="9" creationId="{CCE60359-DC25-4CF0-AD44-9FD476E40142}"/>
          </ac:spMkLst>
        </pc:spChg>
      </pc:sldChg>
      <pc:sldChg chg="modSp add mod ord">
        <pc:chgData name="Robert" userId="8e610f215beb07b7" providerId="LiveId" clId="{83B7E7BC-3E89-4F1C-A74D-BE70DFE987DD}" dt="2022-08-09T11:10:47.758" v="4246" actId="179"/>
        <pc:sldMkLst>
          <pc:docMk/>
          <pc:sldMk cId="504971961" sldId="281"/>
        </pc:sldMkLst>
        <pc:spChg chg="mod">
          <ac:chgData name="Robert" userId="8e610f215beb07b7" providerId="LiveId" clId="{83B7E7BC-3E89-4F1C-A74D-BE70DFE987DD}" dt="2022-08-09T11:10:47.758" v="4246" actId="179"/>
          <ac:spMkLst>
            <pc:docMk/>
            <pc:sldMk cId="504971961" sldId="281"/>
            <ac:spMk id="9" creationId="{CCE60359-DC25-4CF0-AD44-9FD476E40142}"/>
          </ac:spMkLst>
        </pc:spChg>
      </pc:sldChg>
      <pc:sldChg chg="modSp add mod">
        <pc:chgData name="Robert" userId="8e610f215beb07b7" providerId="LiveId" clId="{83B7E7BC-3E89-4F1C-A74D-BE70DFE987DD}" dt="2022-08-09T11:09:55.610" v="4237" actId="179"/>
        <pc:sldMkLst>
          <pc:docMk/>
          <pc:sldMk cId="1443308962" sldId="282"/>
        </pc:sldMkLst>
        <pc:spChg chg="mod">
          <ac:chgData name="Robert" userId="8e610f215beb07b7" providerId="LiveId" clId="{83B7E7BC-3E89-4F1C-A74D-BE70DFE987DD}" dt="2022-08-09T11:09:55.610" v="4237" actId="179"/>
          <ac:spMkLst>
            <pc:docMk/>
            <pc:sldMk cId="1443308962" sldId="282"/>
            <ac:spMk id="9" creationId="{CCE60359-DC25-4CF0-AD44-9FD476E40142}"/>
          </ac:spMkLst>
        </pc:spChg>
      </pc:sldChg>
      <pc:sldChg chg="modSp add mod">
        <pc:chgData name="Robert" userId="8e610f215beb07b7" providerId="LiveId" clId="{83B7E7BC-3E89-4F1C-A74D-BE70DFE987DD}" dt="2022-08-09T11:02:33.035" v="3728" actId="20577"/>
        <pc:sldMkLst>
          <pc:docMk/>
          <pc:sldMk cId="3421565897" sldId="283"/>
        </pc:sldMkLst>
        <pc:spChg chg="mod">
          <ac:chgData name="Robert" userId="8e610f215beb07b7" providerId="LiveId" clId="{83B7E7BC-3E89-4F1C-A74D-BE70DFE987DD}" dt="2022-08-09T11:02:33.035" v="3728" actId="20577"/>
          <ac:spMkLst>
            <pc:docMk/>
            <pc:sldMk cId="3421565897" sldId="283"/>
            <ac:spMk id="9" creationId="{CCE60359-DC25-4CF0-AD44-9FD476E40142}"/>
          </ac:spMkLst>
        </pc:spChg>
      </pc:sldChg>
      <pc:sldChg chg="add">
        <pc:chgData name="Robert" userId="8e610f215beb07b7" providerId="LiveId" clId="{83B7E7BC-3E89-4F1C-A74D-BE70DFE987DD}" dt="2022-08-09T11:02:29.030" v="3727" actId="2890"/>
        <pc:sldMkLst>
          <pc:docMk/>
          <pc:sldMk cId="1569927748" sldId="284"/>
        </pc:sldMkLst>
      </pc:sldChg>
      <pc:sldChg chg="modSp add mod modAnim">
        <pc:chgData name="Robert" userId="8e610f215beb07b7" providerId="LiveId" clId="{83B7E7BC-3E89-4F1C-A74D-BE70DFE987DD}" dt="2022-08-10T10:10:58.782" v="11527" actId="20577"/>
        <pc:sldMkLst>
          <pc:docMk/>
          <pc:sldMk cId="613050929" sldId="285"/>
        </pc:sldMkLst>
        <pc:spChg chg="mod">
          <ac:chgData name="Robert" userId="8e610f215beb07b7" providerId="LiveId" clId="{83B7E7BC-3E89-4F1C-A74D-BE70DFE987DD}" dt="2022-08-10T10:10:58.782" v="11527" actId="20577"/>
          <ac:spMkLst>
            <pc:docMk/>
            <pc:sldMk cId="613050929" sldId="285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1:03:40.114" v="3746" actId="20577"/>
          <ac:spMkLst>
            <pc:docMk/>
            <pc:sldMk cId="613050929" sldId="285"/>
            <ac:spMk id="12" creationId="{BF249219-1258-D5FD-7EDB-EBDC035B850B}"/>
          </ac:spMkLst>
        </pc:spChg>
      </pc:sldChg>
      <pc:sldChg chg="delSp add del mod delAnim modAnim">
        <pc:chgData name="Robert" userId="8e610f215beb07b7" providerId="LiveId" clId="{83B7E7BC-3E89-4F1C-A74D-BE70DFE987DD}" dt="2022-08-09T22:39:54.282" v="9289" actId="47"/>
        <pc:sldMkLst>
          <pc:docMk/>
          <pc:sldMk cId="1573834906" sldId="286"/>
        </pc:sldMkLst>
        <pc:spChg chg="del">
          <ac:chgData name="Robert" userId="8e610f215beb07b7" providerId="LiveId" clId="{83B7E7BC-3E89-4F1C-A74D-BE70DFE987DD}" dt="2022-08-09T22:39:50.657" v="9287" actId="478"/>
          <ac:spMkLst>
            <pc:docMk/>
            <pc:sldMk cId="1573834906" sldId="286"/>
            <ac:spMk id="6" creationId="{2AABBCCE-2676-A988-D790-9F1F0FEEE446}"/>
          </ac:spMkLst>
        </pc:spChg>
        <pc:picChg chg="del">
          <ac:chgData name="Robert" userId="8e610f215beb07b7" providerId="LiveId" clId="{83B7E7BC-3E89-4F1C-A74D-BE70DFE987DD}" dt="2022-08-09T22:39:50.657" v="9287" actId="478"/>
          <ac:picMkLst>
            <pc:docMk/>
            <pc:sldMk cId="1573834906" sldId="286"/>
            <ac:picMk id="4" creationId="{159276EE-85FF-E8A9-7DA4-994C88FCA83C}"/>
          </ac:picMkLst>
        </pc:picChg>
        <pc:picChg chg="del">
          <ac:chgData name="Robert" userId="8e610f215beb07b7" providerId="LiveId" clId="{83B7E7BC-3E89-4F1C-A74D-BE70DFE987DD}" dt="2022-08-09T22:39:50.657" v="9287" actId="478"/>
          <ac:picMkLst>
            <pc:docMk/>
            <pc:sldMk cId="1573834906" sldId="286"/>
            <ac:picMk id="5" creationId="{B3FF8289-ED2D-4521-4F98-89A4FC28E2AC}"/>
          </ac:picMkLst>
        </pc:picChg>
      </pc:sldChg>
      <pc:sldChg chg="addSp delSp modSp new mod delAnim modAnim">
        <pc:chgData name="Robert" userId="8e610f215beb07b7" providerId="LiveId" clId="{83B7E7BC-3E89-4F1C-A74D-BE70DFE987DD}" dt="2022-08-09T13:30:31.217" v="5626"/>
        <pc:sldMkLst>
          <pc:docMk/>
          <pc:sldMk cId="3334313403" sldId="287"/>
        </pc:sldMkLst>
        <pc:spChg chg="del">
          <ac:chgData name="Robert" userId="8e610f215beb07b7" providerId="LiveId" clId="{83B7E7BC-3E89-4F1C-A74D-BE70DFE987DD}" dt="2022-08-09T12:59:37.641" v="4273" actId="478"/>
          <ac:spMkLst>
            <pc:docMk/>
            <pc:sldMk cId="3334313403" sldId="287"/>
            <ac:spMk id="2" creationId="{15BC37AD-930B-FC9F-F8BC-D455F116B720}"/>
          </ac:spMkLst>
        </pc:spChg>
        <pc:spChg chg="del">
          <ac:chgData name="Robert" userId="8e610f215beb07b7" providerId="LiveId" clId="{83B7E7BC-3E89-4F1C-A74D-BE70DFE987DD}" dt="2022-08-09T12:59:37.641" v="4273" actId="478"/>
          <ac:spMkLst>
            <pc:docMk/>
            <pc:sldMk cId="3334313403" sldId="287"/>
            <ac:spMk id="3" creationId="{6AF93BC5-6A92-518D-995C-3D36B0C4E099}"/>
          </ac:spMkLst>
        </pc:spChg>
        <pc:picChg chg="add del mod">
          <ac:chgData name="Robert" userId="8e610f215beb07b7" providerId="LiveId" clId="{83B7E7BC-3E89-4F1C-A74D-BE70DFE987DD}" dt="2022-08-09T13:26:27.336" v="5606" actId="478"/>
          <ac:picMkLst>
            <pc:docMk/>
            <pc:sldMk cId="3334313403" sldId="287"/>
            <ac:picMk id="4" creationId="{6CB5B876-5684-8109-4C3A-A9861C0CF3DE}"/>
          </ac:picMkLst>
        </pc:picChg>
        <pc:picChg chg="add del mod">
          <ac:chgData name="Robert" userId="8e610f215beb07b7" providerId="LiveId" clId="{83B7E7BC-3E89-4F1C-A74D-BE70DFE987DD}" dt="2022-08-09T13:30:07.219" v="5622" actId="478"/>
          <ac:picMkLst>
            <pc:docMk/>
            <pc:sldMk cId="3334313403" sldId="287"/>
            <ac:picMk id="5" creationId="{1638B1F7-E601-AC2E-3A10-1A1F1C94F050}"/>
          </ac:picMkLst>
        </pc:picChg>
        <pc:picChg chg="add mod">
          <ac:chgData name="Robert" userId="8e610f215beb07b7" providerId="LiveId" clId="{83B7E7BC-3E89-4F1C-A74D-BE70DFE987DD}" dt="2022-08-09T13:30:28.149" v="5625" actId="1076"/>
          <ac:picMkLst>
            <pc:docMk/>
            <pc:sldMk cId="3334313403" sldId="287"/>
            <ac:picMk id="6" creationId="{F0576CBA-7015-B681-C991-D4D2B4A28693}"/>
          </ac:picMkLst>
        </pc:picChg>
      </pc:sldChg>
      <pc:sldChg chg="addSp delSp modSp new mod addAnim delAnim modAnim">
        <pc:chgData name="Robert" userId="8e610f215beb07b7" providerId="LiveId" clId="{83B7E7BC-3E89-4F1C-A74D-BE70DFE987DD}" dt="2022-08-09T13:30:03.885" v="5620" actId="478"/>
        <pc:sldMkLst>
          <pc:docMk/>
          <pc:sldMk cId="1157444692" sldId="288"/>
        </pc:sldMkLst>
        <pc:spChg chg="del">
          <ac:chgData name="Robert" userId="8e610f215beb07b7" providerId="LiveId" clId="{83B7E7BC-3E89-4F1C-A74D-BE70DFE987DD}" dt="2022-08-09T13:00:08.304" v="4279" actId="478"/>
          <ac:spMkLst>
            <pc:docMk/>
            <pc:sldMk cId="1157444692" sldId="288"/>
            <ac:spMk id="2" creationId="{BF9693EC-87DC-24FA-CAFA-9C3379E870B4}"/>
          </ac:spMkLst>
        </pc:spChg>
        <pc:spChg chg="del">
          <ac:chgData name="Robert" userId="8e610f215beb07b7" providerId="LiveId" clId="{83B7E7BC-3E89-4F1C-A74D-BE70DFE987DD}" dt="2022-08-09T13:00:08.304" v="4279" actId="478"/>
          <ac:spMkLst>
            <pc:docMk/>
            <pc:sldMk cId="1157444692" sldId="288"/>
            <ac:spMk id="3" creationId="{9D7C913A-4856-10EC-A6AD-F1F151684B22}"/>
          </ac:spMkLst>
        </pc:spChg>
        <pc:picChg chg="add del mod">
          <ac:chgData name="Robert" userId="8e610f215beb07b7" providerId="LiveId" clId="{83B7E7BC-3E89-4F1C-A74D-BE70DFE987DD}" dt="2022-08-09T13:30:03.885" v="5620" actId="478"/>
          <ac:picMkLst>
            <pc:docMk/>
            <pc:sldMk cId="1157444692" sldId="288"/>
            <ac:picMk id="4" creationId="{430545F4-2232-2E2D-F568-DDF0B8A3F370}"/>
          </ac:picMkLst>
        </pc:picChg>
        <pc:picChg chg="add mod">
          <ac:chgData name="Robert" userId="8e610f215beb07b7" providerId="LiveId" clId="{83B7E7BC-3E89-4F1C-A74D-BE70DFE987DD}" dt="2022-08-09T13:30:03.340" v="5619"/>
          <ac:picMkLst>
            <pc:docMk/>
            <pc:sldMk cId="1157444692" sldId="288"/>
            <ac:picMk id="5" creationId="{8EB95E7C-96B9-8FDC-5A1F-6974E15CF94D}"/>
          </ac:picMkLst>
        </pc:picChg>
      </pc:sldChg>
      <pc:sldChg chg="addSp delSp modSp new mod delAnim modAnim">
        <pc:chgData name="Robert" userId="8e610f215beb07b7" providerId="LiveId" clId="{83B7E7BC-3E89-4F1C-A74D-BE70DFE987DD}" dt="2022-08-09T13:02:42.204" v="4294"/>
        <pc:sldMkLst>
          <pc:docMk/>
          <pc:sldMk cId="1439382585" sldId="289"/>
        </pc:sldMkLst>
        <pc:spChg chg="del">
          <ac:chgData name="Robert" userId="8e610f215beb07b7" providerId="LiveId" clId="{83B7E7BC-3E89-4F1C-A74D-BE70DFE987DD}" dt="2022-08-09T13:00:38.949" v="4285" actId="478"/>
          <ac:spMkLst>
            <pc:docMk/>
            <pc:sldMk cId="1439382585" sldId="289"/>
            <ac:spMk id="2" creationId="{74A63C3E-8025-65F8-2F7C-2EA67572B6FF}"/>
          </ac:spMkLst>
        </pc:spChg>
        <pc:spChg chg="del">
          <ac:chgData name="Robert" userId="8e610f215beb07b7" providerId="LiveId" clId="{83B7E7BC-3E89-4F1C-A74D-BE70DFE987DD}" dt="2022-08-09T13:00:38.949" v="4285" actId="478"/>
          <ac:spMkLst>
            <pc:docMk/>
            <pc:sldMk cId="1439382585" sldId="289"/>
            <ac:spMk id="3" creationId="{32A6893E-C851-FC8C-9787-702D2FC28BA6}"/>
          </ac:spMkLst>
        </pc:spChg>
        <pc:picChg chg="add del mod">
          <ac:chgData name="Robert" userId="8e610f215beb07b7" providerId="LiveId" clId="{83B7E7BC-3E89-4F1C-A74D-BE70DFE987DD}" dt="2022-08-09T13:02:23.682" v="4290" actId="478"/>
          <ac:picMkLst>
            <pc:docMk/>
            <pc:sldMk cId="1439382585" sldId="289"/>
            <ac:picMk id="4" creationId="{16C7358F-CBD7-B99A-F47F-CEA39B79D602}"/>
          </ac:picMkLst>
        </pc:picChg>
        <pc:picChg chg="add mod">
          <ac:chgData name="Robert" userId="8e610f215beb07b7" providerId="LiveId" clId="{83B7E7BC-3E89-4F1C-A74D-BE70DFE987DD}" dt="2022-08-09T13:02:39.352" v="4293" actId="1076"/>
          <ac:picMkLst>
            <pc:docMk/>
            <pc:sldMk cId="1439382585" sldId="289"/>
            <ac:picMk id="5" creationId="{1E9E0AA4-1B16-8098-6911-B49FB9BAC9D0}"/>
          </ac:picMkLst>
        </pc:picChg>
      </pc:sldChg>
      <pc:sldChg chg="modSp add mod modAnim">
        <pc:chgData name="Robert" userId="8e610f215beb07b7" providerId="LiveId" clId="{83B7E7BC-3E89-4F1C-A74D-BE70DFE987DD}" dt="2022-08-09T13:11:13.722" v="4679"/>
        <pc:sldMkLst>
          <pc:docMk/>
          <pc:sldMk cId="1704217711" sldId="290"/>
        </pc:sldMkLst>
        <pc:spChg chg="mod">
          <ac:chgData name="Robert" userId="8e610f215beb07b7" providerId="LiveId" clId="{83B7E7BC-3E89-4F1C-A74D-BE70DFE987DD}" dt="2022-08-09T13:06:48.262" v="4619" actId="20577"/>
          <ac:spMkLst>
            <pc:docMk/>
            <pc:sldMk cId="1704217711" sldId="290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3:05:54.927" v="4516" actId="20577"/>
          <ac:spMkLst>
            <pc:docMk/>
            <pc:sldMk cId="1704217711" sldId="290"/>
            <ac:spMk id="12" creationId="{BF249219-1258-D5FD-7EDB-EBDC035B850B}"/>
          </ac:spMkLst>
        </pc:spChg>
      </pc:sldChg>
      <pc:sldChg chg="addSp modSp add mod modAnim">
        <pc:chgData name="Robert" userId="8e610f215beb07b7" providerId="LiveId" clId="{83B7E7BC-3E89-4F1C-A74D-BE70DFE987DD}" dt="2022-08-09T13:13:57.912" v="4689" actId="255"/>
        <pc:sldMkLst>
          <pc:docMk/>
          <pc:sldMk cId="1676315555" sldId="291"/>
        </pc:sldMkLst>
        <pc:spChg chg="add mod ord">
          <ac:chgData name="Robert" userId="8e610f215beb07b7" providerId="LiveId" clId="{83B7E7BC-3E89-4F1C-A74D-BE70DFE987DD}" dt="2022-08-09T13:11:45.889" v="4685" actId="167"/>
          <ac:spMkLst>
            <pc:docMk/>
            <pc:sldMk cId="1676315555" sldId="291"/>
            <ac:spMk id="6" creationId="{6972DEB7-BE9D-F857-4676-840A2460733B}"/>
          </ac:spMkLst>
        </pc:spChg>
        <pc:spChg chg="mod">
          <ac:chgData name="Robert" userId="8e610f215beb07b7" providerId="LiveId" clId="{83B7E7BC-3E89-4F1C-A74D-BE70DFE987DD}" dt="2022-08-09T13:13:57.912" v="4689" actId="255"/>
          <ac:spMkLst>
            <pc:docMk/>
            <pc:sldMk cId="1676315555" sldId="291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3:10:41.051" v="4677"/>
          <ac:spMkLst>
            <pc:docMk/>
            <pc:sldMk cId="1676315555" sldId="291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83B7E7BC-3E89-4F1C-A74D-BE70DFE987DD}" dt="2022-08-10T10:17:01.007" v="11632" actId="20577"/>
        <pc:sldMkLst>
          <pc:docMk/>
          <pc:sldMk cId="3356282425" sldId="292"/>
        </pc:sldMkLst>
        <pc:spChg chg="del mod">
          <ac:chgData name="Robert" userId="8e610f215beb07b7" providerId="LiveId" clId="{83B7E7BC-3E89-4F1C-A74D-BE70DFE987DD}" dt="2022-08-09T13:14:28.623" v="4692" actId="478"/>
          <ac:spMkLst>
            <pc:docMk/>
            <pc:sldMk cId="3356282425" sldId="292"/>
            <ac:spMk id="6" creationId="{6972DEB7-BE9D-F857-4676-840A2460733B}"/>
          </ac:spMkLst>
        </pc:spChg>
        <pc:spChg chg="add mod">
          <ac:chgData name="Robert" userId="8e610f215beb07b7" providerId="LiveId" clId="{83B7E7BC-3E89-4F1C-A74D-BE70DFE987DD}" dt="2022-08-10T10:17:01.007" v="11632" actId="20577"/>
          <ac:spMkLst>
            <pc:docMk/>
            <pc:sldMk cId="3356282425" sldId="292"/>
            <ac:spMk id="7" creationId="{0819FA8F-3AD6-213B-03BE-4DF9C4E2407A}"/>
          </ac:spMkLst>
        </pc:spChg>
      </pc:sldChg>
      <pc:sldChg chg="modSp add modAnim">
        <pc:chgData name="Robert" userId="8e610f215beb07b7" providerId="LiveId" clId="{83B7E7BC-3E89-4F1C-A74D-BE70DFE987DD}" dt="2022-08-10T10:17:09.198" v="11641" actId="20577"/>
        <pc:sldMkLst>
          <pc:docMk/>
          <pc:sldMk cId="1476072460" sldId="293"/>
        </pc:sldMkLst>
        <pc:spChg chg="mod">
          <ac:chgData name="Robert" userId="8e610f215beb07b7" providerId="LiveId" clId="{83B7E7BC-3E89-4F1C-A74D-BE70DFE987DD}" dt="2022-08-10T10:17:09.198" v="11641" actId="20577"/>
          <ac:spMkLst>
            <pc:docMk/>
            <pc:sldMk cId="1476072460" sldId="293"/>
            <ac:spMk id="7" creationId="{0819FA8F-3AD6-213B-03BE-4DF9C4E2407A}"/>
          </ac:spMkLst>
        </pc:spChg>
      </pc:sldChg>
      <pc:sldChg chg="new del">
        <pc:chgData name="Robert" userId="8e610f215beb07b7" providerId="LiveId" clId="{83B7E7BC-3E89-4F1C-A74D-BE70DFE987DD}" dt="2022-08-09T13:31:36.195" v="5628" actId="47"/>
        <pc:sldMkLst>
          <pc:docMk/>
          <pc:sldMk cId="1049872876" sldId="294"/>
        </pc:sldMkLst>
      </pc:sldChg>
      <pc:sldChg chg="addSp modSp add mod modAnim">
        <pc:chgData name="Robert" userId="8e610f215beb07b7" providerId="LiveId" clId="{83B7E7BC-3E89-4F1C-A74D-BE70DFE987DD}" dt="2022-08-09T13:42:58.751" v="6303" actId="1076"/>
        <pc:sldMkLst>
          <pc:docMk/>
          <pc:sldMk cId="1794437580" sldId="294"/>
        </pc:sldMkLst>
        <pc:spChg chg="add mod">
          <ac:chgData name="Robert" userId="8e610f215beb07b7" providerId="LiveId" clId="{83B7E7BC-3E89-4F1C-A74D-BE70DFE987DD}" dt="2022-08-09T13:36:47.309" v="6087" actId="1076"/>
          <ac:spMkLst>
            <pc:docMk/>
            <pc:sldMk cId="1794437580" sldId="294"/>
            <ac:spMk id="2" creationId="{DF6B7A89-4B18-07A3-913A-3215B17C24B1}"/>
          </ac:spMkLst>
        </pc:spChg>
        <pc:spChg chg="mod">
          <ac:chgData name="Robert" userId="8e610f215beb07b7" providerId="LiveId" clId="{83B7E7BC-3E89-4F1C-A74D-BE70DFE987DD}" dt="2022-08-09T13:42:58.751" v="6303" actId="1076"/>
          <ac:spMkLst>
            <pc:docMk/>
            <pc:sldMk cId="1794437580" sldId="294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3:31:50.956" v="5649" actId="20577"/>
          <ac:spMkLst>
            <pc:docMk/>
            <pc:sldMk cId="1794437580" sldId="294"/>
            <ac:spMk id="12" creationId="{BF249219-1258-D5FD-7EDB-EBDC035B850B}"/>
          </ac:spMkLst>
        </pc:spChg>
      </pc:sldChg>
      <pc:sldChg chg="new del">
        <pc:chgData name="Robert" userId="8e610f215beb07b7" providerId="LiveId" clId="{83B7E7BC-3E89-4F1C-A74D-BE70DFE987DD}" dt="2022-08-09T13:31:42.677" v="5630" actId="47"/>
        <pc:sldMkLst>
          <pc:docMk/>
          <pc:sldMk cId="2127000522" sldId="294"/>
        </pc:sldMkLst>
      </pc:sldChg>
      <pc:sldChg chg="addSp delSp modSp add mod delAnim modAnim">
        <pc:chgData name="Robert" userId="8e610f215beb07b7" providerId="LiveId" clId="{83B7E7BC-3E89-4F1C-A74D-BE70DFE987DD}" dt="2022-08-09T13:43:42.586" v="6308"/>
        <pc:sldMkLst>
          <pc:docMk/>
          <pc:sldMk cId="3074176391" sldId="295"/>
        </pc:sldMkLst>
        <pc:spChg chg="del">
          <ac:chgData name="Robert" userId="8e610f215beb07b7" providerId="LiveId" clId="{83B7E7BC-3E89-4F1C-A74D-BE70DFE987DD}" dt="2022-08-09T13:38:39.018" v="6105" actId="21"/>
          <ac:spMkLst>
            <pc:docMk/>
            <pc:sldMk cId="3074176391" sldId="295"/>
            <ac:spMk id="2" creationId="{DF6B7A89-4B18-07A3-913A-3215B17C24B1}"/>
          </ac:spMkLst>
        </pc:spChg>
        <pc:spChg chg="add mod">
          <ac:chgData name="Robert" userId="8e610f215beb07b7" providerId="LiveId" clId="{83B7E7BC-3E89-4F1C-A74D-BE70DFE987DD}" dt="2022-08-09T13:42:32.707" v="6301" actId="1076"/>
          <ac:spMkLst>
            <pc:docMk/>
            <pc:sldMk cId="3074176391" sldId="295"/>
            <ac:spMk id="7" creationId="{7265C76F-7644-05A5-501A-13A147B9F25F}"/>
          </ac:spMkLst>
        </pc:spChg>
        <pc:spChg chg="add mod">
          <ac:chgData name="Robert" userId="8e610f215beb07b7" providerId="LiveId" clId="{83B7E7BC-3E89-4F1C-A74D-BE70DFE987DD}" dt="2022-08-09T13:43:20.213" v="6304"/>
          <ac:spMkLst>
            <pc:docMk/>
            <pc:sldMk cId="3074176391" sldId="295"/>
            <ac:spMk id="9" creationId="{A15BCF75-AF43-A933-63C5-8B1F4EC21F19}"/>
          </ac:spMkLst>
        </pc:spChg>
        <pc:spChg chg="mod">
          <ac:chgData name="Robert" userId="8e610f215beb07b7" providerId="LiveId" clId="{83B7E7BC-3E89-4F1C-A74D-BE70DFE987DD}" dt="2022-08-09T13:42:46.282" v="6302" actId="1076"/>
          <ac:spMkLst>
            <pc:docMk/>
            <pc:sldMk cId="3074176391" sldId="295"/>
            <ac:spMk id="10" creationId="{229D3D3C-54A6-5EDF-0F09-4AB2E7D2A710}"/>
          </ac:spMkLst>
        </pc:spChg>
        <pc:spChg chg="add mod">
          <ac:chgData name="Robert" userId="8e610f215beb07b7" providerId="LiveId" clId="{83B7E7BC-3E89-4F1C-A74D-BE70DFE987DD}" dt="2022-08-09T13:43:20.213" v="6304"/>
          <ac:spMkLst>
            <pc:docMk/>
            <pc:sldMk cId="3074176391" sldId="295"/>
            <ac:spMk id="13" creationId="{1121B2A4-3DE9-1C1D-0BF6-C4B735971094}"/>
          </ac:spMkLst>
        </pc:spChg>
      </pc:sldChg>
      <pc:sldChg chg="modSp add mod modAnim">
        <pc:chgData name="Robert" userId="8e610f215beb07b7" providerId="LiveId" clId="{83B7E7BC-3E89-4F1C-A74D-BE70DFE987DD}" dt="2022-08-09T13:53:57.164" v="7200"/>
        <pc:sldMkLst>
          <pc:docMk/>
          <pc:sldMk cId="195955357" sldId="296"/>
        </pc:sldMkLst>
        <pc:spChg chg="mod">
          <ac:chgData name="Robert" userId="8e610f215beb07b7" providerId="LiveId" clId="{83B7E7BC-3E89-4F1C-A74D-BE70DFE987DD}" dt="2022-08-09T13:53:38.375" v="7199" actId="20577"/>
          <ac:spMkLst>
            <pc:docMk/>
            <pc:sldMk cId="195955357" sldId="296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09T13:45:11.681" v="6351" actId="20577"/>
          <ac:spMkLst>
            <pc:docMk/>
            <pc:sldMk cId="195955357" sldId="296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83B7E7BC-3E89-4F1C-A74D-BE70DFE987DD}" dt="2022-08-09T14:00:01.059" v="7550" actId="20577"/>
        <pc:sldMkLst>
          <pc:docMk/>
          <pc:sldMk cId="609146969" sldId="297"/>
        </pc:sldMkLst>
        <pc:spChg chg="del">
          <ac:chgData name="Robert" userId="8e610f215beb07b7" providerId="LiveId" clId="{83B7E7BC-3E89-4F1C-A74D-BE70DFE987DD}" dt="2022-08-09T13:58:13.223" v="7205" actId="478"/>
          <ac:spMkLst>
            <pc:docMk/>
            <pc:sldMk cId="609146969" sldId="297"/>
            <ac:spMk id="2" creationId="{5580A16F-4F13-ECF4-80BB-FF3083483CF0}"/>
          </ac:spMkLst>
        </pc:spChg>
        <pc:spChg chg="del">
          <ac:chgData name="Robert" userId="8e610f215beb07b7" providerId="LiveId" clId="{83B7E7BC-3E89-4F1C-A74D-BE70DFE987DD}" dt="2022-08-09T13:58:13.223" v="7205" actId="478"/>
          <ac:spMkLst>
            <pc:docMk/>
            <pc:sldMk cId="609146969" sldId="297"/>
            <ac:spMk id="3" creationId="{63BA326E-906B-1F90-6CF2-FB7E967864C9}"/>
          </ac:spMkLst>
        </pc:spChg>
        <pc:spChg chg="add mod">
          <ac:chgData name="Robert" userId="8e610f215beb07b7" providerId="LiveId" clId="{83B7E7BC-3E89-4F1C-A74D-BE70DFE987DD}" dt="2022-08-09T13:58:14.374" v="7206"/>
          <ac:spMkLst>
            <pc:docMk/>
            <pc:sldMk cId="609146969" sldId="297"/>
            <ac:spMk id="5" creationId="{FEB8B457-C865-99FA-3921-F4A7CC55B8E7}"/>
          </ac:spMkLst>
        </pc:spChg>
        <pc:spChg chg="add mod">
          <ac:chgData name="Robert" userId="8e610f215beb07b7" providerId="LiveId" clId="{83B7E7BC-3E89-4F1C-A74D-BE70DFE987DD}" dt="2022-08-09T13:58:28.930" v="7243" actId="20577"/>
          <ac:spMkLst>
            <pc:docMk/>
            <pc:sldMk cId="609146969" sldId="297"/>
            <ac:spMk id="7" creationId="{3620FF22-7D75-B781-E493-8A21043E0FBA}"/>
          </ac:spMkLst>
        </pc:spChg>
        <pc:spChg chg="add mod">
          <ac:chgData name="Robert" userId="8e610f215beb07b7" providerId="LiveId" clId="{83B7E7BC-3E89-4F1C-A74D-BE70DFE987DD}" dt="2022-08-09T14:00:01.059" v="7550" actId="20577"/>
          <ac:spMkLst>
            <pc:docMk/>
            <pc:sldMk cId="609146969" sldId="297"/>
            <ac:spMk id="8" creationId="{30FA72E0-24BF-2276-5475-B8D39D54AA64}"/>
          </ac:spMkLst>
        </pc:spChg>
        <pc:picChg chg="add mod">
          <ac:chgData name="Robert" userId="8e610f215beb07b7" providerId="LiveId" clId="{83B7E7BC-3E89-4F1C-A74D-BE70DFE987DD}" dt="2022-08-09T13:58:14.374" v="7206"/>
          <ac:picMkLst>
            <pc:docMk/>
            <pc:sldMk cId="609146969" sldId="297"/>
            <ac:picMk id="4" creationId="{13B34E1B-F4B4-F87A-3D04-5FEDBD319236}"/>
          </ac:picMkLst>
        </pc:picChg>
        <pc:picChg chg="add mod">
          <ac:chgData name="Robert" userId="8e610f215beb07b7" providerId="LiveId" clId="{83B7E7BC-3E89-4F1C-A74D-BE70DFE987DD}" dt="2022-08-09T13:58:14.374" v="7206"/>
          <ac:picMkLst>
            <pc:docMk/>
            <pc:sldMk cId="609146969" sldId="297"/>
            <ac:picMk id="6" creationId="{BECF54E0-7F0A-D958-EFB5-5FCF382517C2}"/>
          </ac:picMkLst>
        </pc:picChg>
      </pc:sldChg>
      <pc:sldChg chg="addSp delSp modSp new mod modAnim">
        <pc:chgData name="Robert" userId="8e610f215beb07b7" providerId="LiveId" clId="{83B7E7BC-3E89-4F1C-A74D-BE70DFE987DD}" dt="2022-08-09T15:05:05.494" v="8216"/>
        <pc:sldMkLst>
          <pc:docMk/>
          <pc:sldMk cId="924312565" sldId="298"/>
        </pc:sldMkLst>
        <pc:spChg chg="del">
          <ac:chgData name="Robert" userId="8e610f215beb07b7" providerId="LiveId" clId="{83B7E7BC-3E89-4F1C-A74D-BE70DFE987DD}" dt="2022-08-09T14:00:21.111" v="7552" actId="478"/>
          <ac:spMkLst>
            <pc:docMk/>
            <pc:sldMk cId="924312565" sldId="298"/>
            <ac:spMk id="2" creationId="{B0CE7E23-6154-EBCC-87EA-654388152C61}"/>
          </ac:spMkLst>
        </pc:spChg>
        <pc:spChg chg="del">
          <ac:chgData name="Robert" userId="8e610f215beb07b7" providerId="LiveId" clId="{83B7E7BC-3E89-4F1C-A74D-BE70DFE987DD}" dt="2022-08-09T14:00:21.111" v="7552" actId="478"/>
          <ac:spMkLst>
            <pc:docMk/>
            <pc:sldMk cId="924312565" sldId="298"/>
            <ac:spMk id="3" creationId="{A334C8E3-E6C6-D9DD-80D6-FB6A3DADCD78}"/>
          </ac:spMkLst>
        </pc:spChg>
        <pc:spChg chg="add mod">
          <ac:chgData name="Robert" userId="8e610f215beb07b7" providerId="LiveId" clId="{83B7E7BC-3E89-4F1C-A74D-BE70DFE987DD}" dt="2022-08-09T14:04:55.545" v="8213" actId="20577"/>
          <ac:spMkLst>
            <pc:docMk/>
            <pc:sldMk cId="924312565" sldId="298"/>
            <ac:spMk id="5" creationId="{20003C3D-C57B-BF15-F1A3-4C96EB5D92B9}"/>
          </ac:spMkLst>
        </pc:spChg>
        <pc:spChg chg="add mod">
          <ac:chgData name="Robert" userId="8e610f215beb07b7" providerId="LiveId" clId="{83B7E7BC-3E89-4F1C-A74D-BE70DFE987DD}" dt="2022-08-09T14:00:50.332" v="7621" actId="20577"/>
          <ac:spMkLst>
            <pc:docMk/>
            <pc:sldMk cId="924312565" sldId="298"/>
            <ac:spMk id="7" creationId="{3B6EA4C1-EB8C-9A6D-A88A-DC7AF99BBC02}"/>
          </ac:spMkLst>
        </pc:spChg>
        <pc:picChg chg="add mod">
          <ac:chgData name="Robert" userId="8e610f215beb07b7" providerId="LiveId" clId="{83B7E7BC-3E89-4F1C-A74D-BE70DFE987DD}" dt="2022-08-09T14:00:35.219" v="7553"/>
          <ac:picMkLst>
            <pc:docMk/>
            <pc:sldMk cId="924312565" sldId="298"/>
            <ac:picMk id="4" creationId="{1490E676-C195-6907-7B96-F9474D16BB01}"/>
          </ac:picMkLst>
        </pc:picChg>
        <pc:picChg chg="add mod">
          <ac:chgData name="Robert" userId="8e610f215beb07b7" providerId="LiveId" clId="{83B7E7BC-3E89-4F1C-A74D-BE70DFE987DD}" dt="2022-08-09T14:00:35.219" v="7553"/>
          <ac:picMkLst>
            <pc:docMk/>
            <pc:sldMk cId="924312565" sldId="298"/>
            <ac:picMk id="6" creationId="{2334AEDD-ADFD-0A60-0797-F3657064CB71}"/>
          </ac:picMkLst>
        </pc:picChg>
      </pc:sldChg>
      <pc:sldChg chg="addSp delSp modSp new mod modAnim">
        <pc:chgData name="Robert" userId="8e610f215beb07b7" providerId="LiveId" clId="{83B7E7BC-3E89-4F1C-A74D-BE70DFE987DD}" dt="2022-08-09T15:05:48.313" v="8222"/>
        <pc:sldMkLst>
          <pc:docMk/>
          <pc:sldMk cId="1988272800" sldId="299"/>
        </pc:sldMkLst>
        <pc:spChg chg="del">
          <ac:chgData name="Robert" userId="8e610f215beb07b7" providerId="LiveId" clId="{83B7E7BC-3E89-4F1C-A74D-BE70DFE987DD}" dt="2022-08-09T15:05:17.259" v="8218" actId="478"/>
          <ac:spMkLst>
            <pc:docMk/>
            <pc:sldMk cId="1988272800" sldId="299"/>
            <ac:spMk id="2" creationId="{463B5E2F-9899-E1CE-33C5-88A7E2A72201}"/>
          </ac:spMkLst>
        </pc:spChg>
        <pc:spChg chg="del">
          <ac:chgData name="Robert" userId="8e610f215beb07b7" providerId="LiveId" clId="{83B7E7BC-3E89-4F1C-A74D-BE70DFE987DD}" dt="2022-08-09T15:05:17.259" v="8218" actId="478"/>
          <ac:spMkLst>
            <pc:docMk/>
            <pc:sldMk cId="1988272800" sldId="299"/>
            <ac:spMk id="3" creationId="{0806945A-2DB3-C0DA-0D00-25FBACC8B37A}"/>
          </ac:spMkLst>
        </pc:spChg>
        <pc:picChg chg="add mod">
          <ac:chgData name="Robert" userId="8e610f215beb07b7" providerId="LiveId" clId="{83B7E7BC-3E89-4F1C-A74D-BE70DFE987DD}" dt="2022-08-09T15:05:43.450" v="8221" actId="1076"/>
          <ac:picMkLst>
            <pc:docMk/>
            <pc:sldMk cId="1988272800" sldId="299"/>
            <ac:picMk id="4" creationId="{6F0C548D-F1EC-75FF-EB50-377F52FA0290}"/>
          </ac:picMkLst>
        </pc:picChg>
      </pc:sldChg>
      <pc:sldChg chg="add del">
        <pc:chgData name="Robert" userId="8e610f215beb07b7" providerId="LiveId" clId="{83B7E7BC-3E89-4F1C-A74D-BE70DFE987DD}" dt="2022-08-09T14:05:45.371" v="8215" actId="47"/>
        <pc:sldMkLst>
          <pc:docMk/>
          <pc:sldMk cId="2833506433" sldId="299"/>
        </pc:sldMkLst>
      </pc:sldChg>
      <pc:sldChg chg="addSp delSp modSp new mod modAnim">
        <pc:chgData name="Robert" userId="8e610f215beb07b7" providerId="LiveId" clId="{83B7E7BC-3E89-4F1C-A74D-BE70DFE987DD}" dt="2022-08-09T15:07:05.965" v="8228"/>
        <pc:sldMkLst>
          <pc:docMk/>
          <pc:sldMk cId="1490570843" sldId="300"/>
        </pc:sldMkLst>
        <pc:spChg chg="del">
          <ac:chgData name="Robert" userId="8e610f215beb07b7" providerId="LiveId" clId="{83B7E7BC-3E89-4F1C-A74D-BE70DFE987DD}" dt="2022-08-09T15:06:42.004" v="8224" actId="478"/>
          <ac:spMkLst>
            <pc:docMk/>
            <pc:sldMk cId="1490570843" sldId="300"/>
            <ac:spMk id="2" creationId="{9C3B975D-A34E-E632-E8FF-C791B21EBCC4}"/>
          </ac:spMkLst>
        </pc:spChg>
        <pc:spChg chg="del">
          <ac:chgData name="Robert" userId="8e610f215beb07b7" providerId="LiveId" clId="{83B7E7BC-3E89-4F1C-A74D-BE70DFE987DD}" dt="2022-08-09T15:06:42.004" v="8224" actId="478"/>
          <ac:spMkLst>
            <pc:docMk/>
            <pc:sldMk cId="1490570843" sldId="300"/>
            <ac:spMk id="3" creationId="{1F466D7E-D461-BB6F-2D9F-A3DB42CF8AD8}"/>
          </ac:spMkLst>
        </pc:spChg>
        <pc:picChg chg="add mod">
          <ac:chgData name="Robert" userId="8e610f215beb07b7" providerId="LiveId" clId="{83B7E7BC-3E89-4F1C-A74D-BE70DFE987DD}" dt="2022-08-09T15:07:02.343" v="8227" actId="1076"/>
          <ac:picMkLst>
            <pc:docMk/>
            <pc:sldMk cId="1490570843" sldId="300"/>
            <ac:picMk id="4" creationId="{1EDB5E58-76A1-B39E-CFBC-76BA05868D00}"/>
          </ac:picMkLst>
        </pc:picChg>
      </pc:sldChg>
      <pc:sldChg chg="addSp delSp modSp new mod delAnim modAnim">
        <pc:chgData name="Robert" userId="8e610f215beb07b7" providerId="LiveId" clId="{83B7E7BC-3E89-4F1C-A74D-BE70DFE987DD}" dt="2022-08-09T15:34:21.418" v="8284"/>
        <pc:sldMkLst>
          <pc:docMk/>
          <pc:sldMk cId="1732320262" sldId="301"/>
        </pc:sldMkLst>
        <pc:spChg chg="del mod">
          <ac:chgData name="Robert" userId="8e610f215beb07b7" providerId="LiveId" clId="{83B7E7BC-3E89-4F1C-A74D-BE70DFE987DD}" dt="2022-08-09T15:07:29.636" v="8231" actId="478"/>
          <ac:spMkLst>
            <pc:docMk/>
            <pc:sldMk cId="1732320262" sldId="301"/>
            <ac:spMk id="2" creationId="{697DE08D-73EF-B093-E3E6-2ECC857739D7}"/>
          </ac:spMkLst>
        </pc:spChg>
        <pc:spChg chg="del">
          <ac:chgData name="Robert" userId="8e610f215beb07b7" providerId="LiveId" clId="{83B7E7BC-3E89-4F1C-A74D-BE70DFE987DD}" dt="2022-08-09T15:07:29.636" v="8231" actId="478"/>
          <ac:spMkLst>
            <pc:docMk/>
            <pc:sldMk cId="1732320262" sldId="301"/>
            <ac:spMk id="3" creationId="{A0CBA3F8-68E8-49E1-D9EA-54D0D5EF9CD8}"/>
          </ac:spMkLst>
        </pc:spChg>
        <pc:spChg chg="add del mod">
          <ac:chgData name="Robert" userId="8e610f215beb07b7" providerId="LiveId" clId="{83B7E7BC-3E89-4F1C-A74D-BE70DFE987DD}" dt="2022-08-09T15:07:33.573" v="8234" actId="478"/>
          <ac:spMkLst>
            <pc:docMk/>
            <pc:sldMk cId="1732320262" sldId="301"/>
            <ac:spMk id="5" creationId="{43E56A73-5B9B-3DDB-1DC2-2569FF07983C}"/>
          </ac:spMkLst>
        </pc:spChg>
        <pc:picChg chg="add del mod">
          <ac:chgData name="Robert" userId="8e610f215beb07b7" providerId="LiveId" clId="{83B7E7BC-3E89-4F1C-A74D-BE70DFE987DD}" dt="2022-08-09T15:33:39.110" v="8277" actId="478"/>
          <ac:picMkLst>
            <pc:docMk/>
            <pc:sldMk cId="1732320262" sldId="301"/>
            <ac:picMk id="6" creationId="{7FEF46C6-F775-A018-C6F1-E576038FBF97}"/>
          </ac:picMkLst>
        </pc:picChg>
        <pc:picChg chg="add mod">
          <ac:chgData name="Robert" userId="8e610f215beb07b7" providerId="LiveId" clId="{83B7E7BC-3E89-4F1C-A74D-BE70DFE987DD}" dt="2022-08-09T15:34:10.049" v="8283" actId="1076"/>
          <ac:picMkLst>
            <pc:docMk/>
            <pc:sldMk cId="1732320262" sldId="301"/>
            <ac:picMk id="7" creationId="{72773E18-A178-4667-1A18-B3B1C433A7C5}"/>
          </ac:picMkLst>
        </pc:picChg>
      </pc:sldChg>
      <pc:sldChg chg="addSp delSp modSp new mod delAnim modAnim">
        <pc:chgData name="Robert" userId="8e610f215beb07b7" providerId="LiveId" clId="{83B7E7BC-3E89-4F1C-A74D-BE70DFE987DD}" dt="2022-08-09T15:35:04.435" v="8292"/>
        <pc:sldMkLst>
          <pc:docMk/>
          <pc:sldMk cId="3489333437" sldId="302"/>
        </pc:sldMkLst>
        <pc:spChg chg="del">
          <ac:chgData name="Robert" userId="8e610f215beb07b7" providerId="LiveId" clId="{83B7E7BC-3E89-4F1C-A74D-BE70DFE987DD}" dt="2022-08-09T15:09:28.262" v="8240" actId="478"/>
          <ac:spMkLst>
            <pc:docMk/>
            <pc:sldMk cId="3489333437" sldId="302"/>
            <ac:spMk id="2" creationId="{56116AC4-4494-E9B7-616C-5435116F825D}"/>
          </ac:spMkLst>
        </pc:spChg>
        <pc:spChg chg="del">
          <ac:chgData name="Robert" userId="8e610f215beb07b7" providerId="LiveId" clId="{83B7E7BC-3E89-4F1C-A74D-BE70DFE987DD}" dt="2022-08-09T15:09:28.262" v="8240" actId="478"/>
          <ac:spMkLst>
            <pc:docMk/>
            <pc:sldMk cId="3489333437" sldId="302"/>
            <ac:spMk id="3" creationId="{97FF5EEB-4B7A-0E33-432F-A6AE4AFE1646}"/>
          </ac:spMkLst>
        </pc:spChg>
        <pc:picChg chg="add del mod">
          <ac:chgData name="Robert" userId="8e610f215beb07b7" providerId="LiveId" clId="{83B7E7BC-3E89-4F1C-A74D-BE70DFE987DD}" dt="2022-08-09T15:33:42.246" v="8278" actId="478"/>
          <ac:picMkLst>
            <pc:docMk/>
            <pc:sldMk cId="3489333437" sldId="302"/>
            <ac:picMk id="4" creationId="{8DA1F3BC-6B3D-6CE3-58A6-DD80B553783B}"/>
          </ac:picMkLst>
        </pc:picChg>
        <pc:picChg chg="add mod">
          <ac:chgData name="Robert" userId="8e610f215beb07b7" providerId="LiveId" clId="{83B7E7BC-3E89-4F1C-A74D-BE70DFE987DD}" dt="2022-08-09T15:35:01.889" v="8291" actId="1076"/>
          <ac:picMkLst>
            <pc:docMk/>
            <pc:sldMk cId="3489333437" sldId="302"/>
            <ac:picMk id="5" creationId="{25C9EBC4-6B85-679B-AF89-F93EB5B4CA8A}"/>
          </ac:picMkLst>
        </pc:picChg>
      </pc:sldChg>
      <pc:sldChg chg="addSp modSp add mod modAnim">
        <pc:chgData name="Robert" userId="8e610f215beb07b7" providerId="LiveId" clId="{83B7E7BC-3E89-4F1C-A74D-BE70DFE987DD}" dt="2022-08-09T15:34:38.957" v="8288"/>
        <pc:sldMkLst>
          <pc:docMk/>
          <pc:sldMk cId="4148824743" sldId="303"/>
        </pc:sldMkLst>
        <pc:picChg chg="add mod">
          <ac:chgData name="Robert" userId="8e610f215beb07b7" providerId="LiveId" clId="{83B7E7BC-3E89-4F1C-A74D-BE70DFE987DD}" dt="2022-08-09T15:34:36.352" v="8287" actId="1076"/>
          <ac:picMkLst>
            <pc:docMk/>
            <pc:sldMk cId="4148824743" sldId="303"/>
            <ac:picMk id="2" creationId="{099CEEAD-BE43-D4B4-F3DC-EFAF4F6A80ED}"/>
          </ac:picMkLst>
        </pc:picChg>
      </pc:sldChg>
      <pc:sldChg chg="addSp delSp modSp new del mod modAnim">
        <pc:chgData name="Robert" userId="8e610f215beb07b7" providerId="LiveId" clId="{83B7E7BC-3E89-4F1C-A74D-BE70DFE987DD}" dt="2022-08-09T15:33:44.139" v="8279" actId="47"/>
        <pc:sldMkLst>
          <pc:docMk/>
          <pc:sldMk cId="4208314216" sldId="303"/>
        </pc:sldMkLst>
        <pc:spChg chg="del">
          <ac:chgData name="Robert" userId="8e610f215beb07b7" providerId="LiveId" clId="{83B7E7BC-3E89-4F1C-A74D-BE70DFE987DD}" dt="2022-08-09T15:10:03.506" v="8246" actId="478"/>
          <ac:spMkLst>
            <pc:docMk/>
            <pc:sldMk cId="4208314216" sldId="303"/>
            <ac:spMk id="2" creationId="{6F18BE2A-C546-2BC1-B706-211E0CF779C8}"/>
          </ac:spMkLst>
        </pc:spChg>
        <pc:spChg chg="del">
          <ac:chgData name="Robert" userId="8e610f215beb07b7" providerId="LiveId" clId="{83B7E7BC-3E89-4F1C-A74D-BE70DFE987DD}" dt="2022-08-09T15:10:03.506" v="8246" actId="478"/>
          <ac:spMkLst>
            <pc:docMk/>
            <pc:sldMk cId="4208314216" sldId="303"/>
            <ac:spMk id="3" creationId="{C494F471-C9FD-FCB0-FDCC-7A1E26154346}"/>
          </ac:spMkLst>
        </pc:spChg>
        <pc:picChg chg="add mod">
          <ac:chgData name="Robert" userId="8e610f215beb07b7" providerId="LiveId" clId="{83B7E7BC-3E89-4F1C-A74D-BE70DFE987DD}" dt="2022-08-09T15:10:17.274" v="8249" actId="1076"/>
          <ac:picMkLst>
            <pc:docMk/>
            <pc:sldMk cId="4208314216" sldId="303"/>
            <ac:picMk id="4" creationId="{282EBFDF-E7CA-44AF-1240-F99A0DA0D27D}"/>
          </ac:picMkLst>
        </pc:picChg>
      </pc:sldChg>
      <pc:sldChg chg="addSp delSp modSp new del mod delAnim modAnim">
        <pc:chgData name="Robert" userId="8e610f215beb07b7" providerId="LiveId" clId="{83B7E7BC-3E89-4F1C-A74D-BE70DFE987DD}" dt="2022-08-09T15:27:18.475" v="8276" actId="47"/>
        <pc:sldMkLst>
          <pc:docMk/>
          <pc:sldMk cId="3118537662" sldId="304"/>
        </pc:sldMkLst>
        <pc:spChg chg="del">
          <ac:chgData name="Robert" userId="8e610f215beb07b7" providerId="LiveId" clId="{83B7E7BC-3E89-4F1C-A74D-BE70DFE987DD}" dt="2022-08-09T15:11:15.297" v="8252" actId="478"/>
          <ac:spMkLst>
            <pc:docMk/>
            <pc:sldMk cId="3118537662" sldId="304"/>
            <ac:spMk id="2" creationId="{9A35AEC8-8F74-8D2A-319B-0E7600314719}"/>
          </ac:spMkLst>
        </pc:spChg>
        <pc:spChg chg="del">
          <ac:chgData name="Robert" userId="8e610f215beb07b7" providerId="LiveId" clId="{83B7E7BC-3E89-4F1C-A74D-BE70DFE987DD}" dt="2022-08-09T15:11:15.297" v="8252" actId="478"/>
          <ac:spMkLst>
            <pc:docMk/>
            <pc:sldMk cId="3118537662" sldId="304"/>
            <ac:spMk id="3" creationId="{E4D81F76-FF25-DF8A-4EF2-9DAFDA1DDF52}"/>
          </ac:spMkLst>
        </pc:spChg>
        <pc:picChg chg="add del mod">
          <ac:chgData name="Robert" userId="8e610f215beb07b7" providerId="LiveId" clId="{83B7E7BC-3E89-4F1C-A74D-BE70DFE987DD}" dt="2022-08-09T15:25:01.142" v="8269" actId="478"/>
          <ac:picMkLst>
            <pc:docMk/>
            <pc:sldMk cId="3118537662" sldId="304"/>
            <ac:picMk id="4" creationId="{5DC63A94-23F8-B739-2367-66BC85CB62CE}"/>
          </ac:picMkLst>
        </pc:picChg>
        <pc:picChg chg="add mod">
          <ac:chgData name="Robert" userId="8e610f215beb07b7" providerId="LiveId" clId="{83B7E7BC-3E89-4F1C-A74D-BE70DFE987DD}" dt="2022-08-09T15:25:15.814" v="8272" actId="1076"/>
          <ac:picMkLst>
            <pc:docMk/>
            <pc:sldMk cId="3118537662" sldId="304"/>
            <ac:picMk id="5" creationId="{7BA7B9B1-C104-E4E7-4652-8C96E6860BD6}"/>
          </ac:picMkLst>
        </pc:picChg>
      </pc:sldChg>
      <pc:sldChg chg="addSp modSp add mod modAnim">
        <pc:chgData name="Robert" userId="8e610f215beb07b7" providerId="LiveId" clId="{83B7E7BC-3E89-4F1C-A74D-BE70DFE987DD}" dt="2022-08-09T15:35:29.851" v="8298"/>
        <pc:sldMkLst>
          <pc:docMk/>
          <pc:sldMk cId="3599834102" sldId="304"/>
        </pc:sldMkLst>
        <pc:picChg chg="add mod">
          <ac:chgData name="Robert" userId="8e610f215beb07b7" providerId="LiveId" clId="{83B7E7BC-3E89-4F1C-A74D-BE70DFE987DD}" dt="2022-08-09T15:35:26.216" v="8297" actId="1076"/>
          <ac:picMkLst>
            <pc:docMk/>
            <pc:sldMk cId="3599834102" sldId="304"/>
            <ac:picMk id="2" creationId="{E54A0539-67CE-8BFA-4F50-636EE755E2CC}"/>
          </ac:picMkLst>
        </pc:picChg>
      </pc:sldChg>
      <pc:sldChg chg="addSp delSp modSp new del mod modAnim">
        <pc:chgData name="Robert" userId="8e610f215beb07b7" providerId="LiveId" clId="{83B7E7BC-3E89-4F1C-A74D-BE70DFE987DD}" dt="2022-08-09T15:27:00.054" v="8274" actId="47"/>
        <pc:sldMkLst>
          <pc:docMk/>
          <pc:sldMk cId="2330409377" sldId="305"/>
        </pc:sldMkLst>
        <pc:spChg chg="del">
          <ac:chgData name="Robert" userId="8e610f215beb07b7" providerId="LiveId" clId="{83B7E7BC-3E89-4F1C-A74D-BE70DFE987DD}" dt="2022-08-09T15:21:38.315" v="8258" actId="478"/>
          <ac:spMkLst>
            <pc:docMk/>
            <pc:sldMk cId="2330409377" sldId="305"/>
            <ac:spMk id="2" creationId="{CAC28C0F-2386-52FD-8C6C-4AE779012422}"/>
          </ac:spMkLst>
        </pc:spChg>
        <pc:spChg chg="del">
          <ac:chgData name="Robert" userId="8e610f215beb07b7" providerId="LiveId" clId="{83B7E7BC-3E89-4F1C-A74D-BE70DFE987DD}" dt="2022-08-09T15:21:38.315" v="8258" actId="478"/>
          <ac:spMkLst>
            <pc:docMk/>
            <pc:sldMk cId="2330409377" sldId="305"/>
            <ac:spMk id="3" creationId="{97A0BA02-C8D7-9CDE-2612-658AD4B460DA}"/>
          </ac:spMkLst>
        </pc:spChg>
        <pc:picChg chg="add mod">
          <ac:chgData name="Robert" userId="8e610f215beb07b7" providerId="LiveId" clId="{83B7E7BC-3E89-4F1C-A74D-BE70DFE987DD}" dt="2022-08-09T15:21:56.108" v="8261" actId="1076"/>
          <ac:picMkLst>
            <pc:docMk/>
            <pc:sldMk cId="2330409377" sldId="305"/>
            <ac:picMk id="4" creationId="{52C7986F-5F6E-AEEE-CF50-0A2D40DE39DE}"/>
          </ac:picMkLst>
        </pc:picChg>
      </pc:sldChg>
      <pc:sldChg chg="addSp modSp add mod modAnim">
        <pc:chgData name="Robert" userId="8e610f215beb07b7" providerId="LiveId" clId="{83B7E7BC-3E89-4F1C-A74D-BE70DFE987DD}" dt="2022-08-09T15:35:48.649" v="8302"/>
        <pc:sldMkLst>
          <pc:docMk/>
          <pc:sldMk cId="3547748678" sldId="305"/>
        </pc:sldMkLst>
        <pc:picChg chg="add mod">
          <ac:chgData name="Robert" userId="8e610f215beb07b7" providerId="LiveId" clId="{83B7E7BC-3E89-4F1C-A74D-BE70DFE987DD}" dt="2022-08-09T15:35:46.444" v="8301" actId="1076"/>
          <ac:picMkLst>
            <pc:docMk/>
            <pc:sldMk cId="3547748678" sldId="305"/>
            <ac:picMk id="2" creationId="{59931A7D-F70F-6E8B-BA90-CDBAE876B953}"/>
          </ac:picMkLst>
        </pc:picChg>
      </pc:sldChg>
      <pc:sldChg chg="addSp delSp modSp add mod addAnim delAnim modAnim">
        <pc:chgData name="Robert" userId="8e610f215beb07b7" providerId="LiveId" clId="{83B7E7BC-3E89-4F1C-A74D-BE70DFE987DD}" dt="2022-08-10T10:13:38.361" v="11597" actId="20577"/>
        <pc:sldMkLst>
          <pc:docMk/>
          <pc:sldMk cId="1478406038" sldId="306"/>
        </pc:sldMkLst>
        <pc:spChg chg="add del mod">
          <ac:chgData name="Robert" userId="8e610f215beb07b7" providerId="LiveId" clId="{83B7E7BC-3E89-4F1C-A74D-BE70DFE987DD}" dt="2022-08-10T10:13:38.361" v="11597" actId="20577"/>
          <ac:spMkLst>
            <pc:docMk/>
            <pc:sldMk cId="1478406038" sldId="306"/>
            <ac:spMk id="5" creationId="{20003C3D-C57B-BF15-F1A3-4C96EB5D92B9}"/>
          </ac:spMkLst>
        </pc:spChg>
        <pc:spChg chg="mod">
          <ac:chgData name="Robert" userId="8e610f215beb07b7" providerId="LiveId" clId="{83B7E7BC-3E89-4F1C-A74D-BE70DFE987DD}" dt="2022-08-09T22:08:25.556" v="8338" actId="20577"/>
          <ac:spMkLst>
            <pc:docMk/>
            <pc:sldMk cId="1478406038" sldId="306"/>
            <ac:spMk id="7" creationId="{3B6EA4C1-EB8C-9A6D-A88A-DC7AF99BBC02}"/>
          </ac:spMkLst>
        </pc:spChg>
      </pc:sldChg>
      <pc:sldChg chg="addSp delSp modSp new del mod modAnim">
        <pc:chgData name="Robert" userId="8e610f215beb07b7" providerId="LiveId" clId="{83B7E7BC-3E89-4F1C-A74D-BE70DFE987DD}" dt="2022-08-09T15:27:02.064" v="8275" actId="47"/>
        <pc:sldMkLst>
          <pc:docMk/>
          <pc:sldMk cId="2477054118" sldId="306"/>
        </pc:sldMkLst>
        <pc:spChg chg="del">
          <ac:chgData name="Robert" userId="8e610f215beb07b7" providerId="LiveId" clId="{83B7E7BC-3E89-4F1C-A74D-BE70DFE987DD}" dt="2022-08-09T15:22:04.752" v="8264" actId="478"/>
          <ac:spMkLst>
            <pc:docMk/>
            <pc:sldMk cId="2477054118" sldId="306"/>
            <ac:spMk id="2" creationId="{C0A5F54D-2BDE-715B-563D-6104B2FCC84D}"/>
          </ac:spMkLst>
        </pc:spChg>
        <pc:spChg chg="del">
          <ac:chgData name="Robert" userId="8e610f215beb07b7" providerId="LiveId" clId="{83B7E7BC-3E89-4F1C-A74D-BE70DFE987DD}" dt="2022-08-09T15:22:04.752" v="8264" actId="478"/>
          <ac:spMkLst>
            <pc:docMk/>
            <pc:sldMk cId="2477054118" sldId="306"/>
            <ac:spMk id="3" creationId="{021C3323-DF3A-58C9-B5D9-6F8579C5D7FC}"/>
          </ac:spMkLst>
        </pc:spChg>
        <pc:picChg chg="add mod">
          <ac:chgData name="Robert" userId="8e610f215beb07b7" providerId="LiveId" clId="{83B7E7BC-3E89-4F1C-A74D-BE70DFE987DD}" dt="2022-08-09T15:22:23.675" v="8267" actId="1076"/>
          <ac:picMkLst>
            <pc:docMk/>
            <pc:sldMk cId="2477054118" sldId="306"/>
            <ac:picMk id="4" creationId="{B9F8B40F-0E01-888A-F8E2-BCDEF1AC72CB}"/>
          </ac:picMkLst>
        </pc:picChg>
      </pc:sldChg>
      <pc:sldChg chg="modSp add modAnim">
        <pc:chgData name="Robert" userId="8e610f215beb07b7" providerId="LiveId" clId="{83B7E7BC-3E89-4F1C-A74D-BE70DFE987DD}" dt="2022-08-10T10:13:59.765" v="11599" actId="207"/>
        <pc:sldMkLst>
          <pc:docMk/>
          <pc:sldMk cId="1394374099" sldId="307"/>
        </pc:sldMkLst>
        <pc:spChg chg="mod">
          <ac:chgData name="Robert" userId="8e610f215beb07b7" providerId="LiveId" clId="{83B7E7BC-3E89-4F1C-A74D-BE70DFE987DD}" dt="2022-08-10T10:13:59.765" v="11599" actId="207"/>
          <ac:spMkLst>
            <pc:docMk/>
            <pc:sldMk cId="1394374099" sldId="307"/>
            <ac:spMk id="5" creationId="{20003C3D-C57B-BF15-F1A3-4C96EB5D92B9}"/>
          </ac:spMkLst>
        </pc:spChg>
      </pc:sldChg>
      <pc:sldChg chg="modSp add del">
        <pc:chgData name="Robert" userId="8e610f215beb07b7" providerId="LiveId" clId="{83B7E7BC-3E89-4F1C-A74D-BE70DFE987DD}" dt="2022-08-10T10:14:05.368" v="11600" actId="47"/>
        <pc:sldMkLst>
          <pc:docMk/>
          <pc:sldMk cId="1396555973" sldId="308"/>
        </pc:sldMkLst>
        <pc:spChg chg="mod">
          <ac:chgData name="Robert" userId="8e610f215beb07b7" providerId="LiveId" clId="{83B7E7BC-3E89-4F1C-A74D-BE70DFE987DD}" dt="2022-08-09T22:15:55.955" v="8617" actId="207"/>
          <ac:spMkLst>
            <pc:docMk/>
            <pc:sldMk cId="1396555973" sldId="308"/>
            <ac:spMk id="5" creationId="{20003C3D-C57B-BF15-F1A3-4C96EB5D92B9}"/>
          </ac:spMkLst>
        </pc:spChg>
      </pc:sldChg>
      <pc:sldChg chg="modSp add del">
        <pc:chgData name="Robert" userId="8e610f215beb07b7" providerId="LiveId" clId="{83B7E7BC-3E89-4F1C-A74D-BE70DFE987DD}" dt="2022-08-10T10:14:08.793" v="11601" actId="47"/>
        <pc:sldMkLst>
          <pc:docMk/>
          <pc:sldMk cId="1118088359" sldId="309"/>
        </pc:sldMkLst>
        <pc:spChg chg="mod">
          <ac:chgData name="Robert" userId="8e610f215beb07b7" providerId="LiveId" clId="{83B7E7BC-3E89-4F1C-A74D-BE70DFE987DD}" dt="2022-08-09T22:16:03.411" v="8619" actId="207"/>
          <ac:spMkLst>
            <pc:docMk/>
            <pc:sldMk cId="1118088359" sldId="309"/>
            <ac:spMk id="5" creationId="{20003C3D-C57B-BF15-F1A3-4C96EB5D92B9}"/>
          </ac:spMkLst>
        </pc:spChg>
      </pc:sldChg>
      <pc:sldChg chg="modSp add del">
        <pc:chgData name="Robert" userId="8e610f215beb07b7" providerId="LiveId" clId="{83B7E7BC-3E89-4F1C-A74D-BE70DFE987DD}" dt="2022-08-10T10:14:15.571" v="11602" actId="47"/>
        <pc:sldMkLst>
          <pc:docMk/>
          <pc:sldMk cId="3552391137" sldId="310"/>
        </pc:sldMkLst>
        <pc:spChg chg="mod">
          <ac:chgData name="Robert" userId="8e610f215beb07b7" providerId="LiveId" clId="{83B7E7BC-3E89-4F1C-A74D-BE70DFE987DD}" dt="2022-08-09T22:16:42.607" v="8621" actId="207"/>
          <ac:spMkLst>
            <pc:docMk/>
            <pc:sldMk cId="3552391137" sldId="310"/>
            <ac:spMk id="5" creationId="{20003C3D-C57B-BF15-F1A3-4C96EB5D92B9}"/>
          </ac:spMkLst>
        </pc:spChg>
      </pc:sldChg>
      <pc:sldChg chg="addSp delSp modSp add mod ord modAnim">
        <pc:chgData name="Robert" userId="8e610f215beb07b7" providerId="LiveId" clId="{83B7E7BC-3E89-4F1C-A74D-BE70DFE987DD}" dt="2022-08-09T22:32:47.126" v="9122"/>
        <pc:sldMkLst>
          <pc:docMk/>
          <pc:sldMk cId="2192660303" sldId="311"/>
        </pc:sldMkLst>
        <pc:spChg chg="add mod">
          <ac:chgData name="Robert" userId="8e610f215beb07b7" providerId="LiveId" clId="{83B7E7BC-3E89-4F1C-A74D-BE70DFE987DD}" dt="2022-08-09T22:28:46.431" v="9068" actId="207"/>
          <ac:spMkLst>
            <pc:docMk/>
            <pc:sldMk cId="2192660303" sldId="311"/>
            <ac:spMk id="2" creationId="{95764A2E-F80D-DA67-0430-9B21E3363BD0}"/>
          </ac:spMkLst>
        </pc:spChg>
        <pc:spChg chg="add del mod">
          <ac:chgData name="Robert" userId="8e610f215beb07b7" providerId="LiveId" clId="{83B7E7BC-3E89-4F1C-A74D-BE70DFE987DD}" dt="2022-08-09T22:24:28.459" v="8839" actId="21"/>
          <ac:spMkLst>
            <pc:docMk/>
            <pc:sldMk cId="2192660303" sldId="311"/>
            <ac:spMk id="3" creationId="{94C39D2A-7628-5959-D02E-584239D6AE11}"/>
          </ac:spMkLst>
        </pc:spChg>
        <pc:spChg chg="mod">
          <ac:chgData name="Robert" userId="8e610f215beb07b7" providerId="LiveId" clId="{83B7E7BC-3E89-4F1C-A74D-BE70DFE987DD}" dt="2022-08-09T22:20:07.309" v="8761" actId="1076"/>
          <ac:spMkLst>
            <pc:docMk/>
            <pc:sldMk cId="2192660303" sldId="311"/>
            <ac:spMk id="5" creationId="{20003C3D-C57B-BF15-F1A3-4C96EB5D92B9}"/>
          </ac:spMkLst>
        </pc:spChg>
        <pc:spChg chg="mod">
          <ac:chgData name="Robert" userId="8e610f215beb07b7" providerId="LiveId" clId="{83B7E7BC-3E89-4F1C-A74D-BE70DFE987DD}" dt="2022-08-09T22:17:33.668" v="8643" actId="20577"/>
          <ac:spMkLst>
            <pc:docMk/>
            <pc:sldMk cId="2192660303" sldId="311"/>
            <ac:spMk id="7" creationId="{3B6EA4C1-EB8C-9A6D-A88A-DC7AF99BBC02}"/>
          </ac:spMkLst>
        </pc:spChg>
        <pc:spChg chg="add mod">
          <ac:chgData name="Robert" userId="8e610f215beb07b7" providerId="LiveId" clId="{83B7E7BC-3E89-4F1C-A74D-BE70DFE987DD}" dt="2022-08-09T22:27:06.436" v="9002" actId="1076"/>
          <ac:spMkLst>
            <pc:docMk/>
            <pc:sldMk cId="2192660303" sldId="311"/>
            <ac:spMk id="8" creationId="{DAE18970-CE13-F6D7-318B-E52813E5FA65}"/>
          </ac:spMkLst>
        </pc:spChg>
        <pc:spChg chg="add mod">
          <ac:chgData name="Robert" userId="8e610f215beb07b7" providerId="LiveId" clId="{83B7E7BC-3E89-4F1C-A74D-BE70DFE987DD}" dt="2022-08-09T22:27:02.585" v="9001" actId="1035"/>
          <ac:spMkLst>
            <pc:docMk/>
            <pc:sldMk cId="2192660303" sldId="311"/>
            <ac:spMk id="9" creationId="{704847B0-528E-8A83-F393-7BED9AF46E9C}"/>
          </ac:spMkLst>
        </pc:spChg>
        <pc:spChg chg="add del mod">
          <ac:chgData name="Robert" userId="8e610f215beb07b7" providerId="LiveId" clId="{83B7E7BC-3E89-4F1C-A74D-BE70DFE987DD}" dt="2022-08-09T22:28:08.075" v="9061" actId="478"/>
          <ac:spMkLst>
            <pc:docMk/>
            <pc:sldMk cId="2192660303" sldId="311"/>
            <ac:spMk id="10" creationId="{389B14C1-0694-94EC-001B-E6F3B923A188}"/>
          </ac:spMkLst>
        </pc:spChg>
        <pc:picChg chg="add del mod ord">
          <ac:chgData name="Robert" userId="8e610f215beb07b7" providerId="LiveId" clId="{83B7E7BC-3E89-4F1C-A74D-BE70DFE987DD}" dt="2022-08-09T22:24:44.994" v="8843" actId="167"/>
          <ac:picMkLst>
            <pc:docMk/>
            <pc:sldMk cId="2192660303" sldId="311"/>
            <ac:picMk id="4" creationId="{1490E676-C195-6907-7B96-F9474D16BB01}"/>
          </ac:picMkLst>
        </pc:picChg>
        <pc:picChg chg="mod">
          <ac:chgData name="Robert" userId="8e610f215beb07b7" providerId="LiveId" clId="{83B7E7BC-3E89-4F1C-A74D-BE70DFE987DD}" dt="2022-08-09T22:26:26.647" v="8925" actId="1076"/>
          <ac:picMkLst>
            <pc:docMk/>
            <pc:sldMk cId="2192660303" sldId="311"/>
            <ac:picMk id="6" creationId="{2334AEDD-ADFD-0A60-0797-F3657064CB71}"/>
          </ac:picMkLst>
        </pc:picChg>
      </pc:sldChg>
      <pc:sldChg chg="addSp modSp add mod modAnim">
        <pc:chgData name="Robert" userId="8e610f215beb07b7" providerId="LiveId" clId="{83B7E7BC-3E89-4F1C-A74D-BE70DFE987DD}" dt="2022-08-09T22:33:56.199" v="9147" actId="207"/>
        <pc:sldMkLst>
          <pc:docMk/>
          <pc:sldMk cId="1438827829" sldId="312"/>
        </pc:sldMkLst>
        <pc:spChg chg="mod">
          <ac:chgData name="Robert" userId="8e610f215beb07b7" providerId="LiveId" clId="{83B7E7BC-3E89-4F1C-A74D-BE70DFE987DD}" dt="2022-08-09T22:33:56.199" v="9147" actId="207"/>
          <ac:spMkLst>
            <pc:docMk/>
            <pc:sldMk cId="1438827829" sldId="312"/>
            <ac:spMk id="2" creationId="{95764A2E-F80D-DA67-0430-9B21E3363BD0}"/>
          </ac:spMkLst>
        </pc:spChg>
        <pc:spChg chg="mod">
          <ac:chgData name="Robert" userId="8e610f215beb07b7" providerId="LiveId" clId="{83B7E7BC-3E89-4F1C-A74D-BE70DFE987DD}" dt="2022-08-09T22:30:21.842" v="9091" actId="1076"/>
          <ac:spMkLst>
            <pc:docMk/>
            <pc:sldMk cId="1438827829" sldId="312"/>
            <ac:spMk id="10" creationId="{389B14C1-0694-94EC-001B-E6F3B923A188}"/>
          </ac:spMkLst>
        </pc:spChg>
        <pc:spChg chg="add mod">
          <ac:chgData name="Robert" userId="8e610f215beb07b7" providerId="LiveId" clId="{83B7E7BC-3E89-4F1C-A74D-BE70DFE987DD}" dt="2022-08-09T22:30:06.626" v="9089" actId="1037"/>
          <ac:spMkLst>
            <pc:docMk/>
            <pc:sldMk cId="1438827829" sldId="312"/>
            <ac:spMk id="11" creationId="{56165245-7375-ED89-0D7F-46F4DA4656E9}"/>
          </ac:spMkLst>
        </pc:spChg>
      </pc:sldChg>
      <pc:sldChg chg="delSp modSp add mod modAnim">
        <pc:chgData name="Robert" userId="8e610f215beb07b7" providerId="LiveId" clId="{83B7E7BC-3E89-4F1C-A74D-BE70DFE987DD}" dt="2022-08-09T22:32:39.078" v="9121"/>
        <pc:sldMkLst>
          <pc:docMk/>
          <pc:sldMk cId="552360893" sldId="313"/>
        </pc:sldMkLst>
        <pc:spChg chg="del mod">
          <ac:chgData name="Robert" userId="8e610f215beb07b7" providerId="LiveId" clId="{83B7E7BC-3E89-4F1C-A74D-BE70DFE987DD}" dt="2022-08-09T22:28:26.028" v="9065" actId="478"/>
          <ac:spMkLst>
            <pc:docMk/>
            <pc:sldMk cId="552360893" sldId="313"/>
            <ac:spMk id="8" creationId="{DAE18970-CE13-F6D7-318B-E52813E5FA65}"/>
          </ac:spMkLst>
        </pc:spChg>
        <pc:spChg chg="del">
          <ac:chgData name="Robert" userId="8e610f215beb07b7" providerId="LiveId" clId="{83B7E7BC-3E89-4F1C-A74D-BE70DFE987DD}" dt="2022-08-09T22:28:21.142" v="9063" actId="478"/>
          <ac:spMkLst>
            <pc:docMk/>
            <pc:sldMk cId="552360893" sldId="313"/>
            <ac:spMk id="9" creationId="{704847B0-528E-8A83-F393-7BED9AF46E9C}"/>
          </ac:spMkLst>
        </pc:spChg>
      </pc:sldChg>
      <pc:sldChg chg="addSp delSp modSp add mod modAnim">
        <pc:chgData name="Robert" userId="8e610f215beb07b7" providerId="LiveId" clId="{83B7E7BC-3E89-4F1C-A74D-BE70DFE987DD}" dt="2022-08-09T22:34:01.142" v="9148" actId="207"/>
        <pc:sldMkLst>
          <pc:docMk/>
          <pc:sldMk cId="932478821" sldId="314"/>
        </pc:sldMkLst>
        <pc:spChg chg="mod">
          <ac:chgData name="Robert" userId="8e610f215beb07b7" providerId="LiveId" clId="{83B7E7BC-3E89-4F1C-A74D-BE70DFE987DD}" dt="2022-08-09T22:34:01.142" v="9148" actId="207"/>
          <ac:spMkLst>
            <pc:docMk/>
            <pc:sldMk cId="932478821" sldId="314"/>
            <ac:spMk id="2" creationId="{95764A2E-F80D-DA67-0430-9B21E3363BD0}"/>
          </ac:spMkLst>
        </pc:spChg>
        <pc:spChg chg="del mod">
          <ac:chgData name="Robert" userId="8e610f215beb07b7" providerId="LiveId" clId="{83B7E7BC-3E89-4F1C-A74D-BE70DFE987DD}" dt="2022-08-09T22:30:26.028" v="9093" actId="478"/>
          <ac:spMkLst>
            <pc:docMk/>
            <pc:sldMk cId="932478821" sldId="314"/>
            <ac:spMk id="10" creationId="{389B14C1-0694-94EC-001B-E6F3B923A188}"/>
          </ac:spMkLst>
        </pc:spChg>
        <pc:spChg chg="mod">
          <ac:chgData name="Robert" userId="8e610f215beb07b7" providerId="LiveId" clId="{83B7E7BC-3E89-4F1C-A74D-BE70DFE987DD}" dt="2022-08-09T22:31:10.104" v="9102" actId="1076"/>
          <ac:spMkLst>
            <pc:docMk/>
            <pc:sldMk cId="932478821" sldId="314"/>
            <ac:spMk id="11" creationId="{56165245-7375-ED89-0D7F-46F4DA4656E9}"/>
          </ac:spMkLst>
        </pc:spChg>
        <pc:spChg chg="add mod">
          <ac:chgData name="Robert" userId="8e610f215beb07b7" providerId="LiveId" clId="{83B7E7BC-3E89-4F1C-A74D-BE70DFE987DD}" dt="2022-08-09T22:30:35.672" v="9095" actId="1076"/>
          <ac:spMkLst>
            <pc:docMk/>
            <pc:sldMk cId="932478821" sldId="314"/>
            <ac:spMk id="12" creationId="{BDCDF6EC-3443-45C2-020D-C4788B973501}"/>
          </ac:spMkLst>
        </pc:spChg>
        <pc:spChg chg="add mod">
          <ac:chgData name="Robert" userId="8e610f215beb07b7" providerId="LiveId" clId="{83B7E7BC-3E89-4F1C-A74D-BE70DFE987DD}" dt="2022-08-09T22:31:48.716" v="9115" actId="14100"/>
          <ac:spMkLst>
            <pc:docMk/>
            <pc:sldMk cId="932478821" sldId="314"/>
            <ac:spMk id="13" creationId="{7EC6A404-0588-2F37-3181-593E991C0435}"/>
          </ac:spMkLst>
        </pc:spChg>
        <pc:spChg chg="add mod">
          <ac:chgData name="Robert" userId="8e610f215beb07b7" providerId="LiveId" clId="{83B7E7BC-3E89-4F1C-A74D-BE70DFE987DD}" dt="2022-08-09T22:32:04.871" v="9117" actId="1076"/>
          <ac:spMkLst>
            <pc:docMk/>
            <pc:sldMk cId="932478821" sldId="314"/>
            <ac:spMk id="14" creationId="{5AFA5062-8456-7FD6-EC0A-F4641BC52A5A}"/>
          </ac:spMkLst>
        </pc:spChg>
      </pc:sldChg>
      <pc:sldChg chg="addSp delSp modSp new mod modAnim">
        <pc:chgData name="Robert" userId="8e610f215beb07b7" providerId="LiveId" clId="{83B7E7BC-3E89-4F1C-A74D-BE70DFE987DD}" dt="2022-08-09T22:34:51.422" v="9162" actId="207"/>
        <pc:sldMkLst>
          <pc:docMk/>
          <pc:sldMk cId="2674277031" sldId="315"/>
        </pc:sldMkLst>
        <pc:spChg chg="del">
          <ac:chgData name="Robert" userId="8e610f215beb07b7" providerId="LiveId" clId="{83B7E7BC-3E89-4F1C-A74D-BE70DFE987DD}" dt="2022-08-09T22:32:26.438" v="9119" actId="478"/>
          <ac:spMkLst>
            <pc:docMk/>
            <pc:sldMk cId="2674277031" sldId="315"/>
            <ac:spMk id="2" creationId="{CEE29B6A-7336-A87A-9A42-034FCD43D24F}"/>
          </ac:spMkLst>
        </pc:spChg>
        <pc:spChg chg="del">
          <ac:chgData name="Robert" userId="8e610f215beb07b7" providerId="LiveId" clId="{83B7E7BC-3E89-4F1C-A74D-BE70DFE987DD}" dt="2022-08-09T22:32:26.438" v="9119" actId="478"/>
          <ac:spMkLst>
            <pc:docMk/>
            <pc:sldMk cId="2674277031" sldId="315"/>
            <ac:spMk id="3" creationId="{EF16D652-A00F-FC79-4414-F3B44B7E94BD}"/>
          </ac:spMkLst>
        </pc:spChg>
        <pc:spChg chg="add mod">
          <ac:chgData name="Robert" userId="8e610f215beb07b7" providerId="LiveId" clId="{83B7E7BC-3E89-4F1C-A74D-BE70DFE987DD}" dt="2022-08-09T22:32:26.835" v="9120"/>
          <ac:spMkLst>
            <pc:docMk/>
            <pc:sldMk cId="2674277031" sldId="315"/>
            <ac:spMk id="5" creationId="{A6EF4826-4F74-D594-B76C-2D4209E05460}"/>
          </ac:spMkLst>
        </pc:spChg>
        <pc:spChg chg="add mod">
          <ac:chgData name="Robert" userId="8e610f215beb07b7" providerId="LiveId" clId="{83B7E7BC-3E89-4F1C-A74D-BE70DFE987DD}" dt="2022-08-09T22:32:26.835" v="9120"/>
          <ac:spMkLst>
            <pc:docMk/>
            <pc:sldMk cId="2674277031" sldId="315"/>
            <ac:spMk id="7" creationId="{9D4BF06B-3550-1124-2A5A-08371A177200}"/>
          </ac:spMkLst>
        </pc:spChg>
        <pc:spChg chg="add mod">
          <ac:chgData name="Robert" userId="8e610f215beb07b7" providerId="LiveId" clId="{83B7E7BC-3E89-4F1C-A74D-BE70DFE987DD}" dt="2022-08-09T22:34:26.089" v="9152" actId="207"/>
          <ac:spMkLst>
            <pc:docMk/>
            <pc:sldMk cId="2674277031" sldId="315"/>
            <ac:spMk id="8" creationId="{E5567AC5-1B0B-637F-7651-FA54D34F7C72}"/>
          </ac:spMkLst>
        </pc:spChg>
        <pc:spChg chg="add mod">
          <ac:chgData name="Robert" userId="8e610f215beb07b7" providerId="LiveId" clId="{83B7E7BC-3E89-4F1C-A74D-BE70DFE987DD}" dt="2022-08-09T22:32:26.835" v="9120"/>
          <ac:spMkLst>
            <pc:docMk/>
            <pc:sldMk cId="2674277031" sldId="315"/>
            <ac:spMk id="9" creationId="{540A70B6-0682-A9F2-6836-3325582728F2}"/>
          </ac:spMkLst>
        </pc:spChg>
        <pc:spChg chg="add mod">
          <ac:chgData name="Robert" userId="8e610f215beb07b7" providerId="LiveId" clId="{83B7E7BC-3E89-4F1C-A74D-BE70DFE987DD}" dt="2022-08-09T22:32:26.835" v="9120"/>
          <ac:spMkLst>
            <pc:docMk/>
            <pc:sldMk cId="2674277031" sldId="315"/>
            <ac:spMk id="10" creationId="{E1AB1B61-D3E3-5E6B-21E0-12EF489CDB59}"/>
          </ac:spMkLst>
        </pc:spChg>
        <pc:spChg chg="add mod">
          <ac:chgData name="Robert" userId="8e610f215beb07b7" providerId="LiveId" clId="{83B7E7BC-3E89-4F1C-A74D-BE70DFE987DD}" dt="2022-08-09T22:32:26.835" v="9120"/>
          <ac:spMkLst>
            <pc:docMk/>
            <pc:sldMk cId="2674277031" sldId="315"/>
            <ac:spMk id="11" creationId="{FF28DF77-3CF1-621C-D91E-0ED55EBD0F4C}"/>
          </ac:spMkLst>
        </pc:spChg>
        <pc:spChg chg="add mod">
          <ac:chgData name="Robert" userId="8e610f215beb07b7" providerId="LiveId" clId="{83B7E7BC-3E89-4F1C-A74D-BE70DFE987DD}" dt="2022-08-09T22:32:26.835" v="9120"/>
          <ac:spMkLst>
            <pc:docMk/>
            <pc:sldMk cId="2674277031" sldId="315"/>
            <ac:spMk id="12" creationId="{0691019B-60CE-1300-6812-4702DC070FF0}"/>
          </ac:spMkLst>
        </pc:spChg>
        <pc:spChg chg="add mod">
          <ac:chgData name="Robert" userId="8e610f215beb07b7" providerId="LiveId" clId="{83B7E7BC-3E89-4F1C-A74D-BE70DFE987DD}" dt="2022-08-09T22:33:12.320" v="9126" actId="1076"/>
          <ac:spMkLst>
            <pc:docMk/>
            <pc:sldMk cId="2674277031" sldId="315"/>
            <ac:spMk id="13" creationId="{52C0549B-3B96-4053-7F2D-750132AEB920}"/>
          </ac:spMkLst>
        </pc:spChg>
        <pc:spChg chg="add mod">
          <ac:chgData name="Robert" userId="8e610f215beb07b7" providerId="LiveId" clId="{83B7E7BC-3E89-4F1C-A74D-BE70DFE987DD}" dt="2022-08-09T22:32:26.835" v="9120"/>
          <ac:spMkLst>
            <pc:docMk/>
            <pc:sldMk cId="2674277031" sldId="315"/>
            <ac:spMk id="14" creationId="{9732AD71-47C1-C435-4BC7-FD6CED64E6C0}"/>
          </ac:spMkLst>
        </pc:spChg>
        <pc:spChg chg="add mod">
          <ac:chgData name="Robert" userId="8e610f215beb07b7" providerId="LiveId" clId="{83B7E7BC-3E89-4F1C-A74D-BE70DFE987DD}" dt="2022-08-09T22:34:17.394" v="9151" actId="208"/>
          <ac:spMkLst>
            <pc:docMk/>
            <pc:sldMk cId="2674277031" sldId="315"/>
            <ac:spMk id="15" creationId="{14D825B7-0417-B109-CA9C-371E29A82EC3}"/>
          </ac:spMkLst>
        </pc:spChg>
        <pc:spChg chg="add mod">
          <ac:chgData name="Robert" userId="8e610f215beb07b7" providerId="LiveId" clId="{83B7E7BC-3E89-4F1C-A74D-BE70DFE987DD}" dt="2022-08-09T22:34:51.422" v="9162" actId="207"/>
          <ac:spMkLst>
            <pc:docMk/>
            <pc:sldMk cId="2674277031" sldId="315"/>
            <ac:spMk id="16" creationId="{B08B70E5-5CA3-A666-993C-C34F6E704E55}"/>
          </ac:spMkLst>
        </pc:spChg>
        <pc:picChg chg="add mod">
          <ac:chgData name="Robert" userId="8e610f215beb07b7" providerId="LiveId" clId="{83B7E7BC-3E89-4F1C-A74D-BE70DFE987DD}" dt="2022-08-09T22:32:26.835" v="9120"/>
          <ac:picMkLst>
            <pc:docMk/>
            <pc:sldMk cId="2674277031" sldId="315"/>
            <ac:picMk id="4" creationId="{8985B959-9D90-D7AD-9A74-7730F476815F}"/>
          </ac:picMkLst>
        </pc:picChg>
        <pc:picChg chg="add mod">
          <ac:chgData name="Robert" userId="8e610f215beb07b7" providerId="LiveId" clId="{83B7E7BC-3E89-4F1C-A74D-BE70DFE987DD}" dt="2022-08-09T22:32:26.835" v="9120"/>
          <ac:picMkLst>
            <pc:docMk/>
            <pc:sldMk cId="2674277031" sldId="315"/>
            <ac:picMk id="6" creationId="{3CD21D11-FB25-D829-95CC-2E5D77C7D34F}"/>
          </ac:picMkLst>
        </pc:picChg>
      </pc:sldChg>
      <pc:sldChg chg="addSp delSp modSp new mod">
        <pc:chgData name="Robert" userId="8e610f215beb07b7" providerId="LiveId" clId="{83B7E7BC-3E89-4F1C-A74D-BE70DFE987DD}" dt="2022-08-09T22:37:32.462" v="9192" actId="207"/>
        <pc:sldMkLst>
          <pc:docMk/>
          <pc:sldMk cId="1662202334" sldId="316"/>
        </pc:sldMkLst>
        <pc:spChg chg="del">
          <ac:chgData name="Robert" userId="8e610f215beb07b7" providerId="LiveId" clId="{83B7E7BC-3E89-4F1C-A74D-BE70DFE987DD}" dt="2022-08-09T22:35:01.666" v="9164" actId="478"/>
          <ac:spMkLst>
            <pc:docMk/>
            <pc:sldMk cId="1662202334" sldId="316"/>
            <ac:spMk id="2" creationId="{EED89248-C2F7-8336-BA7F-D5029B74D431}"/>
          </ac:spMkLst>
        </pc:spChg>
        <pc:spChg chg="del">
          <ac:chgData name="Robert" userId="8e610f215beb07b7" providerId="LiveId" clId="{83B7E7BC-3E89-4F1C-A74D-BE70DFE987DD}" dt="2022-08-09T22:35:01.666" v="9164" actId="478"/>
          <ac:spMkLst>
            <pc:docMk/>
            <pc:sldMk cId="1662202334" sldId="316"/>
            <ac:spMk id="3" creationId="{C8661DE1-9865-5873-7A22-AB0EDE763F09}"/>
          </ac:spMkLst>
        </pc:spChg>
        <pc:spChg chg="add mod">
          <ac:chgData name="Robert" userId="8e610f215beb07b7" providerId="LiveId" clId="{83B7E7BC-3E89-4F1C-A74D-BE70DFE987DD}" dt="2022-08-09T22:37:32.462" v="9192" actId="207"/>
          <ac:spMkLst>
            <pc:docMk/>
            <pc:sldMk cId="1662202334" sldId="316"/>
            <ac:spMk id="5" creationId="{B254995F-1ACA-19F8-8CD4-29503B76A838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7" creationId="{343AFA99-29A3-B6EA-39DE-55038E79D531}"/>
          </ac:spMkLst>
        </pc:spChg>
        <pc:spChg chg="add mod">
          <ac:chgData name="Robert" userId="8e610f215beb07b7" providerId="LiveId" clId="{83B7E7BC-3E89-4F1C-A74D-BE70DFE987DD}" dt="2022-08-09T22:36:06.515" v="9176" actId="207"/>
          <ac:spMkLst>
            <pc:docMk/>
            <pc:sldMk cId="1662202334" sldId="316"/>
            <ac:spMk id="8" creationId="{B4785912-B475-2A6A-4A69-3CCBB970BD31}"/>
          </ac:spMkLst>
        </pc:spChg>
        <pc:spChg chg="add mod">
          <ac:chgData name="Robert" userId="8e610f215beb07b7" providerId="LiveId" clId="{83B7E7BC-3E89-4F1C-A74D-BE70DFE987DD}" dt="2022-08-09T22:35:09.006" v="9166" actId="1076"/>
          <ac:spMkLst>
            <pc:docMk/>
            <pc:sldMk cId="1662202334" sldId="316"/>
            <ac:spMk id="9" creationId="{ED4F86D9-F55C-A6D4-265E-6FA19C2FE55B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10" creationId="{61EEF821-379A-84CB-5FAF-C4BE63230776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11" creationId="{AB2A368F-DC86-155D-E174-561386424C0E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12" creationId="{CE8B0D5E-85C8-05C7-EF47-B98B98103E6F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13" creationId="{B4FDE527-923D-B2DF-4F0C-38D1F90B0969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14" creationId="{1ED86D1A-5FE6-E271-233B-D55C1F9A49A3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15" creationId="{09E86F86-09FC-9C73-F8B6-3D052B682CD9}"/>
          </ac:spMkLst>
        </pc:spChg>
        <pc:spChg chg="add mod">
          <ac:chgData name="Robert" userId="8e610f215beb07b7" providerId="LiveId" clId="{83B7E7BC-3E89-4F1C-A74D-BE70DFE987DD}" dt="2022-08-09T22:35:02.263" v="9165"/>
          <ac:spMkLst>
            <pc:docMk/>
            <pc:sldMk cId="1662202334" sldId="316"/>
            <ac:spMk id="16" creationId="{DDC20105-14A8-7EFB-E203-D300B3DE273E}"/>
          </ac:spMkLst>
        </pc:spChg>
        <pc:spChg chg="add mod">
          <ac:chgData name="Robert" userId="8e610f215beb07b7" providerId="LiveId" clId="{83B7E7BC-3E89-4F1C-A74D-BE70DFE987DD}" dt="2022-08-09T22:35:57.783" v="9175" actId="208"/>
          <ac:spMkLst>
            <pc:docMk/>
            <pc:sldMk cId="1662202334" sldId="316"/>
            <ac:spMk id="17" creationId="{BAEB8665-A328-8FAE-B8F1-13A7DE0F9E86}"/>
          </ac:spMkLst>
        </pc:spChg>
        <pc:spChg chg="add mod">
          <ac:chgData name="Robert" userId="8e610f215beb07b7" providerId="LiveId" clId="{83B7E7BC-3E89-4F1C-A74D-BE70DFE987DD}" dt="2022-08-09T22:36:28.970" v="9191" actId="207"/>
          <ac:spMkLst>
            <pc:docMk/>
            <pc:sldMk cId="1662202334" sldId="316"/>
            <ac:spMk id="18" creationId="{45DA6C5A-F19F-4A15-04D6-F4F723ACD099}"/>
          </ac:spMkLst>
        </pc:spChg>
        <pc:picChg chg="add mod">
          <ac:chgData name="Robert" userId="8e610f215beb07b7" providerId="LiveId" clId="{83B7E7BC-3E89-4F1C-A74D-BE70DFE987DD}" dt="2022-08-09T22:35:02.263" v="9165"/>
          <ac:picMkLst>
            <pc:docMk/>
            <pc:sldMk cId="1662202334" sldId="316"/>
            <ac:picMk id="4" creationId="{36FE9BB0-50D0-FBB7-8F20-29B6D29C845E}"/>
          </ac:picMkLst>
        </pc:picChg>
        <pc:picChg chg="add mod">
          <ac:chgData name="Robert" userId="8e610f215beb07b7" providerId="LiveId" clId="{83B7E7BC-3E89-4F1C-A74D-BE70DFE987DD}" dt="2022-08-09T22:35:02.263" v="9165"/>
          <ac:picMkLst>
            <pc:docMk/>
            <pc:sldMk cId="1662202334" sldId="316"/>
            <ac:picMk id="6" creationId="{F54A53AF-C109-801C-4B76-A76D12872F35}"/>
          </ac:picMkLst>
        </pc:picChg>
      </pc:sldChg>
      <pc:sldChg chg="addSp delSp modSp add mod delAnim modAnim">
        <pc:chgData name="Robert" userId="8e610f215beb07b7" providerId="LiveId" clId="{83B7E7BC-3E89-4F1C-A74D-BE70DFE987DD}" dt="2022-08-30T12:39:46.392" v="11708"/>
        <pc:sldMkLst>
          <pc:docMk/>
          <pc:sldMk cId="2550419526" sldId="317"/>
        </pc:sldMkLst>
        <pc:spChg chg="mod">
          <ac:chgData name="Robert" userId="8e610f215beb07b7" providerId="LiveId" clId="{83B7E7BC-3E89-4F1C-A74D-BE70DFE987DD}" dt="2022-08-09T22:40:08.536" v="9291" actId="207"/>
          <ac:spMkLst>
            <pc:docMk/>
            <pc:sldMk cId="2550419526" sldId="317"/>
            <ac:spMk id="10" creationId="{331CB597-D19E-5C7C-2974-3E5262715FCB}"/>
          </ac:spMkLst>
        </pc:spChg>
        <pc:picChg chg="del">
          <ac:chgData name="Robert" userId="8e610f215beb07b7" providerId="LiveId" clId="{83B7E7BC-3E89-4F1C-A74D-BE70DFE987DD}" dt="2022-08-12T14:23:47.870" v="11698" actId="478"/>
          <ac:picMkLst>
            <pc:docMk/>
            <pc:sldMk cId="2550419526" sldId="317"/>
            <ac:picMk id="4" creationId="{159276EE-85FF-E8A9-7DA4-994C88FCA83C}"/>
          </ac:picMkLst>
        </pc:picChg>
        <pc:picChg chg="add mod">
          <ac:chgData name="Robert" userId="8e610f215beb07b7" providerId="LiveId" clId="{83B7E7BC-3E89-4F1C-A74D-BE70DFE987DD}" dt="2022-08-12T14:23:48.370" v="11699"/>
          <ac:picMkLst>
            <pc:docMk/>
            <pc:sldMk cId="2550419526" sldId="317"/>
            <ac:picMk id="7" creationId="{0E5B00CB-87BF-4EB3-3BAA-49F8A5909218}"/>
          </ac:picMkLst>
        </pc:picChg>
      </pc:sldChg>
      <pc:sldChg chg="addSp delSp modSp add mod">
        <pc:chgData name="Robert" userId="8e610f215beb07b7" providerId="LiveId" clId="{83B7E7BC-3E89-4F1C-A74D-BE70DFE987DD}" dt="2022-08-12T14:24:17.044" v="11703"/>
        <pc:sldMkLst>
          <pc:docMk/>
          <pc:sldMk cId="2635799677" sldId="318"/>
        </pc:sldMkLst>
        <pc:spChg chg="mod">
          <ac:chgData name="Robert" userId="8e610f215beb07b7" providerId="LiveId" clId="{83B7E7BC-3E89-4F1C-A74D-BE70DFE987DD}" dt="2022-08-09T22:40:49.943" v="9295" actId="207"/>
          <ac:spMkLst>
            <pc:docMk/>
            <pc:sldMk cId="2635799677" sldId="318"/>
            <ac:spMk id="10" creationId="{331CB597-D19E-5C7C-2974-3E5262715FCB}"/>
          </ac:spMkLst>
        </pc:spChg>
        <pc:picChg chg="del">
          <ac:chgData name="Robert" userId="8e610f215beb07b7" providerId="LiveId" clId="{83B7E7BC-3E89-4F1C-A74D-BE70DFE987DD}" dt="2022-08-12T14:24:16.273" v="11702" actId="478"/>
          <ac:picMkLst>
            <pc:docMk/>
            <pc:sldMk cId="2635799677" sldId="318"/>
            <ac:picMk id="4" creationId="{159276EE-85FF-E8A9-7DA4-994C88FCA83C}"/>
          </ac:picMkLst>
        </pc:picChg>
        <pc:picChg chg="add mod">
          <ac:chgData name="Robert" userId="8e610f215beb07b7" providerId="LiveId" clId="{83B7E7BC-3E89-4F1C-A74D-BE70DFE987DD}" dt="2022-08-12T14:24:17.044" v="11703"/>
          <ac:picMkLst>
            <pc:docMk/>
            <pc:sldMk cId="2635799677" sldId="318"/>
            <ac:picMk id="7" creationId="{DC78078E-A00C-18F1-026B-67A5C6DE8E5E}"/>
          </ac:picMkLst>
        </pc:picChg>
      </pc:sldChg>
      <pc:sldChg chg="addSp delSp modSp add mod delAnim modAnim">
        <pc:chgData name="Robert" userId="8e610f215beb07b7" providerId="LiveId" clId="{83B7E7BC-3E89-4F1C-A74D-BE70DFE987DD}" dt="2022-08-30T12:42:07.390" v="11711"/>
        <pc:sldMkLst>
          <pc:docMk/>
          <pc:sldMk cId="810401340" sldId="319"/>
        </pc:sldMkLst>
        <pc:spChg chg="mod">
          <ac:chgData name="Robert" userId="8e610f215beb07b7" providerId="LiveId" clId="{83B7E7BC-3E89-4F1C-A74D-BE70DFE987DD}" dt="2022-08-09T22:41:33.702" v="9300" actId="207"/>
          <ac:spMkLst>
            <pc:docMk/>
            <pc:sldMk cId="810401340" sldId="319"/>
            <ac:spMk id="10" creationId="{331CB597-D19E-5C7C-2974-3E5262715FCB}"/>
          </ac:spMkLst>
        </pc:spChg>
        <pc:picChg chg="del">
          <ac:chgData name="Robert" userId="8e610f215beb07b7" providerId="LiveId" clId="{83B7E7BC-3E89-4F1C-A74D-BE70DFE987DD}" dt="2022-08-12T14:24:32.671" v="11704" actId="478"/>
          <ac:picMkLst>
            <pc:docMk/>
            <pc:sldMk cId="810401340" sldId="319"/>
            <ac:picMk id="4" creationId="{159276EE-85FF-E8A9-7DA4-994C88FCA83C}"/>
          </ac:picMkLst>
        </pc:picChg>
        <pc:picChg chg="add mod">
          <ac:chgData name="Robert" userId="8e610f215beb07b7" providerId="LiveId" clId="{83B7E7BC-3E89-4F1C-A74D-BE70DFE987DD}" dt="2022-08-12T14:24:36.468" v="11705"/>
          <ac:picMkLst>
            <pc:docMk/>
            <pc:sldMk cId="810401340" sldId="319"/>
            <ac:picMk id="7" creationId="{DC68D5FD-F21B-8B80-74B2-63CB05E00432}"/>
          </ac:picMkLst>
        </pc:picChg>
      </pc:sldChg>
      <pc:sldChg chg="addSp delSp modSp new mod modAnim">
        <pc:chgData name="Robert" userId="8e610f215beb07b7" providerId="LiveId" clId="{83B7E7BC-3E89-4F1C-A74D-BE70DFE987DD}" dt="2022-08-09T23:03:12.518" v="9347"/>
        <pc:sldMkLst>
          <pc:docMk/>
          <pc:sldMk cId="1848717799" sldId="320"/>
        </pc:sldMkLst>
        <pc:spChg chg="del">
          <ac:chgData name="Robert" userId="8e610f215beb07b7" providerId="LiveId" clId="{83B7E7BC-3E89-4F1C-A74D-BE70DFE987DD}" dt="2022-08-09T23:02:49.113" v="9343" actId="478"/>
          <ac:spMkLst>
            <pc:docMk/>
            <pc:sldMk cId="1848717799" sldId="320"/>
            <ac:spMk id="2" creationId="{BBFB38FB-78D0-50C4-0B65-4D23A40D1AEF}"/>
          </ac:spMkLst>
        </pc:spChg>
        <pc:spChg chg="del">
          <ac:chgData name="Robert" userId="8e610f215beb07b7" providerId="LiveId" clId="{83B7E7BC-3E89-4F1C-A74D-BE70DFE987DD}" dt="2022-08-09T23:02:49.113" v="9343" actId="478"/>
          <ac:spMkLst>
            <pc:docMk/>
            <pc:sldMk cId="1848717799" sldId="320"/>
            <ac:spMk id="3" creationId="{02B13D25-CC8F-FB43-2BED-E27A51389312}"/>
          </ac:spMkLst>
        </pc:spChg>
        <pc:picChg chg="add mod">
          <ac:chgData name="Robert" userId="8e610f215beb07b7" providerId="LiveId" clId="{83B7E7BC-3E89-4F1C-A74D-BE70DFE987DD}" dt="2022-08-09T23:03:09.312" v="9346" actId="1076"/>
          <ac:picMkLst>
            <pc:docMk/>
            <pc:sldMk cId="1848717799" sldId="320"/>
            <ac:picMk id="4" creationId="{2A8082BF-2535-67F6-E9F2-9F9FB884DB1B}"/>
          </ac:picMkLst>
        </pc:picChg>
      </pc:sldChg>
      <pc:sldChg chg="addSp delSp modSp new mod modAnim">
        <pc:chgData name="Robert" userId="8e610f215beb07b7" providerId="LiveId" clId="{83B7E7BC-3E89-4F1C-A74D-BE70DFE987DD}" dt="2022-08-09T23:03:44.206" v="9353"/>
        <pc:sldMkLst>
          <pc:docMk/>
          <pc:sldMk cId="3585207388" sldId="321"/>
        </pc:sldMkLst>
        <pc:spChg chg="del">
          <ac:chgData name="Robert" userId="8e610f215beb07b7" providerId="LiveId" clId="{83B7E7BC-3E89-4F1C-A74D-BE70DFE987DD}" dt="2022-08-09T23:03:17.088" v="9349" actId="478"/>
          <ac:spMkLst>
            <pc:docMk/>
            <pc:sldMk cId="3585207388" sldId="321"/>
            <ac:spMk id="2" creationId="{80671FC6-9C4F-0022-3F89-59F05B76A0F8}"/>
          </ac:spMkLst>
        </pc:spChg>
        <pc:spChg chg="del">
          <ac:chgData name="Robert" userId="8e610f215beb07b7" providerId="LiveId" clId="{83B7E7BC-3E89-4F1C-A74D-BE70DFE987DD}" dt="2022-08-09T23:03:17.088" v="9349" actId="478"/>
          <ac:spMkLst>
            <pc:docMk/>
            <pc:sldMk cId="3585207388" sldId="321"/>
            <ac:spMk id="3" creationId="{2618F6B8-DDC5-2FBF-3B55-36F699FA5C0F}"/>
          </ac:spMkLst>
        </pc:spChg>
        <pc:picChg chg="add mod">
          <ac:chgData name="Robert" userId="8e610f215beb07b7" providerId="LiveId" clId="{83B7E7BC-3E89-4F1C-A74D-BE70DFE987DD}" dt="2022-08-09T23:03:38.717" v="9352" actId="1076"/>
          <ac:picMkLst>
            <pc:docMk/>
            <pc:sldMk cId="3585207388" sldId="321"/>
            <ac:picMk id="4" creationId="{3DB1961C-A85A-DAF2-081F-DAAFA75F53AD}"/>
          </ac:picMkLst>
        </pc:picChg>
      </pc:sldChg>
      <pc:sldChg chg="addSp delSp modSp new mod modAnim">
        <pc:chgData name="Robert" userId="8e610f215beb07b7" providerId="LiveId" clId="{83B7E7BC-3E89-4F1C-A74D-BE70DFE987DD}" dt="2022-08-09T23:04:23.522" v="9359"/>
        <pc:sldMkLst>
          <pc:docMk/>
          <pc:sldMk cId="1633101738" sldId="322"/>
        </pc:sldMkLst>
        <pc:spChg chg="del">
          <ac:chgData name="Robert" userId="8e610f215beb07b7" providerId="LiveId" clId="{83B7E7BC-3E89-4F1C-A74D-BE70DFE987DD}" dt="2022-08-09T23:03:51.809" v="9355" actId="478"/>
          <ac:spMkLst>
            <pc:docMk/>
            <pc:sldMk cId="1633101738" sldId="322"/>
            <ac:spMk id="2" creationId="{A8591C9B-43D8-B357-B8B3-1EC22FCCEF5A}"/>
          </ac:spMkLst>
        </pc:spChg>
        <pc:spChg chg="del">
          <ac:chgData name="Robert" userId="8e610f215beb07b7" providerId="LiveId" clId="{83B7E7BC-3E89-4F1C-A74D-BE70DFE987DD}" dt="2022-08-09T23:03:51.809" v="9355" actId="478"/>
          <ac:spMkLst>
            <pc:docMk/>
            <pc:sldMk cId="1633101738" sldId="322"/>
            <ac:spMk id="3" creationId="{CB62CB0C-6E9F-D28C-C88C-0F11D5775AA2}"/>
          </ac:spMkLst>
        </pc:spChg>
        <pc:picChg chg="add mod">
          <ac:chgData name="Robert" userId="8e610f215beb07b7" providerId="LiveId" clId="{83B7E7BC-3E89-4F1C-A74D-BE70DFE987DD}" dt="2022-08-09T23:04:20.312" v="9358" actId="1076"/>
          <ac:picMkLst>
            <pc:docMk/>
            <pc:sldMk cId="1633101738" sldId="322"/>
            <ac:picMk id="4" creationId="{C4FBB28F-B7EE-59B3-8A7F-3878E2E72923}"/>
          </ac:picMkLst>
        </pc:picChg>
      </pc:sldChg>
      <pc:sldChg chg="modSp add mod modAnim">
        <pc:chgData name="Robert" userId="8e610f215beb07b7" providerId="LiveId" clId="{83B7E7BC-3E89-4F1C-A74D-BE70DFE987DD}" dt="2022-08-10T09:46:15.443" v="10594" actId="207"/>
        <pc:sldMkLst>
          <pc:docMk/>
          <pc:sldMk cId="207121214" sldId="323"/>
        </pc:sldMkLst>
        <pc:spChg chg="mod">
          <ac:chgData name="Robert" userId="8e610f215beb07b7" providerId="LiveId" clId="{83B7E7BC-3E89-4F1C-A74D-BE70DFE987DD}" dt="2022-08-10T09:46:15.443" v="10594" actId="207"/>
          <ac:spMkLst>
            <pc:docMk/>
            <pc:sldMk cId="207121214" sldId="323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10T09:09:50.087" v="9920" actId="20577"/>
          <ac:spMkLst>
            <pc:docMk/>
            <pc:sldMk cId="207121214" sldId="323"/>
            <ac:spMk id="12" creationId="{BF249219-1258-D5FD-7EDB-EBDC035B850B}"/>
          </ac:spMkLst>
        </pc:spChg>
      </pc:sldChg>
      <pc:sldChg chg="add del modAnim">
        <pc:chgData name="Robert" userId="8e610f215beb07b7" providerId="LiveId" clId="{83B7E7BC-3E89-4F1C-A74D-BE70DFE987DD}" dt="2022-08-10T09:09:13.713" v="9874" actId="2890"/>
        <pc:sldMkLst>
          <pc:docMk/>
          <pc:sldMk cId="4164644513" sldId="323"/>
        </pc:sldMkLst>
      </pc:sldChg>
      <pc:sldChg chg="modSp add modAnim">
        <pc:chgData name="Robert" userId="8e610f215beb07b7" providerId="LiveId" clId="{83B7E7BC-3E89-4F1C-A74D-BE70DFE987DD}" dt="2022-08-10T09:48:50.066" v="10656" actId="20577"/>
        <pc:sldMkLst>
          <pc:docMk/>
          <pc:sldMk cId="3918931273" sldId="324"/>
        </pc:sldMkLst>
        <pc:spChg chg="mod">
          <ac:chgData name="Robert" userId="8e610f215beb07b7" providerId="LiveId" clId="{83B7E7BC-3E89-4F1C-A74D-BE70DFE987DD}" dt="2022-08-10T09:48:50.066" v="10656" actId="20577"/>
          <ac:spMkLst>
            <pc:docMk/>
            <pc:sldMk cId="3918931273" sldId="324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10T09:39:58.926" v="10297" actId="20577"/>
          <ac:spMkLst>
            <pc:docMk/>
            <pc:sldMk cId="3918931273" sldId="324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83B7E7BC-3E89-4F1C-A74D-BE70DFE987DD}" dt="2022-08-10T09:37:54.749" v="10267"/>
        <pc:sldMkLst>
          <pc:docMk/>
          <pc:sldMk cId="272928343" sldId="325"/>
        </pc:sldMkLst>
        <pc:spChg chg="del">
          <ac:chgData name="Robert" userId="8e610f215beb07b7" providerId="LiveId" clId="{83B7E7BC-3E89-4F1C-A74D-BE70DFE987DD}" dt="2022-08-10T09:37:31.302" v="10263" actId="478"/>
          <ac:spMkLst>
            <pc:docMk/>
            <pc:sldMk cId="272928343" sldId="325"/>
            <ac:spMk id="2" creationId="{2E410E92-8B95-0D4D-C762-1A7426D98A9E}"/>
          </ac:spMkLst>
        </pc:spChg>
        <pc:spChg chg="del">
          <ac:chgData name="Robert" userId="8e610f215beb07b7" providerId="LiveId" clId="{83B7E7BC-3E89-4F1C-A74D-BE70DFE987DD}" dt="2022-08-10T09:37:31.302" v="10263" actId="478"/>
          <ac:spMkLst>
            <pc:docMk/>
            <pc:sldMk cId="272928343" sldId="325"/>
            <ac:spMk id="3" creationId="{991893D8-2533-49B5-1108-7B749F5598FD}"/>
          </ac:spMkLst>
        </pc:spChg>
        <pc:picChg chg="add mod">
          <ac:chgData name="Robert" userId="8e610f215beb07b7" providerId="LiveId" clId="{83B7E7BC-3E89-4F1C-A74D-BE70DFE987DD}" dt="2022-08-10T09:37:51.881" v="10266" actId="1076"/>
          <ac:picMkLst>
            <pc:docMk/>
            <pc:sldMk cId="272928343" sldId="325"/>
            <ac:picMk id="4" creationId="{6B7BAA2E-6378-E8F5-FEBA-81F9228F5D0E}"/>
          </ac:picMkLst>
        </pc:picChg>
      </pc:sldChg>
      <pc:sldChg chg="addSp delSp modSp new mod modAnim">
        <pc:chgData name="Robert" userId="8e610f215beb07b7" providerId="LiveId" clId="{83B7E7BC-3E89-4F1C-A74D-BE70DFE987DD}" dt="2022-08-10T09:38:17.470" v="10273"/>
        <pc:sldMkLst>
          <pc:docMk/>
          <pc:sldMk cId="4055800553" sldId="326"/>
        </pc:sldMkLst>
        <pc:spChg chg="del">
          <ac:chgData name="Robert" userId="8e610f215beb07b7" providerId="LiveId" clId="{83B7E7BC-3E89-4F1C-A74D-BE70DFE987DD}" dt="2022-08-10T09:37:59.341" v="10269" actId="478"/>
          <ac:spMkLst>
            <pc:docMk/>
            <pc:sldMk cId="4055800553" sldId="326"/>
            <ac:spMk id="2" creationId="{C6419D82-4F15-A369-8689-9E40648193AD}"/>
          </ac:spMkLst>
        </pc:spChg>
        <pc:spChg chg="del">
          <ac:chgData name="Robert" userId="8e610f215beb07b7" providerId="LiveId" clId="{83B7E7BC-3E89-4F1C-A74D-BE70DFE987DD}" dt="2022-08-10T09:37:59.341" v="10269" actId="478"/>
          <ac:spMkLst>
            <pc:docMk/>
            <pc:sldMk cId="4055800553" sldId="326"/>
            <ac:spMk id="3" creationId="{298D6986-49A4-4848-3549-A3C1E16C5985}"/>
          </ac:spMkLst>
        </pc:spChg>
        <pc:picChg chg="add mod">
          <ac:chgData name="Robert" userId="8e610f215beb07b7" providerId="LiveId" clId="{83B7E7BC-3E89-4F1C-A74D-BE70DFE987DD}" dt="2022-08-10T09:38:14.962" v="10272" actId="1076"/>
          <ac:picMkLst>
            <pc:docMk/>
            <pc:sldMk cId="4055800553" sldId="326"/>
            <ac:picMk id="4" creationId="{DB97790C-5AE7-9E9A-3B99-EA4175AF2568}"/>
          </ac:picMkLst>
        </pc:picChg>
      </pc:sldChg>
      <pc:sldChg chg="addSp delSp modSp new mod modAnim">
        <pc:chgData name="Robert" userId="8e610f215beb07b7" providerId="LiveId" clId="{83B7E7BC-3E89-4F1C-A74D-BE70DFE987DD}" dt="2022-08-10T09:38:47.563" v="10279"/>
        <pc:sldMkLst>
          <pc:docMk/>
          <pc:sldMk cId="2139660954" sldId="327"/>
        </pc:sldMkLst>
        <pc:spChg chg="del">
          <ac:chgData name="Robert" userId="8e610f215beb07b7" providerId="LiveId" clId="{83B7E7BC-3E89-4F1C-A74D-BE70DFE987DD}" dt="2022-08-10T09:38:26.673" v="10275" actId="478"/>
          <ac:spMkLst>
            <pc:docMk/>
            <pc:sldMk cId="2139660954" sldId="327"/>
            <ac:spMk id="2" creationId="{CCB26AFF-CF0D-4FFF-22C1-D37E7B8CC496}"/>
          </ac:spMkLst>
        </pc:spChg>
        <pc:spChg chg="del">
          <ac:chgData name="Robert" userId="8e610f215beb07b7" providerId="LiveId" clId="{83B7E7BC-3E89-4F1C-A74D-BE70DFE987DD}" dt="2022-08-10T09:38:26.673" v="10275" actId="478"/>
          <ac:spMkLst>
            <pc:docMk/>
            <pc:sldMk cId="2139660954" sldId="327"/>
            <ac:spMk id="3" creationId="{3BF30CEA-CD80-FB64-F4C0-73B2C4FAEA28}"/>
          </ac:spMkLst>
        </pc:spChg>
        <pc:picChg chg="add mod">
          <ac:chgData name="Robert" userId="8e610f215beb07b7" providerId="LiveId" clId="{83B7E7BC-3E89-4F1C-A74D-BE70DFE987DD}" dt="2022-08-10T09:38:44.338" v="10278" actId="1076"/>
          <ac:picMkLst>
            <pc:docMk/>
            <pc:sldMk cId="2139660954" sldId="327"/>
            <ac:picMk id="4" creationId="{52C256EF-A3D1-E3A4-1C07-C76197F14CC6}"/>
          </ac:picMkLst>
        </pc:picChg>
      </pc:sldChg>
      <pc:sldChg chg="modSp add mod modAnim">
        <pc:chgData name="Robert" userId="8e610f215beb07b7" providerId="LiveId" clId="{83B7E7BC-3E89-4F1C-A74D-BE70DFE987DD}" dt="2022-08-10T10:02:39.916" v="11467"/>
        <pc:sldMkLst>
          <pc:docMk/>
          <pc:sldMk cId="1630816744" sldId="328"/>
        </pc:sldMkLst>
        <pc:spChg chg="mod">
          <ac:chgData name="Robert" userId="8e610f215beb07b7" providerId="LiveId" clId="{83B7E7BC-3E89-4F1C-A74D-BE70DFE987DD}" dt="2022-08-10T10:02:29.763" v="11466" actId="20577"/>
          <ac:spMkLst>
            <pc:docMk/>
            <pc:sldMk cId="1630816744" sldId="328"/>
            <ac:spMk id="10" creationId="{229D3D3C-54A6-5EDF-0F09-4AB2E7D2A710}"/>
          </ac:spMkLst>
        </pc:spChg>
        <pc:spChg chg="mod">
          <ac:chgData name="Robert" userId="8e610f215beb07b7" providerId="LiveId" clId="{83B7E7BC-3E89-4F1C-A74D-BE70DFE987DD}" dt="2022-08-10T09:52:31.543" v="10749" actId="20577"/>
          <ac:spMkLst>
            <pc:docMk/>
            <pc:sldMk cId="1630816744" sldId="328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83B7E7BC-3E89-4F1C-A74D-BE70DFE987DD}" dt="2022-08-12T12:46:05.214" v="11695" actId="20577"/>
        <pc:sldMkLst>
          <pc:docMk/>
          <pc:sldMk cId="2307826889" sldId="329"/>
        </pc:sldMkLst>
        <pc:spChg chg="del">
          <ac:chgData name="Robert" userId="8e610f215beb07b7" providerId="LiveId" clId="{83B7E7BC-3E89-4F1C-A74D-BE70DFE987DD}" dt="2022-08-10T10:02:53.172" v="11469" actId="478"/>
          <ac:spMkLst>
            <pc:docMk/>
            <pc:sldMk cId="2307826889" sldId="329"/>
            <ac:spMk id="2" creationId="{96DFAB5F-F254-2D2D-C5BC-130B4103DA2F}"/>
          </ac:spMkLst>
        </pc:spChg>
        <pc:spChg chg="del">
          <ac:chgData name="Robert" userId="8e610f215beb07b7" providerId="LiveId" clId="{83B7E7BC-3E89-4F1C-A74D-BE70DFE987DD}" dt="2022-08-10T10:02:53.172" v="11469" actId="478"/>
          <ac:spMkLst>
            <pc:docMk/>
            <pc:sldMk cId="2307826889" sldId="329"/>
            <ac:spMk id="3" creationId="{023B3673-7E6E-C17E-161B-2CA666EB7217}"/>
          </ac:spMkLst>
        </pc:spChg>
        <pc:spChg chg="add mod">
          <ac:chgData name="Robert" userId="8e610f215beb07b7" providerId="LiveId" clId="{83B7E7BC-3E89-4F1C-A74D-BE70DFE987DD}" dt="2022-08-10T10:04:44.333" v="11503"/>
          <ac:spMkLst>
            <pc:docMk/>
            <pc:sldMk cId="2307826889" sldId="329"/>
            <ac:spMk id="5" creationId="{806800AC-EDE7-03E8-1EFD-D87631212D77}"/>
          </ac:spMkLst>
        </pc:spChg>
        <pc:spChg chg="add mod">
          <ac:chgData name="Robert" userId="8e610f215beb07b7" providerId="LiveId" clId="{83B7E7BC-3E89-4F1C-A74D-BE70DFE987DD}" dt="2022-08-12T12:46:05.214" v="11695" actId="20577"/>
          <ac:spMkLst>
            <pc:docMk/>
            <pc:sldMk cId="2307826889" sldId="329"/>
            <ac:spMk id="6" creationId="{FEF6B6C3-9EA7-65F5-FC45-7E582A48097C}"/>
          </ac:spMkLst>
        </pc:spChg>
        <pc:picChg chg="add mod">
          <ac:chgData name="Robert" userId="8e610f215beb07b7" providerId="LiveId" clId="{83B7E7BC-3E89-4F1C-A74D-BE70DFE987DD}" dt="2022-08-10T10:04:44.333" v="11503"/>
          <ac:picMkLst>
            <pc:docMk/>
            <pc:sldMk cId="2307826889" sldId="329"/>
            <ac:picMk id="4" creationId="{6C91FB12-6DAF-A3A8-D3E9-BAEFB7902C1A}"/>
          </ac:picMkLst>
        </pc:picChg>
        <pc:picChg chg="add mod">
          <ac:chgData name="Robert" userId="8e610f215beb07b7" providerId="LiveId" clId="{83B7E7BC-3E89-4F1C-A74D-BE70DFE987DD}" dt="2022-08-10T10:04:44.333" v="11503"/>
          <ac:picMkLst>
            <pc:docMk/>
            <pc:sldMk cId="2307826889" sldId="329"/>
            <ac:picMk id="7" creationId="{7C110CAB-42F4-801E-3FD3-D8C5A1B599C6}"/>
          </ac:picMkLst>
        </pc:picChg>
      </pc:sldChg>
      <pc:sldChg chg="modSp add">
        <pc:chgData name="Robert" userId="8e610f215beb07b7" providerId="LiveId" clId="{83B7E7BC-3E89-4F1C-A74D-BE70DFE987DD}" dt="2022-08-10T10:14:30.646" v="11604" actId="207"/>
        <pc:sldMkLst>
          <pc:docMk/>
          <pc:sldMk cId="3542280250" sldId="330"/>
        </pc:sldMkLst>
        <pc:spChg chg="mod">
          <ac:chgData name="Robert" userId="8e610f215beb07b7" providerId="LiveId" clId="{83B7E7BC-3E89-4F1C-A74D-BE70DFE987DD}" dt="2022-08-10T10:14:30.646" v="11604" actId="207"/>
          <ac:spMkLst>
            <pc:docMk/>
            <pc:sldMk cId="3542280250" sldId="330"/>
            <ac:spMk id="5" creationId="{20003C3D-C57B-BF15-F1A3-4C96EB5D92B9}"/>
          </ac:spMkLst>
        </pc:spChg>
      </pc:sldChg>
      <pc:sldChg chg="modSp add del mod">
        <pc:chgData name="Robert" userId="8e610f215beb07b7" providerId="LiveId" clId="{83B7E7BC-3E89-4F1C-A74D-BE70DFE987DD}" dt="2022-08-10T10:04:12.434" v="11502" actId="2696"/>
        <pc:sldMkLst>
          <pc:docMk/>
          <pc:sldMk cId="4229955150" sldId="330"/>
        </pc:sldMkLst>
        <pc:spChg chg="mod">
          <ac:chgData name="Robert" userId="8e610f215beb07b7" providerId="LiveId" clId="{83B7E7BC-3E89-4F1C-A74D-BE70DFE987DD}" dt="2022-08-10T10:03:12.302" v="11501" actId="20577"/>
          <ac:spMkLst>
            <pc:docMk/>
            <pc:sldMk cId="4229955150" sldId="330"/>
            <ac:spMk id="12" creationId="{BF249219-1258-D5FD-7EDB-EBDC035B850B}"/>
          </ac:spMkLst>
        </pc:spChg>
      </pc:sldChg>
      <pc:sldChg chg="modSp add">
        <pc:chgData name="Robert" userId="8e610f215beb07b7" providerId="LiveId" clId="{83B7E7BC-3E89-4F1C-A74D-BE70DFE987DD}" dt="2022-09-05T12:54:25.685" v="11712" actId="207"/>
        <pc:sldMkLst>
          <pc:docMk/>
          <pc:sldMk cId="115054213" sldId="331"/>
        </pc:sldMkLst>
        <pc:spChg chg="mod">
          <ac:chgData name="Robert" userId="8e610f215beb07b7" providerId="LiveId" clId="{83B7E7BC-3E89-4F1C-A74D-BE70DFE987DD}" dt="2022-09-05T12:54:25.685" v="11712" actId="207"/>
          <ac:spMkLst>
            <pc:docMk/>
            <pc:sldMk cId="115054213" sldId="331"/>
            <ac:spMk id="5" creationId="{20003C3D-C57B-BF15-F1A3-4C96EB5D92B9}"/>
          </ac:spMkLst>
        </pc:spChg>
      </pc:sldChg>
      <pc:sldChg chg="modSp add">
        <pc:chgData name="Robert" userId="8e610f215beb07b7" providerId="LiveId" clId="{83B7E7BC-3E89-4F1C-A74D-BE70DFE987DD}" dt="2022-09-05T12:54:29.986" v="11713" actId="207"/>
        <pc:sldMkLst>
          <pc:docMk/>
          <pc:sldMk cId="3515365987" sldId="332"/>
        </pc:sldMkLst>
        <pc:spChg chg="mod">
          <ac:chgData name="Robert" userId="8e610f215beb07b7" providerId="LiveId" clId="{83B7E7BC-3E89-4F1C-A74D-BE70DFE987DD}" dt="2022-09-05T12:54:29.986" v="11713" actId="207"/>
          <ac:spMkLst>
            <pc:docMk/>
            <pc:sldMk cId="3515365987" sldId="332"/>
            <ac:spMk id="5" creationId="{20003C3D-C57B-BF15-F1A3-4C96EB5D92B9}"/>
          </ac:spMkLst>
        </pc:spChg>
      </pc:sldChg>
      <pc:sldChg chg="add del ord">
        <pc:chgData name="Robert" userId="8e610f215beb07b7" providerId="LiveId" clId="{83B7E7BC-3E89-4F1C-A74D-BE70DFE987DD}" dt="2022-08-10T10:27:28.006" v="11691" actId="47"/>
        <pc:sldMkLst>
          <pc:docMk/>
          <pc:sldMk cId="4085957865" sldId="333"/>
        </pc:sldMkLst>
      </pc:sldChg>
    </pc:docChg>
  </pc:docChgLst>
  <pc:docChgLst>
    <pc:chgData name="Robert" userId="8e610f215beb07b7" providerId="LiveId" clId="{6B3C8CB7-FD77-47C4-9D99-153FDF371B6E}"/>
    <pc:docChg chg="modSld">
      <pc:chgData name="Robert" userId="8e610f215beb07b7" providerId="LiveId" clId="{6B3C8CB7-FD77-47C4-9D99-153FDF371B6E}" dt="2022-10-11T16:58:56.420" v="24" actId="207"/>
      <pc:docMkLst>
        <pc:docMk/>
      </pc:docMkLst>
      <pc:sldChg chg="modSp">
        <pc:chgData name="Robert" userId="8e610f215beb07b7" providerId="LiveId" clId="{6B3C8CB7-FD77-47C4-9D99-153FDF371B6E}" dt="2022-10-10T14:20:41.944" v="19" actId="20577"/>
        <pc:sldMkLst>
          <pc:docMk/>
          <pc:sldMk cId="613050929" sldId="285"/>
        </pc:sldMkLst>
        <pc:spChg chg="mod">
          <ac:chgData name="Robert" userId="8e610f215beb07b7" providerId="LiveId" clId="{6B3C8CB7-FD77-47C4-9D99-153FDF371B6E}" dt="2022-10-10T14:20:41.944" v="19" actId="20577"/>
          <ac:spMkLst>
            <pc:docMk/>
            <pc:sldMk cId="613050929" sldId="285"/>
            <ac:spMk id="10" creationId="{229D3D3C-54A6-5EDF-0F09-4AB2E7D2A710}"/>
          </ac:spMkLst>
        </pc:spChg>
      </pc:sldChg>
      <pc:sldChg chg="modSp">
        <pc:chgData name="Robert" userId="8e610f215beb07b7" providerId="LiveId" clId="{6B3C8CB7-FD77-47C4-9D99-153FDF371B6E}" dt="2022-10-10T14:21:12.854" v="21" actId="207"/>
        <pc:sldMkLst>
          <pc:docMk/>
          <pc:sldMk cId="2192660303" sldId="311"/>
        </pc:sldMkLst>
        <pc:spChg chg="mod">
          <ac:chgData name="Robert" userId="8e610f215beb07b7" providerId="LiveId" clId="{6B3C8CB7-FD77-47C4-9D99-153FDF371B6E}" dt="2022-10-10T14:21:12.854" v="21" actId="207"/>
          <ac:spMkLst>
            <pc:docMk/>
            <pc:sldMk cId="2192660303" sldId="311"/>
            <ac:spMk id="2" creationId="{95764A2E-F80D-DA67-0430-9B21E3363BD0}"/>
          </ac:spMkLst>
        </pc:spChg>
      </pc:sldChg>
      <pc:sldChg chg="modSp">
        <pc:chgData name="Robert" userId="8e610f215beb07b7" providerId="LiveId" clId="{6B3C8CB7-FD77-47C4-9D99-153FDF371B6E}" dt="2022-10-11T16:58:51.609" v="22" actId="207"/>
        <pc:sldMkLst>
          <pc:docMk/>
          <pc:sldMk cId="115054213" sldId="331"/>
        </pc:sldMkLst>
        <pc:spChg chg="mod">
          <ac:chgData name="Robert" userId="8e610f215beb07b7" providerId="LiveId" clId="{6B3C8CB7-FD77-47C4-9D99-153FDF371B6E}" dt="2022-10-11T16:58:51.609" v="22" actId="207"/>
          <ac:spMkLst>
            <pc:docMk/>
            <pc:sldMk cId="115054213" sldId="331"/>
            <ac:spMk id="5" creationId="{20003C3D-C57B-BF15-F1A3-4C96EB5D92B9}"/>
          </ac:spMkLst>
        </pc:spChg>
      </pc:sldChg>
      <pc:sldChg chg="modSp">
        <pc:chgData name="Robert" userId="8e610f215beb07b7" providerId="LiveId" clId="{6B3C8CB7-FD77-47C4-9D99-153FDF371B6E}" dt="2022-10-11T16:58:56.420" v="24" actId="207"/>
        <pc:sldMkLst>
          <pc:docMk/>
          <pc:sldMk cId="3515365987" sldId="332"/>
        </pc:sldMkLst>
        <pc:spChg chg="mod">
          <ac:chgData name="Robert" userId="8e610f215beb07b7" providerId="LiveId" clId="{6B3C8CB7-FD77-47C4-9D99-153FDF371B6E}" dt="2022-10-11T16:58:56.420" v="24" actId="207"/>
          <ac:spMkLst>
            <pc:docMk/>
            <pc:sldMk cId="3515365987" sldId="332"/>
            <ac:spMk id="5" creationId="{20003C3D-C57B-BF15-F1A3-4C96EB5D92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1156-26F7-0349-9AF3-07F772A71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7FBA-845E-3948-0D52-3483B485D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2F9E-379F-21FF-C5D1-7C090D12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FEBA8-491A-AE64-150F-B855963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F3B0-8BAC-8772-8D10-9EE34249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D350-B24C-9446-4208-127CEC61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875ED-D895-6FA2-90C3-18579426B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836AB-851F-5F59-3C7A-DF8115F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90427-0CAD-381E-7186-522899B0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606D-3F5F-19F7-414E-52E7E48E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49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91D3D-CF84-18EB-C031-4FA91AF64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20A7A-943C-2C46-3FDE-3A3AB700A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B0BA3-E379-F589-CAB5-E5F64655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A817-6F65-94FE-8F9D-39795487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A70A-886F-E595-F9EA-7481A250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3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3A05-FC5E-ABB2-C7CC-BBBC7381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F8020-9BD8-4C7E-E35D-A35445CA1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02BE-673D-A04C-62C4-3964AE46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D207C-7B9F-B0D6-76D8-CFC9789D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EE6B5-74F3-C20B-0FD2-5A6855A6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4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3175-0FE1-1509-E62A-47330838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49247-C6EE-A023-0D29-85AE094F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302A9-5FF4-DA08-9021-E5DDA0F4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F6B8-654A-A2B6-87AF-7B829B33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22EB6-D2E6-8CE7-0317-DC7EF6C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7E79-E3A8-7279-018E-C463450F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6D3C-3773-C72F-6014-9646C2A68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E5888-8A2A-6D26-66C6-B77A6C1CF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57800-A605-78B2-C529-2ECAC9FD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975E2-1BCC-03D2-0764-6E5BFFAC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42F10-210E-6C77-6DB9-7C8664F5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0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E2CA-A801-1008-9168-706E70B2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3DD28-2691-50BD-7750-4D68C771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A46D2-EAD5-F4CB-B123-F29C10D33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29D12-EAD7-7266-37DD-2A7A39E4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E0DC0-BF77-D2B1-9498-B2A3DDEAF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E1BAE-A8B4-75CA-64ED-740A7BF7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3F44E-2AC5-FA41-A3B2-352F9D7A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E77BC-8400-FFF6-BE60-9FDC8610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1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8116-C14B-0634-32FD-93E7BAC8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612A65-B5C1-9776-3DF1-8DABC6EA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4E62D-C38B-8974-5FCD-E8F22BB9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2C4BB-D2E1-A014-4242-BDA92F1B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1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492DD-C387-7D54-3438-0E4B9A85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CE13A-9C1E-C397-7D53-E42BB37F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B335-49B7-025A-9531-F70076D2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7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0428-B189-8D3C-D327-3EF55D0D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A8DB-76B4-95E5-C0B8-0A10CAFE1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12AFC-D8DE-C619-322E-C5845E3F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CB7AC-13AB-3FBF-1D43-1974F019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1C9B8-9245-5993-CC37-3F0F9ADC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C78FC-3782-DC35-B3D8-102C8115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3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0DCE-4C28-B79D-FA49-9AAA5F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1A03D-3D6F-E1C9-96BA-9609FC730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4A107-F806-7612-BC03-018650F9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625EE-E637-508E-674E-C1609658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060C-9EC5-3237-7D7B-D68779F9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1DAC4-3F90-A5BC-6DE5-E4DC2043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559F3-F195-2971-BFEC-70DE190A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D8ACA-B451-4821-0A9D-CB271C21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C8F1-74A4-FCAB-7644-A1B54AAED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5A35-0DD4-4F28-894D-67003736CD2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65275-6D75-ADFC-8F0F-E67714730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B64B-FA4A-C4E8-CAF2-61D967E7A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7A7A-C651-46F4-95A1-FC9C69218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6.mp4"/><Relationship Id="rId1" Type="http://schemas.microsoft.com/office/2007/relationships/media" Target="../media/media16.mp4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4: More on Truth-Functional Logic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not a Jedi, unless Luke is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Luke and Rey are Jedis just in case Darth Vader is Sith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645150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Rey is a Jedi or Kylo Ren is Sith, but not both, and either way,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blipFill>
                <a:blip r:embed="rId3"/>
                <a:stretch>
                  <a:fillRect l="-834" t="-161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2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not a Jedi, unless Luke is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Luke and Rey are Jedis just in case Darth Vader is Sith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645150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Rey is a Jedi or Kylo Ren is Sith, but not both, and either way,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blipFill>
                <a:blip r:embed="rId3"/>
                <a:stretch>
                  <a:fillRect l="-834" t="-161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77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It is not the case that Rey is a Jedi, or Luke is a Jedi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Luke and Rey are Jedis just in case Darth Vader is Sith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645150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Rey is a Jedi or Kylo Ren is Sith, but not both, and either way,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blipFill>
                <a:blip r:embed="rId3"/>
                <a:stretch>
                  <a:fillRect l="-834" t="-161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0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It is not the case that Rey is a Jedi, or Luke is a Jedi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Luke and Rey are Jedis just in case Darth Vader is Sith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645150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Rey is a Jedi or Kylo Ren is Sith, but not both, and either way,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blipFill>
                <a:blip r:embed="rId3"/>
                <a:stretch>
                  <a:fillRect l="-834" t="-161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97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It is not the case that Rey is a Jedi, or Luke is a Jedi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if and only if Darth Vader is Sith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645150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Rey is a Jedi or Kylo Ren is Sith, but not both, and either way,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blipFill>
                <a:blip r:embed="rId3"/>
                <a:stretch>
                  <a:fillRect l="-834" t="-161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42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4009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It is not the case that Rey is a Jedi, or Luke is a Jedi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0834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if and only if Darth Vader is Sith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645150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Rey is a Jedi or Kylo Ren is Sith, but not both, and either way,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400931"/>
              </a:xfrm>
              <a:prstGeom prst="rect">
                <a:avLst/>
              </a:prstGeom>
              <a:blipFill>
                <a:blip r:embed="rId3"/>
                <a:stretch>
                  <a:fillRect l="-834" t="-1434" b="-2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30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4009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It is not the case that Rey is a Jedi, or Luke is a Jedi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0834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if and only if Darth Vader is Sith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564188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((Rey is a Jedi or Kylo Ren is Sith) and it is not the case that (Rey is a Jedi and Kylo Ren is Sith)) and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400931"/>
              </a:xfrm>
              <a:prstGeom prst="rect">
                <a:avLst/>
              </a:prstGeom>
              <a:blipFill>
                <a:blip r:embed="rId3"/>
                <a:stretch>
                  <a:fillRect l="-834" t="-1434" b="-2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56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5690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If Darth Vader is Sith, then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71207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It is not the case that Rey is a Jedi, or Luke is a Jedi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70834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if and only if Darth Vader is Sith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564188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((Rey is a Jedi or Kylo Ren is Sith) and it is not the case that (Rey is a Jedi and Kylo Ren is Sith)) and Luke is a Jedi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220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∧¬</m:t>
                            </m:r>
                            <m:d>
                              <m:dPr>
                                <m:ctrlPr>
                                  <a:rPr lang="en-GB" sz="2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569054"/>
              </a:xfrm>
              <a:prstGeom prst="rect">
                <a:avLst/>
              </a:prstGeom>
              <a:blipFill>
                <a:blip r:embed="rId3"/>
                <a:stretch>
                  <a:fillRect l="-834" t="-1368" b="-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F8289-ED2D-4521-4F98-89A4FC28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4: More on Truth-Functional Logic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39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Stepping Stone Paraphrases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Sentences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Main Logical Operator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Use versus Mention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B00CB-87BF-4EB3-3BAA-49F8A5909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5504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1">
            <a:hlinkClick r:id="" action="ppaction://media"/>
            <a:extLst>
              <a:ext uri="{FF2B5EF4-FFF2-40B4-BE49-F238E27FC236}">
                <a16:creationId xmlns:a16="http://schemas.microsoft.com/office/drawing/2014/main" id="{F0576CBA-7015-B681-C991-D4D2B4A286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F8289-ED2D-4521-4F98-89A4FC28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4: More on Truth-Functional Logic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39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Stepping Stone Paraphrases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Sentences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Main Logical Operator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Use versus Mention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42D06-E9AD-E302-B977-0F22C7E9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62945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430545F4-2232-2E2D-F568-DDF0B8A3F3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3">
            <a:hlinkClick r:id="" action="ppaction://media"/>
            <a:extLst>
              <a:ext uri="{FF2B5EF4-FFF2-40B4-BE49-F238E27FC236}">
                <a16:creationId xmlns:a16="http://schemas.microsoft.com/office/drawing/2014/main" id="{1E9E0AA4-1B16-8098-6911-B49FB9BAC9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804239"/>
                <a:ext cx="9503313" cy="43242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atomic sentence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is a sentence, then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Nothing else is a sentence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804239"/>
                <a:ext cx="9503313" cy="4324261"/>
              </a:xfrm>
              <a:prstGeom prst="rect">
                <a:avLst/>
              </a:prstGeom>
              <a:blipFill>
                <a:blip r:embed="rId3"/>
                <a:stretch>
                  <a:fillRect l="-1155" t="-987" b="-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the sentences of TFL</a:t>
            </a:r>
          </a:p>
        </p:txBody>
      </p:sp>
    </p:spTree>
    <p:extLst>
      <p:ext uri="{BB962C8B-B14F-4D97-AF65-F5344CB8AC3E}">
        <p14:creationId xmlns:p14="http://schemas.microsoft.com/office/powerpoint/2010/main" val="17042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2DEB7-BE9D-F857-4676-840A2460733B}"/>
                  </a:ext>
                </a:extLst>
              </p:cNvPr>
              <p:cNvSpPr txBox="1"/>
              <p:nvPr/>
            </p:nvSpPr>
            <p:spPr>
              <a:xfrm>
                <a:off x="1344343" y="1804239"/>
                <a:ext cx="9503313" cy="43242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atomic sentence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is a sentence, then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dirty="0"/>
                  <a:t> is a sentence</a:t>
                </a:r>
              </a:p>
              <a:p>
                <a:pPr marL="457200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/>
                  <a:t>Nothing else is a sentence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2DEB7-BE9D-F857-4676-840A24607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804239"/>
                <a:ext cx="9503313" cy="4324261"/>
              </a:xfrm>
              <a:prstGeom prst="rect">
                <a:avLst/>
              </a:prstGeom>
              <a:blipFill>
                <a:blip r:embed="rId2"/>
                <a:stretch>
                  <a:fillRect l="-1155" t="-987" b="-3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noFill/>
            </p:spPr>
            <p:txBody>
              <a:bodyPr wrap="square" numCol="2" spcCol="360000" rtlCol="0" anchor="ctr">
                <a:spAutoFit/>
              </a:bodyPr>
              <a:lstStyle/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atomic sentence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Nothing else is a sentence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blipFill>
                <a:blip r:embed="rId4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the sentences of TFL</a:t>
            </a:r>
          </a:p>
        </p:txBody>
      </p:sp>
    </p:spTree>
    <p:extLst>
      <p:ext uri="{BB962C8B-B14F-4D97-AF65-F5344CB8AC3E}">
        <p14:creationId xmlns:p14="http://schemas.microsoft.com/office/powerpoint/2010/main" val="16763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noFill/>
            </p:spPr>
            <p:txBody>
              <a:bodyPr wrap="square" numCol="2" spcCol="360000" rtlCol="0" anchor="ctr">
                <a:spAutoFit/>
              </a:bodyPr>
              <a:lstStyle/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atomic sentence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Nothing else is a sentence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the sentences of TFL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9FA8F-3AD6-213B-03BE-4DF9C4E2407A}"/>
              </a:ext>
            </a:extLst>
          </p:cNvPr>
          <p:cNvSpPr txBox="1"/>
          <p:nvPr/>
        </p:nvSpPr>
        <p:spPr>
          <a:xfrm>
            <a:off x="1344343" y="4190883"/>
            <a:ext cx="9503313" cy="2528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recursive definition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500" dirty="0"/>
              <a:t>it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recipe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making sentences in TFL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We start with the atoms, and make some new sentences using the rules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Then we can apply the rules again, to make even more new sentences, and so on and so on</a:t>
            </a:r>
          </a:p>
        </p:txBody>
      </p:sp>
    </p:spTree>
    <p:extLst>
      <p:ext uri="{BB962C8B-B14F-4D97-AF65-F5344CB8AC3E}">
        <p14:creationId xmlns:p14="http://schemas.microsoft.com/office/powerpoint/2010/main" val="33562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noFill/>
            </p:spPr>
            <p:txBody>
              <a:bodyPr wrap="square" numCol="2" spcCol="360000" rtlCol="0" anchor="ctr">
                <a:spAutoFit/>
              </a:bodyPr>
              <a:lstStyle/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atomic sentence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Nothing else is a sentence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Defining the sentences of TFL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9FA8F-3AD6-213B-03BE-4DF9C4E2407A}"/>
              </a:ext>
            </a:extLst>
          </p:cNvPr>
          <p:cNvSpPr txBox="1"/>
          <p:nvPr/>
        </p:nvSpPr>
        <p:spPr>
          <a:xfrm>
            <a:off x="1344343" y="4190883"/>
            <a:ext cx="9503313" cy="2528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can also run the recursive definition in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reverse</a:t>
            </a:r>
            <a:r>
              <a:rPr lang="en-GB" sz="2500" dirty="0"/>
              <a:t>, to test if a string of symbols is a sentence of TFL</a:t>
            </a:r>
            <a:endParaRPr lang="en-GB" sz="2500" b="1" dirty="0"/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Take the string, and try to breaking it down in accordance with the rules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string is a sentence </a:t>
            </a:r>
            <a:r>
              <a:rPr lang="en-GB" sz="2500" dirty="0" err="1"/>
              <a:t>iff</a:t>
            </a:r>
            <a:r>
              <a:rPr lang="en-GB" sz="2500" dirty="0"/>
              <a:t> you end up with atoms</a:t>
            </a:r>
          </a:p>
        </p:txBody>
      </p:sp>
    </p:spTree>
    <p:extLst>
      <p:ext uri="{BB962C8B-B14F-4D97-AF65-F5344CB8AC3E}">
        <p14:creationId xmlns:p14="http://schemas.microsoft.com/office/powerpoint/2010/main" val="14760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89852"/>
                <a:ext cx="9503313" cy="43737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∨¬¬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’ a sentence?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It is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/>
                  <a:t>’ is a sentence,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/>
                  <a:t>’ is an atom!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0" dirty="0"/>
                  <a:t>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 is a sentence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’ are atoms!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89852"/>
                <a:ext cx="9503313" cy="4373761"/>
              </a:xfrm>
              <a:prstGeom prst="rect">
                <a:avLst/>
              </a:prstGeom>
              <a:blipFill>
                <a:blip r:embed="rId3"/>
                <a:stretch>
                  <a:fillRect l="-963" b="-2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 of TFL?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B7A89-4B18-07A3-913A-3215B17C24B1}"/>
              </a:ext>
            </a:extLst>
          </p:cNvPr>
          <p:cNvSpPr txBox="1"/>
          <p:nvPr/>
        </p:nvSpPr>
        <p:spPr>
          <a:xfrm rot="19662915">
            <a:off x="3538965" y="3075056"/>
            <a:ext cx="4786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CERTIFIED SENTENCE!</a:t>
            </a:r>
          </a:p>
        </p:txBody>
      </p:sp>
    </p:spTree>
    <p:extLst>
      <p:ext uri="{BB962C8B-B14F-4D97-AF65-F5344CB8AC3E}">
        <p14:creationId xmlns:p14="http://schemas.microsoft.com/office/powerpoint/2010/main" val="17944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038693"/>
                <a:ext cx="9503313" cy="34760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↔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’ a sentence?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It is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500" dirty="0"/>
                  <a:t>’ is a sentence, and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d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d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 is a sentence,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𝐶𝐴</m:t>
                    </m:r>
                  </m:oMath>
                </a14:m>
                <a:r>
                  <a:rPr lang="en-GB" sz="2500" dirty="0"/>
                  <a:t>’ is not a sentence!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038693"/>
                <a:ext cx="9503313" cy="3476080"/>
              </a:xfrm>
              <a:prstGeom prst="rect">
                <a:avLst/>
              </a:prstGeom>
              <a:blipFill>
                <a:blip r:embed="rId3"/>
                <a:stretch>
                  <a:fillRect l="-963" b="-3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 of TFL?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C76F-7644-05A5-501A-13A147B9F25F}"/>
              </a:ext>
            </a:extLst>
          </p:cNvPr>
          <p:cNvSpPr txBox="1"/>
          <p:nvPr/>
        </p:nvSpPr>
        <p:spPr>
          <a:xfrm rot="19662915">
            <a:off x="3911847" y="3075055"/>
            <a:ext cx="404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NOT A SENTENCE!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5BCF75-AF43-A933-63C5-8B1F4EC21F19}"/>
                  </a:ext>
                </a:extLst>
              </p:cNvPr>
              <p:cNvSpPr txBox="1"/>
              <p:nvPr/>
            </p:nvSpPr>
            <p:spPr>
              <a:xfrm>
                <a:off x="1344343" y="1589852"/>
                <a:ext cx="9503313" cy="43737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∨¬¬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’ a sentence?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It is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/>
                  <a:t>’ is a sentence,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/>
                  <a:t>’ is an atom!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0" dirty="0"/>
                  <a:t>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is a sentence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 is a sentence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’ is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 and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’ are atoms!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5BCF75-AF43-A933-63C5-8B1F4EC2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89852"/>
                <a:ext cx="9503313" cy="4373761"/>
              </a:xfrm>
              <a:prstGeom prst="rect">
                <a:avLst/>
              </a:prstGeom>
              <a:blipFill>
                <a:blip r:embed="rId4"/>
                <a:stretch>
                  <a:fillRect l="-963" b="-2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121B2A4-3DE9-1C1D-0BF6-C4B735971094}"/>
              </a:ext>
            </a:extLst>
          </p:cNvPr>
          <p:cNvSpPr txBox="1"/>
          <p:nvPr/>
        </p:nvSpPr>
        <p:spPr>
          <a:xfrm rot="19662915">
            <a:off x="3538965" y="3075056"/>
            <a:ext cx="4786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6">
                    <a:lumMod val="50000"/>
                  </a:schemeClr>
                </a:solidFill>
              </a:rPr>
              <a:t>CERTIFIED SENTENCE!</a:t>
            </a:r>
          </a:p>
        </p:txBody>
      </p:sp>
    </p:spTree>
    <p:extLst>
      <p:ext uri="{BB962C8B-B14F-4D97-AF65-F5344CB8AC3E}">
        <p14:creationId xmlns:p14="http://schemas.microsoft.com/office/powerpoint/2010/main" val="30741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/>
      <p:bldP spid="9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345269"/>
                <a:ext cx="9503313" cy="524220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Brackets are important, because they let us unambiguously embed smaller sentences into bigger sentences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e.g.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versus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However, we don’t really need the very </a:t>
                </a:r>
                <a:r>
                  <a:rPr lang="en-GB" sz="2500" i="1" dirty="0"/>
                  <a:t>outermost</a:t>
                </a:r>
                <a:r>
                  <a:rPr lang="en-GB" sz="2500" dirty="0"/>
                  <a:t> brackets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NEW CONVENTION: </a:t>
                </a:r>
                <a:r>
                  <a:rPr lang="en-GB" sz="2500" dirty="0"/>
                  <a:t>We may omit the outermost brackets of a sentence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 can be written as 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’ can be written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500" dirty="0"/>
                  <a:t>’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500" dirty="0"/>
                  <a:t>’ can be written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But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500" dirty="0"/>
                  <a:t>’ must be left as it is!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345269"/>
                <a:ext cx="9503313" cy="5242204"/>
              </a:xfrm>
              <a:prstGeom prst="rect">
                <a:avLst/>
              </a:prstGeom>
              <a:blipFill>
                <a:blip r:embed="rId3"/>
                <a:stretch>
                  <a:fillRect l="-963" t="-465" b="-2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handy convention: no outermost brackets!</a:t>
            </a:r>
          </a:p>
        </p:txBody>
      </p:sp>
    </p:spTree>
    <p:extLst>
      <p:ext uri="{BB962C8B-B14F-4D97-AF65-F5344CB8AC3E}">
        <p14:creationId xmlns:p14="http://schemas.microsoft.com/office/powerpoint/2010/main" val="1959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F8289-ED2D-4521-4F98-89A4FC28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4: More on Truth-Functional Logic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39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Stepping Stone Paraphrases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Sentences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The Main Logical Operator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Use versus Mention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8078E-A00C-18F1-026B-67A5C6DE8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63579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51576"/>
                <a:ext cx="9503313" cy="50295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basic building blocks of TFL are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atomic sentences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atoms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for short)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atoms of TFL are just capital letters (with subscripts, if we like):</a:t>
                </a:r>
              </a:p>
              <a:p>
                <a:pPr marL="800100" lvl="1" indent="-342900">
                  <a:spcAft>
                    <a:spcPts val="2000"/>
                  </a:spcAft>
                  <a:buFont typeface="Cambria Math" panose="02040503050406030204" pitchFamily="18" charset="0"/>
                  <a:buChar char="‒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indicate what we are using an atom to symbolise with a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symbolisation key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e.g.: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Logic is cool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/>
                  <a:t> We love logic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Every sentence in TFL is built out of atomic sentences, using logical connectives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51576"/>
                <a:ext cx="9503313" cy="5029582"/>
              </a:xfrm>
              <a:prstGeom prst="rect">
                <a:avLst/>
              </a:prstGeom>
              <a:blipFill>
                <a:blip r:embed="rId3"/>
                <a:stretch>
                  <a:fillRect l="-963" t="-364" b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the atoms of TFL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34E1B-F4B4-F87A-3D04-5FEDBD3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B8B457-C865-99FA-3921-F4A7CC55B8E7}"/>
                  </a:ext>
                </a:extLst>
              </p:cNvPr>
              <p:cNvSpPr txBox="1"/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noFill/>
            </p:spPr>
            <p:txBody>
              <a:bodyPr wrap="square" numCol="2" spcCol="360000" rtlCol="0" anchor="ctr">
                <a:spAutoFit/>
              </a:bodyPr>
              <a:lstStyle/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 atomic sentence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endParaRPr lang="en-GB" sz="2000" dirty="0"/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dirty="0"/>
                  <a:t> are both sentences,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000" dirty="0"/>
                  <a:t> is a sentence</a:t>
                </a:r>
              </a:p>
              <a:p>
                <a:pPr marL="457200" indent="-457200">
                  <a:spcAft>
                    <a:spcPts val="1500"/>
                  </a:spcAft>
                  <a:buFont typeface="+mj-lt"/>
                  <a:buAutoNum type="arabicPeriod"/>
                </a:pPr>
                <a:r>
                  <a:rPr lang="en-GB" sz="2000" dirty="0"/>
                  <a:t>Nothing else is a sentence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B8B457-C865-99FA-3921-F4A7CC55B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28" y="1286680"/>
                <a:ext cx="9960600" cy="3822650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CF54E0-7F0A-D958-EFB5-5FCF38251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0FF22-7D75-B781-E493-8A21043E0FB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main logical operator?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A72E0-24BF-2276-5475-B8D39D54AA64}"/>
              </a:ext>
            </a:extLst>
          </p:cNvPr>
          <p:cNvSpPr txBox="1"/>
          <p:nvPr/>
        </p:nvSpPr>
        <p:spPr>
          <a:xfrm>
            <a:off x="1344343" y="4268001"/>
            <a:ext cx="9503313" cy="2144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rules tell us how to build sentences out of atoms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stages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each stage, we add a new logical operator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call the final operator we add when we’re constructing a sentence the </a:t>
            </a:r>
            <a:r>
              <a:rPr lang="en-GB" sz="2500" b="1" dirty="0">
                <a:solidFill>
                  <a:srgbClr val="7030A0"/>
                </a:solidFill>
              </a:rPr>
              <a:t>main logical operator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that sentence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6091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1547759"/>
                <a:ext cx="9503313" cy="4837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main logical operator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 sentence tells us what the sentence’s overall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form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/>
                  <a:t>’ is the main logical operator in a sentence, then that sentence is a negation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If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’ is the main logical operator in a sentence, then that sentence is a conjunction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And so on…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This will be incredibly important later on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SPOILER:</a:t>
                </a:r>
                <a:r>
                  <a:rPr lang="en-GB" sz="2500" dirty="0"/>
                  <a:t> The main logical operator in a sentence tells us what it takes to make that sentence true or false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47759"/>
                <a:ext cx="9503313" cy="4837222"/>
              </a:xfrm>
              <a:prstGeom prst="rect">
                <a:avLst/>
              </a:prstGeom>
              <a:blipFill>
                <a:blip r:embed="rId3"/>
                <a:stretch>
                  <a:fillRect l="-963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does the main logical operator matter?</a:t>
            </a:r>
          </a:p>
        </p:txBody>
      </p:sp>
    </p:spTree>
    <p:extLst>
      <p:ext uri="{BB962C8B-B14F-4D97-AF65-F5344CB8AC3E}">
        <p14:creationId xmlns:p14="http://schemas.microsoft.com/office/powerpoint/2010/main" val="9243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6F0C548D-F1EC-75FF-EB50-377F52FA02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1EDB5E58-76A1-B39E-CFBC-76BA05868D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ideo 3">
            <a:hlinkClick r:id="" action="ppaction://media"/>
            <a:extLst>
              <a:ext uri="{FF2B5EF4-FFF2-40B4-BE49-F238E27FC236}">
                <a16:creationId xmlns:a16="http://schemas.microsoft.com/office/drawing/2014/main" id="{72773E18-A178-4667-1A18-B3B1C433A7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099CEEAD-BE43-D4B4-F3DC-EFAF4F6A80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5">
            <a:hlinkClick r:id="" action="ppaction://media"/>
            <a:extLst>
              <a:ext uri="{FF2B5EF4-FFF2-40B4-BE49-F238E27FC236}">
                <a16:creationId xmlns:a16="http://schemas.microsoft.com/office/drawing/2014/main" id="{25C9EBC4-6B85-679B-AF89-F93EB5B4CA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6">
            <a:hlinkClick r:id="" action="ppaction://media"/>
            <a:extLst>
              <a:ext uri="{FF2B5EF4-FFF2-40B4-BE49-F238E27FC236}">
                <a16:creationId xmlns:a16="http://schemas.microsoft.com/office/drawing/2014/main" id="{E54A0539-67CE-8BFA-4F50-636EE755E2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7">
            <a:hlinkClick r:id="" action="ppaction://media"/>
            <a:extLst>
              <a:ext uri="{FF2B5EF4-FFF2-40B4-BE49-F238E27FC236}">
                <a16:creationId xmlns:a16="http://schemas.microsoft.com/office/drawing/2014/main" id="{59931A7D-F70F-6E8B-BA90-CDBAE876B9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33654"/>
                <a:ext cx="9503313" cy="20654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 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)</a:t>
                </a:r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4.	(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)))∨(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))	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33654"/>
                <a:ext cx="9503313" cy="2065437"/>
              </a:xfrm>
              <a:prstGeom prst="rect">
                <a:avLst/>
              </a:prstGeom>
              <a:blipFill>
                <a:blip r:embed="rId3"/>
                <a:stretch>
                  <a:fillRect l="-1091" t="-590" b="-5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14784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the connectives of TFL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">
                <a:extLst>
                  <a:ext uri="{FF2B5EF4-FFF2-40B4-BE49-F238E27FC236}">
                    <a16:creationId xmlns:a16="http://schemas.microsoft.com/office/drawing/2014/main" id="{9BEEF0BE-75C8-9162-FF86-9B21D5EAB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703264"/>
                  </p:ext>
                </p:extLst>
              </p:nvPr>
            </p:nvGraphicFramePr>
            <p:xfrm>
              <a:off x="1948997" y="1470305"/>
              <a:ext cx="8294005" cy="5120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492055">
                      <a:extLst>
                        <a:ext uri="{9D8B030D-6E8A-4147-A177-3AD203B41FA5}">
                          <a16:colId xmlns:a16="http://schemas.microsoft.com/office/drawing/2014/main" val="2408976191"/>
                        </a:ext>
                      </a:extLst>
                    </a:gridCol>
                    <a:gridCol w="2176372">
                      <a:extLst>
                        <a:ext uri="{9D8B030D-6E8A-4147-A177-3AD203B41FA5}">
                          <a16:colId xmlns:a16="http://schemas.microsoft.com/office/drawing/2014/main" val="1806220257"/>
                        </a:ext>
                      </a:extLst>
                    </a:gridCol>
                    <a:gridCol w="3625578">
                      <a:extLst>
                        <a:ext uri="{9D8B030D-6E8A-4147-A177-3AD203B41FA5}">
                          <a16:colId xmlns:a16="http://schemas.microsoft.com/office/drawing/2014/main" val="24834541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Symbolisation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Plain English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3934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Negation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GB" sz="25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It is not the case that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585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and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40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Disjunction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or B (or both)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262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If A, then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B, if A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is sufficient for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 is necessary for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0402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Biconditional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↔</m:t>
                                    </m:r>
                                    <m:r>
                                      <a:rPr lang="en-GB" sz="25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if and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</a:t>
                          </a:r>
                          <a:r>
                            <a:rPr lang="en-GB" sz="2500" dirty="0" err="1"/>
                            <a:t>iff</a:t>
                          </a:r>
                          <a:r>
                            <a:rPr lang="en-GB" sz="2500" dirty="0"/>
                            <a:t>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If A then B, and if B then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26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">
                <a:extLst>
                  <a:ext uri="{FF2B5EF4-FFF2-40B4-BE49-F238E27FC236}">
                    <a16:creationId xmlns:a16="http://schemas.microsoft.com/office/drawing/2014/main" id="{9BEEF0BE-75C8-9162-FF86-9B21D5EAB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703264"/>
                  </p:ext>
                </p:extLst>
              </p:nvPr>
            </p:nvGraphicFramePr>
            <p:xfrm>
              <a:off x="1948997" y="1470305"/>
              <a:ext cx="8294005" cy="51206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492055">
                      <a:extLst>
                        <a:ext uri="{9D8B030D-6E8A-4147-A177-3AD203B41FA5}">
                          <a16:colId xmlns:a16="http://schemas.microsoft.com/office/drawing/2014/main" val="2408976191"/>
                        </a:ext>
                      </a:extLst>
                    </a:gridCol>
                    <a:gridCol w="2176372">
                      <a:extLst>
                        <a:ext uri="{9D8B030D-6E8A-4147-A177-3AD203B41FA5}">
                          <a16:colId xmlns:a16="http://schemas.microsoft.com/office/drawing/2014/main" val="1806220257"/>
                        </a:ext>
                      </a:extLst>
                    </a:gridCol>
                    <a:gridCol w="3625578">
                      <a:extLst>
                        <a:ext uri="{9D8B030D-6E8A-4147-A177-3AD203B41FA5}">
                          <a16:colId xmlns:a16="http://schemas.microsoft.com/office/drawing/2014/main" val="2483454154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Connective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Symbolisation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Plain English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3934050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Negation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110390" r="-167318" b="-922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It is not the case that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585623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207692" r="-167318" b="-8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and 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40242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Disjunction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311688" r="-167318" b="-720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or B (or both)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262596"/>
                      </a:ext>
                    </a:extLst>
                  </a:tr>
                  <a:tr h="1996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96646" r="-167318" b="-69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If A, then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B, if A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is sufficient for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B is necessary for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0402630"/>
                      </a:ext>
                    </a:extLst>
                  </a:tr>
                  <a:tr h="1234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Biconditional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4525" t="-317734" r="-167318" b="-11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dirty="0"/>
                            <a:t>A if and only if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A </a:t>
                          </a:r>
                          <a:r>
                            <a:rPr lang="en-GB" sz="2500" dirty="0" err="1"/>
                            <a:t>iff</a:t>
                          </a:r>
                          <a:r>
                            <a:rPr lang="en-GB" sz="2500" dirty="0"/>
                            <a:t> B</a:t>
                          </a:r>
                        </a:p>
                        <a:p>
                          <a:pPr algn="ctr"/>
                          <a:r>
                            <a:rPr lang="en-GB" sz="2500" dirty="0"/>
                            <a:t>If A then B, and if B then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265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0523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 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)</a:t>
                </a:r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4.	(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)))∨(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))	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blipFill>
                <a:blip r:embed="rId3"/>
                <a:stretch>
                  <a:fillRect l="-1091" t="-1813" b="-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1394374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 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)</a:t>
                </a:r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4.	(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)))∨(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))	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blipFill>
                <a:blip r:embed="rId3"/>
                <a:stretch>
                  <a:fillRect l="-1091" t="-1813" b="-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3542280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 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)</a:t>
                </a:r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4.	(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)))∨(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))	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blipFill>
                <a:blip r:embed="rId3"/>
                <a:stretch>
                  <a:fillRect l="-1091" t="-1813" b="-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115054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/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1.	 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)</a:t>
                </a:r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1000"/>
                  </a:spcAft>
                  <a:tabLst>
                    <a:tab pos="446088" algn="l"/>
                  </a:tabLst>
                </a:pPr>
                <a:r>
                  <a:rPr lang="en-GB" sz="2500" dirty="0"/>
                  <a:t>4.	(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)))∨(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))	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03C3D-C57B-BF15-F1A3-4C96EB5D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958405"/>
                <a:ext cx="9503313" cy="2015936"/>
              </a:xfrm>
              <a:prstGeom prst="rect">
                <a:avLst/>
              </a:prstGeom>
              <a:blipFill>
                <a:blip r:embed="rId3"/>
                <a:stretch>
                  <a:fillRect l="-1091" t="-1813" b="-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 the main logical operator!</a:t>
            </a:r>
          </a:p>
        </p:txBody>
      </p:sp>
    </p:spTree>
    <p:extLst>
      <p:ext uri="{BB962C8B-B14F-4D97-AF65-F5344CB8AC3E}">
        <p14:creationId xmlns:p14="http://schemas.microsoft.com/office/powerpoint/2010/main" val="3515365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rgbClr val="C00000"/>
                </a:solidFill>
              </a:rPr>
              <a:t>scope </a:t>
            </a:r>
            <a:r>
              <a:rPr lang="en-GB" sz="2500" dirty="0"/>
              <a:t>of a connective in a given sentence is the subsentence for which that connective is the main operator 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endParaRPr lang="en-GB" sz="25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→¬</m:t>
                          </m:r>
                          <m:d>
                            <m:d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∨¬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3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rgbClr val="C00000"/>
                </a:solidFill>
              </a:rPr>
              <a:t>scope </a:t>
            </a:r>
            <a:r>
              <a:rPr lang="en-GB" sz="2500" dirty="0"/>
              <a:t>of a connective in a given sentence is the subsentence for which that connective is the main operator 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endParaRPr lang="en-GB" sz="25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→¬</m:t>
                          </m:r>
                          <m:d>
                            <m:d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∨¬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DAE18970-CE13-F6D7-318B-E52813E5FA65}"/>
              </a:ext>
            </a:extLst>
          </p:cNvPr>
          <p:cNvSpPr/>
          <p:nvPr/>
        </p:nvSpPr>
        <p:spPr>
          <a:xfrm rot="16200000">
            <a:off x="7271665" y="3764362"/>
            <a:ext cx="326571" cy="526554"/>
          </a:xfrm>
          <a:custGeom>
            <a:avLst/>
            <a:gdLst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  <a:gd name="connsiteX7" fmla="*/ 0 w 326571"/>
              <a:gd name="connsiteY7" fmla="*/ 0 h 526554"/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526554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63393" y="124868"/>
                  <a:pt x="165080" y="134565"/>
                  <a:pt x="163286" y="170750"/>
                </a:cubicBezTo>
                <a:cubicBezTo>
                  <a:pt x="154439" y="225574"/>
                  <a:pt x="242468" y="273004"/>
                  <a:pt x="326572" y="263277"/>
                </a:cubicBezTo>
                <a:cubicBezTo>
                  <a:pt x="238324" y="258635"/>
                  <a:pt x="168879" y="305956"/>
                  <a:pt x="163286" y="355804"/>
                </a:cubicBezTo>
                <a:cubicBezTo>
                  <a:pt x="157607" y="394687"/>
                  <a:pt x="163332" y="415200"/>
                  <a:pt x="163286" y="434027"/>
                </a:cubicBezTo>
                <a:cubicBezTo>
                  <a:pt x="176289" y="482426"/>
                  <a:pt x="92350" y="527130"/>
                  <a:pt x="0" y="526554"/>
                </a:cubicBezTo>
                <a:cubicBezTo>
                  <a:pt x="-35165" y="403556"/>
                  <a:pt x="24323" y="75094"/>
                  <a:pt x="0" y="0"/>
                </a:cubicBezTo>
                <a:close/>
              </a:path>
              <a:path w="326571" h="526554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60793" y="109631"/>
                  <a:pt x="170153" y="132793"/>
                  <a:pt x="163286" y="170750"/>
                </a:cubicBezTo>
                <a:cubicBezTo>
                  <a:pt x="156978" y="235875"/>
                  <a:pt x="251550" y="269633"/>
                  <a:pt x="326572" y="263277"/>
                </a:cubicBezTo>
                <a:cubicBezTo>
                  <a:pt x="238161" y="268749"/>
                  <a:pt x="160093" y="305327"/>
                  <a:pt x="163286" y="355804"/>
                </a:cubicBezTo>
                <a:cubicBezTo>
                  <a:pt x="164805" y="393817"/>
                  <a:pt x="163601" y="417760"/>
                  <a:pt x="163286" y="434027"/>
                </a:cubicBezTo>
                <a:cubicBezTo>
                  <a:pt x="171420" y="496050"/>
                  <a:pt x="86816" y="538727"/>
                  <a:pt x="0" y="526554"/>
                </a:cubicBezTo>
              </a:path>
              <a:path w="326571" h="526554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63519" y="125998"/>
                  <a:pt x="168614" y="143420"/>
                  <a:pt x="163286" y="170750"/>
                </a:cubicBezTo>
                <a:cubicBezTo>
                  <a:pt x="150049" y="228169"/>
                  <a:pt x="238236" y="267129"/>
                  <a:pt x="326572" y="263277"/>
                </a:cubicBezTo>
                <a:cubicBezTo>
                  <a:pt x="236405" y="262414"/>
                  <a:pt x="165081" y="300916"/>
                  <a:pt x="163286" y="355804"/>
                </a:cubicBezTo>
                <a:cubicBezTo>
                  <a:pt x="165017" y="377565"/>
                  <a:pt x="169560" y="409605"/>
                  <a:pt x="163286" y="434027"/>
                </a:cubicBezTo>
                <a:cubicBezTo>
                  <a:pt x="163595" y="483497"/>
                  <a:pt x="89350" y="533467"/>
                  <a:pt x="0" y="526554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847B0-528E-8A83-F393-7BED9AF46E9C}"/>
                  </a:ext>
                </a:extLst>
              </p:cNvPr>
              <p:cNvSpPr txBox="1"/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847B0-528E-8A83-F393-7BED9AF4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blipFill>
                <a:blip r:embed="rId4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660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rgbClr val="C00000"/>
                </a:solidFill>
              </a:rPr>
              <a:t>scope </a:t>
            </a:r>
            <a:r>
              <a:rPr lang="en-GB" sz="2500" dirty="0"/>
              <a:t>of a connective in a given sentence is the subsentence for which that connective is the main operator 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endParaRPr lang="en-GB" sz="25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→¬</m:t>
                          </m:r>
                          <m:d>
                            <m:d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3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sz="3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DAE18970-CE13-F6D7-318B-E52813E5FA65}"/>
              </a:ext>
            </a:extLst>
          </p:cNvPr>
          <p:cNvSpPr/>
          <p:nvPr/>
        </p:nvSpPr>
        <p:spPr>
          <a:xfrm rot="16200000">
            <a:off x="7271665" y="3764362"/>
            <a:ext cx="326571" cy="526554"/>
          </a:xfrm>
          <a:custGeom>
            <a:avLst/>
            <a:gdLst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  <a:gd name="connsiteX7" fmla="*/ 0 w 326571"/>
              <a:gd name="connsiteY7" fmla="*/ 0 h 526554"/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526554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63393" y="124868"/>
                  <a:pt x="165080" y="134565"/>
                  <a:pt x="163286" y="170750"/>
                </a:cubicBezTo>
                <a:cubicBezTo>
                  <a:pt x="154439" y="225574"/>
                  <a:pt x="242468" y="273004"/>
                  <a:pt x="326572" y="263277"/>
                </a:cubicBezTo>
                <a:cubicBezTo>
                  <a:pt x="238324" y="258635"/>
                  <a:pt x="168879" y="305956"/>
                  <a:pt x="163286" y="355804"/>
                </a:cubicBezTo>
                <a:cubicBezTo>
                  <a:pt x="157607" y="394687"/>
                  <a:pt x="163332" y="415200"/>
                  <a:pt x="163286" y="434027"/>
                </a:cubicBezTo>
                <a:cubicBezTo>
                  <a:pt x="176289" y="482426"/>
                  <a:pt x="92350" y="527130"/>
                  <a:pt x="0" y="526554"/>
                </a:cubicBezTo>
                <a:cubicBezTo>
                  <a:pt x="-35165" y="403556"/>
                  <a:pt x="24323" y="75094"/>
                  <a:pt x="0" y="0"/>
                </a:cubicBezTo>
                <a:close/>
              </a:path>
              <a:path w="326571" h="526554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60793" y="109631"/>
                  <a:pt x="170153" y="132793"/>
                  <a:pt x="163286" y="170750"/>
                </a:cubicBezTo>
                <a:cubicBezTo>
                  <a:pt x="156978" y="235875"/>
                  <a:pt x="251550" y="269633"/>
                  <a:pt x="326572" y="263277"/>
                </a:cubicBezTo>
                <a:cubicBezTo>
                  <a:pt x="238161" y="268749"/>
                  <a:pt x="160093" y="305327"/>
                  <a:pt x="163286" y="355804"/>
                </a:cubicBezTo>
                <a:cubicBezTo>
                  <a:pt x="164805" y="393817"/>
                  <a:pt x="163601" y="417760"/>
                  <a:pt x="163286" y="434027"/>
                </a:cubicBezTo>
                <a:cubicBezTo>
                  <a:pt x="171420" y="496050"/>
                  <a:pt x="86816" y="538727"/>
                  <a:pt x="0" y="526554"/>
                </a:cubicBezTo>
              </a:path>
              <a:path w="326571" h="526554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63519" y="125998"/>
                  <a:pt x="168614" y="143420"/>
                  <a:pt x="163286" y="170750"/>
                </a:cubicBezTo>
                <a:cubicBezTo>
                  <a:pt x="150049" y="228169"/>
                  <a:pt x="238236" y="267129"/>
                  <a:pt x="326572" y="263277"/>
                </a:cubicBezTo>
                <a:cubicBezTo>
                  <a:pt x="236405" y="262414"/>
                  <a:pt x="165081" y="300916"/>
                  <a:pt x="163286" y="355804"/>
                </a:cubicBezTo>
                <a:cubicBezTo>
                  <a:pt x="165017" y="377565"/>
                  <a:pt x="169560" y="409605"/>
                  <a:pt x="163286" y="434027"/>
                </a:cubicBezTo>
                <a:cubicBezTo>
                  <a:pt x="163595" y="483497"/>
                  <a:pt x="89350" y="533467"/>
                  <a:pt x="0" y="526554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847B0-528E-8A83-F393-7BED9AF46E9C}"/>
                  </a:ext>
                </a:extLst>
              </p:cNvPr>
              <p:cNvSpPr txBox="1"/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847B0-528E-8A83-F393-7BED9AF4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blipFill>
                <a:blip r:embed="rId4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389B14C1-0694-94EC-001B-E6F3B923A188}"/>
              </a:ext>
            </a:extLst>
          </p:cNvPr>
          <p:cNvSpPr/>
          <p:nvPr/>
        </p:nvSpPr>
        <p:spPr>
          <a:xfrm rot="5400000">
            <a:off x="7032137" y="4064105"/>
            <a:ext cx="228674" cy="1251851"/>
          </a:xfrm>
          <a:custGeom>
            <a:avLst/>
            <a:gdLst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  <a:gd name="connsiteX7" fmla="*/ 0 w 228674"/>
              <a:gd name="connsiteY7" fmla="*/ 0 h 1251851"/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74" h="1251851" stroke="0" extrusionOk="0">
                <a:moveTo>
                  <a:pt x="0" y="0"/>
                </a:moveTo>
                <a:cubicBezTo>
                  <a:pt x="61489" y="-5331"/>
                  <a:pt x="119477" y="33112"/>
                  <a:pt x="114337" y="64790"/>
                </a:cubicBezTo>
                <a:cubicBezTo>
                  <a:pt x="119950" y="162665"/>
                  <a:pt x="126445" y="413334"/>
                  <a:pt x="114337" y="561135"/>
                </a:cubicBezTo>
                <a:cubicBezTo>
                  <a:pt x="110233" y="598645"/>
                  <a:pt x="170182" y="633377"/>
                  <a:pt x="228674" y="625925"/>
                </a:cubicBezTo>
                <a:cubicBezTo>
                  <a:pt x="166491" y="623608"/>
                  <a:pt x="115380" y="655166"/>
                  <a:pt x="114337" y="690715"/>
                </a:cubicBezTo>
                <a:cubicBezTo>
                  <a:pt x="100232" y="752341"/>
                  <a:pt x="83783" y="1070133"/>
                  <a:pt x="114337" y="1187061"/>
                </a:cubicBezTo>
                <a:cubicBezTo>
                  <a:pt x="115411" y="1222621"/>
                  <a:pt x="69877" y="1253637"/>
                  <a:pt x="0" y="1251851"/>
                </a:cubicBezTo>
                <a:cubicBezTo>
                  <a:pt x="-47653" y="673104"/>
                  <a:pt x="-81140" y="136643"/>
                  <a:pt x="0" y="0"/>
                </a:cubicBezTo>
                <a:close/>
              </a:path>
              <a:path w="228674" h="1251851" fill="none" extrusionOk="0">
                <a:moveTo>
                  <a:pt x="0" y="0"/>
                </a:moveTo>
                <a:cubicBezTo>
                  <a:pt x="62985" y="1350"/>
                  <a:pt x="110836" y="27394"/>
                  <a:pt x="114337" y="64790"/>
                </a:cubicBezTo>
                <a:cubicBezTo>
                  <a:pt x="118730" y="205824"/>
                  <a:pt x="139012" y="496342"/>
                  <a:pt x="114337" y="561135"/>
                </a:cubicBezTo>
                <a:cubicBezTo>
                  <a:pt x="113283" y="599261"/>
                  <a:pt x="175480" y="630098"/>
                  <a:pt x="228674" y="625925"/>
                </a:cubicBezTo>
                <a:cubicBezTo>
                  <a:pt x="165819" y="626828"/>
                  <a:pt x="112275" y="655335"/>
                  <a:pt x="114337" y="690715"/>
                </a:cubicBezTo>
                <a:cubicBezTo>
                  <a:pt x="141957" y="863234"/>
                  <a:pt x="132674" y="946936"/>
                  <a:pt x="114337" y="1187061"/>
                </a:cubicBezTo>
                <a:cubicBezTo>
                  <a:pt x="115931" y="1224985"/>
                  <a:pt x="61529" y="1257705"/>
                  <a:pt x="0" y="1251851"/>
                </a:cubicBezTo>
              </a:path>
              <a:path w="228674" h="1251851" fill="none" stroke="0" extrusionOk="0">
                <a:moveTo>
                  <a:pt x="0" y="0"/>
                </a:moveTo>
                <a:cubicBezTo>
                  <a:pt x="61086" y="-4803"/>
                  <a:pt x="114470" y="23306"/>
                  <a:pt x="114337" y="64790"/>
                </a:cubicBezTo>
                <a:cubicBezTo>
                  <a:pt x="110402" y="153343"/>
                  <a:pt x="120932" y="482188"/>
                  <a:pt x="114337" y="561135"/>
                </a:cubicBezTo>
                <a:cubicBezTo>
                  <a:pt x="112179" y="597948"/>
                  <a:pt x="166414" y="627778"/>
                  <a:pt x="228674" y="625925"/>
                </a:cubicBezTo>
                <a:cubicBezTo>
                  <a:pt x="165569" y="623161"/>
                  <a:pt x="116954" y="649412"/>
                  <a:pt x="114337" y="690715"/>
                </a:cubicBezTo>
                <a:cubicBezTo>
                  <a:pt x="84018" y="788490"/>
                  <a:pt x="125311" y="1059332"/>
                  <a:pt x="114337" y="1187061"/>
                </a:cubicBezTo>
                <a:cubicBezTo>
                  <a:pt x="116327" y="1212333"/>
                  <a:pt x="62375" y="1258280"/>
                  <a:pt x="0" y="1251851"/>
                </a:cubicBezTo>
              </a:path>
            </a:pathLst>
          </a:cu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165245-7375-ED89-0D7F-46F4DA4656E9}"/>
                  </a:ext>
                </a:extLst>
              </p:cNvPr>
              <p:cNvSpPr txBox="1"/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C0000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’</a:t>
                </a:r>
                <a:endParaRPr lang="en-GB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165245-7375-ED89-0D7F-46F4DA46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blipFill>
                <a:blip r:embed="rId5"/>
                <a:stretch>
                  <a:fillRect l="-5743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827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0E676-C195-6907-7B96-F9474D16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3C3D-C57B-BF15-F1A3-4C96EB5D92B9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rgbClr val="C00000"/>
                </a:solidFill>
              </a:rPr>
              <a:t>scope </a:t>
            </a:r>
            <a:r>
              <a:rPr lang="en-GB" sz="2500" dirty="0"/>
              <a:t>of a connective in a given sentence is the subsentence for which that connective is the main operator 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endParaRPr lang="en-GB" sz="25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4AEDD-ADFD-0A60-0797-F3657064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EA4C1-EB8C-9A6D-A88A-DC7AF99BBC02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3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sz="3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764A2E-F80D-DA67-0430-9B21E336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DAE18970-CE13-F6D7-318B-E52813E5FA65}"/>
              </a:ext>
            </a:extLst>
          </p:cNvPr>
          <p:cNvSpPr/>
          <p:nvPr/>
        </p:nvSpPr>
        <p:spPr>
          <a:xfrm rot="16200000">
            <a:off x="7271665" y="3764362"/>
            <a:ext cx="326571" cy="526554"/>
          </a:xfrm>
          <a:custGeom>
            <a:avLst/>
            <a:gdLst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  <a:gd name="connsiteX7" fmla="*/ 0 w 326571"/>
              <a:gd name="connsiteY7" fmla="*/ 0 h 526554"/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526554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63393" y="124868"/>
                  <a:pt x="165080" y="134565"/>
                  <a:pt x="163286" y="170750"/>
                </a:cubicBezTo>
                <a:cubicBezTo>
                  <a:pt x="154439" y="225574"/>
                  <a:pt x="242468" y="273004"/>
                  <a:pt x="326572" y="263277"/>
                </a:cubicBezTo>
                <a:cubicBezTo>
                  <a:pt x="238324" y="258635"/>
                  <a:pt x="168879" y="305956"/>
                  <a:pt x="163286" y="355804"/>
                </a:cubicBezTo>
                <a:cubicBezTo>
                  <a:pt x="157607" y="394687"/>
                  <a:pt x="163332" y="415200"/>
                  <a:pt x="163286" y="434027"/>
                </a:cubicBezTo>
                <a:cubicBezTo>
                  <a:pt x="176289" y="482426"/>
                  <a:pt x="92350" y="527130"/>
                  <a:pt x="0" y="526554"/>
                </a:cubicBezTo>
                <a:cubicBezTo>
                  <a:pt x="-35165" y="403556"/>
                  <a:pt x="24323" y="75094"/>
                  <a:pt x="0" y="0"/>
                </a:cubicBezTo>
                <a:close/>
              </a:path>
              <a:path w="326571" h="526554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60793" y="109631"/>
                  <a:pt x="170153" y="132793"/>
                  <a:pt x="163286" y="170750"/>
                </a:cubicBezTo>
                <a:cubicBezTo>
                  <a:pt x="156978" y="235875"/>
                  <a:pt x="251550" y="269633"/>
                  <a:pt x="326572" y="263277"/>
                </a:cubicBezTo>
                <a:cubicBezTo>
                  <a:pt x="238161" y="268749"/>
                  <a:pt x="160093" y="305327"/>
                  <a:pt x="163286" y="355804"/>
                </a:cubicBezTo>
                <a:cubicBezTo>
                  <a:pt x="164805" y="393817"/>
                  <a:pt x="163601" y="417760"/>
                  <a:pt x="163286" y="434027"/>
                </a:cubicBezTo>
                <a:cubicBezTo>
                  <a:pt x="171420" y="496050"/>
                  <a:pt x="86816" y="538727"/>
                  <a:pt x="0" y="526554"/>
                </a:cubicBezTo>
              </a:path>
              <a:path w="326571" h="526554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63519" y="125998"/>
                  <a:pt x="168614" y="143420"/>
                  <a:pt x="163286" y="170750"/>
                </a:cubicBezTo>
                <a:cubicBezTo>
                  <a:pt x="150049" y="228169"/>
                  <a:pt x="238236" y="267129"/>
                  <a:pt x="326572" y="263277"/>
                </a:cubicBezTo>
                <a:cubicBezTo>
                  <a:pt x="236405" y="262414"/>
                  <a:pt x="165081" y="300916"/>
                  <a:pt x="163286" y="355804"/>
                </a:cubicBezTo>
                <a:cubicBezTo>
                  <a:pt x="165017" y="377565"/>
                  <a:pt x="169560" y="409605"/>
                  <a:pt x="163286" y="434027"/>
                </a:cubicBezTo>
                <a:cubicBezTo>
                  <a:pt x="163595" y="483497"/>
                  <a:pt x="89350" y="533467"/>
                  <a:pt x="0" y="526554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847B0-528E-8A83-F393-7BED9AF46E9C}"/>
                  </a:ext>
                </a:extLst>
              </p:cNvPr>
              <p:cNvSpPr txBox="1"/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4847B0-528E-8A83-F393-7BED9AF4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blipFill>
                <a:blip r:embed="rId4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165245-7375-ED89-0D7F-46F4DA4656E9}"/>
                  </a:ext>
                </a:extLst>
              </p:cNvPr>
              <p:cNvSpPr txBox="1"/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C0000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’</a:t>
                </a:r>
                <a:endParaRPr lang="en-GB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165245-7375-ED89-0D7F-46F4DA46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blipFill>
                <a:blip r:embed="rId5"/>
                <a:stretch>
                  <a:fillRect l="-5743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BDCDF6EC-3443-45C2-020D-C4788B973501}"/>
              </a:ext>
            </a:extLst>
          </p:cNvPr>
          <p:cNvSpPr/>
          <p:nvPr/>
        </p:nvSpPr>
        <p:spPr>
          <a:xfrm rot="5400000">
            <a:off x="7032137" y="4064106"/>
            <a:ext cx="228674" cy="1251851"/>
          </a:xfrm>
          <a:custGeom>
            <a:avLst/>
            <a:gdLst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  <a:gd name="connsiteX7" fmla="*/ 0 w 228674"/>
              <a:gd name="connsiteY7" fmla="*/ 0 h 1251851"/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74" h="1251851" stroke="0" extrusionOk="0">
                <a:moveTo>
                  <a:pt x="0" y="0"/>
                </a:moveTo>
                <a:cubicBezTo>
                  <a:pt x="61489" y="-5331"/>
                  <a:pt x="119477" y="33112"/>
                  <a:pt x="114337" y="64790"/>
                </a:cubicBezTo>
                <a:cubicBezTo>
                  <a:pt x="119950" y="162665"/>
                  <a:pt x="126445" y="413334"/>
                  <a:pt x="114337" y="561135"/>
                </a:cubicBezTo>
                <a:cubicBezTo>
                  <a:pt x="110233" y="598645"/>
                  <a:pt x="170182" y="633377"/>
                  <a:pt x="228674" y="625925"/>
                </a:cubicBezTo>
                <a:cubicBezTo>
                  <a:pt x="166491" y="623608"/>
                  <a:pt x="115380" y="655166"/>
                  <a:pt x="114337" y="690715"/>
                </a:cubicBezTo>
                <a:cubicBezTo>
                  <a:pt x="100232" y="752341"/>
                  <a:pt x="83783" y="1070133"/>
                  <a:pt x="114337" y="1187061"/>
                </a:cubicBezTo>
                <a:cubicBezTo>
                  <a:pt x="115411" y="1222621"/>
                  <a:pt x="69877" y="1253637"/>
                  <a:pt x="0" y="1251851"/>
                </a:cubicBezTo>
                <a:cubicBezTo>
                  <a:pt x="-47653" y="673104"/>
                  <a:pt x="-81140" y="136643"/>
                  <a:pt x="0" y="0"/>
                </a:cubicBezTo>
                <a:close/>
              </a:path>
              <a:path w="228674" h="1251851" fill="none" extrusionOk="0">
                <a:moveTo>
                  <a:pt x="0" y="0"/>
                </a:moveTo>
                <a:cubicBezTo>
                  <a:pt x="62985" y="1350"/>
                  <a:pt x="110836" y="27394"/>
                  <a:pt x="114337" y="64790"/>
                </a:cubicBezTo>
                <a:cubicBezTo>
                  <a:pt x="118730" y="205824"/>
                  <a:pt x="139012" y="496342"/>
                  <a:pt x="114337" y="561135"/>
                </a:cubicBezTo>
                <a:cubicBezTo>
                  <a:pt x="113283" y="599261"/>
                  <a:pt x="175480" y="630098"/>
                  <a:pt x="228674" y="625925"/>
                </a:cubicBezTo>
                <a:cubicBezTo>
                  <a:pt x="165819" y="626828"/>
                  <a:pt x="112275" y="655335"/>
                  <a:pt x="114337" y="690715"/>
                </a:cubicBezTo>
                <a:cubicBezTo>
                  <a:pt x="141957" y="863234"/>
                  <a:pt x="132674" y="946936"/>
                  <a:pt x="114337" y="1187061"/>
                </a:cubicBezTo>
                <a:cubicBezTo>
                  <a:pt x="115931" y="1224985"/>
                  <a:pt x="61529" y="1257705"/>
                  <a:pt x="0" y="1251851"/>
                </a:cubicBezTo>
              </a:path>
              <a:path w="228674" h="1251851" fill="none" stroke="0" extrusionOk="0">
                <a:moveTo>
                  <a:pt x="0" y="0"/>
                </a:moveTo>
                <a:cubicBezTo>
                  <a:pt x="61086" y="-4803"/>
                  <a:pt x="114470" y="23306"/>
                  <a:pt x="114337" y="64790"/>
                </a:cubicBezTo>
                <a:cubicBezTo>
                  <a:pt x="110402" y="153343"/>
                  <a:pt x="120932" y="482188"/>
                  <a:pt x="114337" y="561135"/>
                </a:cubicBezTo>
                <a:cubicBezTo>
                  <a:pt x="112179" y="597948"/>
                  <a:pt x="166414" y="627778"/>
                  <a:pt x="228674" y="625925"/>
                </a:cubicBezTo>
                <a:cubicBezTo>
                  <a:pt x="165569" y="623161"/>
                  <a:pt x="116954" y="649412"/>
                  <a:pt x="114337" y="690715"/>
                </a:cubicBezTo>
                <a:cubicBezTo>
                  <a:pt x="84018" y="788490"/>
                  <a:pt x="125311" y="1059332"/>
                  <a:pt x="114337" y="1187061"/>
                </a:cubicBezTo>
                <a:cubicBezTo>
                  <a:pt x="116327" y="1212333"/>
                  <a:pt x="62375" y="1258280"/>
                  <a:pt x="0" y="1251851"/>
                </a:cubicBezTo>
              </a:path>
            </a:pathLst>
          </a:cu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EC6A404-0588-2F37-3181-593E991C0435}"/>
              </a:ext>
            </a:extLst>
          </p:cNvPr>
          <p:cNvSpPr/>
          <p:nvPr/>
        </p:nvSpPr>
        <p:spPr>
          <a:xfrm rot="5400000">
            <a:off x="6758484" y="4657757"/>
            <a:ext cx="326579" cy="1564244"/>
          </a:xfrm>
          <a:custGeom>
            <a:avLst/>
            <a:gdLst>
              <a:gd name="connsiteX0" fmla="*/ 0 w 326579"/>
              <a:gd name="connsiteY0" fmla="*/ 0 h 1564244"/>
              <a:gd name="connsiteX1" fmla="*/ 163290 w 326579"/>
              <a:gd name="connsiteY1" fmla="*/ 92530 h 1564244"/>
              <a:gd name="connsiteX2" fmla="*/ 163290 w 326579"/>
              <a:gd name="connsiteY2" fmla="*/ 689592 h 1564244"/>
              <a:gd name="connsiteX3" fmla="*/ 326580 w 326579"/>
              <a:gd name="connsiteY3" fmla="*/ 782122 h 1564244"/>
              <a:gd name="connsiteX4" fmla="*/ 163290 w 326579"/>
              <a:gd name="connsiteY4" fmla="*/ 874652 h 1564244"/>
              <a:gd name="connsiteX5" fmla="*/ 163290 w 326579"/>
              <a:gd name="connsiteY5" fmla="*/ 1471714 h 1564244"/>
              <a:gd name="connsiteX6" fmla="*/ 0 w 326579"/>
              <a:gd name="connsiteY6" fmla="*/ 1564244 h 1564244"/>
              <a:gd name="connsiteX7" fmla="*/ 0 w 326579"/>
              <a:gd name="connsiteY7" fmla="*/ 0 h 1564244"/>
              <a:gd name="connsiteX0" fmla="*/ 0 w 326579"/>
              <a:gd name="connsiteY0" fmla="*/ 0 h 1564244"/>
              <a:gd name="connsiteX1" fmla="*/ 163290 w 326579"/>
              <a:gd name="connsiteY1" fmla="*/ 92530 h 1564244"/>
              <a:gd name="connsiteX2" fmla="*/ 163290 w 326579"/>
              <a:gd name="connsiteY2" fmla="*/ 689592 h 1564244"/>
              <a:gd name="connsiteX3" fmla="*/ 326580 w 326579"/>
              <a:gd name="connsiteY3" fmla="*/ 782122 h 1564244"/>
              <a:gd name="connsiteX4" fmla="*/ 163290 w 326579"/>
              <a:gd name="connsiteY4" fmla="*/ 874652 h 1564244"/>
              <a:gd name="connsiteX5" fmla="*/ 163290 w 326579"/>
              <a:gd name="connsiteY5" fmla="*/ 1471714 h 1564244"/>
              <a:gd name="connsiteX6" fmla="*/ 0 w 326579"/>
              <a:gd name="connsiteY6" fmla="*/ 1564244 h 15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9" h="1564244" stroke="0" extrusionOk="0">
                <a:moveTo>
                  <a:pt x="0" y="0"/>
                </a:moveTo>
                <a:cubicBezTo>
                  <a:pt x="87534" y="-8515"/>
                  <a:pt x="167878" y="45092"/>
                  <a:pt x="163290" y="92530"/>
                </a:cubicBezTo>
                <a:cubicBezTo>
                  <a:pt x="139586" y="282331"/>
                  <a:pt x="172000" y="394447"/>
                  <a:pt x="163290" y="689592"/>
                </a:cubicBezTo>
                <a:cubicBezTo>
                  <a:pt x="153142" y="744966"/>
                  <a:pt x="239141" y="786514"/>
                  <a:pt x="326580" y="782122"/>
                </a:cubicBezTo>
                <a:cubicBezTo>
                  <a:pt x="238411" y="777283"/>
                  <a:pt x="165094" y="823953"/>
                  <a:pt x="163290" y="874652"/>
                </a:cubicBezTo>
                <a:cubicBezTo>
                  <a:pt x="142914" y="1115022"/>
                  <a:pt x="185281" y="1384967"/>
                  <a:pt x="163290" y="1471714"/>
                </a:cubicBezTo>
                <a:cubicBezTo>
                  <a:pt x="172289" y="1520947"/>
                  <a:pt x="101728" y="1567307"/>
                  <a:pt x="0" y="1564244"/>
                </a:cubicBezTo>
                <a:cubicBezTo>
                  <a:pt x="121425" y="1338186"/>
                  <a:pt x="-62325" y="489271"/>
                  <a:pt x="0" y="0"/>
                </a:cubicBezTo>
                <a:close/>
              </a:path>
              <a:path w="326579" h="1564244" fill="none" extrusionOk="0">
                <a:moveTo>
                  <a:pt x="0" y="0"/>
                </a:moveTo>
                <a:cubicBezTo>
                  <a:pt x="89216" y="8085"/>
                  <a:pt x="154190" y="37235"/>
                  <a:pt x="163290" y="92530"/>
                </a:cubicBezTo>
                <a:cubicBezTo>
                  <a:pt x="173156" y="283492"/>
                  <a:pt x="215154" y="484218"/>
                  <a:pt x="163290" y="689592"/>
                </a:cubicBezTo>
                <a:cubicBezTo>
                  <a:pt x="159815" y="748420"/>
                  <a:pt x="237413" y="782548"/>
                  <a:pt x="326580" y="782122"/>
                </a:cubicBezTo>
                <a:cubicBezTo>
                  <a:pt x="238520" y="788689"/>
                  <a:pt x="157581" y="824664"/>
                  <a:pt x="163290" y="874652"/>
                </a:cubicBezTo>
                <a:cubicBezTo>
                  <a:pt x="207295" y="959748"/>
                  <a:pt x="204779" y="1345703"/>
                  <a:pt x="163290" y="1471714"/>
                </a:cubicBezTo>
                <a:cubicBezTo>
                  <a:pt x="171979" y="1534484"/>
                  <a:pt x="88615" y="1569919"/>
                  <a:pt x="0" y="1564244"/>
                </a:cubicBezTo>
              </a:path>
              <a:path w="326579" h="1564244" fill="none" stroke="0" extrusionOk="0">
                <a:moveTo>
                  <a:pt x="0" y="0"/>
                </a:moveTo>
                <a:cubicBezTo>
                  <a:pt x="88079" y="-4904"/>
                  <a:pt x="163431" y="35403"/>
                  <a:pt x="163290" y="92530"/>
                </a:cubicBezTo>
                <a:cubicBezTo>
                  <a:pt x="163712" y="252421"/>
                  <a:pt x="196931" y="498008"/>
                  <a:pt x="163290" y="689592"/>
                </a:cubicBezTo>
                <a:cubicBezTo>
                  <a:pt x="160821" y="741874"/>
                  <a:pt x="242018" y="793862"/>
                  <a:pt x="326580" y="782122"/>
                </a:cubicBezTo>
                <a:cubicBezTo>
                  <a:pt x="236495" y="775724"/>
                  <a:pt x="164655" y="820669"/>
                  <a:pt x="163290" y="874652"/>
                </a:cubicBezTo>
                <a:cubicBezTo>
                  <a:pt x="213632" y="970034"/>
                  <a:pt x="122271" y="1295673"/>
                  <a:pt x="163290" y="1471714"/>
                </a:cubicBezTo>
                <a:cubicBezTo>
                  <a:pt x="164807" y="1514808"/>
                  <a:pt x="88250" y="1580352"/>
                  <a:pt x="0" y="1564244"/>
                </a:cubicBezTo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A5062-8456-7FD6-EC0A-F4641BC52A5A}"/>
                  </a:ext>
                </a:extLst>
              </p:cNvPr>
              <p:cNvSpPr txBox="1"/>
              <p:nvPr/>
            </p:nvSpPr>
            <p:spPr>
              <a:xfrm>
                <a:off x="6139653" y="5565613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7030A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A5062-8456-7FD6-EC0A-F4641BC52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53" y="5565613"/>
                <a:ext cx="1807029" cy="477054"/>
              </a:xfrm>
              <a:prstGeom prst="rect">
                <a:avLst/>
              </a:prstGeom>
              <a:blipFill>
                <a:blip r:embed="rId6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478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5B959-9D90-D7AD-9A74-7730F4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EF4826-4F74-D594-B76C-2D4209E05460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rgbClr val="C00000"/>
                </a:solidFill>
              </a:rPr>
              <a:t>scope </a:t>
            </a:r>
            <a:r>
              <a:rPr lang="en-GB" sz="2500" dirty="0"/>
              <a:t>of a connective in a given sentence is the subsentence for which that connective is the main operator 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endParaRPr lang="en-GB" sz="25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21D11-FB25-D829-95CC-2E5D77C7D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BF06B-3550-1124-2A5A-08371A177200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567AC5-1B0B-637F-7651-FA54D34F7C72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3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sz="3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567AC5-1B0B-637F-7651-FA54D34F7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540A70B6-0682-A9F2-6836-3325582728F2}"/>
              </a:ext>
            </a:extLst>
          </p:cNvPr>
          <p:cNvSpPr/>
          <p:nvPr/>
        </p:nvSpPr>
        <p:spPr>
          <a:xfrm rot="16200000">
            <a:off x="7271665" y="3764362"/>
            <a:ext cx="326571" cy="526554"/>
          </a:xfrm>
          <a:custGeom>
            <a:avLst/>
            <a:gdLst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  <a:gd name="connsiteX7" fmla="*/ 0 w 326571"/>
              <a:gd name="connsiteY7" fmla="*/ 0 h 526554"/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526554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63393" y="124868"/>
                  <a:pt x="165080" y="134565"/>
                  <a:pt x="163286" y="170750"/>
                </a:cubicBezTo>
                <a:cubicBezTo>
                  <a:pt x="154439" y="225574"/>
                  <a:pt x="242468" y="273004"/>
                  <a:pt x="326572" y="263277"/>
                </a:cubicBezTo>
                <a:cubicBezTo>
                  <a:pt x="238324" y="258635"/>
                  <a:pt x="168879" y="305956"/>
                  <a:pt x="163286" y="355804"/>
                </a:cubicBezTo>
                <a:cubicBezTo>
                  <a:pt x="157607" y="394687"/>
                  <a:pt x="163332" y="415200"/>
                  <a:pt x="163286" y="434027"/>
                </a:cubicBezTo>
                <a:cubicBezTo>
                  <a:pt x="176289" y="482426"/>
                  <a:pt x="92350" y="527130"/>
                  <a:pt x="0" y="526554"/>
                </a:cubicBezTo>
                <a:cubicBezTo>
                  <a:pt x="-35165" y="403556"/>
                  <a:pt x="24323" y="75094"/>
                  <a:pt x="0" y="0"/>
                </a:cubicBezTo>
                <a:close/>
              </a:path>
              <a:path w="326571" h="526554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60793" y="109631"/>
                  <a:pt x="170153" y="132793"/>
                  <a:pt x="163286" y="170750"/>
                </a:cubicBezTo>
                <a:cubicBezTo>
                  <a:pt x="156978" y="235875"/>
                  <a:pt x="251550" y="269633"/>
                  <a:pt x="326572" y="263277"/>
                </a:cubicBezTo>
                <a:cubicBezTo>
                  <a:pt x="238161" y="268749"/>
                  <a:pt x="160093" y="305327"/>
                  <a:pt x="163286" y="355804"/>
                </a:cubicBezTo>
                <a:cubicBezTo>
                  <a:pt x="164805" y="393817"/>
                  <a:pt x="163601" y="417760"/>
                  <a:pt x="163286" y="434027"/>
                </a:cubicBezTo>
                <a:cubicBezTo>
                  <a:pt x="171420" y="496050"/>
                  <a:pt x="86816" y="538727"/>
                  <a:pt x="0" y="526554"/>
                </a:cubicBezTo>
              </a:path>
              <a:path w="326571" h="526554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63519" y="125998"/>
                  <a:pt x="168614" y="143420"/>
                  <a:pt x="163286" y="170750"/>
                </a:cubicBezTo>
                <a:cubicBezTo>
                  <a:pt x="150049" y="228169"/>
                  <a:pt x="238236" y="267129"/>
                  <a:pt x="326572" y="263277"/>
                </a:cubicBezTo>
                <a:cubicBezTo>
                  <a:pt x="236405" y="262414"/>
                  <a:pt x="165081" y="300916"/>
                  <a:pt x="163286" y="355804"/>
                </a:cubicBezTo>
                <a:cubicBezTo>
                  <a:pt x="165017" y="377565"/>
                  <a:pt x="169560" y="409605"/>
                  <a:pt x="163286" y="434027"/>
                </a:cubicBezTo>
                <a:cubicBezTo>
                  <a:pt x="163595" y="483497"/>
                  <a:pt x="89350" y="533467"/>
                  <a:pt x="0" y="526554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AB1B61-D3E3-5E6B-21E0-12EF489CDB59}"/>
                  </a:ext>
                </a:extLst>
              </p:cNvPr>
              <p:cNvSpPr txBox="1"/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AB1B61-D3E3-5E6B-21E0-12EF489CD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blipFill>
                <a:blip r:embed="rId4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28DF77-3CF1-621C-D91E-0ED55EBD0F4C}"/>
                  </a:ext>
                </a:extLst>
              </p:cNvPr>
              <p:cNvSpPr txBox="1"/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C0000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’</a:t>
                </a:r>
                <a:endParaRPr lang="en-GB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28DF77-3CF1-621C-D91E-0ED55EBD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blipFill>
                <a:blip r:embed="rId5"/>
                <a:stretch>
                  <a:fillRect l="-5743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0691019B-60CE-1300-6812-4702DC070FF0}"/>
              </a:ext>
            </a:extLst>
          </p:cNvPr>
          <p:cNvSpPr/>
          <p:nvPr/>
        </p:nvSpPr>
        <p:spPr>
          <a:xfrm rot="5400000">
            <a:off x="7032137" y="4064106"/>
            <a:ext cx="228674" cy="1251851"/>
          </a:xfrm>
          <a:custGeom>
            <a:avLst/>
            <a:gdLst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  <a:gd name="connsiteX7" fmla="*/ 0 w 228674"/>
              <a:gd name="connsiteY7" fmla="*/ 0 h 1251851"/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74" h="1251851" stroke="0" extrusionOk="0">
                <a:moveTo>
                  <a:pt x="0" y="0"/>
                </a:moveTo>
                <a:cubicBezTo>
                  <a:pt x="61489" y="-5331"/>
                  <a:pt x="119477" y="33112"/>
                  <a:pt x="114337" y="64790"/>
                </a:cubicBezTo>
                <a:cubicBezTo>
                  <a:pt x="119950" y="162665"/>
                  <a:pt x="126445" y="413334"/>
                  <a:pt x="114337" y="561135"/>
                </a:cubicBezTo>
                <a:cubicBezTo>
                  <a:pt x="110233" y="598645"/>
                  <a:pt x="170182" y="633377"/>
                  <a:pt x="228674" y="625925"/>
                </a:cubicBezTo>
                <a:cubicBezTo>
                  <a:pt x="166491" y="623608"/>
                  <a:pt x="115380" y="655166"/>
                  <a:pt x="114337" y="690715"/>
                </a:cubicBezTo>
                <a:cubicBezTo>
                  <a:pt x="100232" y="752341"/>
                  <a:pt x="83783" y="1070133"/>
                  <a:pt x="114337" y="1187061"/>
                </a:cubicBezTo>
                <a:cubicBezTo>
                  <a:pt x="115411" y="1222621"/>
                  <a:pt x="69877" y="1253637"/>
                  <a:pt x="0" y="1251851"/>
                </a:cubicBezTo>
                <a:cubicBezTo>
                  <a:pt x="-47653" y="673104"/>
                  <a:pt x="-81140" y="136643"/>
                  <a:pt x="0" y="0"/>
                </a:cubicBezTo>
                <a:close/>
              </a:path>
              <a:path w="228674" h="1251851" fill="none" extrusionOk="0">
                <a:moveTo>
                  <a:pt x="0" y="0"/>
                </a:moveTo>
                <a:cubicBezTo>
                  <a:pt x="62985" y="1350"/>
                  <a:pt x="110836" y="27394"/>
                  <a:pt x="114337" y="64790"/>
                </a:cubicBezTo>
                <a:cubicBezTo>
                  <a:pt x="118730" y="205824"/>
                  <a:pt x="139012" y="496342"/>
                  <a:pt x="114337" y="561135"/>
                </a:cubicBezTo>
                <a:cubicBezTo>
                  <a:pt x="113283" y="599261"/>
                  <a:pt x="175480" y="630098"/>
                  <a:pt x="228674" y="625925"/>
                </a:cubicBezTo>
                <a:cubicBezTo>
                  <a:pt x="165819" y="626828"/>
                  <a:pt x="112275" y="655335"/>
                  <a:pt x="114337" y="690715"/>
                </a:cubicBezTo>
                <a:cubicBezTo>
                  <a:pt x="141957" y="863234"/>
                  <a:pt x="132674" y="946936"/>
                  <a:pt x="114337" y="1187061"/>
                </a:cubicBezTo>
                <a:cubicBezTo>
                  <a:pt x="115931" y="1224985"/>
                  <a:pt x="61529" y="1257705"/>
                  <a:pt x="0" y="1251851"/>
                </a:cubicBezTo>
              </a:path>
              <a:path w="228674" h="1251851" fill="none" stroke="0" extrusionOk="0">
                <a:moveTo>
                  <a:pt x="0" y="0"/>
                </a:moveTo>
                <a:cubicBezTo>
                  <a:pt x="61086" y="-4803"/>
                  <a:pt x="114470" y="23306"/>
                  <a:pt x="114337" y="64790"/>
                </a:cubicBezTo>
                <a:cubicBezTo>
                  <a:pt x="110402" y="153343"/>
                  <a:pt x="120932" y="482188"/>
                  <a:pt x="114337" y="561135"/>
                </a:cubicBezTo>
                <a:cubicBezTo>
                  <a:pt x="112179" y="597948"/>
                  <a:pt x="166414" y="627778"/>
                  <a:pt x="228674" y="625925"/>
                </a:cubicBezTo>
                <a:cubicBezTo>
                  <a:pt x="165569" y="623161"/>
                  <a:pt x="116954" y="649412"/>
                  <a:pt x="114337" y="690715"/>
                </a:cubicBezTo>
                <a:cubicBezTo>
                  <a:pt x="84018" y="788490"/>
                  <a:pt x="125311" y="1059332"/>
                  <a:pt x="114337" y="1187061"/>
                </a:cubicBezTo>
                <a:cubicBezTo>
                  <a:pt x="116327" y="1212333"/>
                  <a:pt x="62375" y="1258280"/>
                  <a:pt x="0" y="1251851"/>
                </a:cubicBezTo>
              </a:path>
            </a:pathLst>
          </a:cu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2C0549B-3B96-4053-7F2D-750132AEB920}"/>
              </a:ext>
            </a:extLst>
          </p:cNvPr>
          <p:cNvSpPr/>
          <p:nvPr/>
        </p:nvSpPr>
        <p:spPr>
          <a:xfrm rot="5400000">
            <a:off x="6758485" y="4657865"/>
            <a:ext cx="326579" cy="1564244"/>
          </a:xfrm>
          <a:custGeom>
            <a:avLst/>
            <a:gdLst>
              <a:gd name="connsiteX0" fmla="*/ 0 w 326579"/>
              <a:gd name="connsiteY0" fmla="*/ 0 h 1564244"/>
              <a:gd name="connsiteX1" fmla="*/ 163290 w 326579"/>
              <a:gd name="connsiteY1" fmla="*/ 92530 h 1564244"/>
              <a:gd name="connsiteX2" fmla="*/ 163290 w 326579"/>
              <a:gd name="connsiteY2" fmla="*/ 689592 h 1564244"/>
              <a:gd name="connsiteX3" fmla="*/ 326580 w 326579"/>
              <a:gd name="connsiteY3" fmla="*/ 782122 h 1564244"/>
              <a:gd name="connsiteX4" fmla="*/ 163290 w 326579"/>
              <a:gd name="connsiteY4" fmla="*/ 874652 h 1564244"/>
              <a:gd name="connsiteX5" fmla="*/ 163290 w 326579"/>
              <a:gd name="connsiteY5" fmla="*/ 1471714 h 1564244"/>
              <a:gd name="connsiteX6" fmla="*/ 0 w 326579"/>
              <a:gd name="connsiteY6" fmla="*/ 1564244 h 1564244"/>
              <a:gd name="connsiteX7" fmla="*/ 0 w 326579"/>
              <a:gd name="connsiteY7" fmla="*/ 0 h 1564244"/>
              <a:gd name="connsiteX0" fmla="*/ 0 w 326579"/>
              <a:gd name="connsiteY0" fmla="*/ 0 h 1564244"/>
              <a:gd name="connsiteX1" fmla="*/ 163290 w 326579"/>
              <a:gd name="connsiteY1" fmla="*/ 92530 h 1564244"/>
              <a:gd name="connsiteX2" fmla="*/ 163290 w 326579"/>
              <a:gd name="connsiteY2" fmla="*/ 689592 h 1564244"/>
              <a:gd name="connsiteX3" fmla="*/ 326580 w 326579"/>
              <a:gd name="connsiteY3" fmla="*/ 782122 h 1564244"/>
              <a:gd name="connsiteX4" fmla="*/ 163290 w 326579"/>
              <a:gd name="connsiteY4" fmla="*/ 874652 h 1564244"/>
              <a:gd name="connsiteX5" fmla="*/ 163290 w 326579"/>
              <a:gd name="connsiteY5" fmla="*/ 1471714 h 1564244"/>
              <a:gd name="connsiteX6" fmla="*/ 0 w 326579"/>
              <a:gd name="connsiteY6" fmla="*/ 1564244 h 15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9" h="1564244" stroke="0" extrusionOk="0">
                <a:moveTo>
                  <a:pt x="0" y="0"/>
                </a:moveTo>
                <a:cubicBezTo>
                  <a:pt x="87534" y="-8515"/>
                  <a:pt x="167878" y="45092"/>
                  <a:pt x="163290" y="92530"/>
                </a:cubicBezTo>
                <a:cubicBezTo>
                  <a:pt x="139586" y="282331"/>
                  <a:pt x="172000" y="394447"/>
                  <a:pt x="163290" y="689592"/>
                </a:cubicBezTo>
                <a:cubicBezTo>
                  <a:pt x="153142" y="744966"/>
                  <a:pt x="239141" y="786514"/>
                  <a:pt x="326580" y="782122"/>
                </a:cubicBezTo>
                <a:cubicBezTo>
                  <a:pt x="238411" y="777283"/>
                  <a:pt x="165094" y="823953"/>
                  <a:pt x="163290" y="874652"/>
                </a:cubicBezTo>
                <a:cubicBezTo>
                  <a:pt x="142914" y="1115022"/>
                  <a:pt x="185281" y="1384967"/>
                  <a:pt x="163290" y="1471714"/>
                </a:cubicBezTo>
                <a:cubicBezTo>
                  <a:pt x="172289" y="1520947"/>
                  <a:pt x="101728" y="1567307"/>
                  <a:pt x="0" y="1564244"/>
                </a:cubicBezTo>
                <a:cubicBezTo>
                  <a:pt x="121425" y="1338186"/>
                  <a:pt x="-62325" y="489271"/>
                  <a:pt x="0" y="0"/>
                </a:cubicBezTo>
                <a:close/>
              </a:path>
              <a:path w="326579" h="1564244" fill="none" extrusionOk="0">
                <a:moveTo>
                  <a:pt x="0" y="0"/>
                </a:moveTo>
                <a:cubicBezTo>
                  <a:pt x="89216" y="8085"/>
                  <a:pt x="154190" y="37235"/>
                  <a:pt x="163290" y="92530"/>
                </a:cubicBezTo>
                <a:cubicBezTo>
                  <a:pt x="173156" y="283492"/>
                  <a:pt x="215154" y="484218"/>
                  <a:pt x="163290" y="689592"/>
                </a:cubicBezTo>
                <a:cubicBezTo>
                  <a:pt x="159815" y="748420"/>
                  <a:pt x="237413" y="782548"/>
                  <a:pt x="326580" y="782122"/>
                </a:cubicBezTo>
                <a:cubicBezTo>
                  <a:pt x="238520" y="788689"/>
                  <a:pt x="157581" y="824664"/>
                  <a:pt x="163290" y="874652"/>
                </a:cubicBezTo>
                <a:cubicBezTo>
                  <a:pt x="207295" y="959748"/>
                  <a:pt x="204779" y="1345703"/>
                  <a:pt x="163290" y="1471714"/>
                </a:cubicBezTo>
                <a:cubicBezTo>
                  <a:pt x="171979" y="1534484"/>
                  <a:pt x="88615" y="1569919"/>
                  <a:pt x="0" y="1564244"/>
                </a:cubicBezTo>
              </a:path>
              <a:path w="326579" h="1564244" fill="none" stroke="0" extrusionOk="0">
                <a:moveTo>
                  <a:pt x="0" y="0"/>
                </a:moveTo>
                <a:cubicBezTo>
                  <a:pt x="88079" y="-4904"/>
                  <a:pt x="163431" y="35403"/>
                  <a:pt x="163290" y="92530"/>
                </a:cubicBezTo>
                <a:cubicBezTo>
                  <a:pt x="163712" y="252421"/>
                  <a:pt x="196931" y="498008"/>
                  <a:pt x="163290" y="689592"/>
                </a:cubicBezTo>
                <a:cubicBezTo>
                  <a:pt x="160821" y="741874"/>
                  <a:pt x="242018" y="793862"/>
                  <a:pt x="326580" y="782122"/>
                </a:cubicBezTo>
                <a:cubicBezTo>
                  <a:pt x="236495" y="775724"/>
                  <a:pt x="164655" y="820669"/>
                  <a:pt x="163290" y="874652"/>
                </a:cubicBezTo>
                <a:cubicBezTo>
                  <a:pt x="213632" y="970034"/>
                  <a:pt x="122271" y="1295673"/>
                  <a:pt x="163290" y="1471714"/>
                </a:cubicBezTo>
                <a:cubicBezTo>
                  <a:pt x="164807" y="1514808"/>
                  <a:pt x="88250" y="1580352"/>
                  <a:pt x="0" y="1564244"/>
                </a:cubicBezTo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32AD71-47C1-C435-4BC7-FD6CED64E6C0}"/>
                  </a:ext>
                </a:extLst>
              </p:cNvPr>
              <p:cNvSpPr txBox="1"/>
              <p:nvPr/>
            </p:nvSpPr>
            <p:spPr>
              <a:xfrm>
                <a:off x="6139653" y="5565613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7030A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32AD71-47C1-C435-4BC7-FD6CED64E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53" y="5565613"/>
                <a:ext cx="1807029" cy="477054"/>
              </a:xfrm>
              <a:prstGeom prst="rect">
                <a:avLst/>
              </a:prstGeom>
              <a:blipFill>
                <a:blip r:embed="rId6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14D825B7-0417-B109-CA9C-371E29A82EC3}"/>
              </a:ext>
            </a:extLst>
          </p:cNvPr>
          <p:cNvSpPr/>
          <p:nvPr/>
        </p:nvSpPr>
        <p:spPr>
          <a:xfrm rot="5400000">
            <a:off x="4816890" y="4266090"/>
            <a:ext cx="228675" cy="892630"/>
          </a:xfrm>
          <a:custGeom>
            <a:avLst/>
            <a:gdLst>
              <a:gd name="connsiteX0" fmla="*/ 0 w 228675"/>
              <a:gd name="connsiteY0" fmla="*/ 0 h 892630"/>
              <a:gd name="connsiteX1" fmla="*/ 114338 w 228675"/>
              <a:gd name="connsiteY1" fmla="*/ 64790 h 892630"/>
              <a:gd name="connsiteX2" fmla="*/ 114338 w 228675"/>
              <a:gd name="connsiteY2" fmla="*/ 381525 h 892630"/>
              <a:gd name="connsiteX3" fmla="*/ 228676 w 228675"/>
              <a:gd name="connsiteY3" fmla="*/ 446315 h 892630"/>
              <a:gd name="connsiteX4" fmla="*/ 114338 w 228675"/>
              <a:gd name="connsiteY4" fmla="*/ 511105 h 892630"/>
              <a:gd name="connsiteX5" fmla="*/ 114338 w 228675"/>
              <a:gd name="connsiteY5" fmla="*/ 827840 h 892630"/>
              <a:gd name="connsiteX6" fmla="*/ 0 w 228675"/>
              <a:gd name="connsiteY6" fmla="*/ 892630 h 892630"/>
              <a:gd name="connsiteX7" fmla="*/ 0 w 228675"/>
              <a:gd name="connsiteY7" fmla="*/ 0 h 892630"/>
              <a:gd name="connsiteX0" fmla="*/ 0 w 228675"/>
              <a:gd name="connsiteY0" fmla="*/ 0 h 892630"/>
              <a:gd name="connsiteX1" fmla="*/ 114338 w 228675"/>
              <a:gd name="connsiteY1" fmla="*/ 64790 h 892630"/>
              <a:gd name="connsiteX2" fmla="*/ 114338 w 228675"/>
              <a:gd name="connsiteY2" fmla="*/ 381525 h 892630"/>
              <a:gd name="connsiteX3" fmla="*/ 228676 w 228675"/>
              <a:gd name="connsiteY3" fmla="*/ 446315 h 892630"/>
              <a:gd name="connsiteX4" fmla="*/ 114338 w 228675"/>
              <a:gd name="connsiteY4" fmla="*/ 511105 h 892630"/>
              <a:gd name="connsiteX5" fmla="*/ 114338 w 228675"/>
              <a:gd name="connsiteY5" fmla="*/ 827840 h 892630"/>
              <a:gd name="connsiteX6" fmla="*/ 0 w 228675"/>
              <a:gd name="connsiteY6" fmla="*/ 892630 h 89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75" h="892630" stroke="0" extrusionOk="0">
                <a:moveTo>
                  <a:pt x="0" y="0"/>
                </a:moveTo>
                <a:cubicBezTo>
                  <a:pt x="61489" y="-5331"/>
                  <a:pt x="119478" y="33112"/>
                  <a:pt x="114338" y="64790"/>
                </a:cubicBezTo>
                <a:cubicBezTo>
                  <a:pt x="95696" y="202802"/>
                  <a:pt x="105669" y="263911"/>
                  <a:pt x="114338" y="381525"/>
                </a:cubicBezTo>
                <a:cubicBezTo>
                  <a:pt x="105006" y="421235"/>
                  <a:pt x="165932" y="446959"/>
                  <a:pt x="228676" y="446315"/>
                </a:cubicBezTo>
                <a:cubicBezTo>
                  <a:pt x="166493" y="443998"/>
                  <a:pt x="115381" y="475556"/>
                  <a:pt x="114338" y="511105"/>
                </a:cubicBezTo>
                <a:cubicBezTo>
                  <a:pt x="112877" y="622235"/>
                  <a:pt x="89834" y="681523"/>
                  <a:pt x="114338" y="827840"/>
                </a:cubicBezTo>
                <a:cubicBezTo>
                  <a:pt x="116056" y="863266"/>
                  <a:pt x="65515" y="893258"/>
                  <a:pt x="0" y="892630"/>
                </a:cubicBezTo>
                <a:cubicBezTo>
                  <a:pt x="2599" y="652591"/>
                  <a:pt x="-59660" y="300411"/>
                  <a:pt x="0" y="0"/>
                </a:cubicBezTo>
                <a:close/>
              </a:path>
              <a:path w="228675" h="892630" fill="none" extrusionOk="0">
                <a:moveTo>
                  <a:pt x="0" y="0"/>
                </a:moveTo>
                <a:cubicBezTo>
                  <a:pt x="62985" y="1350"/>
                  <a:pt x="110837" y="27394"/>
                  <a:pt x="114338" y="64790"/>
                </a:cubicBezTo>
                <a:cubicBezTo>
                  <a:pt x="120749" y="141641"/>
                  <a:pt x="125522" y="338108"/>
                  <a:pt x="114338" y="381525"/>
                </a:cubicBezTo>
                <a:cubicBezTo>
                  <a:pt x="112698" y="420953"/>
                  <a:pt x="169714" y="448070"/>
                  <a:pt x="228676" y="446315"/>
                </a:cubicBezTo>
                <a:cubicBezTo>
                  <a:pt x="165821" y="447218"/>
                  <a:pt x="112276" y="475725"/>
                  <a:pt x="114338" y="511105"/>
                </a:cubicBezTo>
                <a:cubicBezTo>
                  <a:pt x="91425" y="549213"/>
                  <a:pt x="118946" y="786694"/>
                  <a:pt x="114338" y="827840"/>
                </a:cubicBezTo>
                <a:cubicBezTo>
                  <a:pt x="115069" y="864605"/>
                  <a:pt x="61998" y="896788"/>
                  <a:pt x="0" y="892630"/>
                </a:cubicBezTo>
              </a:path>
              <a:path w="228675" h="892630" fill="none" stroke="0" extrusionOk="0">
                <a:moveTo>
                  <a:pt x="0" y="0"/>
                </a:moveTo>
                <a:cubicBezTo>
                  <a:pt x="61086" y="-4803"/>
                  <a:pt x="114471" y="23306"/>
                  <a:pt x="114338" y="64790"/>
                </a:cubicBezTo>
                <a:cubicBezTo>
                  <a:pt x="120403" y="219452"/>
                  <a:pt x="93210" y="295979"/>
                  <a:pt x="114338" y="381525"/>
                </a:cubicBezTo>
                <a:cubicBezTo>
                  <a:pt x="111067" y="418869"/>
                  <a:pt x="168869" y="453291"/>
                  <a:pt x="228676" y="446315"/>
                </a:cubicBezTo>
                <a:cubicBezTo>
                  <a:pt x="165571" y="443551"/>
                  <a:pt x="116955" y="469802"/>
                  <a:pt x="114338" y="511105"/>
                </a:cubicBezTo>
                <a:cubicBezTo>
                  <a:pt x="110033" y="593834"/>
                  <a:pt x="138509" y="724414"/>
                  <a:pt x="114338" y="827840"/>
                </a:cubicBezTo>
                <a:cubicBezTo>
                  <a:pt x="116187" y="853859"/>
                  <a:pt x="62165" y="900811"/>
                  <a:pt x="0" y="89263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8B70E5-5CA3-A666-993C-C34F6E704E55}"/>
                  </a:ext>
                </a:extLst>
              </p:cNvPr>
              <p:cNvSpPr txBox="1"/>
              <p:nvPr/>
            </p:nvSpPr>
            <p:spPr>
              <a:xfrm>
                <a:off x="4121254" y="4804365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6">
                        <a:lumMod val="75000"/>
                      </a:schemeClr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>
                    <a:solidFill>
                      <a:schemeClr val="accent6">
                        <a:lumMod val="75000"/>
                      </a:schemeClr>
                    </a:solidFill>
                  </a:rPr>
                  <a:t>’</a:t>
                </a:r>
                <a:endParaRPr lang="en-GB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8B70E5-5CA3-A666-993C-C34F6E704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54" y="4804365"/>
                <a:ext cx="1807029" cy="477054"/>
              </a:xfrm>
              <a:prstGeom prst="rect">
                <a:avLst/>
              </a:prstGeom>
              <a:blipFill>
                <a:blip r:embed="rId7"/>
                <a:stretch>
                  <a:fillRect l="-5405" t="-8974" r="-338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277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E9BB0-50D0-FBB7-8F20-29B6D29C8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4995F-1ACA-19F8-8CD4-29503B76A838}"/>
              </a:ext>
            </a:extLst>
          </p:cNvPr>
          <p:cNvSpPr txBox="1"/>
          <p:nvPr/>
        </p:nvSpPr>
        <p:spPr>
          <a:xfrm>
            <a:off x="1257257" y="1496065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scope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r>
              <a:rPr lang="en-GB" sz="2500" dirty="0"/>
              <a:t>of a connective in a given sentence is the subsentence for which that connective is the main operator </a:t>
            </a:r>
            <a:r>
              <a:rPr lang="en-GB" sz="2500" b="1" dirty="0">
                <a:solidFill>
                  <a:srgbClr val="C00000"/>
                </a:solidFill>
              </a:rPr>
              <a:t> </a:t>
            </a:r>
            <a:endParaRPr lang="en-GB" sz="25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A53AF-C109-801C-4B76-A76D12872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AFA99-29A3-B6EA-39DE-55038E79D531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785912-B475-2A6A-4A69-3CCBB970BD31}"/>
                  </a:ext>
                </a:extLst>
              </p:cNvPr>
              <p:cNvSpPr txBox="1"/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GB" sz="3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3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GB" sz="3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785912-B475-2A6A-4A69-3CCBB970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43" y="4027640"/>
                <a:ext cx="5246915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ED4F86D9-F55C-A6D4-265E-6FA19C2FE55B}"/>
              </a:ext>
            </a:extLst>
          </p:cNvPr>
          <p:cNvSpPr/>
          <p:nvPr/>
        </p:nvSpPr>
        <p:spPr>
          <a:xfrm rot="16200000">
            <a:off x="7271666" y="3764362"/>
            <a:ext cx="326571" cy="526554"/>
          </a:xfrm>
          <a:custGeom>
            <a:avLst/>
            <a:gdLst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  <a:gd name="connsiteX7" fmla="*/ 0 w 326571"/>
              <a:gd name="connsiteY7" fmla="*/ 0 h 526554"/>
              <a:gd name="connsiteX0" fmla="*/ 0 w 326571"/>
              <a:gd name="connsiteY0" fmla="*/ 0 h 526554"/>
              <a:gd name="connsiteX1" fmla="*/ 163286 w 326571"/>
              <a:gd name="connsiteY1" fmla="*/ 92527 h 526554"/>
              <a:gd name="connsiteX2" fmla="*/ 163286 w 326571"/>
              <a:gd name="connsiteY2" fmla="*/ 170750 h 526554"/>
              <a:gd name="connsiteX3" fmla="*/ 326572 w 326571"/>
              <a:gd name="connsiteY3" fmla="*/ 263277 h 526554"/>
              <a:gd name="connsiteX4" fmla="*/ 163286 w 326571"/>
              <a:gd name="connsiteY4" fmla="*/ 355804 h 526554"/>
              <a:gd name="connsiteX5" fmla="*/ 163286 w 326571"/>
              <a:gd name="connsiteY5" fmla="*/ 434027 h 526554"/>
              <a:gd name="connsiteX6" fmla="*/ 0 w 326571"/>
              <a:gd name="connsiteY6" fmla="*/ 526554 h 52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1" h="526554" stroke="0" extrusionOk="0">
                <a:moveTo>
                  <a:pt x="0" y="0"/>
                </a:moveTo>
                <a:cubicBezTo>
                  <a:pt x="89163" y="-3268"/>
                  <a:pt x="164900" y="42715"/>
                  <a:pt x="163286" y="92527"/>
                </a:cubicBezTo>
                <a:cubicBezTo>
                  <a:pt x="163393" y="124868"/>
                  <a:pt x="165080" y="134565"/>
                  <a:pt x="163286" y="170750"/>
                </a:cubicBezTo>
                <a:cubicBezTo>
                  <a:pt x="154439" y="225574"/>
                  <a:pt x="242468" y="273004"/>
                  <a:pt x="326572" y="263277"/>
                </a:cubicBezTo>
                <a:cubicBezTo>
                  <a:pt x="238324" y="258635"/>
                  <a:pt x="168879" y="305956"/>
                  <a:pt x="163286" y="355804"/>
                </a:cubicBezTo>
                <a:cubicBezTo>
                  <a:pt x="157607" y="394687"/>
                  <a:pt x="163332" y="415200"/>
                  <a:pt x="163286" y="434027"/>
                </a:cubicBezTo>
                <a:cubicBezTo>
                  <a:pt x="176289" y="482426"/>
                  <a:pt x="92350" y="527130"/>
                  <a:pt x="0" y="526554"/>
                </a:cubicBezTo>
                <a:cubicBezTo>
                  <a:pt x="-35165" y="403556"/>
                  <a:pt x="24323" y="75094"/>
                  <a:pt x="0" y="0"/>
                </a:cubicBezTo>
                <a:close/>
              </a:path>
              <a:path w="326571" h="526554" fill="none" extrusionOk="0">
                <a:moveTo>
                  <a:pt x="0" y="0"/>
                </a:moveTo>
                <a:cubicBezTo>
                  <a:pt x="89630" y="4598"/>
                  <a:pt x="158197" y="39081"/>
                  <a:pt x="163286" y="92527"/>
                </a:cubicBezTo>
                <a:cubicBezTo>
                  <a:pt x="160793" y="109631"/>
                  <a:pt x="170153" y="132793"/>
                  <a:pt x="163286" y="170750"/>
                </a:cubicBezTo>
                <a:cubicBezTo>
                  <a:pt x="156978" y="235875"/>
                  <a:pt x="251550" y="269633"/>
                  <a:pt x="326572" y="263277"/>
                </a:cubicBezTo>
                <a:cubicBezTo>
                  <a:pt x="238161" y="268749"/>
                  <a:pt x="160093" y="305327"/>
                  <a:pt x="163286" y="355804"/>
                </a:cubicBezTo>
                <a:cubicBezTo>
                  <a:pt x="164805" y="393817"/>
                  <a:pt x="163601" y="417760"/>
                  <a:pt x="163286" y="434027"/>
                </a:cubicBezTo>
                <a:cubicBezTo>
                  <a:pt x="171420" y="496050"/>
                  <a:pt x="86816" y="538727"/>
                  <a:pt x="0" y="526554"/>
                </a:cubicBezTo>
              </a:path>
              <a:path w="326571" h="526554" fill="none" stroke="0" extrusionOk="0">
                <a:moveTo>
                  <a:pt x="0" y="0"/>
                </a:moveTo>
                <a:cubicBezTo>
                  <a:pt x="87163" y="-7031"/>
                  <a:pt x="163305" y="40608"/>
                  <a:pt x="163286" y="92527"/>
                </a:cubicBezTo>
                <a:cubicBezTo>
                  <a:pt x="163519" y="125998"/>
                  <a:pt x="168614" y="143420"/>
                  <a:pt x="163286" y="170750"/>
                </a:cubicBezTo>
                <a:cubicBezTo>
                  <a:pt x="150049" y="228169"/>
                  <a:pt x="238236" y="267129"/>
                  <a:pt x="326572" y="263277"/>
                </a:cubicBezTo>
                <a:cubicBezTo>
                  <a:pt x="236405" y="262414"/>
                  <a:pt x="165081" y="300916"/>
                  <a:pt x="163286" y="355804"/>
                </a:cubicBezTo>
                <a:cubicBezTo>
                  <a:pt x="165017" y="377565"/>
                  <a:pt x="169560" y="409605"/>
                  <a:pt x="163286" y="434027"/>
                </a:cubicBezTo>
                <a:cubicBezTo>
                  <a:pt x="163595" y="483497"/>
                  <a:pt x="89350" y="533467"/>
                  <a:pt x="0" y="526554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EEF821-379A-84CB-5FAF-C4BE63230776}"/>
                  </a:ext>
                </a:extLst>
              </p:cNvPr>
              <p:cNvSpPr txBox="1"/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1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chemeClr val="accent1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EEF821-379A-84CB-5FAF-C4BE6323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4" y="3387299"/>
                <a:ext cx="1807029" cy="477054"/>
              </a:xfrm>
              <a:prstGeom prst="rect">
                <a:avLst/>
              </a:prstGeom>
              <a:blipFill>
                <a:blip r:embed="rId4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2A368F-DC86-155D-E174-561386424C0E}"/>
                  </a:ext>
                </a:extLst>
              </p:cNvPr>
              <p:cNvSpPr txBox="1"/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C0000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’</a:t>
                </a:r>
                <a:endParaRPr lang="en-GB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2A368F-DC86-155D-E174-56138642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69" y="4804365"/>
                <a:ext cx="1807029" cy="477054"/>
              </a:xfrm>
              <a:prstGeom prst="rect">
                <a:avLst/>
              </a:prstGeom>
              <a:blipFill>
                <a:blip r:embed="rId5"/>
                <a:stretch>
                  <a:fillRect l="-5743"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CE8B0D5E-85C8-05C7-EF47-B98B98103E6F}"/>
              </a:ext>
            </a:extLst>
          </p:cNvPr>
          <p:cNvSpPr/>
          <p:nvPr/>
        </p:nvSpPr>
        <p:spPr>
          <a:xfrm rot="5400000">
            <a:off x="7032137" y="4064106"/>
            <a:ext cx="228674" cy="1251851"/>
          </a:xfrm>
          <a:custGeom>
            <a:avLst/>
            <a:gdLst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  <a:gd name="connsiteX7" fmla="*/ 0 w 228674"/>
              <a:gd name="connsiteY7" fmla="*/ 0 h 1251851"/>
              <a:gd name="connsiteX0" fmla="*/ 0 w 228674"/>
              <a:gd name="connsiteY0" fmla="*/ 0 h 1251851"/>
              <a:gd name="connsiteX1" fmla="*/ 114337 w 228674"/>
              <a:gd name="connsiteY1" fmla="*/ 64790 h 1251851"/>
              <a:gd name="connsiteX2" fmla="*/ 114337 w 228674"/>
              <a:gd name="connsiteY2" fmla="*/ 561135 h 1251851"/>
              <a:gd name="connsiteX3" fmla="*/ 228674 w 228674"/>
              <a:gd name="connsiteY3" fmla="*/ 625925 h 1251851"/>
              <a:gd name="connsiteX4" fmla="*/ 114337 w 228674"/>
              <a:gd name="connsiteY4" fmla="*/ 690715 h 1251851"/>
              <a:gd name="connsiteX5" fmla="*/ 114337 w 228674"/>
              <a:gd name="connsiteY5" fmla="*/ 1187061 h 1251851"/>
              <a:gd name="connsiteX6" fmla="*/ 0 w 228674"/>
              <a:gd name="connsiteY6" fmla="*/ 1251851 h 125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74" h="1251851" stroke="0" extrusionOk="0">
                <a:moveTo>
                  <a:pt x="0" y="0"/>
                </a:moveTo>
                <a:cubicBezTo>
                  <a:pt x="61489" y="-5331"/>
                  <a:pt x="119477" y="33112"/>
                  <a:pt x="114337" y="64790"/>
                </a:cubicBezTo>
                <a:cubicBezTo>
                  <a:pt x="119950" y="162665"/>
                  <a:pt x="126445" y="413334"/>
                  <a:pt x="114337" y="561135"/>
                </a:cubicBezTo>
                <a:cubicBezTo>
                  <a:pt x="110233" y="598645"/>
                  <a:pt x="170182" y="633377"/>
                  <a:pt x="228674" y="625925"/>
                </a:cubicBezTo>
                <a:cubicBezTo>
                  <a:pt x="166491" y="623608"/>
                  <a:pt x="115380" y="655166"/>
                  <a:pt x="114337" y="690715"/>
                </a:cubicBezTo>
                <a:cubicBezTo>
                  <a:pt x="100232" y="752341"/>
                  <a:pt x="83783" y="1070133"/>
                  <a:pt x="114337" y="1187061"/>
                </a:cubicBezTo>
                <a:cubicBezTo>
                  <a:pt x="115411" y="1222621"/>
                  <a:pt x="69877" y="1253637"/>
                  <a:pt x="0" y="1251851"/>
                </a:cubicBezTo>
                <a:cubicBezTo>
                  <a:pt x="-47653" y="673104"/>
                  <a:pt x="-81140" y="136643"/>
                  <a:pt x="0" y="0"/>
                </a:cubicBezTo>
                <a:close/>
              </a:path>
              <a:path w="228674" h="1251851" fill="none" extrusionOk="0">
                <a:moveTo>
                  <a:pt x="0" y="0"/>
                </a:moveTo>
                <a:cubicBezTo>
                  <a:pt x="62985" y="1350"/>
                  <a:pt x="110836" y="27394"/>
                  <a:pt x="114337" y="64790"/>
                </a:cubicBezTo>
                <a:cubicBezTo>
                  <a:pt x="118730" y="205824"/>
                  <a:pt x="139012" y="496342"/>
                  <a:pt x="114337" y="561135"/>
                </a:cubicBezTo>
                <a:cubicBezTo>
                  <a:pt x="113283" y="599261"/>
                  <a:pt x="175480" y="630098"/>
                  <a:pt x="228674" y="625925"/>
                </a:cubicBezTo>
                <a:cubicBezTo>
                  <a:pt x="165819" y="626828"/>
                  <a:pt x="112275" y="655335"/>
                  <a:pt x="114337" y="690715"/>
                </a:cubicBezTo>
                <a:cubicBezTo>
                  <a:pt x="141957" y="863234"/>
                  <a:pt x="132674" y="946936"/>
                  <a:pt x="114337" y="1187061"/>
                </a:cubicBezTo>
                <a:cubicBezTo>
                  <a:pt x="115931" y="1224985"/>
                  <a:pt x="61529" y="1257705"/>
                  <a:pt x="0" y="1251851"/>
                </a:cubicBezTo>
              </a:path>
              <a:path w="228674" h="1251851" fill="none" stroke="0" extrusionOk="0">
                <a:moveTo>
                  <a:pt x="0" y="0"/>
                </a:moveTo>
                <a:cubicBezTo>
                  <a:pt x="61086" y="-4803"/>
                  <a:pt x="114470" y="23306"/>
                  <a:pt x="114337" y="64790"/>
                </a:cubicBezTo>
                <a:cubicBezTo>
                  <a:pt x="110402" y="153343"/>
                  <a:pt x="120932" y="482188"/>
                  <a:pt x="114337" y="561135"/>
                </a:cubicBezTo>
                <a:cubicBezTo>
                  <a:pt x="112179" y="597948"/>
                  <a:pt x="166414" y="627778"/>
                  <a:pt x="228674" y="625925"/>
                </a:cubicBezTo>
                <a:cubicBezTo>
                  <a:pt x="165569" y="623161"/>
                  <a:pt x="116954" y="649412"/>
                  <a:pt x="114337" y="690715"/>
                </a:cubicBezTo>
                <a:cubicBezTo>
                  <a:pt x="84018" y="788490"/>
                  <a:pt x="125311" y="1059332"/>
                  <a:pt x="114337" y="1187061"/>
                </a:cubicBezTo>
                <a:cubicBezTo>
                  <a:pt x="116327" y="1212333"/>
                  <a:pt x="62375" y="1258280"/>
                  <a:pt x="0" y="1251851"/>
                </a:cubicBezTo>
              </a:path>
            </a:pathLst>
          </a:cu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4FDE527-923D-B2DF-4F0C-38D1F90B0969}"/>
              </a:ext>
            </a:extLst>
          </p:cNvPr>
          <p:cNvSpPr/>
          <p:nvPr/>
        </p:nvSpPr>
        <p:spPr>
          <a:xfrm rot="5400000">
            <a:off x="6758485" y="4657865"/>
            <a:ext cx="326579" cy="1564244"/>
          </a:xfrm>
          <a:custGeom>
            <a:avLst/>
            <a:gdLst>
              <a:gd name="connsiteX0" fmla="*/ 0 w 326579"/>
              <a:gd name="connsiteY0" fmla="*/ 0 h 1564244"/>
              <a:gd name="connsiteX1" fmla="*/ 163290 w 326579"/>
              <a:gd name="connsiteY1" fmla="*/ 92530 h 1564244"/>
              <a:gd name="connsiteX2" fmla="*/ 163290 w 326579"/>
              <a:gd name="connsiteY2" fmla="*/ 689592 h 1564244"/>
              <a:gd name="connsiteX3" fmla="*/ 326580 w 326579"/>
              <a:gd name="connsiteY3" fmla="*/ 782122 h 1564244"/>
              <a:gd name="connsiteX4" fmla="*/ 163290 w 326579"/>
              <a:gd name="connsiteY4" fmla="*/ 874652 h 1564244"/>
              <a:gd name="connsiteX5" fmla="*/ 163290 w 326579"/>
              <a:gd name="connsiteY5" fmla="*/ 1471714 h 1564244"/>
              <a:gd name="connsiteX6" fmla="*/ 0 w 326579"/>
              <a:gd name="connsiteY6" fmla="*/ 1564244 h 1564244"/>
              <a:gd name="connsiteX7" fmla="*/ 0 w 326579"/>
              <a:gd name="connsiteY7" fmla="*/ 0 h 1564244"/>
              <a:gd name="connsiteX0" fmla="*/ 0 w 326579"/>
              <a:gd name="connsiteY0" fmla="*/ 0 h 1564244"/>
              <a:gd name="connsiteX1" fmla="*/ 163290 w 326579"/>
              <a:gd name="connsiteY1" fmla="*/ 92530 h 1564244"/>
              <a:gd name="connsiteX2" fmla="*/ 163290 w 326579"/>
              <a:gd name="connsiteY2" fmla="*/ 689592 h 1564244"/>
              <a:gd name="connsiteX3" fmla="*/ 326580 w 326579"/>
              <a:gd name="connsiteY3" fmla="*/ 782122 h 1564244"/>
              <a:gd name="connsiteX4" fmla="*/ 163290 w 326579"/>
              <a:gd name="connsiteY4" fmla="*/ 874652 h 1564244"/>
              <a:gd name="connsiteX5" fmla="*/ 163290 w 326579"/>
              <a:gd name="connsiteY5" fmla="*/ 1471714 h 1564244"/>
              <a:gd name="connsiteX6" fmla="*/ 0 w 326579"/>
              <a:gd name="connsiteY6" fmla="*/ 1564244 h 15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79" h="1564244" stroke="0" extrusionOk="0">
                <a:moveTo>
                  <a:pt x="0" y="0"/>
                </a:moveTo>
                <a:cubicBezTo>
                  <a:pt x="87534" y="-8515"/>
                  <a:pt x="167878" y="45092"/>
                  <a:pt x="163290" y="92530"/>
                </a:cubicBezTo>
                <a:cubicBezTo>
                  <a:pt x="139586" y="282331"/>
                  <a:pt x="172000" y="394447"/>
                  <a:pt x="163290" y="689592"/>
                </a:cubicBezTo>
                <a:cubicBezTo>
                  <a:pt x="153142" y="744966"/>
                  <a:pt x="239141" y="786514"/>
                  <a:pt x="326580" y="782122"/>
                </a:cubicBezTo>
                <a:cubicBezTo>
                  <a:pt x="238411" y="777283"/>
                  <a:pt x="165094" y="823953"/>
                  <a:pt x="163290" y="874652"/>
                </a:cubicBezTo>
                <a:cubicBezTo>
                  <a:pt x="142914" y="1115022"/>
                  <a:pt x="185281" y="1384967"/>
                  <a:pt x="163290" y="1471714"/>
                </a:cubicBezTo>
                <a:cubicBezTo>
                  <a:pt x="172289" y="1520947"/>
                  <a:pt x="101728" y="1567307"/>
                  <a:pt x="0" y="1564244"/>
                </a:cubicBezTo>
                <a:cubicBezTo>
                  <a:pt x="121425" y="1338186"/>
                  <a:pt x="-62325" y="489271"/>
                  <a:pt x="0" y="0"/>
                </a:cubicBezTo>
                <a:close/>
              </a:path>
              <a:path w="326579" h="1564244" fill="none" extrusionOk="0">
                <a:moveTo>
                  <a:pt x="0" y="0"/>
                </a:moveTo>
                <a:cubicBezTo>
                  <a:pt x="89216" y="8085"/>
                  <a:pt x="154190" y="37235"/>
                  <a:pt x="163290" y="92530"/>
                </a:cubicBezTo>
                <a:cubicBezTo>
                  <a:pt x="173156" y="283492"/>
                  <a:pt x="215154" y="484218"/>
                  <a:pt x="163290" y="689592"/>
                </a:cubicBezTo>
                <a:cubicBezTo>
                  <a:pt x="159815" y="748420"/>
                  <a:pt x="237413" y="782548"/>
                  <a:pt x="326580" y="782122"/>
                </a:cubicBezTo>
                <a:cubicBezTo>
                  <a:pt x="238520" y="788689"/>
                  <a:pt x="157581" y="824664"/>
                  <a:pt x="163290" y="874652"/>
                </a:cubicBezTo>
                <a:cubicBezTo>
                  <a:pt x="207295" y="959748"/>
                  <a:pt x="204779" y="1345703"/>
                  <a:pt x="163290" y="1471714"/>
                </a:cubicBezTo>
                <a:cubicBezTo>
                  <a:pt x="171979" y="1534484"/>
                  <a:pt x="88615" y="1569919"/>
                  <a:pt x="0" y="1564244"/>
                </a:cubicBezTo>
              </a:path>
              <a:path w="326579" h="1564244" fill="none" stroke="0" extrusionOk="0">
                <a:moveTo>
                  <a:pt x="0" y="0"/>
                </a:moveTo>
                <a:cubicBezTo>
                  <a:pt x="88079" y="-4904"/>
                  <a:pt x="163431" y="35403"/>
                  <a:pt x="163290" y="92530"/>
                </a:cubicBezTo>
                <a:cubicBezTo>
                  <a:pt x="163712" y="252421"/>
                  <a:pt x="196931" y="498008"/>
                  <a:pt x="163290" y="689592"/>
                </a:cubicBezTo>
                <a:cubicBezTo>
                  <a:pt x="160821" y="741874"/>
                  <a:pt x="242018" y="793862"/>
                  <a:pt x="326580" y="782122"/>
                </a:cubicBezTo>
                <a:cubicBezTo>
                  <a:pt x="236495" y="775724"/>
                  <a:pt x="164655" y="820669"/>
                  <a:pt x="163290" y="874652"/>
                </a:cubicBezTo>
                <a:cubicBezTo>
                  <a:pt x="213632" y="970034"/>
                  <a:pt x="122271" y="1295673"/>
                  <a:pt x="163290" y="1471714"/>
                </a:cubicBezTo>
                <a:cubicBezTo>
                  <a:pt x="164807" y="1514808"/>
                  <a:pt x="88250" y="1580352"/>
                  <a:pt x="0" y="1564244"/>
                </a:cubicBezTo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D86D1A-5FE6-E271-233B-D55C1F9A49A3}"/>
                  </a:ext>
                </a:extLst>
              </p:cNvPr>
              <p:cNvSpPr txBox="1"/>
              <p:nvPr/>
            </p:nvSpPr>
            <p:spPr>
              <a:xfrm>
                <a:off x="6139653" y="5565613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rgbClr val="7030A0"/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D86D1A-5FE6-E271-233B-D55C1F9A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53" y="5565613"/>
                <a:ext cx="1807029" cy="477054"/>
              </a:xfrm>
              <a:prstGeom prst="rect">
                <a:avLst/>
              </a:prstGeom>
              <a:blipFill>
                <a:blip r:embed="rId6"/>
                <a:stretch>
                  <a:fillRect l="-5387" t="-10256" r="-269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09E86F86-09FC-9C73-F8B6-3D052B682CD9}"/>
              </a:ext>
            </a:extLst>
          </p:cNvPr>
          <p:cNvSpPr/>
          <p:nvPr/>
        </p:nvSpPr>
        <p:spPr>
          <a:xfrm rot="5400000">
            <a:off x="4816890" y="4266090"/>
            <a:ext cx="228675" cy="892630"/>
          </a:xfrm>
          <a:custGeom>
            <a:avLst/>
            <a:gdLst>
              <a:gd name="connsiteX0" fmla="*/ 0 w 228675"/>
              <a:gd name="connsiteY0" fmla="*/ 0 h 892630"/>
              <a:gd name="connsiteX1" fmla="*/ 114338 w 228675"/>
              <a:gd name="connsiteY1" fmla="*/ 64790 h 892630"/>
              <a:gd name="connsiteX2" fmla="*/ 114338 w 228675"/>
              <a:gd name="connsiteY2" fmla="*/ 381525 h 892630"/>
              <a:gd name="connsiteX3" fmla="*/ 228676 w 228675"/>
              <a:gd name="connsiteY3" fmla="*/ 446315 h 892630"/>
              <a:gd name="connsiteX4" fmla="*/ 114338 w 228675"/>
              <a:gd name="connsiteY4" fmla="*/ 511105 h 892630"/>
              <a:gd name="connsiteX5" fmla="*/ 114338 w 228675"/>
              <a:gd name="connsiteY5" fmla="*/ 827840 h 892630"/>
              <a:gd name="connsiteX6" fmla="*/ 0 w 228675"/>
              <a:gd name="connsiteY6" fmla="*/ 892630 h 892630"/>
              <a:gd name="connsiteX7" fmla="*/ 0 w 228675"/>
              <a:gd name="connsiteY7" fmla="*/ 0 h 892630"/>
              <a:gd name="connsiteX0" fmla="*/ 0 w 228675"/>
              <a:gd name="connsiteY0" fmla="*/ 0 h 892630"/>
              <a:gd name="connsiteX1" fmla="*/ 114338 w 228675"/>
              <a:gd name="connsiteY1" fmla="*/ 64790 h 892630"/>
              <a:gd name="connsiteX2" fmla="*/ 114338 w 228675"/>
              <a:gd name="connsiteY2" fmla="*/ 381525 h 892630"/>
              <a:gd name="connsiteX3" fmla="*/ 228676 w 228675"/>
              <a:gd name="connsiteY3" fmla="*/ 446315 h 892630"/>
              <a:gd name="connsiteX4" fmla="*/ 114338 w 228675"/>
              <a:gd name="connsiteY4" fmla="*/ 511105 h 892630"/>
              <a:gd name="connsiteX5" fmla="*/ 114338 w 228675"/>
              <a:gd name="connsiteY5" fmla="*/ 827840 h 892630"/>
              <a:gd name="connsiteX6" fmla="*/ 0 w 228675"/>
              <a:gd name="connsiteY6" fmla="*/ 892630 h 89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75" h="892630" stroke="0" extrusionOk="0">
                <a:moveTo>
                  <a:pt x="0" y="0"/>
                </a:moveTo>
                <a:cubicBezTo>
                  <a:pt x="61489" y="-5331"/>
                  <a:pt x="119478" y="33112"/>
                  <a:pt x="114338" y="64790"/>
                </a:cubicBezTo>
                <a:cubicBezTo>
                  <a:pt x="95696" y="202802"/>
                  <a:pt x="105669" y="263911"/>
                  <a:pt x="114338" y="381525"/>
                </a:cubicBezTo>
                <a:cubicBezTo>
                  <a:pt x="105006" y="421235"/>
                  <a:pt x="165932" y="446959"/>
                  <a:pt x="228676" y="446315"/>
                </a:cubicBezTo>
                <a:cubicBezTo>
                  <a:pt x="166493" y="443998"/>
                  <a:pt x="115381" y="475556"/>
                  <a:pt x="114338" y="511105"/>
                </a:cubicBezTo>
                <a:cubicBezTo>
                  <a:pt x="112877" y="622235"/>
                  <a:pt x="89834" y="681523"/>
                  <a:pt x="114338" y="827840"/>
                </a:cubicBezTo>
                <a:cubicBezTo>
                  <a:pt x="116056" y="863266"/>
                  <a:pt x="65515" y="893258"/>
                  <a:pt x="0" y="892630"/>
                </a:cubicBezTo>
                <a:cubicBezTo>
                  <a:pt x="2599" y="652591"/>
                  <a:pt x="-59660" y="300411"/>
                  <a:pt x="0" y="0"/>
                </a:cubicBezTo>
                <a:close/>
              </a:path>
              <a:path w="228675" h="892630" fill="none" extrusionOk="0">
                <a:moveTo>
                  <a:pt x="0" y="0"/>
                </a:moveTo>
                <a:cubicBezTo>
                  <a:pt x="62985" y="1350"/>
                  <a:pt x="110837" y="27394"/>
                  <a:pt x="114338" y="64790"/>
                </a:cubicBezTo>
                <a:cubicBezTo>
                  <a:pt x="120749" y="141641"/>
                  <a:pt x="125522" y="338108"/>
                  <a:pt x="114338" y="381525"/>
                </a:cubicBezTo>
                <a:cubicBezTo>
                  <a:pt x="112698" y="420953"/>
                  <a:pt x="169714" y="448070"/>
                  <a:pt x="228676" y="446315"/>
                </a:cubicBezTo>
                <a:cubicBezTo>
                  <a:pt x="165821" y="447218"/>
                  <a:pt x="112276" y="475725"/>
                  <a:pt x="114338" y="511105"/>
                </a:cubicBezTo>
                <a:cubicBezTo>
                  <a:pt x="91425" y="549213"/>
                  <a:pt x="118946" y="786694"/>
                  <a:pt x="114338" y="827840"/>
                </a:cubicBezTo>
                <a:cubicBezTo>
                  <a:pt x="115069" y="864605"/>
                  <a:pt x="61998" y="896788"/>
                  <a:pt x="0" y="892630"/>
                </a:cubicBezTo>
              </a:path>
              <a:path w="228675" h="892630" fill="none" stroke="0" extrusionOk="0">
                <a:moveTo>
                  <a:pt x="0" y="0"/>
                </a:moveTo>
                <a:cubicBezTo>
                  <a:pt x="61086" y="-4803"/>
                  <a:pt x="114471" y="23306"/>
                  <a:pt x="114338" y="64790"/>
                </a:cubicBezTo>
                <a:cubicBezTo>
                  <a:pt x="120403" y="219452"/>
                  <a:pt x="93210" y="295979"/>
                  <a:pt x="114338" y="381525"/>
                </a:cubicBezTo>
                <a:cubicBezTo>
                  <a:pt x="111067" y="418869"/>
                  <a:pt x="168869" y="453291"/>
                  <a:pt x="228676" y="446315"/>
                </a:cubicBezTo>
                <a:cubicBezTo>
                  <a:pt x="165571" y="443551"/>
                  <a:pt x="116955" y="469802"/>
                  <a:pt x="114338" y="511105"/>
                </a:cubicBezTo>
                <a:cubicBezTo>
                  <a:pt x="110033" y="593834"/>
                  <a:pt x="138509" y="724414"/>
                  <a:pt x="114338" y="827840"/>
                </a:cubicBezTo>
                <a:cubicBezTo>
                  <a:pt x="116187" y="853859"/>
                  <a:pt x="62165" y="900811"/>
                  <a:pt x="0" y="89263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28333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20105-14A8-7EFB-E203-D300B3DE273E}"/>
                  </a:ext>
                </a:extLst>
              </p:cNvPr>
              <p:cNvSpPr txBox="1"/>
              <p:nvPr/>
            </p:nvSpPr>
            <p:spPr>
              <a:xfrm>
                <a:off x="4121254" y="4804365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6">
                        <a:lumMod val="75000"/>
                      </a:schemeClr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>
                    <a:solidFill>
                      <a:schemeClr val="accent6">
                        <a:lumMod val="75000"/>
                      </a:schemeClr>
                    </a:solidFill>
                  </a:rPr>
                  <a:t>’</a:t>
                </a:r>
                <a:endParaRPr lang="en-GB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20105-14A8-7EFB-E203-D300B3DE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54" y="4804365"/>
                <a:ext cx="1807029" cy="477054"/>
              </a:xfrm>
              <a:prstGeom prst="rect">
                <a:avLst/>
              </a:prstGeom>
              <a:blipFill>
                <a:blip r:embed="rId7"/>
                <a:stretch>
                  <a:fillRect l="-5405" t="-8974" r="-338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BAEB8665-A328-8FAE-B8F1-13A7DE0F9E86}"/>
              </a:ext>
            </a:extLst>
          </p:cNvPr>
          <p:cNvSpPr/>
          <p:nvPr/>
        </p:nvSpPr>
        <p:spPr>
          <a:xfrm rot="16200000">
            <a:off x="5815290" y="1315530"/>
            <a:ext cx="539764" cy="3723024"/>
          </a:xfrm>
          <a:custGeom>
            <a:avLst/>
            <a:gdLst>
              <a:gd name="connsiteX0" fmla="*/ 0 w 539764"/>
              <a:gd name="connsiteY0" fmla="*/ 0 h 3723024"/>
              <a:gd name="connsiteX1" fmla="*/ 269882 w 539764"/>
              <a:gd name="connsiteY1" fmla="*/ 316215 h 3723024"/>
              <a:gd name="connsiteX2" fmla="*/ 269882 w 539764"/>
              <a:gd name="connsiteY2" fmla="*/ 1545297 h 3723024"/>
              <a:gd name="connsiteX3" fmla="*/ 539764 w 539764"/>
              <a:gd name="connsiteY3" fmla="*/ 1861512 h 3723024"/>
              <a:gd name="connsiteX4" fmla="*/ 269882 w 539764"/>
              <a:gd name="connsiteY4" fmla="*/ 2177727 h 3723024"/>
              <a:gd name="connsiteX5" fmla="*/ 269882 w 539764"/>
              <a:gd name="connsiteY5" fmla="*/ 3406809 h 3723024"/>
              <a:gd name="connsiteX6" fmla="*/ 0 w 539764"/>
              <a:gd name="connsiteY6" fmla="*/ 3723024 h 3723024"/>
              <a:gd name="connsiteX7" fmla="*/ 0 w 539764"/>
              <a:gd name="connsiteY7" fmla="*/ 0 h 3723024"/>
              <a:gd name="connsiteX0" fmla="*/ 0 w 539764"/>
              <a:gd name="connsiteY0" fmla="*/ 0 h 3723024"/>
              <a:gd name="connsiteX1" fmla="*/ 269882 w 539764"/>
              <a:gd name="connsiteY1" fmla="*/ 316215 h 3723024"/>
              <a:gd name="connsiteX2" fmla="*/ 269882 w 539764"/>
              <a:gd name="connsiteY2" fmla="*/ 1545297 h 3723024"/>
              <a:gd name="connsiteX3" fmla="*/ 539764 w 539764"/>
              <a:gd name="connsiteY3" fmla="*/ 1861512 h 3723024"/>
              <a:gd name="connsiteX4" fmla="*/ 269882 w 539764"/>
              <a:gd name="connsiteY4" fmla="*/ 2177727 h 3723024"/>
              <a:gd name="connsiteX5" fmla="*/ 269882 w 539764"/>
              <a:gd name="connsiteY5" fmla="*/ 3406809 h 3723024"/>
              <a:gd name="connsiteX6" fmla="*/ 0 w 539764"/>
              <a:gd name="connsiteY6" fmla="*/ 3723024 h 37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64" h="3723024" stroke="0" extrusionOk="0">
                <a:moveTo>
                  <a:pt x="0" y="0"/>
                </a:moveTo>
                <a:cubicBezTo>
                  <a:pt x="144381" y="-15015"/>
                  <a:pt x="293873" y="160737"/>
                  <a:pt x="269882" y="316215"/>
                </a:cubicBezTo>
                <a:cubicBezTo>
                  <a:pt x="227838" y="441224"/>
                  <a:pt x="211571" y="1286153"/>
                  <a:pt x="269882" y="1545297"/>
                </a:cubicBezTo>
                <a:cubicBezTo>
                  <a:pt x="257365" y="1725206"/>
                  <a:pt x="395988" y="1869958"/>
                  <a:pt x="539764" y="1861512"/>
                </a:cubicBezTo>
                <a:cubicBezTo>
                  <a:pt x="401861" y="1834727"/>
                  <a:pt x="282659" y="2005949"/>
                  <a:pt x="269882" y="2177727"/>
                </a:cubicBezTo>
                <a:cubicBezTo>
                  <a:pt x="335604" y="2729842"/>
                  <a:pt x="278044" y="3079904"/>
                  <a:pt x="269882" y="3406809"/>
                </a:cubicBezTo>
                <a:cubicBezTo>
                  <a:pt x="281314" y="3579075"/>
                  <a:pt x="163326" y="3726811"/>
                  <a:pt x="0" y="3723024"/>
                </a:cubicBezTo>
                <a:cubicBezTo>
                  <a:pt x="55557" y="3103684"/>
                  <a:pt x="-63403" y="623133"/>
                  <a:pt x="0" y="0"/>
                </a:cubicBezTo>
                <a:close/>
              </a:path>
              <a:path w="539764" h="3723024" fill="none" extrusionOk="0">
                <a:moveTo>
                  <a:pt x="0" y="0"/>
                </a:moveTo>
                <a:cubicBezTo>
                  <a:pt x="145256" y="31736"/>
                  <a:pt x="258472" y="136317"/>
                  <a:pt x="269882" y="316215"/>
                </a:cubicBezTo>
                <a:cubicBezTo>
                  <a:pt x="303055" y="770792"/>
                  <a:pt x="353534" y="1408843"/>
                  <a:pt x="269882" y="1545297"/>
                </a:cubicBezTo>
                <a:cubicBezTo>
                  <a:pt x="268744" y="1722467"/>
                  <a:pt x="407272" y="1868456"/>
                  <a:pt x="539764" y="1861512"/>
                </a:cubicBezTo>
                <a:cubicBezTo>
                  <a:pt x="397771" y="1883347"/>
                  <a:pt x="263971" y="2004240"/>
                  <a:pt x="269882" y="2177727"/>
                </a:cubicBezTo>
                <a:cubicBezTo>
                  <a:pt x="286204" y="2718708"/>
                  <a:pt x="217977" y="2906655"/>
                  <a:pt x="269882" y="3406809"/>
                </a:cubicBezTo>
                <a:cubicBezTo>
                  <a:pt x="280265" y="3595392"/>
                  <a:pt x="144435" y="3739731"/>
                  <a:pt x="0" y="3723024"/>
                </a:cubicBezTo>
              </a:path>
              <a:path w="539764" h="3723024" fill="none" stroke="0" extrusionOk="0">
                <a:moveTo>
                  <a:pt x="0" y="0"/>
                </a:moveTo>
                <a:cubicBezTo>
                  <a:pt x="139702" y="-21790"/>
                  <a:pt x="270110" y="131825"/>
                  <a:pt x="269882" y="316215"/>
                </a:cubicBezTo>
                <a:cubicBezTo>
                  <a:pt x="257381" y="638511"/>
                  <a:pt x="280629" y="996689"/>
                  <a:pt x="269882" y="1545297"/>
                </a:cubicBezTo>
                <a:cubicBezTo>
                  <a:pt x="266116" y="1721735"/>
                  <a:pt x="401775" y="1884618"/>
                  <a:pt x="539764" y="1861512"/>
                </a:cubicBezTo>
                <a:cubicBezTo>
                  <a:pt x="391039" y="1840161"/>
                  <a:pt x="283675" y="1973994"/>
                  <a:pt x="269882" y="2177727"/>
                </a:cubicBezTo>
                <a:cubicBezTo>
                  <a:pt x="271975" y="2384344"/>
                  <a:pt x="300293" y="2973143"/>
                  <a:pt x="269882" y="3406809"/>
                </a:cubicBezTo>
                <a:cubicBezTo>
                  <a:pt x="271706" y="3571819"/>
                  <a:pt x="147648" y="3734723"/>
                  <a:pt x="0" y="3723024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14451330">
                  <a:prstGeom prst="rightBrace">
                    <a:avLst>
                      <a:gd name="adj1" fmla="val 58584"/>
                      <a:gd name="adj2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A6C5A-F19F-4A15-04D6-F4F723ACD099}"/>
                  </a:ext>
                </a:extLst>
              </p:cNvPr>
              <p:cNvSpPr txBox="1"/>
              <p:nvPr/>
            </p:nvSpPr>
            <p:spPr>
              <a:xfrm>
                <a:off x="5232836" y="2397691"/>
                <a:ext cx="180702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solidFill>
                      <a:schemeClr val="accent2">
                        <a:lumMod val="75000"/>
                      </a:schemeClr>
                    </a:solidFill>
                  </a:rPr>
                  <a:t>Scope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chemeClr val="accent2">
                        <a:lumMod val="75000"/>
                      </a:schemeClr>
                    </a:solidFill>
                  </a:rPr>
                  <a:t>’</a:t>
                </a:r>
                <a:endParaRPr lang="en-GB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A6C5A-F19F-4A15-04D6-F4F723ACD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36" y="2397691"/>
                <a:ext cx="1807029" cy="477054"/>
              </a:xfrm>
              <a:prstGeom prst="rect">
                <a:avLst/>
              </a:prstGeom>
              <a:blipFill>
                <a:blip r:embed="rId8"/>
                <a:stretch>
                  <a:fillRect l="-5387" t="-8861" r="-4377" b="-29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20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75997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When you need to symbolise a sentence in TFL, it is useful to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paraphrase</a:t>
                </a:r>
                <a:r>
                  <a:rPr lang="en-GB" sz="2500" dirty="0"/>
                  <a:t> the sentence first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That way, you can try to make the sentence fit the grammar of TFL a bit better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Suppose we want to symbolise ‘Rob is neither hungry nor thirsty’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could first paraphrase this as ‘It is not the case that (Rob is hungry or Rob is thirsty)’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2601913" algn="l"/>
                  </a:tabLst>
                </a:pPr>
                <a:r>
                  <a:rPr lang="en-GB" sz="2500" dirty="0"/>
                  <a:t>Then it is easy to see that this could be symbolised with something like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500" dirty="0"/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75997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533" r="-1669" b="-2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Stepping stone paraphrases</a:t>
            </a:r>
          </a:p>
        </p:txBody>
      </p:sp>
    </p:spTree>
    <p:extLst>
      <p:ext uri="{BB962C8B-B14F-4D97-AF65-F5344CB8AC3E}">
        <p14:creationId xmlns:p14="http://schemas.microsoft.com/office/powerpoint/2010/main" val="38328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F8289-ED2D-4521-4F98-89A4FC28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4: More on Truth-Functional Logic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75639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Stepping Stone Paraphrases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Sentences of TFL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Main Logical Operator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Use versus Mention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8D5FD-F21B-8B80-74B2-63CB05E00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8104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2A8082BF-2535-67F6-E9F2-9F9FB884DB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3DB1961C-A85A-DAF2-081F-DAAFA75F53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C4FBB28F-B7EE-59B3-8A7F-3878E2E729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2" y="3321962"/>
            <a:ext cx="9503313" cy="29136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sentence 1, we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use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/>
              <a:t>the </a:t>
            </a:r>
            <a:r>
              <a:rPr lang="en-GB" sz="2500" i="1" dirty="0"/>
              <a:t>name</a:t>
            </a:r>
            <a:r>
              <a:rPr lang="en-GB" sz="2500" dirty="0"/>
              <a:t> ‘Liz Truss’ to talk about the </a:t>
            </a:r>
            <a:r>
              <a:rPr lang="en-GB" sz="2500" i="1" dirty="0"/>
              <a:t>person</a:t>
            </a:r>
            <a:r>
              <a:rPr lang="en-GB" sz="2500" dirty="0"/>
              <a:t> Liz Truss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sentence 2, we </a:t>
            </a:r>
            <a:r>
              <a:rPr lang="en-GB" sz="2500" b="1" dirty="0">
                <a:solidFill>
                  <a:srgbClr val="7030A0"/>
                </a:solidFill>
              </a:rPr>
              <a:t>mention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name ‘Liz Truss’; in other words, we’re talking about the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name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itself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not the person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indicate that we are mentioning an expression, rather than using it, by putting it within quotation marks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A3255-1848-70B2-50C4-8317B2D9A73B}"/>
              </a:ext>
            </a:extLst>
          </p:cNvPr>
          <p:cNvSpPr txBox="1"/>
          <p:nvPr/>
        </p:nvSpPr>
        <p:spPr>
          <a:xfrm>
            <a:off x="3309256" y="2014037"/>
            <a:ext cx="5573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500" dirty="0"/>
              <a:t>Liz Truss is the Prime Minister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500" dirty="0"/>
              <a:t>‘Liz Truss’ contains eight letters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EAE0A-C59A-84CC-5B43-73590A25E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9000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7E29A-C7AA-0798-52DD-95C7F033D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3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764963-248A-ED9B-1391-72741CFAE942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use/mention distinction</a:t>
            </a:r>
          </a:p>
        </p:txBody>
      </p:sp>
    </p:spTree>
    <p:extLst>
      <p:ext uri="{BB962C8B-B14F-4D97-AF65-F5344CB8AC3E}">
        <p14:creationId xmlns:p14="http://schemas.microsoft.com/office/powerpoint/2010/main" val="35074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3025245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Object language: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/>
              <a:t>the language that we are studying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7030A0"/>
                </a:solidFill>
              </a:rPr>
              <a:t>Metalanguage: </a:t>
            </a:r>
            <a:r>
              <a:rPr lang="en-GB" sz="2500" dirty="0"/>
              <a:t>the language that we are </a:t>
            </a:r>
            <a:r>
              <a:rPr lang="en-GB" sz="2500" i="1" dirty="0"/>
              <a:t>using</a:t>
            </a:r>
            <a:r>
              <a:rPr lang="en-GB" sz="2500" dirty="0"/>
              <a:t> to talk about the object language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Object language versus metalanguage</a:t>
            </a:r>
          </a:p>
        </p:txBody>
      </p:sp>
    </p:spTree>
    <p:extLst>
      <p:ext uri="{BB962C8B-B14F-4D97-AF65-F5344CB8AC3E}">
        <p14:creationId xmlns:p14="http://schemas.microsoft.com/office/powerpoint/2010/main" val="2071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6B7BAA2E-6378-E8F5-FEBA-81F9228F5D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DB97790C-5AE7-9E9A-3B99-EA4175AF25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52C256EF-A3D1-E3A4-1C07-C76197F14C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124841"/>
                <a:ext cx="9503313" cy="3683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Currently, our object language is TFL, and our metalanguage is plain English (augmented with helpful abbreviations, like ‘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’)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You cannot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use</a:t>
                </a:r>
                <a:r>
                  <a:rPr lang="en-GB" sz="2500" b="1" dirty="0"/>
                  <a:t> </a:t>
                </a:r>
                <a:r>
                  <a:rPr lang="en-GB" sz="2500" dirty="0"/>
                  <a:t>symbols from TFL (object language) in English (metalanguage)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:r>
                  <a:rPr lang="en-GB" sz="25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/>
                  <a:t>is an atomic sentence of TFL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But you can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mention</a:t>
                </a:r>
                <a:r>
                  <a:rPr lang="en-GB" sz="2500" dirty="0"/>
                  <a:t> symbols from TFL in English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 </a:t>
                </a:r>
                <a:r>
                  <a:rPr lang="en-GB" sz="2500" dirty="0">
                    <a:sym typeface="Wingdings" panose="05000000000000000000" pitchFamily="2" charset="2"/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2500" dirty="0"/>
                  <a:t>’ is an atomic sentence of TFL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124841"/>
                <a:ext cx="9503313" cy="3683060"/>
              </a:xfrm>
              <a:prstGeom prst="rect">
                <a:avLst/>
              </a:prstGeom>
              <a:blipFill>
                <a:blip r:embed="rId3"/>
                <a:stretch>
                  <a:fillRect l="-963" b="-1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Languages apart</a:t>
            </a:r>
          </a:p>
        </p:txBody>
      </p:sp>
    </p:spTree>
    <p:extLst>
      <p:ext uri="{BB962C8B-B14F-4D97-AF65-F5344CB8AC3E}">
        <p14:creationId xmlns:p14="http://schemas.microsoft.com/office/powerpoint/2010/main" val="39189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51248"/>
                <a:ext cx="9503313" cy="46302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Although it isn’t raining today, an umbrella would be useful, should it be too sunny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(It isn’t raining today) </a:t>
                </a:r>
                <a:r>
                  <a:rPr lang="en-GB" sz="2500" b="1" i="1" dirty="0">
                    <a:solidFill>
                      <a:schemeClr val="accent6">
                        <a:lumMod val="50000"/>
                      </a:schemeClr>
                    </a:solidFill>
                  </a:rPr>
                  <a:t>and</a:t>
                </a:r>
                <a:r>
                  <a:rPr lang="en-GB" sz="2500" dirty="0"/>
                  <a:t> (an umbrella would be useful, should it be too sunny)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(</a:t>
                </a:r>
                <a:r>
                  <a:rPr lang="en-GB" sz="2500" b="1" i="1" dirty="0">
                    <a:solidFill>
                      <a:srgbClr val="C00000"/>
                    </a:solidFill>
                  </a:rPr>
                  <a:t>It is not the case that</a:t>
                </a:r>
                <a:r>
                  <a:rPr lang="en-GB" sz="2500" dirty="0"/>
                  <a:t> it is raining today) and (an umbrella would be useful, should it be too sunny)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(It is not the case that it is raining today) and (</a:t>
                </a:r>
                <a:r>
                  <a:rPr lang="en-GB" sz="2500" b="1" i="1" dirty="0">
                    <a:solidFill>
                      <a:schemeClr val="accent5">
                        <a:lumMod val="50000"/>
                      </a:schemeClr>
                    </a:solidFill>
                  </a:rPr>
                  <a:t>if</a:t>
                </a:r>
                <a:r>
                  <a:rPr lang="en-GB" sz="2500" dirty="0"/>
                  <a:t> it is too sunny </a:t>
                </a:r>
                <a:r>
                  <a:rPr lang="en-GB" sz="2500" b="1" i="1" dirty="0">
                    <a:solidFill>
                      <a:schemeClr val="accent5">
                        <a:lumMod val="50000"/>
                      </a:schemeClr>
                    </a:solidFill>
                  </a:rPr>
                  <a:t>then</a:t>
                </a:r>
                <a:r>
                  <a:rPr lang="en-GB" sz="2500" dirty="0"/>
                  <a:t> an umbrella will be useful)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51248"/>
                <a:ext cx="9503313" cy="4630242"/>
              </a:xfrm>
              <a:prstGeom prst="rect">
                <a:avLst/>
              </a:prstGeom>
              <a:blipFill>
                <a:blip r:embed="rId3"/>
                <a:stretch>
                  <a:fillRect l="-963" t="-527" r="-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6130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804242"/>
                <a:ext cx="9503313" cy="43242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also need a convention for </a:t>
                </a:r>
                <a:r>
                  <a:rPr lang="en-GB" sz="2500" i="1" dirty="0"/>
                  <a:t>generalising over </a:t>
                </a:r>
                <a:r>
                  <a:rPr lang="en-GB" sz="2500" dirty="0"/>
                  <a:t>sentences of TFL (not just mentioning one at a time)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In these lectures, I will use bold italic capitals to indicate that I am generalising over </a:t>
                </a:r>
                <a:r>
                  <a:rPr lang="en-GB" sz="2500" i="1" dirty="0"/>
                  <a:t>all </a:t>
                </a:r>
                <a:r>
                  <a:rPr lang="en-GB" sz="2500" dirty="0"/>
                  <a:t>TFL sentences (in </a:t>
                </a:r>
                <a:r>
                  <a:rPr lang="en-GB" sz="2500" i="1" dirty="0" err="1"/>
                  <a:t>forallx</a:t>
                </a:r>
                <a:r>
                  <a:rPr lang="en-GB" sz="2500" dirty="0"/>
                  <a:t>, we use swash-fonts)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is a sentence 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are both sentences, then the result of writing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 to the left of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’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 to its right is also a sentence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These bold italic capitals are </a:t>
                </a:r>
                <a:r>
                  <a:rPr lang="en-GB" sz="2500" i="1" dirty="0"/>
                  <a:t>not</a:t>
                </a:r>
                <a:r>
                  <a:rPr lang="en-GB" sz="2500" dirty="0"/>
                  <a:t> symbols of TFL; they are symbols we use in the metalanguage to talk about sentences of TFL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804242"/>
                <a:ext cx="9503313" cy="4324261"/>
              </a:xfrm>
              <a:prstGeom prst="rect">
                <a:avLst/>
              </a:prstGeom>
              <a:blipFill>
                <a:blip r:embed="rId3"/>
                <a:stretch>
                  <a:fillRect l="-963" t="-564" r="-770" b="-2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Generalising over sentences of TFL</a:t>
            </a:r>
          </a:p>
        </p:txBody>
      </p:sp>
    </p:spTree>
    <p:extLst>
      <p:ext uri="{BB962C8B-B14F-4D97-AF65-F5344CB8AC3E}">
        <p14:creationId xmlns:p14="http://schemas.microsoft.com/office/powerpoint/2010/main" val="16308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1FB12-6DAF-A3A8-D3E9-BAEFB790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800AC-EDE7-03E8-1EFD-D87631212D7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6B6C3-9EA7-65F5-FC45-7E582A48097C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Complete Worksheet 2 before your seminar!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8-10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  <a:endParaRPr lang="en-GB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10CAB-42F4-801E-3FD3-D8C5A1B59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30782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60359-DC25-4CF0-AD44-9FD476E40142}"/>
              </a:ext>
            </a:extLst>
          </p:cNvPr>
          <p:cNvSpPr txBox="1"/>
          <p:nvPr/>
        </p:nvSpPr>
        <p:spPr>
          <a:xfrm>
            <a:off x="1507957" y="2822025"/>
            <a:ext cx="9503313" cy="26366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Luke and Rey are Jedis, but Kylo Ren isn’t Sith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Kylo Ren is Sith, given that Darth Vader is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Rey is not a Jedi, unless Luke is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Luke and Rey are Jedis just in case Darth Vader is Sith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5645150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Either Rey is a Jedi or Kylo Ren is Sith, but not both, and either way, Luke is a Jedi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3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30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60359-DC25-4CF0-AD44-9FD476E40142}"/>
              </a:ext>
            </a:extLst>
          </p:cNvPr>
          <p:cNvSpPr txBox="1"/>
          <p:nvPr/>
        </p:nvSpPr>
        <p:spPr>
          <a:xfrm>
            <a:off x="1507957" y="2822025"/>
            <a:ext cx="9503313" cy="26366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(Luke is a Jedi and Rey is a Jedi) and it is not the case that Kylo Ren is Sith	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Kylo Ren is Sith, given that Darth Vader is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Rey is not a Jedi, unless Luke is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6905625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Luke and Rey are Jedis just in case Darth Vader is Sith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tabLst>
                <a:tab pos="5645150" algn="l"/>
              </a:tabLs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Either Rey is a Jedi or Kylo Ren is Sith, but not both, and either way, Luke is a Jedi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3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3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32DE71-147D-F245-9A1B-B9B27251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CA8D1-C3A5-CC5F-B873-37D7E7D13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C26CF-97E2-E14B-6EDD-17C83F8CF46A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316DE-AC85-0EDB-037C-3E7999EB0998}"/>
              </a:ext>
            </a:extLst>
          </p:cNvPr>
          <p:cNvSpPr txBox="1"/>
          <p:nvPr/>
        </p:nvSpPr>
        <p:spPr>
          <a:xfrm>
            <a:off x="1507958" y="1281463"/>
            <a:ext cx="950331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Symbolise the following sentences, using this 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/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accent1">
                        <a:lumMod val="50000"/>
                      </a:schemeClr>
                    </a:solidFill>
                  </a:rPr>
                  <a:t>(Luke is a Jedi and Rey is a Jedi) and it is not the case that Kylo Ren is Sith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2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Kylo Ren is Sith, given that Darth Vader is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not a Jedi, unless Luke is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6905625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Luke and Rey are Jedis just in case Darth Vader is Sith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  <a:tabLst>
                    <a:tab pos="5645150" algn="l"/>
                  </a:tabLs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Rey is a Jedi or Kylo Ren is Sith, but not both, and either way, Luke is a Jedi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60359-DC25-4CF0-AD44-9FD476E40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2822025"/>
                <a:ext cx="9503313" cy="3018775"/>
              </a:xfrm>
              <a:prstGeom prst="rect">
                <a:avLst/>
              </a:prstGeom>
              <a:blipFill>
                <a:blip r:embed="rId3"/>
                <a:stretch>
                  <a:fillRect l="-834" t="-161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/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algn="just">
                  <a:spcAft>
                    <a:spcPts val="500"/>
                  </a:spcAft>
                </a:pP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Darth Vader is Sith</a:t>
                </a:r>
                <a:endParaRPr lang="en-GB" sz="22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Kylo Ren is Sith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2000"/>
                  </a:spcAft>
                </a:pPr>
                <a:endParaRPr lang="en-GB" sz="22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Luke is a Jedi</a:t>
                </a:r>
              </a:p>
              <a:p>
                <a:pPr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Rey is a Jedi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9E2C93-9724-C174-B7B8-4E7CA915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7" y="1755066"/>
                <a:ext cx="9503313" cy="2133918"/>
              </a:xfrm>
              <a:prstGeom prst="rect">
                <a:avLst/>
              </a:prstGeom>
              <a:blipFill>
                <a:blip r:embed="rId4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91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3800</Words>
  <Application>Microsoft Office PowerPoint</Application>
  <PresentationFormat>Widescreen</PresentationFormat>
  <Paragraphs>408</Paragraphs>
  <Slides>61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33</cp:revision>
  <dcterms:created xsi:type="dcterms:W3CDTF">2022-08-09T09:06:44Z</dcterms:created>
  <dcterms:modified xsi:type="dcterms:W3CDTF">2022-10-11T16:58:59Z</dcterms:modified>
</cp:coreProperties>
</file>