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9" r:id="rId2"/>
    <p:sldId id="370" r:id="rId3"/>
    <p:sldId id="371" r:id="rId4"/>
    <p:sldId id="379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23" r:id="rId13"/>
    <p:sldId id="380" r:id="rId14"/>
    <p:sldId id="430" r:id="rId15"/>
    <p:sldId id="381" r:id="rId16"/>
    <p:sldId id="450" r:id="rId17"/>
    <p:sldId id="382" r:id="rId18"/>
    <p:sldId id="447" r:id="rId19"/>
    <p:sldId id="384" r:id="rId20"/>
    <p:sldId id="383" r:id="rId21"/>
    <p:sldId id="385" r:id="rId22"/>
    <p:sldId id="386" r:id="rId23"/>
    <p:sldId id="431" r:id="rId24"/>
    <p:sldId id="387" r:id="rId25"/>
    <p:sldId id="388" r:id="rId26"/>
    <p:sldId id="389" r:id="rId27"/>
    <p:sldId id="390" r:id="rId28"/>
    <p:sldId id="391" r:id="rId29"/>
    <p:sldId id="432" r:id="rId30"/>
    <p:sldId id="392" r:id="rId31"/>
    <p:sldId id="393" r:id="rId32"/>
    <p:sldId id="397" r:id="rId33"/>
    <p:sldId id="398" r:id="rId34"/>
    <p:sldId id="399" r:id="rId35"/>
    <p:sldId id="400" r:id="rId36"/>
    <p:sldId id="401" r:id="rId37"/>
    <p:sldId id="402" r:id="rId38"/>
    <p:sldId id="433" r:id="rId39"/>
    <p:sldId id="403" r:id="rId40"/>
    <p:sldId id="404" r:id="rId41"/>
    <p:sldId id="406" r:id="rId42"/>
    <p:sldId id="448" r:id="rId43"/>
    <p:sldId id="409" r:id="rId44"/>
    <p:sldId id="44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  <p:sldId id="423" r:id="rId57"/>
    <p:sldId id="434" r:id="rId58"/>
    <p:sldId id="424" r:id="rId59"/>
    <p:sldId id="425" r:id="rId60"/>
    <p:sldId id="426" r:id="rId61"/>
    <p:sldId id="427" r:id="rId62"/>
    <p:sldId id="422" r:id="rId63"/>
    <p:sldId id="428" r:id="rId64"/>
    <p:sldId id="451" r:id="rId65"/>
    <p:sldId id="452" r:id="rId66"/>
    <p:sldId id="429" r:id="rId67"/>
    <p:sldId id="435" r:id="rId68"/>
    <p:sldId id="437" r:id="rId69"/>
    <p:sldId id="438" r:id="rId70"/>
    <p:sldId id="439" r:id="rId71"/>
    <p:sldId id="436" r:id="rId72"/>
    <p:sldId id="440" r:id="rId73"/>
    <p:sldId id="441" r:id="rId74"/>
    <p:sldId id="442" r:id="rId75"/>
    <p:sldId id="443" r:id="rId76"/>
    <p:sldId id="444" r:id="rId77"/>
    <p:sldId id="445" r:id="rId78"/>
    <p:sldId id="446" r:id="rId79"/>
    <p:sldId id="361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E22A709F-ECD7-4FAB-BCF6-CAA49F932F3D}">
          <p14:sldIdLst>
            <p14:sldId id="369"/>
          </p14:sldIdLst>
        </p14:section>
        <p14:section name="Some sorites paradoxes" id="{06E05832-84EE-423D-A8B6-9505FAC2C363}">
          <p14:sldIdLst>
            <p14:sldId id="370"/>
            <p14:sldId id="371"/>
            <p14:sldId id="379"/>
            <p14:sldId id="372"/>
            <p14:sldId id="373"/>
            <p14:sldId id="374"/>
            <p14:sldId id="375"/>
            <p14:sldId id="376"/>
            <p14:sldId id="377"/>
            <p14:sldId id="378"/>
            <p14:sldId id="323"/>
            <p14:sldId id="380"/>
          </p14:sldIdLst>
        </p14:section>
        <p14:section name="What is vagueness?" id="{D77B84A3-C06C-45F8-88C0-AFE9F0AE3E92}">
          <p14:sldIdLst>
            <p14:sldId id="430"/>
            <p14:sldId id="381"/>
            <p14:sldId id="450"/>
            <p14:sldId id="382"/>
            <p14:sldId id="447"/>
            <p14:sldId id="384"/>
            <p14:sldId id="383"/>
            <p14:sldId id="385"/>
            <p14:sldId id="386"/>
          </p14:sldIdLst>
        </p14:section>
        <p14:section name="Formalising sorites paradoxes" id="{473E62A8-262E-4DED-9EE6-D4BE2F52EA85}">
          <p14:sldIdLst>
            <p14:sldId id="431"/>
            <p14:sldId id="387"/>
            <p14:sldId id="388"/>
            <p14:sldId id="389"/>
            <p14:sldId id="390"/>
            <p14:sldId id="391"/>
          </p14:sldIdLst>
        </p14:section>
        <p14:section name="Nihilism" id="{A3E6F3BB-F888-46F6-81B2-D847969146E9}">
          <p14:sldIdLst>
            <p14:sldId id="432"/>
            <p14:sldId id="392"/>
            <p14:sldId id="393"/>
            <p14:sldId id="397"/>
            <p14:sldId id="398"/>
            <p14:sldId id="399"/>
            <p14:sldId id="400"/>
            <p14:sldId id="401"/>
            <p14:sldId id="402"/>
          </p14:sldIdLst>
        </p14:section>
        <p14:section name="Three-valued semantics" id="{8C8AEFA4-769E-4A32-9715-2B7C61296FDD}">
          <p14:sldIdLst>
            <p14:sldId id="433"/>
            <p14:sldId id="403"/>
            <p14:sldId id="404"/>
            <p14:sldId id="406"/>
            <p14:sldId id="448"/>
            <p14:sldId id="409"/>
            <p14:sldId id="44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3"/>
          </p14:sldIdLst>
        </p14:section>
        <p14:section name="Continuum-valued semantics" id="{EC4100DD-2AFA-478E-8A9E-A069EF7CE4A0}">
          <p14:sldIdLst>
            <p14:sldId id="434"/>
            <p14:sldId id="424"/>
            <p14:sldId id="425"/>
            <p14:sldId id="426"/>
            <p14:sldId id="427"/>
            <p14:sldId id="422"/>
            <p14:sldId id="428"/>
            <p14:sldId id="451"/>
            <p14:sldId id="452"/>
            <p14:sldId id="429"/>
          </p14:sldIdLst>
        </p14:section>
        <p14:section name="Higher-order vagueness" id="{4DE1E5CE-F4EC-4CAE-BDC8-1C6C1419821D}">
          <p14:sldIdLst>
            <p14:sldId id="435"/>
            <p14:sldId id="437"/>
            <p14:sldId id="438"/>
            <p14:sldId id="439"/>
          </p14:sldIdLst>
        </p14:section>
        <p14:section name="Truth-functionality" id="{17950D8F-9D1E-4865-BCF2-16377A902F2D}">
          <p14:sldIdLst>
            <p14:sldId id="436"/>
            <p14:sldId id="440"/>
            <p14:sldId id="441"/>
            <p14:sldId id="442"/>
            <p14:sldId id="443"/>
            <p14:sldId id="444"/>
            <p14:sldId id="445"/>
            <p14:sldId id="446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Trueman" userId="8e610f215beb07b7" providerId="LiveId" clId="{19525AFE-2F55-4EB1-B4CB-17D1C428DDDE}"/>
    <pc:docChg chg="undo redo custSel addSld delSld modSld sldOrd addSection modSection">
      <pc:chgData name="Robert Trueman" userId="8e610f215beb07b7" providerId="LiveId" clId="{19525AFE-2F55-4EB1-B4CB-17D1C428DDDE}" dt="2023-10-13T13:35:19.484" v="47598" actId="20577"/>
      <pc:docMkLst>
        <pc:docMk/>
      </pc:docMkLst>
      <pc:sldChg chg="modSp del mod">
        <pc:chgData name="Robert Trueman" userId="8e610f215beb07b7" providerId="LiveId" clId="{19525AFE-2F55-4EB1-B4CB-17D1C428DDDE}" dt="2023-09-19T13:21:07.348" v="157" actId="47"/>
        <pc:sldMkLst>
          <pc:docMk/>
          <pc:sldMk cId="1113846191" sldId="314"/>
        </pc:sldMkLst>
        <pc:spChg chg="mod">
          <ac:chgData name="Robert Trueman" userId="8e610f215beb07b7" providerId="LiveId" clId="{19525AFE-2F55-4EB1-B4CB-17D1C428DDDE}" dt="2023-09-19T13:20:50.345" v="155" actId="20577"/>
          <ac:spMkLst>
            <pc:docMk/>
            <pc:sldMk cId="1113846191" sldId="314"/>
            <ac:spMk id="19" creationId="{DA6619EB-2677-3772-A3CA-0283B71D7801}"/>
          </ac:spMkLst>
        </pc:spChg>
      </pc:sldChg>
      <pc:sldChg chg="addSp delSp modSp add mod delAnim modAnim">
        <pc:chgData name="Robert Trueman" userId="8e610f215beb07b7" providerId="LiveId" clId="{19525AFE-2F55-4EB1-B4CB-17D1C428DDDE}" dt="2023-09-23T12:39:15.933" v="44217"/>
        <pc:sldMkLst>
          <pc:docMk/>
          <pc:sldMk cId="328661380" sldId="323"/>
        </pc:sldMkLst>
        <pc:spChg chg="add del mod">
          <ac:chgData name="Robert Trueman" userId="8e610f215beb07b7" providerId="LiveId" clId="{19525AFE-2F55-4EB1-B4CB-17D1C428DDDE}" dt="2023-09-20T11:50:41.562" v="2069" actId="478"/>
          <ac:spMkLst>
            <pc:docMk/>
            <pc:sldMk cId="328661380" sldId="323"/>
            <ac:spMk id="2" creationId="{5DC10DD6-DBBA-57CE-B190-2532693AD757}"/>
          </ac:spMkLst>
        </pc:spChg>
        <pc:spChg chg="add del mod">
          <ac:chgData name="Robert Trueman" userId="8e610f215beb07b7" providerId="LiveId" clId="{19525AFE-2F55-4EB1-B4CB-17D1C428DDDE}" dt="2023-09-20T11:49:36.824" v="2028" actId="478"/>
          <ac:spMkLst>
            <pc:docMk/>
            <pc:sldMk cId="328661380" sldId="323"/>
            <ac:spMk id="3" creationId="{A5F4BA03-44A3-359B-6F3C-C10E7D94340A}"/>
          </ac:spMkLst>
        </pc:spChg>
        <pc:spChg chg="add mod">
          <ac:chgData name="Robert Trueman" userId="8e610f215beb07b7" providerId="LiveId" clId="{19525AFE-2F55-4EB1-B4CB-17D1C428DDDE}" dt="2023-09-21T14:31:18.814" v="14528" actId="20577"/>
          <ac:spMkLst>
            <pc:docMk/>
            <pc:sldMk cId="328661380" sldId="323"/>
            <ac:spMk id="4" creationId="{D82E184E-1703-19E4-ED80-91538F6DA922}"/>
          </ac:spMkLst>
        </pc:spChg>
        <pc:spChg chg="add mod">
          <ac:chgData name="Robert Trueman" userId="8e610f215beb07b7" providerId="LiveId" clId="{19525AFE-2F55-4EB1-B4CB-17D1C428DDDE}" dt="2023-09-20T13:06:28.721" v="5538" actId="207"/>
          <ac:spMkLst>
            <pc:docMk/>
            <pc:sldMk cId="328661380" sldId="323"/>
            <ac:spMk id="5" creationId="{F53F93EF-EFBD-8D20-2A0D-EF33D0326BE1}"/>
          </ac:spMkLst>
        </pc:spChg>
        <pc:spChg chg="mod">
          <ac:chgData name="Robert Trueman" userId="8e610f215beb07b7" providerId="LiveId" clId="{19525AFE-2F55-4EB1-B4CB-17D1C428DDDE}" dt="2023-09-20T11:44:18.593" v="1496" actId="20577"/>
          <ac:spMkLst>
            <pc:docMk/>
            <pc:sldMk cId="328661380" sldId="323"/>
            <ac:spMk id="19" creationId="{DA6619EB-2677-3772-A3CA-0283B71D7801}"/>
          </ac:spMkLst>
        </pc:spChg>
        <pc:picChg chg="add del mod">
          <ac:chgData name="Robert Trueman" userId="8e610f215beb07b7" providerId="LiveId" clId="{19525AFE-2F55-4EB1-B4CB-17D1C428DDDE}" dt="2023-09-23T12:37:42.709" v="44201" actId="478"/>
          <ac:picMkLst>
            <pc:docMk/>
            <pc:sldMk cId="328661380" sldId="323"/>
            <ac:picMk id="3" creationId="{0DD68EC8-3C64-7958-C228-60EEFDF04DFB}"/>
          </ac:picMkLst>
        </pc:picChg>
        <pc:picChg chg="add mod">
          <ac:chgData name="Robert Trueman" userId="8e610f215beb07b7" providerId="LiveId" clId="{19525AFE-2F55-4EB1-B4CB-17D1C428DDDE}" dt="2023-09-20T11:52:33.879" v="2081" actId="1076"/>
          <ac:picMkLst>
            <pc:docMk/>
            <pc:sldMk cId="328661380" sldId="323"/>
            <ac:picMk id="8" creationId="{A84037A0-D62D-C44B-0C74-8BE5DA3B68B9}"/>
          </ac:picMkLst>
        </pc:picChg>
        <pc:picChg chg="add mod">
          <ac:chgData name="Robert Trueman" userId="8e610f215beb07b7" providerId="LiveId" clId="{19525AFE-2F55-4EB1-B4CB-17D1C428DDDE}" dt="2023-09-23T12:39:02.630" v="44214" actId="1582"/>
          <ac:picMkLst>
            <pc:docMk/>
            <pc:sldMk cId="328661380" sldId="323"/>
            <ac:picMk id="9" creationId="{0B3B20E6-BAFE-0E40-4002-4777066E5618}"/>
          </ac:picMkLst>
        </pc:picChg>
        <pc:picChg chg="add del mod">
          <ac:chgData name="Robert Trueman" userId="8e610f215beb07b7" providerId="LiveId" clId="{19525AFE-2F55-4EB1-B4CB-17D1C428DDDE}" dt="2023-09-21T12:53:24.595" v="11442" actId="478"/>
          <ac:picMkLst>
            <pc:docMk/>
            <pc:sldMk cId="328661380" sldId="323"/>
            <ac:picMk id="10" creationId="{60206D9C-8DB3-30E2-1B14-46EEA6FDF9FB}"/>
          </ac:picMkLst>
        </pc:picChg>
        <pc:picChg chg="add del mod">
          <ac:chgData name="Robert Trueman" userId="8e610f215beb07b7" providerId="LiveId" clId="{19525AFE-2F55-4EB1-B4CB-17D1C428DDDE}" dt="2023-09-23T12:27:37.365" v="43899" actId="478"/>
          <ac:picMkLst>
            <pc:docMk/>
            <pc:sldMk cId="328661380" sldId="323"/>
            <ac:picMk id="12" creationId="{A6D18B02-220D-E778-B38A-6421988B4366}"/>
          </ac:picMkLst>
        </pc:picChg>
      </pc:sldChg>
      <pc:sldChg chg="modSp add mod">
        <pc:chgData name="Robert Trueman" userId="8e610f215beb07b7" providerId="LiveId" clId="{19525AFE-2F55-4EB1-B4CB-17D1C428DDDE}" dt="2023-09-29T22:41:32.957" v="45804" actId="20577"/>
        <pc:sldMkLst>
          <pc:docMk/>
          <pc:sldMk cId="559949566" sldId="361"/>
        </pc:sldMkLst>
        <pc:spChg chg="mod">
          <ac:chgData name="Robert Trueman" userId="8e610f215beb07b7" providerId="LiveId" clId="{19525AFE-2F55-4EB1-B4CB-17D1C428DDDE}" dt="2023-09-29T22:41:32.957" v="45804" actId="20577"/>
          <ac:spMkLst>
            <pc:docMk/>
            <pc:sldMk cId="559949566" sldId="361"/>
            <ac:spMk id="2" creationId="{5DC10DD6-DBBA-57CE-B190-2532693AD757}"/>
          </ac:spMkLst>
        </pc:spChg>
      </pc:sldChg>
      <pc:sldChg chg="modSp add del mod">
        <pc:chgData name="Robert Trueman" userId="8e610f215beb07b7" providerId="LiveId" clId="{19525AFE-2F55-4EB1-B4CB-17D1C428DDDE}" dt="2023-09-19T13:29:02.341" v="327" actId="47"/>
        <pc:sldMkLst>
          <pc:docMk/>
          <pc:sldMk cId="3840017825" sldId="368"/>
        </pc:sldMkLst>
        <pc:spChg chg="mod">
          <ac:chgData name="Robert Trueman" userId="8e610f215beb07b7" providerId="LiveId" clId="{19525AFE-2F55-4EB1-B4CB-17D1C428DDDE}" dt="2023-09-18T11:59:52.759" v="89" actId="1076"/>
          <ac:spMkLst>
            <pc:docMk/>
            <pc:sldMk cId="3840017825" sldId="368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19T13:28:20.554" v="325" actId="20577"/>
          <ac:spMkLst>
            <pc:docMk/>
            <pc:sldMk cId="3840017825" sldId="368"/>
            <ac:spMk id="19" creationId="{DA6619EB-2677-3772-A3CA-0283B71D7801}"/>
          </ac:spMkLst>
        </pc:spChg>
      </pc:sldChg>
      <pc:sldChg chg="modSp add mod">
        <pc:chgData name="Robert Trueman" userId="8e610f215beb07b7" providerId="LiveId" clId="{19525AFE-2F55-4EB1-B4CB-17D1C428DDDE}" dt="2023-10-10T15:12:58.346" v="47362" actId="20577"/>
        <pc:sldMkLst>
          <pc:docMk/>
          <pc:sldMk cId="1539660498" sldId="369"/>
        </pc:sldMkLst>
        <pc:spChg chg="mod">
          <ac:chgData name="Robert Trueman" userId="8e610f215beb07b7" providerId="LiveId" clId="{19525AFE-2F55-4EB1-B4CB-17D1C428DDDE}" dt="2023-10-10T15:12:58.346" v="47362" actId="20577"/>
          <ac:spMkLst>
            <pc:docMk/>
            <pc:sldMk cId="1539660498" sldId="369"/>
            <ac:spMk id="19" creationId="{DA6619EB-2677-3772-A3CA-0283B71D7801}"/>
          </ac:spMkLst>
        </pc:spChg>
      </pc:sldChg>
      <pc:sldChg chg="modSp add mod ord modAnim">
        <pc:chgData name="Robert Trueman" userId="8e610f215beb07b7" providerId="LiveId" clId="{19525AFE-2F55-4EB1-B4CB-17D1C428DDDE}" dt="2023-09-23T00:02:28.154" v="43864" actId="20577"/>
        <pc:sldMkLst>
          <pc:docMk/>
          <pc:sldMk cId="3959711778" sldId="370"/>
        </pc:sldMkLst>
        <pc:spChg chg="mod">
          <ac:chgData name="Robert Trueman" userId="8e610f215beb07b7" providerId="LiveId" clId="{19525AFE-2F55-4EB1-B4CB-17D1C428DDDE}" dt="2023-09-23T00:02:28.154" v="43864" actId="20577"/>
          <ac:spMkLst>
            <pc:docMk/>
            <pc:sldMk cId="3959711778" sldId="370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19T13:40:39.607" v="374" actId="20577"/>
          <ac:spMkLst>
            <pc:docMk/>
            <pc:sldMk cId="3959711778" sldId="370"/>
            <ac:spMk id="19" creationId="{DA6619EB-2677-3772-A3CA-0283B71D7801}"/>
          </ac:spMkLst>
        </pc:spChg>
      </pc:sldChg>
      <pc:sldChg chg="addSp modSp add mod modAnim">
        <pc:chgData name="Robert Trueman" userId="8e610f215beb07b7" providerId="LiveId" clId="{19525AFE-2F55-4EB1-B4CB-17D1C428DDDE}" dt="2023-09-19T15:42:05.260" v="766" actId="167"/>
        <pc:sldMkLst>
          <pc:docMk/>
          <pc:sldMk cId="3868309278" sldId="371"/>
        </pc:sldMkLst>
        <pc:picChg chg="add mod ord">
          <ac:chgData name="Robert Trueman" userId="8e610f215beb07b7" providerId="LiveId" clId="{19525AFE-2F55-4EB1-B4CB-17D1C428DDDE}" dt="2023-09-19T15:42:05.260" v="766" actId="167"/>
          <ac:picMkLst>
            <pc:docMk/>
            <pc:sldMk cId="3868309278" sldId="371"/>
            <ac:picMk id="2" creationId="{3172155D-4B73-0289-D30B-8D12A2F3C831}"/>
          </ac:picMkLst>
        </pc:picChg>
      </pc:sldChg>
      <pc:sldChg chg="addSp delSp modSp add mod delAnim modAnim">
        <pc:chgData name="Robert Trueman" userId="8e610f215beb07b7" providerId="LiveId" clId="{19525AFE-2F55-4EB1-B4CB-17D1C428DDDE}" dt="2023-09-19T15:42:14.067" v="768" actId="167"/>
        <pc:sldMkLst>
          <pc:docMk/>
          <pc:sldMk cId="2677099464" sldId="372"/>
        </pc:sldMkLst>
        <pc:picChg chg="add del mod">
          <ac:chgData name="Robert Trueman" userId="8e610f215beb07b7" providerId="LiveId" clId="{19525AFE-2F55-4EB1-B4CB-17D1C428DDDE}" dt="2023-09-19T15:27:26.307" v="741" actId="478"/>
          <ac:picMkLst>
            <pc:docMk/>
            <pc:sldMk cId="2677099464" sldId="372"/>
            <ac:picMk id="2" creationId="{0648B098-DD09-1902-3113-B27A19FC8560}"/>
          </ac:picMkLst>
        </pc:picChg>
        <pc:picChg chg="add mod ord">
          <ac:chgData name="Robert Trueman" userId="8e610f215beb07b7" providerId="LiveId" clId="{19525AFE-2F55-4EB1-B4CB-17D1C428DDDE}" dt="2023-09-19T15:42:14.067" v="768" actId="167"/>
          <ac:picMkLst>
            <pc:docMk/>
            <pc:sldMk cId="2677099464" sldId="372"/>
            <ac:picMk id="3" creationId="{3E867F89-11B5-BAF4-3445-577B9DC4A4D9}"/>
          </ac:picMkLst>
        </pc:picChg>
      </pc:sldChg>
      <pc:sldChg chg="addSp delSp modSp add mod delAnim modAnim">
        <pc:chgData name="Robert Trueman" userId="8e610f215beb07b7" providerId="LiveId" clId="{19525AFE-2F55-4EB1-B4CB-17D1C428DDDE}" dt="2023-09-19T15:42:16.839" v="769" actId="167"/>
        <pc:sldMkLst>
          <pc:docMk/>
          <pc:sldMk cId="4070264505" sldId="373"/>
        </pc:sldMkLst>
        <pc:picChg chg="add del mod">
          <ac:chgData name="Robert Trueman" userId="8e610f215beb07b7" providerId="LiveId" clId="{19525AFE-2F55-4EB1-B4CB-17D1C428DDDE}" dt="2023-09-19T15:27:23.349" v="740" actId="478"/>
          <ac:picMkLst>
            <pc:docMk/>
            <pc:sldMk cId="4070264505" sldId="373"/>
            <ac:picMk id="2" creationId="{3C18932A-33B5-038E-9B81-84334A40D350}"/>
          </ac:picMkLst>
        </pc:picChg>
        <pc:picChg chg="add mod ord">
          <ac:chgData name="Robert Trueman" userId="8e610f215beb07b7" providerId="LiveId" clId="{19525AFE-2F55-4EB1-B4CB-17D1C428DDDE}" dt="2023-09-19T15:42:16.839" v="769" actId="167"/>
          <ac:picMkLst>
            <pc:docMk/>
            <pc:sldMk cId="4070264505" sldId="373"/>
            <ac:picMk id="3" creationId="{78D61774-ECA4-087D-6694-A255FE30B946}"/>
          </ac:picMkLst>
        </pc:picChg>
      </pc:sldChg>
      <pc:sldChg chg="addSp delSp modSp add mod delAnim modAnim">
        <pc:chgData name="Robert Trueman" userId="8e610f215beb07b7" providerId="LiveId" clId="{19525AFE-2F55-4EB1-B4CB-17D1C428DDDE}" dt="2023-09-19T15:42:19.883" v="770" actId="167"/>
        <pc:sldMkLst>
          <pc:docMk/>
          <pc:sldMk cId="877946480" sldId="374"/>
        </pc:sldMkLst>
        <pc:picChg chg="add del mod">
          <ac:chgData name="Robert Trueman" userId="8e610f215beb07b7" providerId="LiveId" clId="{19525AFE-2F55-4EB1-B4CB-17D1C428DDDE}" dt="2023-09-19T15:27:20.739" v="739" actId="478"/>
          <ac:picMkLst>
            <pc:docMk/>
            <pc:sldMk cId="877946480" sldId="374"/>
            <ac:picMk id="2" creationId="{4A3C1C09-DA10-81B9-0E0D-F38966F5F2E3}"/>
          </ac:picMkLst>
        </pc:picChg>
        <pc:picChg chg="add del mod">
          <ac:chgData name="Robert Trueman" userId="8e610f215beb07b7" providerId="LiveId" clId="{19525AFE-2F55-4EB1-B4CB-17D1C428DDDE}" dt="2023-09-19T15:40:00.295" v="756" actId="478"/>
          <ac:picMkLst>
            <pc:docMk/>
            <pc:sldMk cId="877946480" sldId="374"/>
            <ac:picMk id="3" creationId="{B11F7B63-A400-3672-2B81-7A3D880176D3}"/>
          </ac:picMkLst>
        </pc:picChg>
        <pc:picChg chg="add del mod">
          <ac:chgData name="Robert Trueman" userId="8e610f215beb07b7" providerId="LiveId" clId="{19525AFE-2F55-4EB1-B4CB-17D1C428DDDE}" dt="2023-09-19T15:40:32.923" v="759" actId="478"/>
          <ac:picMkLst>
            <pc:docMk/>
            <pc:sldMk cId="877946480" sldId="374"/>
            <ac:picMk id="4" creationId="{3DA00D58-C16A-DC27-6EEB-5B131444F560}"/>
          </ac:picMkLst>
        </pc:picChg>
        <pc:picChg chg="add mod ord">
          <ac:chgData name="Robert Trueman" userId="8e610f215beb07b7" providerId="LiveId" clId="{19525AFE-2F55-4EB1-B4CB-17D1C428DDDE}" dt="2023-09-19T15:42:19.883" v="770" actId="167"/>
          <ac:picMkLst>
            <pc:docMk/>
            <pc:sldMk cId="877946480" sldId="374"/>
            <ac:picMk id="5" creationId="{88D36846-F4E1-7665-7901-36EA33CD7680}"/>
          </ac:picMkLst>
        </pc:picChg>
      </pc:sldChg>
      <pc:sldChg chg="addSp delSp modSp add del mod delAnim modAnim">
        <pc:chgData name="Robert Trueman" userId="8e610f215beb07b7" providerId="LiveId" clId="{19525AFE-2F55-4EB1-B4CB-17D1C428DDDE}" dt="2023-09-21T13:24:25.946" v="12761" actId="167"/>
        <pc:sldMkLst>
          <pc:docMk/>
          <pc:sldMk cId="1038613823" sldId="375"/>
        </pc:sldMkLst>
        <pc:spChg chg="ord">
          <ac:chgData name="Robert Trueman" userId="8e610f215beb07b7" providerId="LiveId" clId="{19525AFE-2F55-4EB1-B4CB-17D1C428DDDE}" dt="2023-09-21T13:24:14.780" v="12757" actId="167"/>
          <ac:spMkLst>
            <pc:docMk/>
            <pc:sldMk cId="1038613823" sldId="375"/>
            <ac:spMk id="6" creationId="{8D1D6322-19BA-C414-E9C6-C464F6DCDFAC}"/>
          </ac:spMkLst>
        </pc:spChg>
        <pc:picChg chg="add del mod">
          <ac:chgData name="Robert Trueman" userId="8e610f215beb07b7" providerId="LiveId" clId="{19525AFE-2F55-4EB1-B4CB-17D1C428DDDE}" dt="2023-09-19T15:27:19.241" v="738" actId="478"/>
          <ac:picMkLst>
            <pc:docMk/>
            <pc:sldMk cId="1038613823" sldId="375"/>
            <ac:picMk id="2" creationId="{60E31C0F-2798-A167-B710-52055CD58B6D}"/>
          </ac:picMkLst>
        </pc:picChg>
        <pc:picChg chg="add del mod ord">
          <ac:chgData name="Robert Trueman" userId="8e610f215beb07b7" providerId="LiveId" clId="{19525AFE-2F55-4EB1-B4CB-17D1C428DDDE}" dt="2023-09-20T09:20:28.222" v="776" actId="478"/>
          <ac:picMkLst>
            <pc:docMk/>
            <pc:sldMk cId="1038613823" sldId="375"/>
            <ac:picMk id="3" creationId="{10317177-8C81-1BE3-2906-9144C6400707}"/>
          </ac:picMkLst>
        </pc:picChg>
        <pc:picChg chg="add del mod ord">
          <ac:chgData name="Robert Trueman" userId="8e610f215beb07b7" providerId="LiveId" clId="{19525AFE-2F55-4EB1-B4CB-17D1C428DDDE}" dt="2023-09-21T12:49:13.174" v="11421" actId="478"/>
          <ac:picMkLst>
            <pc:docMk/>
            <pc:sldMk cId="1038613823" sldId="375"/>
            <ac:picMk id="4" creationId="{12F3832D-E34B-FEBF-E99A-D480081ADC82}"/>
          </ac:picMkLst>
        </pc:picChg>
        <pc:picChg chg="add del mod ord">
          <ac:chgData name="Robert Trueman" userId="8e610f215beb07b7" providerId="LiveId" clId="{19525AFE-2F55-4EB1-B4CB-17D1C428DDDE}" dt="2023-09-21T13:24:16.477" v="12758" actId="478"/>
          <ac:picMkLst>
            <pc:docMk/>
            <pc:sldMk cId="1038613823" sldId="375"/>
            <ac:picMk id="5" creationId="{2674F2C8-709A-C602-DB85-E52B25656AB3}"/>
          </ac:picMkLst>
        </pc:picChg>
        <pc:picChg chg="add mod ord">
          <ac:chgData name="Robert Trueman" userId="8e610f215beb07b7" providerId="LiveId" clId="{19525AFE-2F55-4EB1-B4CB-17D1C428DDDE}" dt="2023-09-21T13:24:25.946" v="12761" actId="167"/>
          <ac:picMkLst>
            <pc:docMk/>
            <pc:sldMk cId="1038613823" sldId="375"/>
            <ac:picMk id="7" creationId="{C1070217-4E60-20CD-AB7C-B177F3667321}"/>
          </ac:picMkLst>
        </pc:picChg>
      </pc:sldChg>
      <pc:sldChg chg="addSp delSp modSp add mod delAnim modAnim">
        <pc:chgData name="Robert Trueman" userId="8e610f215beb07b7" providerId="LiveId" clId="{19525AFE-2F55-4EB1-B4CB-17D1C428DDDE}" dt="2023-09-21T12:50:04.083" v="11429" actId="167"/>
        <pc:sldMkLst>
          <pc:docMk/>
          <pc:sldMk cId="4248898996" sldId="376"/>
        </pc:sldMkLst>
        <pc:spChg chg="ord">
          <ac:chgData name="Robert Trueman" userId="8e610f215beb07b7" providerId="LiveId" clId="{19525AFE-2F55-4EB1-B4CB-17D1C428DDDE}" dt="2023-09-21T12:49:25.060" v="11425" actId="167"/>
          <ac:spMkLst>
            <pc:docMk/>
            <pc:sldMk cId="4248898996" sldId="376"/>
            <ac:spMk id="6" creationId="{8D1D6322-19BA-C414-E9C6-C464F6DCDFAC}"/>
          </ac:spMkLst>
        </pc:spChg>
        <pc:picChg chg="add del mod">
          <ac:chgData name="Robert Trueman" userId="8e610f215beb07b7" providerId="LiveId" clId="{19525AFE-2F55-4EB1-B4CB-17D1C428DDDE}" dt="2023-09-19T15:27:16.172" v="735" actId="478"/>
          <ac:picMkLst>
            <pc:docMk/>
            <pc:sldMk cId="4248898996" sldId="376"/>
            <ac:picMk id="2" creationId="{D3780142-76D7-85F1-654D-0321041D00CC}"/>
          </ac:picMkLst>
        </pc:picChg>
        <pc:picChg chg="add del mod ord">
          <ac:chgData name="Robert Trueman" userId="8e610f215beb07b7" providerId="LiveId" clId="{19525AFE-2F55-4EB1-B4CB-17D1C428DDDE}" dt="2023-09-21T12:49:27.250" v="11426" actId="478"/>
          <ac:picMkLst>
            <pc:docMk/>
            <pc:sldMk cId="4248898996" sldId="376"/>
            <ac:picMk id="3" creationId="{4C26B9A0-C795-D21E-D103-7C6A2B6FC6A1}"/>
          </ac:picMkLst>
        </pc:picChg>
        <pc:picChg chg="add mod ord">
          <ac:chgData name="Robert Trueman" userId="8e610f215beb07b7" providerId="LiveId" clId="{19525AFE-2F55-4EB1-B4CB-17D1C428DDDE}" dt="2023-09-21T12:50:04.083" v="11429" actId="167"/>
          <ac:picMkLst>
            <pc:docMk/>
            <pc:sldMk cId="4248898996" sldId="376"/>
            <ac:picMk id="4" creationId="{B9052515-1FD3-DFA2-78B5-EDBAF47DD968}"/>
          </ac:picMkLst>
        </pc:picChg>
      </pc:sldChg>
      <pc:sldChg chg="addSp delSp modSp add del mod delAnim modAnim">
        <pc:chgData name="Robert Trueman" userId="8e610f215beb07b7" providerId="LiveId" clId="{19525AFE-2F55-4EB1-B4CB-17D1C428DDDE}" dt="2023-09-21T12:50:57.027" v="11434" actId="167"/>
        <pc:sldMkLst>
          <pc:docMk/>
          <pc:sldMk cId="2689860206" sldId="377"/>
        </pc:sldMkLst>
        <pc:spChg chg="ord">
          <ac:chgData name="Robert Trueman" userId="8e610f215beb07b7" providerId="LiveId" clId="{19525AFE-2F55-4EB1-B4CB-17D1C428DDDE}" dt="2023-09-21T12:50:09.320" v="11430" actId="167"/>
          <ac:spMkLst>
            <pc:docMk/>
            <pc:sldMk cId="2689860206" sldId="377"/>
            <ac:spMk id="6" creationId="{8D1D6322-19BA-C414-E9C6-C464F6DCDFAC}"/>
          </ac:spMkLst>
        </pc:spChg>
        <pc:picChg chg="add del mod">
          <ac:chgData name="Robert Trueman" userId="8e610f215beb07b7" providerId="LiveId" clId="{19525AFE-2F55-4EB1-B4CB-17D1C428DDDE}" dt="2023-09-19T15:27:14.920" v="734" actId="478"/>
          <ac:picMkLst>
            <pc:docMk/>
            <pc:sldMk cId="2689860206" sldId="377"/>
            <ac:picMk id="2" creationId="{E9CCD313-C7E5-0E9F-3719-C81AB47C8B0E}"/>
          </ac:picMkLst>
        </pc:picChg>
        <pc:picChg chg="add del mod ord">
          <ac:chgData name="Robert Trueman" userId="8e610f215beb07b7" providerId="LiveId" clId="{19525AFE-2F55-4EB1-B4CB-17D1C428DDDE}" dt="2023-09-21T12:50:10.644" v="11431" actId="478"/>
          <ac:picMkLst>
            <pc:docMk/>
            <pc:sldMk cId="2689860206" sldId="377"/>
            <ac:picMk id="3" creationId="{C3B4896B-AD6F-D497-75C4-3BECE4C0C4FE}"/>
          </ac:picMkLst>
        </pc:picChg>
        <pc:picChg chg="add mod ord">
          <ac:chgData name="Robert Trueman" userId="8e610f215beb07b7" providerId="LiveId" clId="{19525AFE-2F55-4EB1-B4CB-17D1C428DDDE}" dt="2023-09-21T12:50:57.027" v="11434" actId="167"/>
          <ac:picMkLst>
            <pc:docMk/>
            <pc:sldMk cId="2689860206" sldId="377"/>
            <ac:picMk id="4" creationId="{8DECEFE6-4EFD-0946-E09C-0AAF77AD0645}"/>
          </ac:picMkLst>
        </pc:picChg>
      </pc:sldChg>
      <pc:sldChg chg="addSp delSp modSp add mod delAnim modAnim">
        <pc:chgData name="Robert Trueman" userId="8e610f215beb07b7" providerId="LiveId" clId="{19525AFE-2F55-4EB1-B4CB-17D1C428DDDE}" dt="2023-09-21T12:51:45.978" v="11441" actId="167"/>
        <pc:sldMkLst>
          <pc:docMk/>
          <pc:sldMk cId="3814794358" sldId="378"/>
        </pc:sldMkLst>
        <pc:spChg chg="ord">
          <ac:chgData name="Robert Trueman" userId="8e610f215beb07b7" providerId="LiveId" clId="{19525AFE-2F55-4EB1-B4CB-17D1C428DDDE}" dt="2023-09-21T12:51:01.046" v="11435" actId="167"/>
          <ac:spMkLst>
            <pc:docMk/>
            <pc:sldMk cId="3814794358" sldId="378"/>
            <ac:spMk id="6" creationId="{8D1D6322-19BA-C414-E9C6-C464F6DCDFAC}"/>
          </ac:spMkLst>
        </pc:spChg>
        <pc:picChg chg="add del mod">
          <ac:chgData name="Robert Trueman" userId="8e610f215beb07b7" providerId="LiveId" clId="{19525AFE-2F55-4EB1-B4CB-17D1C428DDDE}" dt="2023-09-19T15:27:10.687" v="731" actId="478"/>
          <ac:picMkLst>
            <pc:docMk/>
            <pc:sldMk cId="3814794358" sldId="378"/>
            <ac:picMk id="2" creationId="{D43FE05D-ED08-65DD-FC6F-100163B93B05}"/>
          </ac:picMkLst>
        </pc:picChg>
        <pc:picChg chg="add del mod ord">
          <ac:chgData name="Robert Trueman" userId="8e610f215beb07b7" providerId="LiveId" clId="{19525AFE-2F55-4EB1-B4CB-17D1C428DDDE}" dt="2023-09-21T12:51:02.263" v="11436" actId="478"/>
          <ac:picMkLst>
            <pc:docMk/>
            <pc:sldMk cId="3814794358" sldId="378"/>
            <ac:picMk id="3" creationId="{993AB819-CB29-2D9D-E750-B9A64C0E1FD6}"/>
          </ac:picMkLst>
        </pc:picChg>
        <pc:picChg chg="add mod ord">
          <ac:chgData name="Robert Trueman" userId="8e610f215beb07b7" providerId="LiveId" clId="{19525AFE-2F55-4EB1-B4CB-17D1C428DDDE}" dt="2023-09-21T12:51:45.978" v="11441" actId="167"/>
          <ac:picMkLst>
            <pc:docMk/>
            <pc:sldMk cId="3814794358" sldId="378"/>
            <ac:picMk id="4" creationId="{AC6F813E-1C8E-8E00-02AB-5246808DC830}"/>
          </ac:picMkLst>
        </pc:picChg>
      </pc:sldChg>
      <pc:sldChg chg="addSp modSp add mod modAnim">
        <pc:chgData name="Robert Trueman" userId="8e610f215beb07b7" providerId="LiveId" clId="{19525AFE-2F55-4EB1-B4CB-17D1C428DDDE}" dt="2023-09-19T15:42:11.401" v="767" actId="167"/>
        <pc:sldMkLst>
          <pc:docMk/>
          <pc:sldMk cId="550798554" sldId="379"/>
        </pc:sldMkLst>
        <pc:picChg chg="add mod ord">
          <ac:chgData name="Robert Trueman" userId="8e610f215beb07b7" providerId="LiveId" clId="{19525AFE-2F55-4EB1-B4CB-17D1C428DDDE}" dt="2023-09-19T15:42:11.401" v="767" actId="167"/>
          <ac:picMkLst>
            <pc:docMk/>
            <pc:sldMk cId="550798554" sldId="379"/>
            <ac:picMk id="2" creationId="{411EE85F-7B1C-93C4-D94E-8F07D434C06C}"/>
          </ac:picMkLst>
        </pc:picChg>
      </pc:sldChg>
      <pc:sldChg chg="addSp delSp modSp add mod modAnim">
        <pc:chgData name="Robert Trueman" userId="8e610f215beb07b7" providerId="LiveId" clId="{19525AFE-2F55-4EB1-B4CB-17D1C428DDDE}" dt="2023-09-20T12:04:29.459" v="2903" actId="5793"/>
        <pc:sldMkLst>
          <pc:docMk/>
          <pc:sldMk cId="4151090777" sldId="380"/>
        </pc:sldMkLst>
        <pc:spChg chg="del mod">
          <ac:chgData name="Robert Trueman" userId="8e610f215beb07b7" providerId="LiveId" clId="{19525AFE-2F55-4EB1-B4CB-17D1C428DDDE}" dt="2023-09-20T11:56:55.345" v="2159" actId="478"/>
          <ac:spMkLst>
            <pc:docMk/>
            <pc:sldMk cId="4151090777" sldId="380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0T12:03:43.274" v="2894" actId="14100"/>
          <ac:spMkLst>
            <pc:docMk/>
            <pc:sldMk cId="4151090777" sldId="380"/>
            <ac:spMk id="3" creationId="{CFFCB20A-ED81-F662-C995-CE15D41E3F21}"/>
          </ac:spMkLst>
        </pc:spChg>
        <pc:spChg chg="mod">
          <ac:chgData name="Robert Trueman" userId="8e610f215beb07b7" providerId="LiveId" clId="{19525AFE-2F55-4EB1-B4CB-17D1C428DDDE}" dt="2023-09-20T12:04:29.459" v="2903" actId="5793"/>
          <ac:spMkLst>
            <pc:docMk/>
            <pc:sldMk cId="4151090777" sldId="380"/>
            <ac:spMk id="19" creationId="{DA6619EB-2677-3772-A3CA-0283B71D7801}"/>
          </ac:spMkLst>
        </pc:spChg>
      </pc:sldChg>
      <pc:sldChg chg="modSp add mod ord modAnim">
        <pc:chgData name="Robert Trueman" userId="8e610f215beb07b7" providerId="LiveId" clId="{19525AFE-2F55-4EB1-B4CB-17D1C428DDDE}" dt="2023-09-22T09:11:36.120" v="16342" actId="114"/>
        <pc:sldMkLst>
          <pc:docMk/>
          <pc:sldMk cId="1738755089" sldId="381"/>
        </pc:sldMkLst>
        <pc:spChg chg="mod">
          <ac:chgData name="Robert Trueman" userId="8e610f215beb07b7" providerId="LiveId" clId="{19525AFE-2F55-4EB1-B4CB-17D1C428DDDE}" dt="2023-09-22T09:11:36.120" v="16342" actId="114"/>
          <ac:spMkLst>
            <pc:docMk/>
            <pc:sldMk cId="1738755089" sldId="381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0T12:08:00.905" v="2945" actId="20577"/>
          <ac:spMkLst>
            <pc:docMk/>
            <pc:sldMk cId="1738755089" sldId="381"/>
            <ac:spMk id="19" creationId="{DA6619EB-2677-3772-A3CA-0283B71D7801}"/>
          </ac:spMkLst>
        </pc:spChg>
      </pc:sldChg>
      <pc:sldChg chg="addSp modSp add mod modAnim">
        <pc:chgData name="Robert Trueman" userId="8e610f215beb07b7" providerId="LiveId" clId="{19525AFE-2F55-4EB1-B4CB-17D1C428DDDE}" dt="2023-10-10T12:32:12.473" v="47342" actId="313"/>
        <pc:sldMkLst>
          <pc:docMk/>
          <pc:sldMk cId="968475066" sldId="382"/>
        </pc:sldMkLst>
        <pc:spChg chg="mod">
          <ac:chgData name="Robert Trueman" userId="8e610f215beb07b7" providerId="LiveId" clId="{19525AFE-2F55-4EB1-B4CB-17D1C428DDDE}" dt="2023-09-21T10:03:30.235" v="11004" actId="14100"/>
          <ac:spMkLst>
            <pc:docMk/>
            <pc:sldMk cId="968475066" sldId="382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10-10T12:32:12.473" v="47342" actId="313"/>
          <ac:spMkLst>
            <pc:docMk/>
            <pc:sldMk cId="968475066" sldId="382"/>
            <ac:spMk id="3" creationId="{FABF262C-7786-4B79-B04F-5D388832F962}"/>
          </ac:spMkLst>
        </pc:spChg>
        <pc:spChg chg="mod">
          <ac:chgData name="Robert Trueman" userId="8e610f215beb07b7" providerId="LiveId" clId="{19525AFE-2F55-4EB1-B4CB-17D1C428DDDE}" dt="2023-09-20T13:02:39.553" v="5173" actId="20577"/>
          <ac:spMkLst>
            <pc:docMk/>
            <pc:sldMk cId="968475066" sldId="382"/>
            <ac:spMk id="19" creationId="{DA6619EB-2677-3772-A3CA-0283B71D7801}"/>
          </ac:spMkLst>
        </pc:spChg>
        <pc:picChg chg="add mod">
          <ac:chgData name="Robert Trueman" userId="8e610f215beb07b7" providerId="LiveId" clId="{19525AFE-2F55-4EB1-B4CB-17D1C428DDDE}" dt="2023-09-21T10:04:05.296" v="11014" actId="1582"/>
          <ac:picMkLst>
            <pc:docMk/>
            <pc:sldMk cId="968475066" sldId="382"/>
            <ac:picMk id="5" creationId="{07236D36-C163-6DBD-8DFC-C3CB16949ACB}"/>
          </ac:picMkLst>
        </pc:picChg>
      </pc:sldChg>
      <pc:sldChg chg="addSp modSp add mod modAnim">
        <pc:chgData name="Robert Trueman" userId="8e610f215beb07b7" providerId="LiveId" clId="{19525AFE-2F55-4EB1-B4CB-17D1C428DDDE}" dt="2023-09-21T13:01:30.646" v="11509" actId="1076"/>
        <pc:sldMkLst>
          <pc:docMk/>
          <pc:sldMk cId="2711021240" sldId="383"/>
        </pc:sldMkLst>
        <pc:spChg chg="mod">
          <ac:chgData name="Robert Trueman" userId="8e610f215beb07b7" providerId="LiveId" clId="{19525AFE-2F55-4EB1-B4CB-17D1C428DDDE}" dt="2023-09-21T13:01:30.646" v="11509" actId="1076"/>
          <ac:spMkLst>
            <pc:docMk/>
            <pc:sldMk cId="2711021240" sldId="383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1T13:01:30.646" v="11509" actId="1076"/>
          <ac:spMkLst>
            <pc:docMk/>
            <pc:sldMk cId="2711021240" sldId="383"/>
            <ac:spMk id="3" creationId="{2ABEBBF4-2E94-0B32-B09D-88B2FDC0F306}"/>
          </ac:spMkLst>
        </pc:spChg>
        <pc:spChg chg="mod">
          <ac:chgData name="Robert Trueman" userId="8e610f215beb07b7" providerId="LiveId" clId="{19525AFE-2F55-4EB1-B4CB-17D1C428DDDE}" dt="2023-09-20T13:23:01.064" v="6928" actId="20577"/>
          <ac:spMkLst>
            <pc:docMk/>
            <pc:sldMk cId="2711021240" sldId="383"/>
            <ac:spMk id="19" creationId="{DA6619EB-2677-3772-A3CA-0283B71D7801}"/>
          </ac:spMkLst>
        </pc:spChg>
        <pc:picChg chg="add mod modCrop">
          <ac:chgData name="Robert Trueman" userId="8e610f215beb07b7" providerId="LiveId" clId="{19525AFE-2F55-4EB1-B4CB-17D1C428DDDE}" dt="2023-09-21T13:01:30.646" v="11509" actId="1076"/>
          <ac:picMkLst>
            <pc:docMk/>
            <pc:sldMk cId="2711021240" sldId="383"/>
            <ac:picMk id="5" creationId="{91AB3F7C-C23F-0377-BE3A-41FB43DABA0C}"/>
          </ac:picMkLst>
        </pc:picChg>
      </pc:sldChg>
      <pc:sldChg chg="addSp modSp add mod ord modAnim">
        <pc:chgData name="Robert Trueman" userId="8e610f215beb07b7" providerId="LiveId" clId="{19525AFE-2F55-4EB1-B4CB-17D1C428DDDE}" dt="2023-09-22T09:12:15.976" v="16354" actId="114"/>
        <pc:sldMkLst>
          <pc:docMk/>
          <pc:sldMk cId="1922931589" sldId="384"/>
        </pc:sldMkLst>
        <pc:spChg chg="mod">
          <ac:chgData name="Robert Trueman" userId="8e610f215beb07b7" providerId="LiveId" clId="{19525AFE-2F55-4EB1-B4CB-17D1C428DDDE}" dt="2023-09-21T10:23:08.037" v="11040" actId="1076"/>
          <ac:spMkLst>
            <pc:docMk/>
            <pc:sldMk cId="1922931589" sldId="384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2T09:12:15.976" v="16354" actId="114"/>
          <ac:spMkLst>
            <pc:docMk/>
            <pc:sldMk cId="1922931589" sldId="384"/>
            <ac:spMk id="3" creationId="{E5AB055F-D2BC-634E-4619-240CB24BB29E}"/>
          </ac:spMkLst>
        </pc:spChg>
        <pc:spChg chg="mod">
          <ac:chgData name="Robert Trueman" userId="8e610f215beb07b7" providerId="LiveId" clId="{19525AFE-2F55-4EB1-B4CB-17D1C428DDDE}" dt="2023-09-20T13:37:50.962" v="8168" actId="20577"/>
          <ac:spMkLst>
            <pc:docMk/>
            <pc:sldMk cId="1922931589" sldId="384"/>
            <ac:spMk id="19" creationId="{DA6619EB-2677-3772-A3CA-0283B71D7801}"/>
          </ac:spMkLst>
        </pc:spChg>
        <pc:picChg chg="add mod modCrop">
          <ac:chgData name="Robert Trueman" userId="8e610f215beb07b7" providerId="LiveId" clId="{19525AFE-2F55-4EB1-B4CB-17D1C428DDDE}" dt="2023-09-21T10:25:28.604" v="11059" actId="1076"/>
          <ac:picMkLst>
            <pc:docMk/>
            <pc:sldMk cId="1922931589" sldId="384"/>
            <ac:picMk id="5" creationId="{60349B45-7229-F6B1-48EF-767CFEFE6CEA}"/>
          </ac:picMkLst>
        </pc:picChg>
      </pc:sldChg>
      <pc:sldChg chg="modSp new del mod">
        <pc:chgData name="Robert Trueman" userId="8e610f215beb07b7" providerId="LiveId" clId="{19525AFE-2F55-4EB1-B4CB-17D1C428DDDE}" dt="2023-09-20T13:40:01.029" v="8416" actId="680"/>
        <pc:sldMkLst>
          <pc:docMk/>
          <pc:sldMk cId="406751887" sldId="385"/>
        </pc:sldMkLst>
        <pc:spChg chg="mod">
          <ac:chgData name="Robert Trueman" userId="8e610f215beb07b7" providerId="LiveId" clId="{19525AFE-2F55-4EB1-B4CB-17D1C428DDDE}" dt="2023-09-20T13:40:00.648" v="8415" actId="20577"/>
          <ac:spMkLst>
            <pc:docMk/>
            <pc:sldMk cId="406751887" sldId="385"/>
            <ac:spMk id="2" creationId="{4347480D-3879-B400-E643-687FCAF85EA1}"/>
          </ac:spMkLst>
        </pc:spChg>
      </pc:sldChg>
      <pc:sldChg chg="addSp delSp modSp add mod delAnim modAnim">
        <pc:chgData name="Robert Trueman" userId="8e610f215beb07b7" providerId="LiveId" clId="{19525AFE-2F55-4EB1-B4CB-17D1C428DDDE}" dt="2023-10-10T15:13:18.628" v="47366" actId="1076"/>
        <pc:sldMkLst>
          <pc:docMk/>
          <pc:sldMk cId="3719759600" sldId="385"/>
        </pc:sldMkLst>
        <pc:spChg chg="mod">
          <ac:chgData name="Robert Trueman" userId="8e610f215beb07b7" providerId="LiveId" clId="{19525AFE-2F55-4EB1-B4CB-17D1C428DDDE}" dt="2023-09-22T09:12:29.620" v="16355" actId="207"/>
          <ac:spMkLst>
            <pc:docMk/>
            <pc:sldMk cId="3719759600" sldId="385"/>
            <ac:spMk id="2" creationId="{5DC10DD6-DBBA-57CE-B190-2532693AD757}"/>
          </ac:spMkLst>
        </pc:spChg>
        <pc:spChg chg="add del mod">
          <ac:chgData name="Robert Trueman" userId="8e610f215beb07b7" providerId="LiveId" clId="{19525AFE-2F55-4EB1-B4CB-17D1C428DDDE}" dt="2023-09-20T14:08:29.708" v="10625" actId="478"/>
          <ac:spMkLst>
            <pc:docMk/>
            <pc:sldMk cId="3719759600" sldId="385"/>
            <ac:spMk id="4" creationId="{D8113CD8-4C26-3556-8DE5-ADABC4578CBE}"/>
          </ac:spMkLst>
        </pc:spChg>
        <pc:spChg chg="add mod">
          <ac:chgData name="Robert Trueman" userId="8e610f215beb07b7" providerId="LiveId" clId="{19525AFE-2F55-4EB1-B4CB-17D1C428DDDE}" dt="2023-09-22T09:12:34.254" v="16356" actId="207"/>
          <ac:spMkLst>
            <pc:docMk/>
            <pc:sldMk cId="3719759600" sldId="385"/>
            <ac:spMk id="5" creationId="{98F9DD3C-C3E0-15D9-E64D-959F4768A4C1}"/>
          </ac:spMkLst>
        </pc:spChg>
        <pc:spChg chg="mod ord">
          <ac:chgData name="Robert Trueman" userId="8e610f215beb07b7" providerId="LiveId" clId="{19525AFE-2F55-4EB1-B4CB-17D1C428DDDE}" dt="2023-09-21T11:54:50.217" v="11343" actId="167"/>
          <ac:spMkLst>
            <pc:docMk/>
            <pc:sldMk cId="3719759600" sldId="385"/>
            <ac:spMk id="6" creationId="{8D1D6322-19BA-C414-E9C6-C464F6DCDFAC}"/>
          </ac:spMkLst>
        </pc:spChg>
        <pc:spChg chg="add mod">
          <ac:chgData name="Robert Trueman" userId="8e610f215beb07b7" providerId="LiveId" clId="{19525AFE-2F55-4EB1-B4CB-17D1C428DDDE}" dt="2023-09-22T11:40:45.674" v="24939" actId="20577"/>
          <ac:spMkLst>
            <pc:docMk/>
            <pc:sldMk cId="3719759600" sldId="385"/>
            <ac:spMk id="7" creationId="{1D4B6F85-61C7-2936-7173-FBD3951C4382}"/>
          </ac:spMkLst>
        </pc:spChg>
        <pc:spChg chg="add mod">
          <ac:chgData name="Robert Trueman" userId="8e610f215beb07b7" providerId="LiveId" clId="{19525AFE-2F55-4EB1-B4CB-17D1C428DDDE}" dt="2023-10-10T15:13:18.628" v="47366" actId="1076"/>
          <ac:spMkLst>
            <pc:docMk/>
            <pc:sldMk cId="3719759600" sldId="385"/>
            <ac:spMk id="10" creationId="{5D0277A8-D46E-C88B-900F-C65B78C02E83}"/>
          </ac:spMkLst>
        </pc:spChg>
        <pc:spChg chg="mod ord">
          <ac:chgData name="Robert Trueman" userId="8e610f215beb07b7" providerId="LiveId" clId="{19525AFE-2F55-4EB1-B4CB-17D1C428DDDE}" dt="2023-09-21T11:54:44.025" v="11342" actId="167"/>
          <ac:spMkLst>
            <pc:docMk/>
            <pc:sldMk cId="3719759600" sldId="385"/>
            <ac:spMk id="19" creationId="{DA6619EB-2677-3772-A3CA-0283B71D7801}"/>
          </ac:spMkLst>
        </pc:spChg>
        <pc:picChg chg="add mod ord">
          <ac:chgData name="Robert Trueman" userId="8e610f215beb07b7" providerId="LiveId" clId="{19525AFE-2F55-4EB1-B4CB-17D1C428DDDE}" dt="2023-09-21T11:59:12.615" v="11366" actId="167"/>
          <ac:picMkLst>
            <pc:docMk/>
            <pc:sldMk cId="3719759600" sldId="385"/>
            <ac:picMk id="3" creationId="{8DA0C692-C032-8D94-F4A5-93FB3A9C1EFB}"/>
          </ac:picMkLst>
        </pc:picChg>
        <pc:picChg chg="add del mod ord">
          <ac:chgData name="Robert Trueman" userId="8e610f215beb07b7" providerId="LiveId" clId="{19525AFE-2F55-4EB1-B4CB-17D1C428DDDE}" dt="2023-09-21T11:55:35.322" v="11346" actId="478"/>
          <ac:picMkLst>
            <pc:docMk/>
            <pc:sldMk cId="3719759600" sldId="385"/>
            <ac:picMk id="8" creationId="{49FFC2D3-4425-1931-6FB9-70AAF822B8A1}"/>
          </ac:picMkLst>
        </pc:picChg>
        <pc:picChg chg="add mod ord">
          <ac:chgData name="Robert Trueman" userId="8e610f215beb07b7" providerId="LiveId" clId="{19525AFE-2F55-4EB1-B4CB-17D1C428DDDE}" dt="2023-09-21T11:59:07.442" v="11365" actId="167"/>
          <ac:picMkLst>
            <pc:docMk/>
            <pc:sldMk cId="3719759600" sldId="385"/>
            <ac:picMk id="9" creationId="{B5FFBEBD-019D-03CE-7708-4E58F5CA5B93}"/>
          </ac:picMkLst>
        </pc:picChg>
      </pc:sldChg>
      <pc:sldChg chg="addSp modSp add mod modAnim">
        <pc:chgData name="Robert Trueman" userId="8e610f215beb07b7" providerId="LiveId" clId="{19525AFE-2F55-4EB1-B4CB-17D1C428DDDE}" dt="2023-09-26T15:21:23.568" v="45793" actId="20577"/>
        <pc:sldMkLst>
          <pc:docMk/>
          <pc:sldMk cId="100253869" sldId="386"/>
        </pc:sldMkLst>
        <pc:spChg chg="mod">
          <ac:chgData name="Robert Trueman" userId="8e610f215beb07b7" providerId="LiveId" clId="{19525AFE-2F55-4EB1-B4CB-17D1C428DDDE}" dt="2023-09-26T15:21:23.568" v="45793" actId="20577"/>
          <ac:spMkLst>
            <pc:docMk/>
            <pc:sldMk cId="100253869" sldId="386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1T13:17:15.421" v="12749" actId="207"/>
          <ac:spMkLst>
            <pc:docMk/>
            <pc:sldMk cId="100253869" sldId="386"/>
            <ac:spMk id="3" creationId="{0B458774-9F4A-2AE8-4F5C-9567C0A3D94B}"/>
          </ac:spMkLst>
        </pc:spChg>
        <pc:spChg chg="add mod">
          <ac:chgData name="Robert Trueman" userId="8e610f215beb07b7" providerId="LiveId" clId="{19525AFE-2F55-4EB1-B4CB-17D1C428DDDE}" dt="2023-09-21T13:17:31.378" v="12753" actId="207"/>
          <ac:spMkLst>
            <pc:docMk/>
            <pc:sldMk cId="100253869" sldId="386"/>
            <ac:spMk id="4" creationId="{4AF33CDE-F6CA-8BB8-48E5-28B735D48694}"/>
          </ac:spMkLst>
        </pc:spChg>
        <pc:spChg chg="mod">
          <ac:chgData name="Robert Trueman" userId="8e610f215beb07b7" providerId="LiveId" clId="{19525AFE-2F55-4EB1-B4CB-17D1C428DDDE}" dt="2023-09-21T13:03:29.714" v="11617" actId="20577"/>
          <ac:spMkLst>
            <pc:docMk/>
            <pc:sldMk cId="100253869" sldId="386"/>
            <ac:spMk id="19" creationId="{DA6619EB-2677-3772-A3CA-0283B71D7801}"/>
          </ac:spMkLst>
        </pc:spChg>
        <pc:picChg chg="add mod">
          <ac:chgData name="Robert Trueman" userId="8e610f215beb07b7" providerId="LiveId" clId="{19525AFE-2F55-4EB1-B4CB-17D1C428DDDE}" dt="2023-09-21T13:16:15.351" v="12739" actId="1038"/>
          <ac:picMkLst>
            <pc:docMk/>
            <pc:sldMk cId="100253869" sldId="386"/>
            <ac:picMk id="7" creationId="{080F45D5-0EA3-796A-C30B-218498FCCB58}"/>
          </ac:picMkLst>
        </pc:picChg>
      </pc:sldChg>
      <pc:sldChg chg="addSp delSp modSp add mod modAnim">
        <pc:chgData name="Robert Trueman" userId="8e610f215beb07b7" providerId="LiveId" clId="{19525AFE-2F55-4EB1-B4CB-17D1C428DDDE}" dt="2023-09-22T10:20:04.467" v="19567" actId="1076"/>
        <pc:sldMkLst>
          <pc:docMk/>
          <pc:sldMk cId="31607154" sldId="387"/>
        </pc:sldMkLst>
        <pc:spChg chg="mod">
          <ac:chgData name="Robert Trueman" userId="8e610f215beb07b7" providerId="LiveId" clId="{19525AFE-2F55-4EB1-B4CB-17D1C428DDDE}" dt="2023-09-22T10:19:40.154" v="19560" actId="207"/>
          <ac:spMkLst>
            <pc:docMk/>
            <pc:sldMk cId="31607154" sldId="387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2T10:19:58.581" v="19566" actId="207"/>
          <ac:spMkLst>
            <pc:docMk/>
            <pc:sldMk cId="31607154" sldId="387"/>
            <ac:spMk id="3" creationId="{43CF526A-70C5-F696-36AA-FC35B24D454C}"/>
          </ac:spMkLst>
        </pc:spChg>
        <pc:spChg chg="mod">
          <ac:chgData name="Robert Trueman" userId="8e610f215beb07b7" providerId="LiveId" clId="{19525AFE-2F55-4EB1-B4CB-17D1C428DDDE}" dt="2023-09-22T10:19:51.206" v="19563" actId="1076"/>
          <ac:spMkLst>
            <pc:docMk/>
            <pc:sldMk cId="31607154" sldId="387"/>
            <ac:spMk id="6" creationId="{8D1D6322-19BA-C414-E9C6-C464F6DCDFAC}"/>
          </ac:spMkLst>
        </pc:spChg>
        <pc:spChg chg="add mod">
          <ac:chgData name="Robert Trueman" userId="8e610f215beb07b7" providerId="LiveId" clId="{19525AFE-2F55-4EB1-B4CB-17D1C428DDDE}" dt="2023-09-22T10:19:47.004" v="19561" actId="1076"/>
          <ac:spMkLst>
            <pc:docMk/>
            <pc:sldMk cId="31607154" sldId="387"/>
            <ac:spMk id="10" creationId="{25A0BF93-486D-5EBD-80AC-F860CAF40AC0}"/>
          </ac:spMkLst>
        </pc:spChg>
        <pc:spChg chg="add mod">
          <ac:chgData name="Robert Trueman" userId="8e610f215beb07b7" providerId="LiveId" clId="{19525AFE-2F55-4EB1-B4CB-17D1C428DDDE}" dt="2023-09-22T10:20:04.467" v="19567" actId="1076"/>
          <ac:spMkLst>
            <pc:docMk/>
            <pc:sldMk cId="31607154" sldId="387"/>
            <ac:spMk id="11" creationId="{07708C5B-3EA9-4DAD-5587-506DC098C58E}"/>
          </ac:spMkLst>
        </pc:spChg>
        <pc:spChg chg="mod">
          <ac:chgData name="Robert Trueman" userId="8e610f215beb07b7" providerId="LiveId" clId="{19525AFE-2F55-4EB1-B4CB-17D1C428DDDE}" dt="2023-09-21T13:33:48.943" v="12812" actId="20577"/>
          <ac:spMkLst>
            <pc:docMk/>
            <pc:sldMk cId="31607154" sldId="387"/>
            <ac:spMk id="19" creationId="{DA6619EB-2677-3772-A3CA-0283B71D7801}"/>
          </ac:spMkLst>
        </pc:spChg>
        <pc:cxnChg chg="add del">
          <ac:chgData name="Robert Trueman" userId="8e610f215beb07b7" providerId="LiveId" clId="{19525AFE-2F55-4EB1-B4CB-17D1C428DDDE}" dt="2023-09-21T13:37:37.935" v="12988" actId="11529"/>
          <ac:cxnSpMkLst>
            <pc:docMk/>
            <pc:sldMk cId="31607154" sldId="387"/>
            <ac:cxnSpMk id="5" creationId="{CF0EAD3E-FDF4-89BE-3291-15147F3B072D}"/>
          </ac:cxnSpMkLst>
        </pc:cxnChg>
        <pc:cxnChg chg="add mod">
          <ac:chgData name="Robert Trueman" userId="8e610f215beb07b7" providerId="LiveId" clId="{19525AFE-2F55-4EB1-B4CB-17D1C428DDDE}" dt="2023-09-21T13:43:49.057" v="13243" actId="1076"/>
          <ac:cxnSpMkLst>
            <pc:docMk/>
            <pc:sldMk cId="31607154" sldId="387"/>
            <ac:cxnSpMk id="7" creationId="{40A5BA9E-011B-5BE0-635B-2E42372C0C88}"/>
          </ac:cxnSpMkLst>
        </pc:cxnChg>
      </pc:sldChg>
      <pc:sldChg chg="addSp delSp modSp add del mod delAnim modAnim">
        <pc:chgData name="Robert Trueman" userId="8e610f215beb07b7" providerId="LiveId" clId="{19525AFE-2F55-4EB1-B4CB-17D1C428DDDE}" dt="2023-09-22T09:14:33.678" v="16361" actId="15"/>
        <pc:sldMkLst>
          <pc:docMk/>
          <pc:sldMk cId="3308633844" sldId="388"/>
        </pc:sldMkLst>
        <pc:spChg chg="del mod">
          <ac:chgData name="Robert Trueman" userId="8e610f215beb07b7" providerId="LiveId" clId="{19525AFE-2F55-4EB1-B4CB-17D1C428DDDE}" dt="2023-09-21T13:45:57.777" v="13301" actId="478"/>
          <ac:spMkLst>
            <pc:docMk/>
            <pc:sldMk cId="3308633844" sldId="388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2T09:14:33.678" v="16361" actId="15"/>
          <ac:spMkLst>
            <pc:docMk/>
            <pc:sldMk cId="3308633844" sldId="388"/>
            <ac:spMk id="2" creationId="{E626F424-50B1-2987-4367-792DC779D8D4}"/>
          </ac:spMkLst>
        </pc:spChg>
        <pc:spChg chg="add del mod">
          <ac:chgData name="Robert Trueman" userId="8e610f215beb07b7" providerId="LiveId" clId="{19525AFE-2F55-4EB1-B4CB-17D1C428DDDE}" dt="2023-09-21T13:50:29.494" v="13530" actId="478"/>
          <ac:spMkLst>
            <pc:docMk/>
            <pc:sldMk cId="3308633844" sldId="388"/>
            <ac:spMk id="4" creationId="{3DA30E87-8C59-BE09-0783-8CF0CDB8E02C}"/>
          </ac:spMkLst>
        </pc:spChg>
        <pc:spChg chg="add del mod">
          <ac:chgData name="Robert Trueman" userId="8e610f215beb07b7" providerId="LiveId" clId="{19525AFE-2F55-4EB1-B4CB-17D1C428DDDE}" dt="2023-09-21T14:36:19.716" v="14807" actId="478"/>
          <ac:spMkLst>
            <pc:docMk/>
            <pc:sldMk cId="3308633844" sldId="388"/>
            <ac:spMk id="4" creationId="{661CCC93-3002-0097-DBEC-A2B8E6B47E24}"/>
          </ac:spMkLst>
        </pc:spChg>
        <pc:spChg chg="add del mod">
          <ac:chgData name="Robert Trueman" userId="8e610f215beb07b7" providerId="LiveId" clId="{19525AFE-2F55-4EB1-B4CB-17D1C428DDDE}" dt="2023-09-21T13:49:12.895" v="13460" actId="478"/>
          <ac:spMkLst>
            <pc:docMk/>
            <pc:sldMk cId="3308633844" sldId="388"/>
            <ac:spMk id="5" creationId="{EC3B39E3-4E5C-E470-A6EB-93F3E226626C}"/>
          </ac:spMkLst>
        </pc:spChg>
        <pc:spChg chg="add mod">
          <ac:chgData name="Robert Trueman" userId="8e610f215beb07b7" providerId="LiveId" clId="{19525AFE-2F55-4EB1-B4CB-17D1C428DDDE}" dt="2023-09-22T09:14:11.693" v="16360" actId="15"/>
          <ac:spMkLst>
            <pc:docMk/>
            <pc:sldMk cId="3308633844" sldId="388"/>
            <ac:spMk id="5" creationId="{F1B72DE6-19DC-8241-EF52-2B0C74414007}"/>
          </ac:spMkLst>
        </pc:spChg>
        <pc:spChg chg="add del mod">
          <ac:chgData name="Robert Trueman" userId="8e610f215beb07b7" providerId="LiveId" clId="{19525AFE-2F55-4EB1-B4CB-17D1C428DDDE}" dt="2023-09-21T14:20:57.389" v="14360" actId="478"/>
          <ac:spMkLst>
            <pc:docMk/>
            <pc:sldMk cId="3308633844" sldId="388"/>
            <ac:spMk id="7" creationId="{03DDEC2C-DEF4-5FD3-0902-8F2D8A000F71}"/>
          </ac:spMkLst>
        </pc:spChg>
        <pc:spChg chg="add del mod">
          <ac:chgData name="Robert Trueman" userId="8e610f215beb07b7" providerId="LiveId" clId="{19525AFE-2F55-4EB1-B4CB-17D1C428DDDE}" dt="2023-09-21T14:20:57.389" v="14360" actId="478"/>
          <ac:spMkLst>
            <pc:docMk/>
            <pc:sldMk cId="3308633844" sldId="388"/>
            <ac:spMk id="12" creationId="{0415FD26-12BC-D07A-CE0B-DDFB9F7B4B74}"/>
          </ac:spMkLst>
        </pc:spChg>
        <pc:spChg chg="add del mod">
          <ac:chgData name="Robert Trueman" userId="8e610f215beb07b7" providerId="LiveId" clId="{19525AFE-2F55-4EB1-B4CB-17D1C428DDDE}" dt="2023-09-21T14:20:58.443" v="14361" actId="478"/>
          <ac:spMkLst>
            <pc:docMk/>
            <pc:sldMk cId="3308633844" sldId="388"/>
            <ac:spMk id="13" creationId="{EE91F4CF-DC07-8331-3342-A309BEDF33F2}"/>
          </ac:spMkLst>
        </pc:spChg>
        <pc:spChg chg="mod">
          <ac:chgData name="Robert Trueman" userId="8e610f215beb07b7" providerId="LiveId" clId="{19525AFE-2F55-4EB1-B4CB-17D1C428DDDE}" dt="2023-09-21T14:21:42.078" v="14471" actId="20577"/>
          <ac:spMkLst>
            <pc:docMk/>
            <pc:sldMk cId="3308633844" sldId="388"/>
            <ac:spMk id="19" creationId="{DA6619EB-2677-3772-A3CA-0283B71D7801}"/>
          </ac:spMkLst>
        </pc:spChg>
        <pc:cxnChg chg="add del mod">
          <ac:chgData name="Robert Trueman" userId="8e610f215beb07b7" providerId="LiveId" clId="{19525AFE-2F55-4EB1-B4CB-17D1C428DDDE}" dt="2023-09-21T14:20:57.389" v="14360" actId="478"/>
          <ac:cxnSpMkLst>
            <pc:docMk/>
            <pc:sldMk cId="3308633844" sldId="388"/>
            <ac:cxnSpMk id="3" creationId="{778BD315-1B6C-692D-03C7-7EED90804110}"/>
          </ac:cxnSpMkLst>
        </pc:cxnChg>
      </pc:sldChg>
      <pc:sldChg chg="delSp modSp add mod delAnim modAnim">
        <pc:chgData name="Robert Trueman" userId="8e610f215beb07b7" providerId="LiveId" clId="{19525AFE-2F55-4EB1-B4CB-17D1C428DDDE}" dt="2023-09-22T09:17:31.271" v="16375" actId="179"/>
        <pc:sldMkLst>
          <pc:docMk/>
          <pc:sldMk cId="844498950" sldId="389"/>
        </pc:sldMkLst>
        <pc:spChg chg="mod">
          <ac:chgData name="Robert Trueman" userId="8e610f215beb07b7" providerId="LiveId" clId="{19525AFE-2F55-4EB1-B4CB-17D1C428DDDE}" dt="2023-09-22T09:17:31.271" v="16375" actId="179"/>
          <ac:spMkLst>
            <pc:docMk/>
            <pc:sldMk cId="844498950" sldId="389"/>
            <ac:spMk id="2" creationId="{E626F424-50B1-2987-4367-792DC779D8D4}"/>
          </ac:spMkLst>
        </pc:spChg>
        <pc:spChg chg="del">
          <ac:chgData name="Robert Trueman" userId="8e610f215beb07b7" providerId="LiveId" clId="{19525AFE-2F55-4EB1-B4CB-17D1C428DDDE}" dt="2023-09-21T14:39:45.569" v="14842" actId="478"/>
          <ac:spMkLst>
            <pc:docMk/>
            <pc:sldMk cId="844498950" sldId="389"/>
            <ac:spMk id="5" creationId="{F1B72DE6-19DC-8241-EF52-2B0C74414007}"/>
          </ac:spMkLst>
        </pc:spChg>
        <pc:spChg chg="mod">
          <ac:chgData name="Robert Trueman" userId="8e610f215beb07b7" providerId="LiveId" clId="{19525AFE-2F55-4EB1-B4CB-17D1C428DDDE}" dt="2023-09-21T14:40:27.723" v="14946" actId="20577"/>
          <ac:spMkLst>
            <pc:docMk/>
            <pc:sldMk cId="844498950" sldId="389"/>
            <ac:spMk id="19" creationId="{DA6619EB-2677-3772-A3CA-0283B71D7801}"/>
          </ac:spMkLst>
        </pc:spChg>
      </pc:sldChg>
      <pc:sldChg chg="addSp delSp modSp add del mod addAnim delAnim modAnim">
        <pc:chgData name="Robert Trueman" userId="8e610f215beb07b7" providerId="LiveId" clId="{19525AFE-2F55-4EB1-B4CB-17D1C428DDDE}" dt="2023-09-21T14:20:25.581" v="14330" actId="2696"/>
        <pc:sldMkLst>
          <pc:docMk/>
          <pc:sldMk cId="4156975121" sldId="389"/>
        </pc:sldMkLst>
        <pc:spChg chg="add del mod">
          <ac:chgData name="Robert Trueman" userId="8e610f215beb07b7" providerId="LiveId" clId="{19525AFE-2F55-4EB1-B4CB-17D1C428DDDE}" dt="2023-09-21T14:14:20.243" v="14302" actId="21"/>
          <ac:spMkLst>
            <pc:docMk/>
            <pc:sldMk cId="4156975121" sldId="389"/>
            <ac:spMk id="2" creationId="{165BA692-121D-DFED-8935-E7DD89BB55D1}"/>
          </ac:spMkLst>
        </pc:spChg>
        <pc:spChg chg="add mod ord">
          <ac:chgData name="Robert Trueman" userId="8e610f215beb07b7" providerId="LiveId" clId="{19525AFE-2F55-4EB1-B4CB-17D1C428DDDE}" dt="2023-09-21T14:00:52.907" v="14122" actId="167"/>
          <ac:spMkLst>
            <pc:docMk/>
            <pc:sldMk cId="4156975121" sldId="389"/>
            <ac:spMk id="4" creationId="{4E7BA631-84C6-56A8-A080-8E13D321C7F8}"/>
          </ac:spMkLst>
        </pc:spChg>
        <pc:spChg chg="add mod ord">
          <ac:chgData name="Robert Trueman" userId="8e610f215beb07b7" providerId="LiveId" clId="{19525AFE-2F55-4EB1-B4CB-17D1C428DDDE}" dt="2023-09-21T14:00:52.907" v="14122" actId="167"/>
          <ac:spMkLst>
            <pc:docMk/>
            <pc:sldMk cId="4156975121" sldId="389"/>
            <ac:spMk id="5" creationId="{AEDF0F67-051E-87BA-EE92-C7A9ECE18189}"/>
          </ac:spMkLst>
        </pc:spChg>
        <pc:spChg chg="ord">
          <ac:chgData name="Robert Trueman" userId="8e610f215beb07b7" providerId="LiveId" clId="{19525AFE-2F55-4EB1-B4CB-17D1C428DDDE}" dt="2023-09-21T14:15:17.929" v="14311" actId="167"/>
          <ac:spMkLst>
            <pc:docMk/>
            <pc:sldMk cId="4156975121" sldId="389"/>
            <ac:spMk id="6" creationId="{8D1D6322-19BA-C414-E9C6-C464F6DCDFAC}"/>
          </ac:spMkLst>
        </pc:spChg>
        <pc:spChg chg="del">
          <ac:chgData name="Robert Trueman" userId="8e610f215beb07b7" providerId="LiveId" clId="{19525AFE-2F55-4EB1-B4CB-17D1C428DDDE}" dt="2023-09-21T13:59:06.704" v="14013" actId="478"/>
          <ac:spMkLst>
            <pc:docMk/>
            <pc:sldMk cId="4156975121" sldId="389"/>
            <ac:spMk id="7" creationId="{03DDEC2C-DEF4-5FD3-0902-8F2D8A000F71}"/>
          </ac:spMkLst>
        </pc:spChg>
        <pc:spChg chg="add mod ord">
          <ac:chgData name="Robert Trueman" userId="8e610f215beb07b7" providerId="LiveId" clId="{19525AFE-2F55-4EB1-B4CB-17D1C428DDDE}" dt="2023-09-21T14:00:52.907" v="14122" actId="167"/>
          <ac:spMkLst>
            <pc:docMk/>
            <pc:sldMk cId="4156975121" sldId="389"/>
            <ac:spMk id="8" creationId="{D88EE68F-9816-8E8E-2F89-BFA684E51003}"/>
          </ac:spMkLst>
        </pc:spChg>
        <pc:spChg chg="add mod">
          <ac:chgData name="Robert Trueman" userId="8e610f215beb07b7" providerId="LiveId" clId="{19525AFE-2F55-4EB1-B4CB-17D1C428DDDE}" dt="2023-09-21T14:16:26.069" v="14314" actId="1076"/>
          <ac:spMkLst>
            <pc:docMk/>
            <pc:sldMk cId="4156975121" sldId="389"/>
            <ac:spMk id="9" creationId="{37A6256F-2314-E50D-8515-35A5CA31E5CF}"/>
          </ac:spMkLst>
        </pc:spChg>
        <pc:spChg chg="add del mod">
          <ac:chgData name="Robert Trueman" userId="8e610f215beb07b7" providerId="LiveId" clId="{19525AFE-2F55-4EB1-B4CB-17D1C428DDDE}" dt="2023-09-21T14:12:47.980" v="14290" actId="21"/>
          <ac:spMkLst>
            <pc:docMk/>
            <pc:sldMk cId="4156975121" sldId="389"/>
            <ac:spMk id="10" creationId="{D3B17C38-C3B5-6275-9D10-66B1B6EF144B}"/>
          </ac:spMkLst>
        </pc:spChg>
        <pc:spChg chg="add del mod">
          <ac:chgData name="Robert Trueman" userId="8e610f215beb07b7" providerId="LiveId" clId="{19525AFE-2F55-4EB1-B4CB-17D1C428DDDE}" dt="2023-09-21T14:14:09.104" v="14301" actId="21"/>
          <ac:spMkLst>
            <pc:docMk/>
            <pc:sldMk cId="4156975121" sldId="389"/>
            <ac:spMk id="11" creationId="{15B6C502-1FD2-DF35-AFE3-C42077841FF7}"/>
          </ac:spMkLst>
        </pc:spChg>
        <pc:spChg chg="mod">
          <ac:chgData name="Robert Trueman" userId="8e610f215beb07b7" providerId="LiveId" clId="{19525AFE-2F55-4EB1-B4CB-17D1C428DDDE}" dt="2023-09-21T14:16:02.925" v="14313" actId="1076"/>
          <ac:spMkLst>
            <pc:docMk/>
            <pc:sldMk cId="4156975121" sldId="389"/>
            <ac:spMk id="12" creationId="{0415FD26-12BC-D07A-CE0B-DDFB9F7B4B74}"/>
          </ac:spMkLst>
        </pc:spChg>
        <pc:spChg chg="del mod">
          <ac:chgData name="Robert Trueman" userId="8e610f215beb07b7" providerId="LiveId" clId="{19525AFE-2F55-4EB1-B4CB-17D1C428DDDE}" dt="2023-09-21T14:01:26.389" v="14127" actId="21"/>
          <ac:spMkLst>
            <pc:docMk/>
            <pc:sldMk cId="4156975121" sldId="389"/>
            <ac:spMk id="13" creationId="{EE91F4CF-DC07-8331-3342-A309BEDF33F2}"/>
          </ac:spMkLst>
        </pc:spChg>
        <pc:spChg chg="add del mod">
          <ac:chgData name="Robert Trueman" userId="8e610f215beb07b7" providerId="LiveId" clId="{19525AFE-2F55-4EB1-B4CB-17D1C428DDDE}" dt="2023-09-21T14:16:57.869" v="14318" actId="21"/>
          <ac:spMkLst>
            <pc:docMk/>
            <pc:sldMk cId="4156975121" sldId="389"/>
            <ac:spMk id="14" creationId="{05243EAA-36CF-B5D7-D382-1CE696E1A48F}"/>
          </ac:spMkLst>
        </pc:spChg>
        <pc:spChg chg="add mod">
          <ac:chgData name="Robert Trueman" userId="8e610f215beb07b7" providerId="LiveId" clId="{19525AFE-2F55-4EB1-B4CB-17D1C428DDDE}" dt="2023-09-21T14:17:45.605" v="14323" actId="1076"/>
          <ac:spMkLst>
            <pc:docMk/>
            <pc:sldMk cId="4156975121" sldId="389"/>
            <ac:spMk id="15" creationId="{C22090C6-5EF4-E098-7280-0E08D36372A4}"/>
          </ac:spMkLst>
        </pc:spChg>
        <pc:spChg chg="add mod">
          <ac:chgData name="Robert Trueman" userId="8e610f215beb07b7" providerId="LiveId" clId="{19525AFE-2F55-4EB1-B4CB-17D1C428DDDE}" dt="2023-09-21T14:18:21.133" v="14326" actId="1076"/>
          <ac:spMkLst>
            <pc:docMk/>
            <pc:sldMk cId="4156975121" sldId="389"/>
            <ac:spMk id="16" creationId="{73387926-2CB0-9F23-28D8-7BB786A3F85E}"/>
          </ac:spMkLst>
        </pc:spChg>
        <pc:spChg chg="mod">
          <ac:chgData name="Robert Trueman" userId="8e610f215beb07b7" providerId="LiveId" clId="{19525AFE-2F55-4EB1-B4CB-17D1C428DDDE}" dt="2023-09-21T14:18:37.947" v="14329" actId="20577"/>
          <ac:spMkLst>
            <pc:docMk/>
            <pc:sldMk cId="4156975121" sldId="389"/>
            <ac:spMk id="19" creationId="{DA6619EB-2677-3772-A3CA-0283B71D7801}"/>
          </ac:spMkLst>
        </pc:spChg>
      </pc:sldChg>
      <pc:sldChg chg="addSp delSp modSp add mod delAnim modAnim">
        <pc:chgData name="Robert Trueman" userId="8e610f215beb07b7" providerId="LiveId" clId="{19525AFE-2F55-4EB1-B4CB-17D1C428DDDE}" dt="2023-09-22T09:17:25.863" v="16374" actId="179"/>
        <pc:sldMkLst>
          <pc:docMk/>
          <pc:sldMk cId="2783085924" sldId="390"/>
        </pc:sldMkLst>
        <pc:spChg chg="mod">
          <ac:chgData name="Robert Trueman" userId="8e610f215beb07b7" providerId="LiveId" clId="{19525AFE-2F55-4EB1-B4CB-17D1C428DDDE}" dt="2023-09-22T09:17:25.863" v="16374" actId="179"/>
          <ac:spMkLst>
            <pc:docMk/>
            <pc:sldMk cId="2783085924" sldId="390"/>
            <ac:spMk id="2" creationId="{E626F424-50B1-2987-4367-792DC779D8D4}"/>
          </ac:spMkLst>
        </pc:spChg>
        <pc:spChg chg="add del mod">
          <ac:chgData name="Robert Trueman" userId="8e610f215beb07b7" providerId="LiveId" clId="{19525AFE-2F55-4EB1-B4CB-17D1C428DDDE}" dt="2023-09-21T14:51:25.523" v="15663" actId="21"/>
          <ac:spMkLst>
            <pc:docMk/>
            <pc:sldMk cId="2783085924" sldId="390"/>
            <ac:spMk id="3" creationId="{4E1A2097-10AE-C4F1-B053-00F363CED27C}"/>
          </ac:spMkLst>
        </pc:spChg>
        <pc:spChg chg="add mod">
          <ac:chgData name="Robert Trueman" userId="8e610f215beb07b7" providerId="LiveId" clId="{19525AFE-2F55-4EB1-B4CB-17D1C428DDDE}" dt="2023-09-22T09:15:52.222" v="16367" actId="179"/>
          <ac:spMkLst>
            <pc:docMk/>
            <pc:sldMk cId="2783085924" sldId="390"/>
            <ac:spMk id="4" creationId="{E0BBA2BE-7F44-3E70-84C0-C9E447167E7A}"/>
          </ac:spMkLst>
        </pc:spChg>
      </pc:sldChg>
      <pc:sldChg chg="addSp delSp modSp add mod delAnim modAnim">
        <pc:chgData name="Robert Trueman" userId="8e610f215beb07b7" providerId="LiveId" clId="{19525AFE-2F55-4EB1-B4CB-17D1C428DDDE}" dt="2023-09-22T09:17:12.946" v="16373" actId="179"/>
        <pc:sldMkLst>
          <pc:docMk/>
          <pc:sldMk cId="980002417" sldId="391"/>
        </pc:sldMkLst>
        <pc:spChg chg="mod">
          <ac:chgData name="Robert Trueman" userId="8e610f215beb07b7" providerId="LiveId" clId="{19525AFE-2F55-4EB1-B4CB-17D1C428DDDE}" dt="2023-09-22T09:17:12.946" v="16373" actId="179"/>
          <ac:spMkLst>
            <pc:docMk/>
            <pc:sldMk cId="980002417" sldId="391"/>
            <ac:spMk id="2" creationId="{E626F424-50B1-2987-4367-792DC779D8D4}"/>
          </ac:spMkLst>
        </pc:spChg>
        <pc:spChg chg="add mod">
          <ac:chgData name="Robert Trueman" userId="8e610f215beb07b7" providerId="LiveId" clId="{19525AFE-2F55-4EB1-B4CB-17D1C428DDDE}" dt="2023-09-22T09:13:54.252" v="16358" actId="15"/>
          <ac:spMkLst>
            <pc:docMk/>
            <pc:sldMk cId="980002417" sldId="391"/>
            <ac:spMk id="3" creationId="{A0B088DB-270A-BFC6-7F56-8A046F55DC26}"/>
          </ac:spMkLst>
        </pc:spChg>
        <pc:spChg chg="del">
          <ac:chgData name="Robert Trueman" userId="8e610f215beb07b7" providerId="LiveId" clId="{19525AFE-2F55-4EB1-B4CB-17D1C428DDDE}" dt="2023-09-21T15:00:03.973" v="15693" actId="478"/>
          <ac:spMkLst>
            <pc:docMk/>
            <pc:sldMk cId="980002417" sldId="391"/>
            <ac:spMk id="5" creationId="{F1B72DE6-19DC-8241-EF52-2B0C74414007}"/>
          </ac:spMkLst>
        </pc:spChg>
        <pc:spChg chg="mod">
          <ac:chgData name="Robert Trueman" userId="8e610f215beb07b7" providerId="LiveId" clId="{19525AFE-2F55-4EB1-B4CB-17D1C428DDDE}" dt="2023-09-21T15:00:00.751" v="15692" actId="20577"/>
          <ac:spMkLst>
            <pc:docMk/>
            <pc:sldMk cId="980002417" sldId="391"/>
            <ac:spMk id="19" creationId="{DA6619EB-2677-3772-A3CA-0283B71D7801}"/>
          </ac:spMkLst>
        </pc:spChg>
      </pc:sldChg>
      <pc:sldChg chg="addSp delSp modSp add mod delAnim modAnim">
        <pc:chgData name="Robert Trueman" userId="8e610f215beb07b7" providerId="LiveId" clId="{19525AFE-2F55-4EB1-B4CB-17D1C428DDDE}" dt="2023-09-22T20:10:31.632" v="35564" actId="167"/>
        <pc:sldMkLst>
          <pc:docMk/>
          <pc:sldMk cId="2946117912" sldId="392"/>
        </pc:sldMkLst>
        <pc:spChg chg="ord">
          <ac:chgData name="Robert Trueman" userId="8e610f215beb07b7" providerId="LiveId" clId="{19525AFE-2F55-4EB1-B4CB-17D1C428DDDE}" dt="2023-09-22T20:10:05.258" v="35558" actId="167"/>
          <ac:spMkLst>
            <pc:docMk/>
            <pc:sldMk cId="2946117912" sldId="392"/>
            <ac:spMk id="6" creationId="{8D1D6322-19BA-C414-E9C6-C464F6DCDFAC}"/>
          </ac:spMkLst>
        </pc:spChg>
        <pc:picChg chg="add del mod ord">
          <ac:chgData name="Robert Trueman" userId="8e610f215beb07b7" providerId="LiveId" clId="{19525AFE-2F55-4EB1-B4CB-17D1C428DDDE}" dt="2023-09-22T20:10:07.293" v="35559" actId="478"/>
          <ac:picMkLst>
            <pc:docMk/>
            <pc:sldMk cId="2946117912" sldId="392"/>
            <ac:picMk id="2" creationId="{C7B3021F-7AE6-BEB6-EABF-6A710F6D2DDC}"/>
          </ac:picMkLst>
        </pc:picChg>
        <pc:picChg chg="add mod ord">
          <ac:chgData name="Robert Trueman" userId="8e610f215beb07b7" providerId="LiveId" clId="{19525AFE-2F55-4EB1-B4CB-17D1C428DDDE}" dt="2023-09-22T20:10:31.632" v="35564" actId="167"/>
          <ac:picMkLst>
            <pc:docMk/>
            <pc:sldMk cId="2946117912" sldId="392"/>
            <ac:picMk id="3" creationId="{CA2ABBD6-5181-EEEB-C833-DABBFF85C661}"/>
          </ac:picMkLst>
        </pc:picChg>
      </pc:sldChg>
      <pc:sldChg chg="addSp delSp modSp add mod delAnim modAnim">
        <pc:chgData name="Robert Trueman" userId="8e610f215beb07b7" providerId="LiveId" clId="{19525AFE-2F55-4EB1-B4CB-17D1C428DDDE}" dt="2023-09-22T20:10:44.682" v="35567" actId="167"/>
        <pc:sldMkLst>
          <pc:docMk/>
          <pc:sldMk cId="162388344" sldId="393"/>
        </pc:sldMkLst>
        <pc:spChg chg="ord">
          <ac:chgData name="Robert Trueman" userId="8e610f215beb07b7" providerId="LiveId" clId="{19525AFE-2F55-4EB1-B4CB-17D1C428DDDE}" dt="2023-09-22T20:10:10.272" v="35560" actId="167"/>
          <ac:spMkLst>
            <pc:docMk/>
            <pc:sldMk cId="162388344" sldId="393"/>
            <ac:spMk id="6" creationId="{8D1D6322-19BA-C414-E9C6-C464F6DCDFAC}"/>
          </ac:spMkLst>
        </pc:spChg>
        <pc:picChg chg="add del mod ord">
          <ac:chgData name="Robert Trueman" userId="8e610f215beb07b7" providerId="LiveId" clId="{19525AFE-2F55-4EB1-B4CB-17D1C428DDDE}" dt="2023-09-22T20:10:11.264" v="35561" actId="478"/>
          <ac:picMkLst>
            <pc:docMk/>
            <pc:sldMk cId="162388344" sldId="393"/>
            <ac:picMk id="2" creationId="{36F3DEBA-B8DA-38A6-5C28-AA78F0C6FF8E}"/>
          </ac:picMkLst>
        </pc:picChg>
        <pc:picChg chg="add mod ord">
          <ac:chgData name="Robert Trueman" userId="8e610f215beb07b7" providerId="LiveId" clId="{19525AFE-2F55-4EB1-B4CB-17D1C428DDDE}" dt="2023-09-22T20:10:44.682" v="35567" actId="167"/>
          <ac:picMkLst>
            <pc:docMk/>
            <pc:sldMk cId="162388344" sldId="393"/>
            <ac:picMk id="3" creationId="{7B4663EF-0CDA-0CE9-461F-BA6E1ED8F45B}"/>
          </ac:picMkLst>
        </pc:picChg>
      </pc:sldChg>
      <pc:sldChg chg="addSp modSp add del mod modAnim">
        <pc:chgData name="Robert Trueman" userId="8e610f215beb07b7" providerId="LiveId" clId="{19525AFE-2F55-4EB1-B4CB-17D1C428DDDE}" dt="2023-09-22T09:57:38.222" v="17105" actId="47"/>
        <pc:sldMkLst>
          <pc:docMk/>
          <pc:sldMk cId="1491721606" sldId="394"/>
        </pc:sldMkLst>
        <pc:spChg chg="mod">
          <ac:chgData name="Robert Trueman" userId="8e610f215beb07b7" providerId="LiveId" clId="{19525AFE-2F55-4EB1-B4CB-17D1C428DDDE}" dt="2023-09-22T09:54:51.713" v="16975" actId="20577"/>
          <ac:spMkLst>
            <pc:docMk/>
            <pc:sldMk cId="1491721606" sldId="394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2T09:57:05.652" v="17042" actId="1076"/>
          <ac:spMkLst>
            <pc:docMk/>
            <pc:sldMk cId="1491721606" sldId="394"/>
            <ac:spMk id="3" creationId="{BADC58BE-B9EC-EF00-4861-393050AE8B0E}"/>
          </ac:spMkLst>
        </pc:spChg>
        <pc:spChg chg="mod">
          <ac:chgData name="Robert Trueman" userId="8e610f215beb07b7" providerId="LiveId" clId="{19525AFE-2F55-4EB1-B4CB-17D1C428DDDE}" dt="2023-09-22T09:57:26.943" v="17103" actId="20577"/>
          <ac:spMkLst>
            <pc:docMk/>
            <pc:sldMk cId="1491721606" sldId="394"/>
            <ac:spMk id="19" creationId="{DA6619EB-2677-3772-A3CA-0283B71D7801}"/>
          </ac:spMkLst>
        </pc:spChg>
      </pc:sldChg>
      <pc:sldChg chg="addSp modSp add del mod">
        <pc:chgData name="Robert Trueman" userId="8e610f215beb07b7" providerId="LiveId" clId="{19525AFE-2F55-4EB1-B4CB-17D1C428DDDE}" dt="2023-09-22T10:03:24.480" v="17747" actId="47"/>
        <pc:sldMkLst>
          <pc:docMk/>
          <pc:sldMk cId="4004880099" sldId="395"/>
        </pc:sldMkLst>
        <pc:spChg chg="mod">
          <ac:chgData name="Robert Trueman" userId="8e610f215beb07b7" providerId="LiveId" clId="{19525AFE-2F55-4EB1-B4CB-17D1C428DDDE}" dt="2023-09-22T10:00:10.134" v="17716" actId="14100"/>
          <ac:spMkLst>
            <pc:docMk/>
            <pc:sldMk cId="4004880099" sldId="395"/>
            <ac:spMk id="3" creationId="{32E325E7-0A43-C329-31F2-DBA04E91F0B2}"/>
          </ac:spMkLst>
        </pc:spChg>
        <pc:spChg chg="mod">
          <ac:chgData name="Robert Trueman" userId="8e610f215beb07b7" providerId="LiveId" clId="{19525AFE-2F55-4EB1-B4CB-17D1C428DDDE}" dt="2023-09-22T09:57:44.306" v="17143" actId="20577"/>
          <ac:spMkLst>
            <pc:docMk/>
            <pc:sldMk cId="4004880099" sldId="395"/>
            <ac:spMk id="19" creationId="{DA6619EB-2677-3772-A3CA-0283B71D7801}"/>
          </ac:spMkLst>
        </pc:spChg>
        <pc:picChg chg="add mod">
          <ac:chgData name="Robert Trueman" userId="8e610f215beb07b7" providerId="LiveId" clId="{19525AFE-2F55-4EB1-B4CB-17D1C428DDDE}" dt="2023-09-22T10:01:45.830" v="17725" actId="1076"/>
          <ac:picMkLst>
            <pc:docMk/>
            <pc:sldMk cId="4004880099" sldId="395"/>
            <ac:picMk id="4" creationId="{79666B1D-2E1E-27ED-820B-EEC7B564DFDD}"/>
          </ac:picMkLst>
        </pc:picChg>
      </pc:sldChg>
      <pc:sldChg chg="addSp delSp modSp add del mod addAnim delAnim modAnim">
        <pc:chgData name="Robert Trueman" userId="8e610f215beb07b7" providerId="LiveId" clId="{19525AFE-2F55-4EB1-B4CB-17D1C428DDDE}" dt="2023-10-10T15:15:02.797" v="47367" actId="47"/>
        <pc:sldMkLst>
          <pc:docMk/>
          <pc:sldMk cId="3877387621" sldId="396"/>
        </pc:sldMkLst>
        <pc:spChg chg="add del mod">
          <ac:chgData name="Robert Trueman" userId="8e610f215beb07b7" providerId="LiveId" clId="{19525AFE-2F55-4EB1-B4CB-17D1C428DDDE}" dt="2023-09-22T10:02:57.052" v="17741" actId="21"/>
          <ac:spMkLst>
            <pc:docMk/>
            <pc:sldMk cId="3877387621" sldId="396"/>
            <ac:spMk id="2" creationId="{5DBEF69A-24C9-CAAD-7935-695B1B232CF0}"/>
          </ac:spMkLst>
        </pc:spChg>
        <pc:spChg chg="add del mod">
          <ac:chgData name="Robert Trueman" userId="8e610f215beb07b7" providerId="LiveId" clId="{19525AFE-2F55-4EB1-B4CB-17D1C428DDDE}" dt="2023-09-22T10:03:31.966" v="17749" actId="962"/>
          <ac:spMkLst>
            <pc:docMk/>
            <pc:sldMk cId="3877387621" sldId="396"/>
            <ac:spMk id="3" creationId="{32E325E7-0A43-C329-31F2-DBA04E91F0B2}"/>
          </ac:spMkLst>
        </pc:spChg>
        <pc:spChg chg="add del mod">
          <ac:chgData name="Robert Trueman" userId="8e610f215beb07b7" providerId="LiveId" clId="{19525AFE-2F55-4EB1-B4CB-17D1C428DDDE}" dt="2023-09-22T10:02:53.360" v="17736"/>
          <ac:spMkLst>
            <pc:docMk/>
            <pc:sldMk cId="3877387621" sldId="396"/>
            <ac:spMk id="5" creationId="{4A8F3B50-4A02-E913-BACC-E273A7B10BA2}"/>
          </ac:spMkLst>
        </pc:spChg>
        <pc:spChg chg="add del mod">
          <ac:chgData name="Robert Trueman" userId="8e610f215beb07b7" providerId="LiveId" clId="{19525AFE-2F55-4EB1-B4CB-17D1C428DDDE}" dt="2023-09-22T10:02:54.768" v="17738"/>
          <ac:spMkLst>
            <pc:docMk/>
            <pc:sldMk cId="3877387621" sldId="396"/>
            <ac:spMk id="7" creationId="{E8B81996-B1BF-5A51-947E-C27856AA9E70}"/>
          </ac:spMkLst>
        </pc:spChg>
        <pc:spChg chg="mod">
          <ac:chgData name="Robert Trueman" userId="8e610f215beb07b7" providerId="LiveId" clId="{19525AFE-2F55-4EB1-B4CB-17D1C428DDDE}" dt="2023-09-22T10:03:31.966" v="17749" actId="962"/>
          <ac:spMkLst>
            <pc:docMk/>
            <pc:sldMk cId="3877387621" sldId="396"/>
            <ac:spMk id="19" creationId="{DA6619EB-2677-3772-A3CA-0283B71D7801}"/>
          </ac:spMkLst>
        </pc:spChg>
        <pc:picChg chg="mod">
          <ac:chgData name="Robert Trueman" userId="8e610f215beb07b7" providerId="LiveId" clId="{19525AFE-2F55-4EB1-B4CB-17D1C428DDDE}" dt="2023-09-22T10:03:31.966" v="17749" actId="962"/>
          <ac:picMkLst>
            <pc:docMk/>
            <pc:sldMk cId="3877387621" sldId="396"/>
            <ac:picMk id="4" creationId="{79666B1D-2E1E-27ED-820B-EEC7B564DFDD}"/>
          </ac:picMkLst>
        </pc:picChg>
      </pc:sldChg>
      <pc:sldChg chg="addSp delSp modSp add mod delAnim modAnim">
        <pc:chgData name="Robert Trueman" userId="8e610f215beb07b7" providerId="LiveId" clId="{19525AFE-2F55-4EB1-B4CB-17D1C428DDDE}" dt="2023-10-10T15:21:41.370" v="47492"/>
        <pc:sldMkLst>
          <pc:docMk/>
          <pc:sldMk cId="2622600136" sldId="397"/>
        </pc:sldMkLst>
        <pc:spChg chg="add del mod">
          <ac:chgData name="Robert Trueman" userId="8e610f215beb07b7" providerId="LiveId" clId="{19525AFE-2F55-4EB1-B4CB-17D1C428DDDE}" dt="2023-10-10T15:15:07.122" v="47368" actId="478"/>
          <ac:spMkLst>
            <pc:docMk/>
            <pc:sldMk cId="2622600136" sldId="397"/>
            <ac:spMk id="2" creationId="{1CDA3FF2-9C6A-725F-D3AF-35C52CBDA521}"/>
          </ac:spMkLst>
        </pc:spChg>
        <pc:spChg chg="mod">
          <ac:chgData name="Robert Trueman" userId="8e610f215beb07b7" providerId="LiveId" clId="{19525AFE-2F55-4EB1-B4CB-17D1C428DDDE}" dt="2023-10-10T15:17:04.301" v="47419" actId="20577"/>
          <ac:spMkLst>
            <pc:docMk/>
            <pc:sldMk cId="2622600136" sldId="397"/>
            <ac:spMk id="3" creationId="{32E325E7-0A43-C329-31F2-DBA04E91F0B2}"/>
          </ac:spMkLst>
        </pc:spChg>
      </pc:sldChg>
      <pc:sldChg chg="add del">
        <pc:chgData name="Robert Trueman" userId="8e610f215beb07b7" providerId="LiveId" clId="{19525AFE-2F55-4EB1-B4CB-17D1C428DDDE}" dt="2023-09-22T10:03:22.923" v="17746" actId="47"/>
        <pc:sldMkLst>
          <pc:docMk/>
          <pc:sldMk cId="3547344882" sldId="397"/>
        </pc:sldMkLst>
      </pc:sldChg>
      <pc:sldChg chg="addSp delSp modSp add mod delAnim modAnim">
        <pc:chgData name="Robert Trueman" userId="8e610f215beb07b7" providerId="LiveId" clId="{19525AFE-2F55-4EB1-B4CB-17D1C428DDDE}" dt="2023-09-22T10:28:53.095" v="19644" actId="113"/>
        <pc:sldMkLst>
          <pc:docMk/>
          <pc:sldMk cId="1990018059" sldId="398"/>
        </pc:sldMkLst>
        <pc:spChg chg="mod">
          <ac:chgData name="Robert Trueman" userId="8e610f215beb07b7" providerId="LiveId" clId="{19525AFE-2F55-4EB1-B4CB-17D1C428DDDE}" dt="2023-09-22T10:28:53.095" v="19644" actId="113"/>
          <ac:spMkLst>
            <pc:docMk/>
            <pc:sldMk cId="1990018059" sldId="398"/>
            <ac:spMk id="2" creationId="{5DC10DD6-DBBA-57CE-B190-2532693AD757}"/>
          </ac:spMkLst>
        </pc:spChg>
        <pc:spChg chg="add del mod">
          <ac:chgData name="Robert Trueman" userId="8e610f215beb07b7" providerId="LiveId" clId="{19525AFE-2F55-4EB1-B4CB-17D1C428DDDE}" dt="2023-09-22T10:15:31.065" v="19470"/>
          <ac:spMkLst>
            <pc:docMk/>
            <pc:sldMk cId="1990018059" sldId="398"/>
            <ac:spMk id="3" creationId="{D5E446C8-DD2C-3669-54DE-DBC5EFA55B01}"/>
          </ac:spMkLst>
        </pc:spChg>
        <pc:spChg chg="add del mod">
          <ac:chgData name="Robert Trueman" userId="8e610f215beb07b7" providerId="LiveId" clId="{19525AFE-2F55-4EB1-B4CB-17D1C428DDDE}" dt="2023-09-22T10:15:31.065" v="19470"/>
          <ac:spMkLst>
            <pc:docMk/>
            <pc:sldMk cId="1990018059" sldId="398"/>
            <ac:spMk id="4" creationId="{675DE08A-575D-3B39-09DB-EC917FDE0916}"/>
          </ac:spMkLst>
        </pc:spChg>
        <pc:spChg chg="add del mod">
          <ac:chgData name="Robert Trueman" userId="8e610f215beb07b7" providerId="LiveId" clId="{19525AFE-2F55-4EB1-B4CB-17D1C428DDDE}" dt="2023-09-22T10:15:52.788" v="19475" actId="21"/>
          <ac:spMkLst>
            <pc:docMk/>
            <pc:sldMk cId="1990018059" sldId="398"/>
            <ac:spMk id="5" creationId="{0FAAC2FC-FD3A-2266-108C-AFC4D5B9D96A}"/>
          </ac:spMkLst>
        </pc:spChg>
        <pc:spChg chg="mod">
          <ac:chgData name="Robert Trueman" userId="8e610f215beb07b7" providerId="LiveId" clId="{19525AFE-2F55-4EB1-B4CB-17D1C428DDDE}" dt="2023-09-22T10:21:06.622" v="19574" actId="1076"/>
          <ac:spMkLst>
            <pc:docMk/>
            <pc:sldMk cId="1990018059" sldId="398"/>
            <ac:spMk id="6" creationId="{8D1D6322-19BA-C414-E9C6-C464F6DCDFAC}"/>
          </ac:spMkLst>
        </pc:spChg>
        <pc:spChg chg="add del mod">
          <ac:chgData name="Robert Trueman" userId="8e610f215beb07b7" providerId="LiveId" clId="{19525AFE-2F55-4EB1-B4CB-17D1C428DDDE}" dt="2023-09-22T10:15:52.788" v="19475" actId="21"/>
          <ac:spMkLst>
            <pc:docMk/>
            <pc:sldMk cId="1990018059" sldId="398"/>
            <ac:spMk id="7" creationId="{3EF496C2-D16A-6396-C85A-623D55D5ABFE}"/>
          </ac:spMkLst>
        </pc:spChg>
        <pc:spChg chg="add mod">
          <ac:chgData name="Robert Trueman" userId="8e610f215beb07b7" providerId="LiveId" clId="{19525AFE-2F55-4EB1-B4CB-17D1C428DDDE}" dt="2023-09-22T10:26:29.460" v="19617" actId="1076"/>
          <ac:spMkLst>
            <pc:docMk/>
            <pc:sldMk cId="1990018059" sldId="398"/>
            <ac:spMk id="8" creationId="{18182E3C-558C-057F-3D2F-A47D7ED4D5F9}"/>
          </ac:spMkLst>
        </pc:spChg>
        <pc:spChg chg="add mod">
          <ac:chgData name="Robert Trueman" userId="8e610f215beb07b7" providerId="LiveId" clId="{19525AFE-2F55-4EB1-B4CB-17D1C428DDDE}" dt="2023-09-22T10:26:23.876" v="19616" actId="1076"/>
          <ac:spMkLst>
            <pc:docMk/>
            <pc:sldMk cId="1990018059" sldId="398"/>
            <ac:spMk id="9" creationId="{FE4D9CF2-B805-B2F1-9895-EC1E7FC372F7}"/>
          </ac:spMkLst>
        </pc:spChg>
        <pc:spChg chg="add mod">
          <ac:chgData name="Robert Trueman" userId="8e610f215beb07b7" providerId="LiveId" clId="{19525AFE-2F55-4EB1-B4CB-17D1C428DDDE}" dt="2023-09-22T10:26:23.876" v="19616" actId="1076"/>
          <ac:spMkLst>
            <pc:docMk/>
            <pc:sldMk cId="1990018059" sldId="398"/>
            <ac:spMk id="11" creationId="{17B41CEA-91ED-522F-35A0-556E4583AA4A}"/>
          </ac:spMkLst>
        </pc:spChg>
        <pc:spChg chg="add mod">
          <ac:chgData name="Robert Trueman" userId="8e610f215beb07b7" providerId="LiveId" clId="{19525AFE-2F55-4EB1-B4CB-17D1C428DDDE}" dt="2023-09-22T10:27:30.036" v="19636" actId="1036"/>
          <ac:spMkLst>
            <pc:docMk/>
            <pc:sldMk cId="1990018059" sldId="398"/>
            <ac:spMk id="12" creationId="{6091056A-DB3F-1CDC-488E-0228A262FD7D}"/>
          </ac:spMkLst>
        </pc:spChg>
        <pc:spChg chg="mod">
          <ac:chgData name="Robert Trueman" userId="8e610f215beb07b7" providerId="LiveId" clId="{19525AFE-2F55-4EB1-B4CB-17D1C428DDDE}" dt="2023-09-22T10:09:31.694" v="18521" actId="20577"/>
          <ac:spMkLst>
            <pc:docMk/>
            <pc:sldMk cId="1990018059" sldId="398"/>
            <ac:spMk id="19" creationId="{DA6619EB-2677-3772-A3CA-0283B71D7801}"/>
          </ac:spMkLst>
        </pc:spChg>
        <pc:cxnChg chg="add mod">
          <ac:chgData name="Robert Trueman" userId="8e610f215beb07b7" providerId="LiveId" clId="{19525AFE-2F55-4EB1-B4CB-17D1C428DDDE}" dt="2023-09-22T10:24:02.389" v="19600" actId="1038"/>
          <ac:cxnSpMkLst>
            <pc:docMk/>
            <pc:sldMk cId="1990018059" sldId="398"/>
            <ac:cxnSpMk id="10" creationId="{AE568416-8F4D-7DD6-6464-274E71DDF21B}"/>
          </ac:cxnSpMkLst>
        </pc:cxnChg>
      </pc:sldChg>
      <pc:sldChg chg="add del">
        <pc:chgData name="Robert Trueman" userId="8e610f215beb07b7" providerId="LiveId" clId="{19525AFE-2F55-4EB1-B4CB-17D1C428DDDE}" dt="2023-09-22T10:02:30.466" v="17729"/>
        <pc:sldMkLst>
          <pc:docMk/>
          <pc:sldMk cId="2138832107" sldId="398"/>
        </pc:sldMkLst>
      </pc:sldChg>
      <pc:sldChg chg="modSp add mod modAnim">
        <pc:chgData name="Robert Trueman" userId="8e610f215beb07b7" providerId="LiveId" clId="{19525AFE-2F55-4EB1-B4CB-17D1C428DDDE}" dt="2023-10-09T13:26:45.773" v="47293" actId="207"/>
        <pc:sldMkLst>
          <pc:docMk/>
          <pc:sldMk cId="2437777124" sldId="399"/>
        </pc:sldMkLst>
        <pc:spChg chg="mod">
          <ac:chgData name="Robert Trueman" userId="8e610f215beb07b7" providerId="LiveId" clId="{19525AFE-2F55-4EB1-B4CB-17D1C428DDDE}" dt="2023-10-09T13:26:45.773" v="47293" actId="207"/>
          <ac:spMkLst>
            <pc:docMk/>
            <pc:sldMk cId="2437777124" sldId="399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10:42:37.486" v="21291" actId="20577"/>
          <ac:spMkLst>
            <pc:docMk/>
            <pc:sldMk cId="2437777124" sldId="399"/>
            <ac:spMk id="19" creationId="{DA6619EB-2677-3772-A3CA-0283B71D7801}"/>
          </ac:spMkLst>
        </pc:spChg>
      </pc:sldChg>
      <pc:sldChg chg="addSp delSp modSp add mod modAnim">
        <pc:chgData name="Robert Trueman" userId="8e610f215beb07b7" providerId="LiveId" clId="{19525AFE-2F55-4EB1-B4CB-17D1C428DDDE}" dt="2023-10-10T12:36:18.354" v="47344" actId="20577"/>
        <pc:sldMkLst>
          <pc:docMk/>
          <pc:sldMk cId="2648689178" sldId="400"/>
        </pc:sldMkLst>
        <pc:spChg chg="mod">
          <ac:chgData name="Robert Trueman" userId="8e610f215beb07b7" providerId="LiveId" clId="{19525AFE-2F55-4EB1-B4CB-17D1C428DDDE}" dt="2023-10-10T12:36:18.354" v="47344" actId="20577"/>
          <ac:spMkLst>
            <pc:docMk/>
            <pc:sldMk cId="2648689178" sldId="400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3T12:31:58.011" v="44068" actId="1076"/>
          <ac:spMkLst>
            <pc:docMk/>
            <pc:sldMk cId="2648689178" sldId="400"/>
            <ac:spMk id="5" creationId="{DEFE651C-7BB0-0395-D2F9-FD8349784934}"/>
          </ac:spMkLst>
        </pc:spChg>
        <pc:spChg chg="add del mod">
          <ac:chgData name="Robert Trueman" userId="8e610f215beb07b7" providerId="LiveId" clId="{19525AFE-2F55-4EB1-B4CB-17D1C428DDDE}" dt="2023-09-22T10:53:26.187" v="22575"/>
          <ac:spMkLst>
            <pc:docMk/>
            <pc:sldMk cId="2648689178" sldId="400"/>
            <ac:spMk id="7" creationId="{76716FD1-4D38-9130-649F-017A40F8DD13}"/>
          </ac:spMkLst>
        </pc:spChg>
        <pc:spChg chg="mod">
          <ac:chgData name="Robert Trueman" userId="8e610f215beb07b7" providerId="LiveId" clId="{19525AFE-2F55-4EB1-B4CB-17D1C428DDDE}" dt="2023-09-22T10:43:29.237" v="21434" actId="20577"/>
          <ac:spMkLst>
            <pc:docMk/>
            <pc:sldMk cId="2648689178" sldId="400"/>
            <ac:spMk id="19" creationId="{DA6619EB-2677-3772-A3CA-0283B71D7801}"/>
          </ac:spMkLst>
        </pc:spChg>
        <pc:picChg chg="add mod">
          <ac:chgData name="Robert Trueman" userId="8e610f215beb07b7" providerId="LiveId" clId="{19525AFE-2F55-4EB1-B4CB-17D1C428DDDE}" dt="2023-09-23T12:31:58.011" v="44068" actId="1076"/>
          <ac:picMkLst>
            <pc:docMk/>
            <pc:sldMk cId="2648689178" sldId="400"/>
            <ac:picMk id="3" creationId="{995FEA4B-E8DB-E971-3A08-2A5D0D2DFDDC}"/>
          </ac:picMkLst>
        </pc:picChg>
      </pc:sldChg>
      <pc:sldChg chg="addSp delSp modSp add mod modAnim">
        <pc:chgData name="Robert Trueman" userId="8e610f215beb07b7" providerId="LiveId" clId="{19525AFE-2F55-4EB1-B4CB-17D1C428DDDE}" dt="2023-09-23T12:36:30.327" v="44197" actId="207"/>
        <pc:sldMkLst>
          <pc:docMk/>
          <pc:sldMk cId="710851328" sldId="401"/>
        </pc:sldMkLst>
        <pc:spChg chg="mod">
          <ac:chgData name="Robert Trueman" userId="8e610f215beb07b7" providerId="LiveId" clId="{19525AFE-2F55-4EB1-B4CB-17D1C428DDDE}" dt="2023-09-23T12:36:30.327" v="44197" actId="207"/>
          <ac:spMkLst>
            <pc:docMk/>
            <pc:sldMk cId="710851328" sldId="401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2T11:01:07.971" v="23158" actId="14100"/>
          <ac:spMkLst>
            <pc:docMk/>
            <pc:sldMk cId="710851328" sldId="401"/>
            <ac:spMk id="10" creationId="{E3D4D7B8-44F4-12BC-2294-5EBE7EF25FAE}"/>
          </ac:spMkLst>
        </pc:spChg>
        <pc:spChg chg="mod">
          <ac:chgData name="Robert Trueman" userId="8e610f215beb07b7" providerId="LiveId" clId="{19525AFE-2F55-4EB1-B4CB-17D1C428DDDE}" dt="2023-09-22T10:54:21.262" v="22619" actId="20577"/>
          <ac:spMkLst>
            <pc:docMk/>
            <pc:sldMk cId="710851328" sldId="401"/>
            <ac:spMk id="19" creationId="{DA6619EB-2677-3772-A3CA-0283B71D7801}"/>
          </ac:spMkLst>
        </pc:spChg>
        <pc:picChg chg="add del mod">
          <ac:chgData name="Robert Trueman" userId="8e610f215beb07b7" providerId="LiveId" clId="{19525AFE-2F55-4EB1-B4CB-17D1C428DDDE}" dt="2023-09-22T10:58:32.758" v="23087" actId="931"/>
          <ac:picMkLst>
            <pc:docMk/>
            <pc:sldMk cId="710851328" sldId="401"/>
            <ac:picMk id="4" creationId="{480629D2-83E2-531F-BF25-093EB9D7B674}"/>
          </ac:picMkLst>
        </pc:picChg>
        <pc:picChg chg="add del mod">
          <ac:chgData name="Robert Trueman" userId="8e610f215beb07b7" providerId="LiveId" clId="{19525AFE-2F55-4EB1-B4CB-17D1C428DDDE}" dt="2023-09-22T10:59:26.424" v="23089" actId="931"/>
          <ac:picMkLst>
            <pc:docMk/>
            <pc:sldMk cId="710851328" sldId="401"/>
            <ac:picMk id="7" creationId="{11F0ED20-C9C3-AA41-4B2F-86AAE6E8199E}"/>
          </ac:picMkLst>
        </pc:picChg>
        <pc:picChg chg="add mod">
          <ac:chgData name="Robert Trueman" userId="8e610f215beb07b7" providerId="LiveId" clId="{19525AFE-2F55-4EB1-B4CB-17D1C428DDDE}" dt="2023-09-22T11:01:02.181" v="23157" actId="1582"/>
          <ac:picMkLst>
            <pc:docMk/>
            <pc:sldMk cId="710851328" sldId="401"/>
            <ac:picMk id="9" creationId="{C0E467AC-A2D8-54B0-E18B-29B0AE213B36}"/>
          </ac:picMkLst>
        </pc:picChg>
      </pc:sldChg>
      <pc:sldChg chg="modSp add mod modAnim">
        <pc:chgData name="Robert Trueman" userId="8e610f215beb07b7" providerId="LiveId" clId="{19525AFE-2F55-4EB1-B4CB-17D1C428DDDE}" dt="2023-09-22T11:42:49.060" v="24962" actId="20577"/>
        <pc:sldMkLst>
          <pc:docMk/>
          <pc:sldMk cId="2354260541" sldId="402"/>
        </pc:sldMkLst>
        <pc:spChg chg="mod">
          <ac:chgData name="Robert Trueman" userId="8e610f215beb07b7" providerId="LiveId" clId="{19525AFE-2F55-4EB1-B4CB-17D1C428DDDE}" dt="2023-09-22T11:42:49.060" v="24962" actId="20577"/>
          <ac:spMkLst>
            <pc:docMk/>
            <pc:sldMk cId="2354260541" sldId="402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11:10:18.589" v="23312" actId="20577"/>
          <ac:spMkLst>
            <pc:docMk/>
            <pc:sldMk cId="2354260541" sldId="402"/>
            <ac:spMk id="19" creationId="{DA6619EB-2677-3772-A3CA-0283B71D7801}"/>
          </ac:spMkLst>
        </pc:spChg>
      </pc:sldChg>
      <pc:sldChg chg="addSp delSp modSp add mod delAnim modAnim">
        <pc:chgData name="Robert Trueman" userId="8e610f215beb07b7" providerId="LiveId" clId="{19525AFE-2F55-4EB1-B4CB-17D1C428DDDE}" dt="2023-09-22T14:21:14.332" v="29965" actId="20577"/>
        <pc:sldMkLst>
          <pc:docMk/>
          <pc:sldMk cId="970604538" sldId="403"/>
        </pc:sldMkLst>
        <pc:spChg chg="mod">
          <ac:chgData name="Robert Trueman" userId="8e610f215beb07b7" providerId="LiveId" clId="{19525AFE-2F55-4EB1-B4CB-17D1C428DDDE}" dt="2023-09-22T14:21:08.280" v="29961" actId="20577"/>
          <ac:spMkLst>
            <pc:docMk/>
            <pc:sldMk cId="970604538" sldId="403"/>
            <ac:spMk id="2" creationId="{5DC10DD6-DBBA-57CE-B190-2532693AD757}"/>
          </ac:spMkLst>
        </pc:spChg>
        <pc:spChg chg="add del mod">
          <ac:chgData name="Robert Trueman" userId="8e610f215beb07b7" providerId="LiveId" clId="{19525AFE-2F55-4EB1-B4CB-17D1C428DDDE}" dt="2023-09-22T12:47:56.440" v="25790"/>
          <ac:spMkLst>
            <pc:docMk/>
            <pc:sldMk cId="970604538" sldId="403"/>
            <ac:spMk id="3" creationId="{7A064F03-6C65-DBA6-ADE0-E3919E5A6590}"/>
          </ac:spMkLst>
        </pc:spChg>
        <pc:spChg chg="add del mod">
          <ac:chgData name="Robert Trueman" userId="8e610f215beb07b7" providerId="LiveId" clId="{19525AFE-2F55-4EB1-B4CB-17D1C428DDDE}" dt="2023-09-22T12:52:18.118" v="25852" actId="478"/>
          <ac:spMkLst>
            <pc:docMk/>
            <pc:sldMk cId="970604538" sldId="403"/>
            <ac:spMk id="4" creationId="{6DAC2EB8-9C64-970A-CF1D-CF1DB0A56990}"/>
          </ac:spMkLst>
        </pc:spChg>
        <pc:spChg chg="mod">
          <ac:chgData name="Robert Trueman" userId="8e610f215beb07b7" providerId="LiveId" clId="{19525AFE-2F55-4EB1-B4CB-17D1C428DDDE}" dt="2023-09-22T12:49:08.173" v="25806" actId="1076"/>
          <ac:spMkLst>
            <pc:docMk/>
            <pc:sldMk cId="970604538" sldId="403"/>
            <ac:spMk id="6" creationId="{8D1D6322-19BA-C414-E9C6-C464F6DCDFAC}"/>
          </ac:spMkLst>
        </pc:spChg>
        <pc:spChg chg="mod">
          <ac:chgData name="Robert Trueman" userId="8e610f215beb07b7" providerId="LiveId" clId="{19525AFE-2F55-4EB1-B4CB-17D1C428DDDE}" dt="2023-09-22T12:38:42.155" v="25027" actId="20577"/>
          <ac:spMkLst>
            <pc:docMk/>
            <pc:sldMk cId="970604538" sldId="403"/>
            <ac:spMk id="19" creationId="{DA6619EB-2677-3772-A3CA-0283B71D7801}"/>
          </ac:spMkLst>
        </pc:spChg>
        <pc:picChg chg="add mod modCrop">
          <ac:chgData name="Robert Trueman" userId="8e610f215beb07b7" providerId="LiveId" clId="{19525AFE-2F55-4EB1-B4CB-17D1C428DDDE}" dt="2023-09-22T14:06:02.721" v="28951" actId="1076"/>
          <ac:picMkLst>
            <pc:docMk/>
            <pc:sldMk cId="970604538" sldId="403"/>
            <ac:picMk id="7" creationId="{A994E01C-6C35-7CB3-6054-4878C6DB91FA}"/>
          </ac:picMkLst>
        </pc:picChg>
      </pc:sldChg>
      <pc:sldChg chg="addSp delSp modSp add mod modAnim">
        <pc:chgData name="Robert Trueman" userId="8e610f215beb07b7" providerId="LiveId" clId="{19525AFE-2F55-4EB1-B4CB-17D1C428DDDE}" dt="2023-09-29T09:08:02.444" v="45803" actId="20577"/>
        <pc:sldMkLst>
          <pc:docMk/>
          <pc:sldMk cId="1532231602" sldId="404"/>
        </pc:sldMkLst>
        <pc:spChg chg="mod">
          <ac:chgData name="Robert Trueman" userId="8e610f215beb07b7" providerId="LiveId" clId="{19525AFE-2F55-4EB1-B4CB-17D1C428DDDE}" dt="2023-09-29T09:08:02.444" v="45803" actId="20577"/>
          <ac:spMkLst>
            <pc:docMk/>
            <pc:sldMk cId="1532231602" sldId="404"/>
            <ac:spMk id="2" creationId="{5DC10DD6-DBBA-57CE-B190-2532693AD757}"/>
          </ac:spMkLst>
        </pc:spChg>
        <pc:spChg chg="add del mod">
          <ac:chgData name="Robert Trueman" userId="8e610f215beb07b7" providerId="LiveId" clId="{19525AFE-2F55-4EB1-B4CB-17D1C428DDDE}" dt="2023-09-22T13:02:30.892" v="26441"/>
          <ac:spMkLst>
            <pc:docMk/>
            <pc:sldMk cId="1532231602" sldId="404"/>
            <ac:spMk id="5" creationId="{61CDAEDB-4E0F-3BB0-D310-47C4DE613977}"/>
          </ac:spMkLst>
        </pc:spChg>
        <pc:spChg chg="mod">
          <ac:chgData name="Robert Trueman" userId="8e610f215beb07b7" providerId="LiveId" clId="{19525AFE-2F55-4EB1-B4CB-17D1C428DDDE}" dt="2023-09-22T13:03:36.969" v="26583" actId="1076"/>
          <ac:spMkLst>
            <pc:docMk/>
            <pc:sldMk cId="1532231602" sldId="404"/>
            <ac:spMk id="6" creationId="{8D1D6322-19BA-C414-E9C6-C464F6DCDFAC}"/>
          </ac:spMkLst>
        </pc:spChg>
        <pc:spChg chg="add mod">
          <ac:chgData name="Robert Trueman" userId="8e610f215beb07b7" providerId="LiveId" clId="{19525AFE-2F55-4EB1-B4CB-17D1C428DDDE}" dt="2023-09-22T13:05:49.292" v="26687" actId="1076"/>
          <ac:spMkLst>
            <pc:docMk/>
            <pc:sldMk cId="1532231602" sldId="404"/>
            <ac:spMk id="8" creationId="{E18C5F0C-BCBD-975A-2798-2E462F27D63C}"/>
          </ac:spMkLst>
        </pc:spChg>
        <pc:spChg chg="add del mod">
          <ac:chgData name="Robert Trueman" userId="8e610f215beb07b7" providerId="LiveId" clId="{19525AFE-2F55-4EB1-B4CB-17D1C428DDDE}" dt="2023-09-22T13:03:43.892" v="26585" actId="478"/>
          <ac:spMkLst>
            <pc:docMk/>
            <pc:sldMk cId="1532231602" sldId="404"/>
            <ac:spMk id="9" creationId="{377E75C3-2460-B55C-3548-2FE6FA9B0A0B}"/>
          </ac:spMkLst>
        </pc:spChg>
        <pc:spChg chg="mod">
          <ac:chgData name="Robert Trueman" userId="8e610f215beb07b7" providerId="LiveId" clId="{19525AFE-2F55-4EB1-B4CB-17D1C428DDDE}" dt="2023-09-22T12:53:29.691" v="25883" actId="20577"/>
          <ac:spMkLst>
            <pc:docMk/>
            <pc:sldMk cId="1532231602" sldId="404"/>
            <ac:spMk id="19" creationId="{DA6619EB-2677-3772-A3CA-0283B71D7801}"/>
          </ac:spMkLst>
        </pc:spChg>
        <pc:graphicFrameChg chg="add del mod">
          <ac:chgData name="Robert Trueman" userId="8e610f215beb07b7" providerId="LiveId" clId="{19525AFE-2F55-4EB1-B4CB-17D1C428DDDE}" dt="2023-09-22T12:56:49.161" v="26353" actId="478"/>
          <ac:graphicFrameMkLst>
            <pc:docMk/>
            <pc:sldMk cId="1532231602" sldId="404"/>
            <ac:graphicFrameMk id="3" creationId="{3D59FBD0-29DB-5ED9-33B1-6C99EE542342}"/>
          </ac:graphicFrameMkLst>
        </pc:graphicFrameChg>
        <pc:graphicFrameChg chg="add mod modGraphic">
          <ac:chgData name="Robert Trueman" userId="8e610f215beb07b7" providerId="LiveId" clId="{19525AFE-2F55-4EB1-B4CB-17D1C428DDDE}" dt="2023-09-22T13:09:36.868" v="26728" actId="2711"/>
          <ac:graphicFrameMkLst>
            <pc:docMk/>
            <pc:sldMk cId="1532231602" sldId="404"/>
            <ac:graphicFrameMk id="4" creationId="{AC5B54F7-F32E-02BF-6D0E-496960B36805}"/>
          </ac:graphicFrameMkLst>
        </pc:graphicFrameChg>
        <pc:graphicFrameChg chg="add del mod">
          <ac:chgData name="Robert Trueman" userId="8e610f215beb07b7" providerId="LiveId" clId="{19525AFE-2F55-4EB1-B4CB-17D1C428DDDE}" dt="2023-09-22T13:02:30.892" v="26441"/>
          <ac:graphicFrameMkLst>
            <pc:docMk/>
            <pc:sldMk cId="1532231602" sldId="404"/>
            <ac:graphicFrameMk id="7" creationId="{0D3E82BD-EE43-77AB-2F91-473FE308B35C}"/>
          </ac:graphicFrameMkLst>
        </pc:graphicFrameChg>
      </pc:sldChg>
      <pc:sldChg chg="addSp delSp modSp add del mod ord delAnim modAnim">
        <pc:chgData name="Robert Trueman" userId="8e610f215beb07b7" providerId="LiveId" clId="{19525AFE-2F55-4EB1-B4CB-17D1C428DDDE}" dt="2023-09-22T13:32:15.744" v="27067" actId="47"/>
        <pc:sldMkLst>
          <pc:docMk/>
          <pc:sldMk cId="3596158521" sldId="405"/>
        </pc:sldMkLst>
        <pc:spChg chg="del">
          <ac:chgData name="Robert Trueman" userId="8e610f215beb07b7" providerId="LiveId" clId="{19525AFE-2F55-4EB1-B4CB-17D1C428DDDE}" dt="2023-09-22T13:08:01.308" v="26711" actId="478"/>
          <ac:spMkLst>
            <pc:docMk/>
            <pc:sldMk cId="3596158521" sldId="405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13:20:39.274" v="26901" actId="20577"/>
          <ac:spMkLst>
            <pc:docMk/>
            <pc:sldMk cId="3596158521" sldId="405"/>
            <ac:spMk id="19" creationId="{DA6619EB-2677-3772-A3CA-0283B71D7801}"/>
          </ac:spMkLst>
        </pc:spChg>
        <pc:graphicFrameChg chg="add mod modGraphic">
          <ac:chgData name="Robert Trueman" userId="8e610f215beb07b7" providerId="LiveId" clId="{19525AFE-2F55-4EB1-B4CB-17D1C428DDDE}" dt="2023-09-22T13:17:41.930" v="26857" actId="1076"/>
          <ac:graphicFrameMkLst>
            <pc:docMk/>
            <pc:sldMk cId="3596158521" sldId="405"/>
            <ac:graphicFrameMk id="3" creationId="{8D945D14-E8B0-65C6-9E97-DBAD87039AA7}"/>
          </ac:graphicFrameMkLst>
        </pc:graphicFrameChg>
        <pc:graphicFrameChg chg="add mod modGraphic">
          <ac:chgData name="Robert Trueman" userId="8e610f215beb07b7" providerId="LiveId" clId="{19525AFE-2F55-4EB1-B4CB-17D1C428DDDE}" dt="2023-09-22T13:23:16.794" v="26934" actId="1076"/>
          <ac:graphicFrameMkLst>
            <pc:docMk/>
            <pc:sldMk cId="3596158521" sldId="405"/>
            <ac:graphicFrameMk id="4" creationId="{C5060EB0-DD91-5C59-4D99-526DC8FCCDE8}"/>
          </ac:graphicFrameMkLst>
        </pc:graphicFrameChg>
        <pc:graphicFrameChg chg="add del mod">
          <ac:chgData name="Robert Trueman" userId="8e610f215beb07b7" providerId="LiveId" clId="{19525AFE-2F55-4EB1-B4CB-17D1C428DDDE}" dt="2023-09-22T13:09:55.651" v="26732" actId="478"/>
          <ac:graphicFrameMkLst>
            <pc:docMk/>
            <pc:sldMk cId="3596158521" sldId="405"/>
            <ac:graphicFrameMk id="5" creationId="{182E4FDE-196D-A16B-FA0F-4CB90BE46500}"/>
          </ac:graphicFrameMkLst>
        </pc:graphicFrameChg>
        <pc:graphicFrameChg chg="add del mod">
          <ac:chgData name="Robert Trueman" userId="8e610f215beb07b7" providerId="LiveId" clId="{19525AFE-2F55-4EB1-B4CB-17D1C428DDDE}" dt="2023-09-22T13:10:01.003" v="26734" actId="478"/>
          <ac:graphicFrameMkLst>
            <pc:docMk/>
            <pc:sldMk cId="3596158521" sldId="405"/>
            <ac:graphicFrameMk id="7" creationId="{3649D422-584D-1DB3-7E81-D3854F3986D7}"/>
          </ac:graphicFrameMkLst>
        </pc:graphicFrameChg>
        <pc:graphicFrameChg chg="add del mod">
          <ac:chgData name="Robert Trueman" userId="8e610f215beb07b7" providerId="LiveId" clId="{19525AFE-2F55-4EB1-B4CB-17D1C428DDDE}" dt="2023-09-22T13:09:58.637" v="26733" actId="478"/>
          <ac:graphicFrameMkLst>
            <pc:docMk/>
            <pc:sldMk cId="3596158521" sldId="405"/>
            <ac:graphicFrameMk id="8" creationId="{CF1D6FFC-4C97-B19F-3D0C-48CF9DE54184}"/>
          </ac:graphicFrameMkLst>
        </pc:graphicFrameChg>
        <pc:graphicFrameChg chg="add del mod">
          <ac:chgData name="Robert Trueman" userId="8e610f215beb07b7" providerId="LiveId" clId="{19525AFE-2F55-4EB1-B4CB-17D1C428DDDE}" dt="2023-09-22T13:16:18.364" v="26821" actId="478"/>
          <ac:graphicFrameMkLst>
            <pc:docMk/>
            <pc:sldMk cId="3596158521" sldId="405"/>
            <ac:graphicFrameMk id="9" creationId="{C5BBCB4A-DF6D-52CE-03B5-B00C7090D321}"/>
          </ac:graphicFrameMkLst>
        </pc:graphicFrameChg>
        <pc:graphicFrameChg chg="add del mod modGraphic">
          <ac:chgData name="Robert Trueman" userId="8e610f215beb07b7" providerId="LiveId" clId="{19525AFE-2F55-4EB1-B4CB-17D1C428DDDE}" dt="2023-09-22T13:23:08.253" v="26933" actId="21"/>
          <ac:graphicFrameMkLst>
            <pc:docMk/>
            <pc:sldMk cId="3596158521" sldId="405"/>
            <ac:graphicFrameMk id="10" creationId="{C2331FEA-4D07-D864-DF6D-8906FE47ACC2}"/>
          </ac:graphicFrameMkLst>
        </pc:graphicFrameChg>
        <pc:graphicFrameChg chg="add mod modGraphic">
          <ac:chgData name="Robert Trueman" userId="8e610f215beb07b7" providerId="LiveId" clId="{19525AFE-2F55-4EB1-B4CB-17D1C428DDDE}" dt="2023-09-22T13:17:28.066" v="26856" actId="1076"/>
          <ac:graphicFrameMkLst>
            <pc:docMk/>
            <pc:sldMk cId="3596158521" sldId="405"/>
            <ac:graphicFrameMk id="11" creationId="{094A3D64-7E68-113E-A91C-9257606E2484}"/>
          </ac:graphicFrameMkLst>
        </pc:graphicFrameChg>
        <pc:graphicFrameChg chg="add mod">
          <ac:chgData name="Robert Trueman" userId="8e610f215beb07b7" providerId="LiveId" clId="{19525AFE-2F55-4EB1-B4CB-17D1C428DDDE}" dt="2023-09-22T13:23:20.872" v="26936" actId="1076"/>
          <ac:graphicFrameMkLst>
            <pc:docMk/>
            <pc:sldMk cId="3596158521" sldId="405"/>
            <ac:graphicFrameMk id="12" creationId="{DA7E2F2F-89AB-BC8D-C67D-2596C890EF14}"/>
          </ac:graphicFrameMkLst>
        </pc:graphicFrameChg>
      </pc:sldChg>
      <pc:sldChg chg="delSp modSp add mod addAnim delAnim modAnim">
        <pc:chgData name="Robert Trueman" userId="8e610f215beb07b7" providerId="LiveId" clId="{19525AFE-2F55-4EB1-B4CB-17D1C428DDDE}" dt="2023-09-25T09:53:12.161" v="45723"/>
        <pc:sldMkLst>
          <pc:docMk/>
          <pc:sldMk cId="3578249135" sldId="406"/>
        </pc:sldMkLst>
        <pc:spChg chg="mod">
          <ac:chgData name="Robert Trueman" userId="8e610f215beb07b7" providerId="LiveId" clId="{19525AFE-2F55-4EB1-B4CB-17D1C428DDDE}" dt="2023-09-25T09:44:48.863" v="45248" actId="20577"/>
          <ac:spMkLst>
            <pc:docMk/>
            <pc:sldMk cId="3578249135" sldId="406"/>
            <ac:spMk id="19" creationId="{DA6619EB-2677-3772-A3CA-0283B71D7801}"/>
          </ac:spMkLst>
        </pc:spChg>
        <pc:graphicFrameChg chg="modGraphic">
          <ac:chgData name="Robert Trueman" userId="8e610f215beb07b7" providerId="LiveId" clId="{19525AFE-2F55-4EB1-B4CB-17D1C428DDDE}" dt="2023-09-25T09:44:43.955" v="45240" actId="20577"/>
          <ac:graphicFrameMkLst>
            <pc:docMk/>
            <pc:sldMk cId="3578249135" sldId="406"/>
            <ac:graphicFrameMk id="3" creationId="{8D945D14-E8B0-65C6-9E97-DBAD87039AA7}"/>
          </ac:graphicFrameMkLst>
        </pc:graphicFrameChg>
        <pc:graphicFrameChg chg="del">
          <ac:chgData name="Robert Trueman" userId="8e610f215beb07b7" providerId="LiveId" clId="{19525AFE-2F55-4EB1-B4CB-17D1C428DDDE}" dt="2023-09-22T13:23:53.028" v="26940" actId="478"/>
          <ac:graphicFrameMkLst>
            <pc:docMk/>
            <pc:sldMk cId="3578249135" sldId="406"/>
            <ac:graphicFrameMk id="4" creationId="{C5060EB0-DD91-5C59-4D99-526DC8FCCDE8}"/>
          </ac:graphicFrameMkLst>
        </pc:graphicFrameChg>
        <pc:graphicFrameChg chg="del">
          <ac:chgData name="Robert Trueman" userId="8e610f215beb07b7" providerId="LiveId" clId="{19525AFE-2F55-4EB1-B4CB-17D1C428DDDE}" dt="2023-09-22T13:19:19.519" v="26863" actId="478"/>
          <ac:graphicFrameMkLst>
            <pc:docMk/>
            <pc:sldMk cId="3578249135" sldId="406"/>
            <ac:graphicFrameMk id="10" creationId="{C2331FEA-4D07-D864-DF6D-8906FE47ACC2}"/>
          </ac:graphicFrameMkLst>
        </pc:graphicFrameChg>
        <pc:graphicFrameChg chg="del">
          <ac:chgData name="Robert Trueman" userId="8e610f215beb07b7" providerId="LiveId" clId="{19525AFE-2F55-4EB1-B4CB-17D1C428DDDE}" dt="2023-09-22T13:19:21.476" v="26864" actId="478"/>
          <ac:graphicFrameMkLst>
            <pc:docMk/>
            <pc:sldMk cId="3578249135" sldId="406"/>
            <ac:graphicFrameMk id="11" creationId="{094A3D64-7E68-113E-A91C-9257606E2484}"/>
          </ac:graphicFrameMkLst>
        </pc:graphicFrameChg>
      </pc:sldChg>
      <pc:sldChg chg="delSp modSp add del mod modAnim">
        <pc:chgData name="Robert Trueman" userId="8e610f215beb07b7" providerId="LiveId" clId="{19525AFE-2F55-4EB1-B4CB-17D1C428DDDE}" dt="2023-09-22T13:32:15.744" v="27067" actId="47"/>
        <pc:sldMkLst>
          <pc:docMk/>
          <pc:sldMk cId="2154335054" sldId="407"/>
        </pc:sldMkLst>
        <pc:spChg chg="mod">
          <ac:chgData name="Robert Trueman" userId="8e610f215beb07b7" providerId="LiveId" clId="{19525AFE-2F55-4EB1-B4CB-17D1C428DDDE}" dt="2023-09-22T13:20:47.026" v="26915" actId="20577"/>
          <ac:spMkLst>
            <pc:docMk/>
            <pc:sldMk cId="2154335054" sldId="407"/>
            <ac:spMk id="19" creationId="{DA6619EB-2677-3772-A3CA-0283B71D7801}"/>
          </ac:spMkLst>
        </pc:spChg>
        <pc:graphicFrameChg chg="del modGraphic">
          <ac:chgData name="Robert Trueman" userId="8e610f215beb07b7" providerId="LiveId" clId="{19525AFE-2F55-4EB1-B4CB-17D1C428DDDE}" dt="2023-09-22T13:24:28.493" v="26944" actId="478"/>
          <ac:graphicFrameMkLst>
            <pc:docMk/>
            <pc:sldMk cId="2154335054" sldId="407"/>
            <ac:graphicFrameMk id="4" creationId="{C5060EB0-DD91-5C59-4D99-526DC8FCCDE8}"/>
          </ac:graphicFrameMkLst>
        </pc:graphicFrameChg>
      </pc:sldChg>
      <pc:sldChg chg="delSp modSp add del mod">
        <pc:chgData name="Robert Trueman" userId="8e610f215beb07b7" providerId="LiveId" clId="{19525AFE-2F55-4EB1-B4CB-17D1C428DDDE}" dt="2023-09-22T13:32:15.744" v="27067" actId="47"/>
        <pc:sldMkLst>
          <pc:docMk/>
          <pc:sldMk cId="3542876336" sldId="408"/>
        </pc:sldMkLst>
        <pc:graphicFrameChg chg="del mod modGraphic">
          <ac:chgData name="Robert Trueman" userId="8e610f215beb07b7" providerId="LiveId" clId="{19525AFE-2F55-4EB1-B4CB-17D1C428DDDE}" dt="2023-09-22T13:24:33.350" v="26945" actId="478"/>
          <ac:graphicFrameMkLst>
            <pc:docMk/>
            <pc:sldMk cId="3542876336" sldId="408"/>
            <ac:graphicFrameMk id="4" creationId="{C5060EB0-DD91-5C59-4D99-526DC8FCCDE8}"/>
          </ac:graphicFrameMkLst>
        </pc:graphicFrameChg>
      </pc:sldChg>
      <pc:sldChg chg="addSp delSp modSp add mod addAnim delAnim modAnim">
        <pc:chgData name="Robert Trueman" userId="8e610f215beb07b7" providerId="LiveId" clId="{19525AFE-2F55-4EB1-B4CB-17D1C428DDDE}" dt="2023-09-25T09:55:58.697" v="45759" actId="21"/>
        <pc:sldMkLst>
          <pc:docMk/>
          <pc:sldMk cId="1350267556" sldId="409"/>
        </pc:sldMkLst>
        <pc:spChg chg="add del mod">
          <ac:chgData name="Robert Trueman" userId="8e610f215beb07b7" providerId="LiveId" clId="{19525AFE-2F55-4EB1-B4CB-17D1C428DDDE}" dt="2023-09-25T09:55:58.697" v="45759" actId="21"/>
          <ac:spMkLst>
            <pc:docMk/>
            <pc:sldMk cId="1350267556" sldId="409"/>
            <ac:spMk id="5" creationId="{9E8BD89D-6A4E-2901-E1C5-51146F111F1C}"/>
          </ac:spMkLst>
        </pc:spChg>
        <pc:spChg chg="mod">
          <ac:chgData name="Robert Trueman" userId="8e610f215beb07b7" providerId="LiveId" clId="{19525AFE-2F55-4EB1-B4CB-17D1C428DDDE}" dt="2023-09-25T09:54:30.232" v="45745" actId="20577"/>
          <ac:spMkLst>
            <pc:docMk/>
            <pc:sldMk cId="1350267556" sldId="409"/>
            <ac:spMk id="19" creationId="{DA6619EB-2677-3772-A3CA-0283B71D7801}"/>
          </ac:spMkLst>
        </pc:spChg>
        <pc:graphicFrameChg chg="add del mod modGraphic">
          <ac:chgData name="Robert Trueman" userId="8e610f215beb07b7" providerId="LiveId" clId="{19525AFE-2F55-4EB1-B4CB-17D1C428DDDE}" dt="2023-09-25T09:53:46.867" v="45728" actId="478"/>
          <ac:graphicFrameMkLst>
            <pc:docMk/>
            <pc:sldMk cId="1350267556" sldId="409"/>
            <ac:graphicFrameMk id="2" creationId="{847C4855-508F-8D87-9D2E-54C449C6D9AE}"/>
          </ac:graphicFrameMkLst>
        </pc:graphicFrameChg>
        <pc:graphicFrameChg chg="modGraphic">
          <ac:chgData name="Robert Trueman" userId="8e610f215beb07b7" providerId="LiveId" clId="{19525AFE-2F55-4EB1-B4CB-17D1C428DDDE}" dt="2023-09-22T13:26:00.621" v="26971" actId="20577"/>
          <ac:graphicFrameMkLst>
            <pc:docMk/>
            <pc:sldMk cId="1350267556" sldId="409"/>
            <ac:graphicFrameMk id="3" creationId="{8D945D14-E8B0-65C6-9E97-DBAD87039AA7}"/>
          </ac:graphicFrameMkLst>
        </pc:graphicFrameChg>
        <pc:graphicFrameChg chg="add mod">
          <ac:chgData name="Robert Trueman" userId="8e610f215beb07b7" providerId="LiveId" clId="{19525AFE-2F55-4EB1-B4CB-17D1C428DDDE}" dt="2023-09-25T09:54:58.759" v="45751" actId="1076"/>
          <ac:graphicFrameMkLst>
            <pc:docMk/>
            <pc:sldMk cId="1350267556" sldId="409"/>
            <ac:graphicFrameMk id="4" creationId="{145FC17E-5111-DFCF-1591-0E79EED094C7}"/>
          </ac:graphicFrameMkLst>
        </pc:graphicFrameChg>
      </pc:sldChg>
      <pc:sldChg chg="add del ord">
        <pc:chgData name="Robert Trueman" userId="8e610f215beb07b7" providerId="LiveId" clId="{19525AFE-2F55-4EB1-B4CB-17D1C428DDDE}" dt="2023-09-22T13:23:39.993" v="26939" actId="47"/>
        <pc:sldMkLst>
          <pc:docMk/>
          <pc:sldMk cId="1956135782" sldId="409"/>
        </pc:sldMkLst>
      </pc:sldChg>
      <pc:sldChg chg="modSp add mod modAnim">
        <pc:chgData name="Robert Trueman" userId="8e610f215beb07b7" providerId="LiveId" clId="{19525AFE-2F55-4EB1-B4CB-17D1C428DDDE}" dt="2023-09-22T13:27:02.402" v="26988" actId="207"/>
        <pc:sldMkLst>
          <pc:docMk/>
          <pc:sldMk cId="4110779166" sldId="410"/>
        </pc:sldMkLst>
        <pc:graphicFrameChg chg="mod modGraphic">
          <ac:chgData name="Robert Trueman" userId="8e610f215beb07b7" providerId="LiveId" clId="{19525AFE-2F55-4EB1-B4CB-17D1C428DDDE}" dt="2023-09-22T13:27:02.402" v="26988" actId="207"/>
          <ac:graphicFrameMkLst>
            <pc:docMk/>
            <pc:sldMk cId="4110779166" sldId="410"/>
            <ac:graphicFrameMk id="2" creationId="{847C4855-508F-8D87-9D2E-54C449C6D9AE}"/>
          </ac:graphicFrameMkLst>
        </pc:graphicFrameChg>
        <pc:graphicFrameChg chg="modGraphic">
          <ac:chgData name="Robert Trueman" userId="8e610f215beb07b7" providerId="LiveId" clId="{19525AFE-2F55-4EB1-B4CB-17D1C428DDDE}" dt="2023-09-22T13:25:55.947" v="26969" actId="20577"/>
          <ac:graphicFrameMkLst>
            <pc:docMk/>
            <pc:sldMk cId="4110779166" sldId="410"/>
            <ac:graphicFrameMk id="3" creationId="{8D945D14-E8B0-65C6-9E97-DBAD87039AA7}"/>
          </ac:graphicFrameMkLst>
        </pc:graphicFrameChg>
      </pc:sldChg>
      <pc:sldChg chg="addSp delSp modSp add mod modAnim">
        <pc:chgData name="Robert Trueman" userId="8e610f215beb07b7" providerId="LiveId" clId="{19525AFE-2F55-4EB1-B4CB-17D1C428DDDE}" dt="2023-09-22T13:29:57.416" v="27026" actId="21"/>
        <pc:sldMkLst>
          <pc:docMk/>
          <pc:sldMk cId="3973383087" sldId="411"/>
        </pc:sldMkLst>
        <pc:graphicFrameChg chg="modGraphic">
          <ac:chgData name="Robert Trueman" userId="8e610f215beb07b7" providerId="LiveId" clId="{19525AFE-2F55-4EB1-B4CB-17D1C428DDDE}" dt="2023-09-22T13:27:14.570" v="26993" actId="207"/>
          <ac:graphicFrameMkLst>
            <pc:docMk/>
            <pc:sldMk cId="3973383087" sldId="411"/>
            <ac:graphicFrameMk id="2" creationId="{847C4855-508F-8D87-9D2E-54C449C6D9AE}"/>
          </ac:graphicFrameMkLst>
        </pc:graphicFrameChg>
        <pc:graphicFrameChg chg="add del mod modGraphic">
          <ac:chgData name="Robert Trueman" userId="8e610f215beb07b7" providerId="LiveId" clId="{19525AFE-2F55-4EB1-B4CB-17D1C428DDDE}" dt="2023-09-22T13:29:57.416" v="27026" actId="21"/>
          <ac:graphicFrameMkLst>
            <pc:docMk/>
            <pc:sldMk cId="3973383087" sldId="411"/>
            <ac:graphicFrameMk id="4" creationId="{F80D7546-92BB-51EA-DEBB-1AFC06BA7A8C}"/>
          </ac:graphicFrameMkLst>
        </pc:graphicFrameChg>
      </pc:sldChg>
      <pc:sldChg chg="addSp modSp add mod modAnim">
        <pc:chgData name="Robert Trueman" userId="8e610f215beb07b7" providerId="LiveId" clId="{19525AFE-2F55-4EB1-B4CB-17D1C428DDDE}" dt="2023-09-22T13:30:46.125" v="27038" actId="20577"/>
        <pc:sldMkLst>
          <pc:docMk/>
          <pc:sldMk cId="908002744" sldId="412"/>
        </pc:sldMkLst>
        <pc:graphicFrameChg chg="mod modGraphic">
          <ac:chgData name="Robert Trueman" userId="8e610f215beb07b7" providerId="LiveId" clId="{19525AFE-2F55-4EB1-B4CB-17D1C428DDDE}" dt="2023-09-22T13:27:38.094" v="27002"/>
          <ac:graphicFrameMkLst>
            <pc:docMk/>
            <pc:sldMk cId="908002744" sldId="412"/>
            <ac:graphicFrameMk id="2" creationId="{847C4855-508F-8D87-9D2E-54C449C6D9AE}"/>
          </ac:graphicFrameMkLst>
        </pc:graphicFrameChg>
        <pc:graphicFrameChg chg="add mod modGraphic">
          <ac:chgData name="Robert Trueman" userId="8e610f215beb07b7" providerId="LiveId" clId="{19525AFE-2F55-4EB1-B4CB-17D1C428DDDE}" dt="2023-09-22T13:30:46.125" v="27038" actId="20577"/>
          <ac:graphicFrameMkLst>
            <pc:docMk/>
            <pc:sldMk cId="908002744" sldId="412"/>
            <ac:graphicFrameMk id="4" creationId="{27C5D5E1-6843-9230-CE78-AC1043899DDF}"/>
          </ac:graphicFrameMkLst>
        </pc:graphicFrameChg>
      </pc:sldChg>
      <pc:sldChg chg="add modAnim">
        <pc:chgData name="Robert Trueman" userId="8e610f215beb07b7" providerId="LiveId" clId="{19525AFE-2F55-4EB1-B4CB-17D1C428DDDE}" dt="2023-09-22T13:30:49.071" v="27039"/>
        <pc:sldMkLst>
          <pc:docMk/>
          <pc:sldMk cId="1778189475" sldId="413"/>
        </pc:sldMkLst>
      </pc:sldChg>
      <pc:sldChg chg="modSp add mod">
        <pc:chgData name="Robert Trueman" userId="8e610f215beb07b7" providerId="LiveId" clId="{19525AFE-2F55-4EB1-B4CB-17D1C428DDDE}" dt="2023-09-22T13:31:06.947" v="27047" actId="20577"/>
        <pc:sldMkLst>
          <pc:docMk/>
          <pc:sldMk cId="2861600657" sldId="414"/>
        </pc:sldMkLst>
        <pc:graphicFrameChg chg="mod modGraphic">
          <ac:chgData name="Robert Trueman" userId="8e610f215beb07b7" providerId="LiveId" clId="{19525AFE-2F55-4EB1-B4CB-17D1C428DDDE}" dt="2023-09-22T13:31:06.947" v="27047" actId="20577"/>
          <ac:graphicFrameMkLst>
            <pc:docMk/>
            <pc:sldMk cId="2861600657" sldId="414"/>
            <ac:graphicFrameMk id="4" creationId="{27C5D5E1-6843-9230-CE78-AC1043899DDF}"/>
          </ac:graphicFrameMkLst>
        </pc:graphicFrameChg>
      </pc:sldChg>
      <pc:sldChg chg="addSp modSp add mod modAnim">
        <pc:chgData name="Robert Trueman" userId="8e610f215beb07b7" providerId="LiveId" clId="{19525AFE-2F55-4EB1-B4CB-17D1C428DDDE}" dt="2023-09-22T13:32:12.387" v="27066"/>
        <pc:sldMkLst>
          <pc:docMk/>
          <pc:sldMk cId="471974524" sldId="415"/>
        </pc:sldMkLst>
        <pc:graphicFrameChg chg="modGraphic">
          <ac:chgData name="Robert Trueman" userId="8e610f215beb07b7" providerId="LiveId" clId="{19525AFE-2F55-4EB1-B4CB-17D1C428DDDE}" dt="2023-09-22T13:31:31.698" v="27053" actId="207"/>
          <ac:graphicFrameMkLst>
            <pc:docMk/>
            <pc:sldMk cId="471974524" sldId="415"/>
            <ac:graphicFrameMk id="4" creationId="{27C5D5E1-6843-9230-CE78-AC1043899DDF}"/>
          </ac:graphicFrameMkLst>
        </pc:graphicFrameChg>
        <pc:graphicFrameChg chg="add mod modGraphic">
          <ac:chgData name="Robert Trueman" userId="8e610f215beb07b7" providerId="LiveId" clId="{19525AFE-2F55-4EB1-B4CB-17D1C428DDDE}" dt="2023-09-22T13:32:03.938" v="27063" actId="20577"/>
          <ac:graphicFrameMkLst>
            <pc:docMk/>
            <pc:sldMk cId="471974524" sldId="415"/>
            <ac:graphicFrameMk id="5" creationId="{D5E75496-FF92-9FC9-A425-1C7BD4CF7176}"/>
          </ac:graphicFrameMkLst>
        </pc:graphicFrameChg>
      </pc:sldChg>
      <pc:sldChg chg="modSp add mod modAnim">
        <pc:chgData name="Robert Trueman" userId="8e610f215beb07b7" providerId="LiveId" clId="{19525AFE-2F55-4EB1-B4CB-17D1C428DDDE}" dt="2023-09-22T13:37:31.442" v="27095" actId="207"/>
        <pc:sldMkLst>
          <pc:docMk/>
          <pc:sldMk cId="1931530378" sldId="416"/>
        </pc:sldMkLst>
        <pc:graphicFrameChg chg="modGraphic">
          <ac:chgData name="Robert Trueman" userId="8e610f215beb07b7" providerId="LiveId" clId="{19525AFE-2F55-4EB1-B4CB-17D1C428DDDE}" dt="2023-09-22T13:37:31.442" v="27095" actId="207"/>
          <ac:graphicFrameMkLst>
            <pc:docMk/>
            <pc:sldMk cId="1931530378" sldId="416"/>
            <ac:graphicFrameMk id="5" creationId="{D5E75496-FF92-9FC9-A425-1C7BD4CF7176}"/>
          </ac:graphicFrameMkLst>
        </pc:graphicFrameChg>
      </pc:sldChg>
      <pc:sldChg chg="modSp add mod">
        <pc:chgData name="Robert Trueman" userId="8e610f215beb07b7" providerId="LiveId" clId="{19525AFE-2F55-4EB1-B4CB-17D1C428DDDE}" dt="2023-09-22T13:37:57.673" v="27099" actId="207"/>
        <pc:sldMkLst>
          <pc:docMk/>
          <pc:sldMk cId="2375273248" sldId="417"/>
        </pc:sldMkLst>
        <pc:graphicFrameChg chg="modGraphic">
          <ac:chgData name="Robert Trueman" userId="8e610f215beb07b7" providerId="LiveId" clId="{19525AFE-2F55-4EB1-B4CB-17D1C428DDDE}" dt="2023-09-22T13:37:57.673" v="27099" actId="207"/>
          <ac:graphicFrameMkLst>
            <pc:docMk/>
            <pc:sldMk cId="2375273248" sldId="417"/>
            <ac:graphicFrameMk id="5" creationId="{D5E75496-FF92-9FC9-A425-1C7BD4CF7176}"/>
          </ac:graphicFrameMkLst>
        </pc:graphicFrameChg>
      </pc:sldChg>
      <pc:sldChg chg="addSp delSp modSp add mod delAnim modAnim">
        <pc:chgData name="Robert Trueman" userId="8e610f215beb07b7" providerId="LiveId" clId="{19525AFE-2F55-4EB1-B4CB-17D1C428DDDE}" dt="2023-09-22T13:42:39.853" v="27191"/>
        <pc:sldMkLst>
          <pc:docMk/>
          <pc:sldMk cId="1126343738" sldId="418"/>
        </pc:sldMkLst>
        <pc:spChg chg="add mod">
          <ac:chgData name="Robert Trueman" userId="8e610f215beb07b7" providerId="LiveId" clId="{19525AFE-2F55-4EB1-B4CB-17D1C428DDDE}" dt="2023-09-22T13:40:00.031" v="27157" actId="1076"/>
          <ac:spMkLst>
            <pc:docMk/>
            <pc:sldMk cId="1126343738" sldId="418"/>
            <ac:spMk id="7" creationId="{B742E192-FBA0-5E56-3DDE-E2911F6EEE97}"/>
          </ac:spMkLst>
        </pc:spChg>
        <pc:spChg chg="mod">
          <ac:chgData name="Robert Trueman" userId="8e610f215beb07b7" providerId="LiveId" clId="{19525AFE-2F55-4EB1-B4CB-17D1C428DDDE}" dt="2023-09-22T13:39:02.510" v="27136" actId="20577"/>
          <ac:spMkLst>
            <pc:docMk/>
            <pc:sldMk cId="1126343738" sldId="418"/>
            <ac:spMk id="19" creationId="{DA6619EB-2677-3772-A3CA-0283B71D7801}"/>
          </ac:spMkLst>
        </pc:spChg>
        <pc:graphicFrameChg chg="modGraphic">
          <ac:chgData name="Robert Trueman" userId="8e610f215beb07b7" providerId="LiveId" clId="{19525AFE-2F55-4EB1-B4CB-17D1C428DDDE}" dt="2023-09-22T13:39:16.761" v="27144" actId="207"/>
          <ac:graphicFrameMkLst>
            <pc:docMk/>
            <pc:sldMk cId="1126343738" sldId="418"/>
            <ac:graphicFrameMk id="2" creationId="{847C4855-508F-8D87-9D2E-54C449C6D9AE}"/>
          </ac:graphicFrameMkLst>
        </pc:graphicFrameChg>
        <pc:graphicFrameChg chg="modGraphic">
          <ac:chgData name="Robert Trueman" userId="8e610f215beb07b7" providerId="LiveId" clId="{19525AFE-2F55-4EB1-B4CB-17D1C428DDDE}" dt="2023-09-22T13:39:25.714" v="27148" actId="207"/>
          <ac:graphicFrameMkLst>
            <pc:docMk/>
            <pc:sldMk cId="1126343738" sldId="418"/>
            <ac:graphicFrameMk id="4" creationId="{27C5D5E1-6843-9230-CE78-AC1043899DDF}"/>
          </ac:graphicFrameMkLst>
        </pc:graphicFrameChg>
        <pc:graphicFrameChg chg="modGraphic">
          <ac:chgData name="Robert Trueman" userId="8e610f215beb07b7" providerId="LiveId" clId="{19525AFE-2F55-4EB1-B4CB-17D1C428DDDE}" dt="2023-09-22T13:39:32.968" v="27152" actId="207"/>
          <ac:graphicFrameMkLst>
            <pc:docMk/>
            <pc:sldMk cId="1126343738" sldId="418"/>
            <ac:graphicFrameMk id="5" creationId="{D5E75496-FF92-9FC9-A425-1C7BD4CF7176}"/>
          </ac:graphicFrameMkLst>
        </pc:graphicFrameChg>
        <pc:graphicFrameChg chg="add del mod">
          <ac:chgData name="Robert Trueman" userId="8e610f215beb07b7" providerId="LiveId" clId="{19525AFE-2F55-4EB1-B4CB-17D1C428DDDE}" dt="2023-09-22T13:42:37.391" v="27190" actId="478"/>
          <ac:graphicFrameMkLst>
            <pc:docMk/>
            <pc:sldMk cId="1126343738" sldId="418"/>
            <ac:graphicFrameMk id="8" creationId="{44787F52-B7BA-D876-66FB-02CAFD68790D}"/>
          </ac:graphicFrameMkLst>
        </pc:graphicFrameChg>
        <pc:graphicFrameChg chg="add mod">
          <ac:chgData name="Robert Trueman" userId="8e610f215beb07b7" providerId="LiveId" clId="{19525AFE-2F55-4EB1-B4CB-17D1C428DDDE}" dt="2023-09-22T13:40:00.031" v="27157" actId="1076"/>
          <ac:graphicFrameMkLst>
            <pc:docMk/>
            <pc:sldMk cId="1126343738" sldId="418"/>
            <ac:graphicFrameMk id="9" creationId="{CD5D2F62-4C52-5E1D-C7F1-114691889C48}"/>
          </ac:graphicFrameMkLst>
        </pc:graphicFrameChg>
        <pc:graphicFrameChg chg="add mod">
          <ac:chgData name="Robert Trueman" userId="8e610f215beb07b7" providerId="LiveId" clId="{19525AFE-2F55-4EB1-B4CB-17D1C428DDDE}" dt="2023-09-22T13:40:00.031" v="27157" actId="1076"/>
          <ac:graphicFrameMkLst>
            <pc:docMk/>
            <pc:sldMk cId="1126343738" sldId="418"/>
            <ac:graphicFrameMk id="10" creationId="{E4F14AE1-4892-E94D-338F-F20BAEFA5082}"/>
          </ac:graphicFrameMkLst>
        </pc:graphicFrameChg>
        <pc:graphicFrameChg chg="add mod">
          <ac:chgData name="Robert Trueman" userId="8e610f215beb07b7" providerId="LiveId" clId="{19525AFE-2F55-4EB1-B4CB-17D1C428DDDE}" dt="2023-09-22T13:40:00.031" v="27157" actId="1076"/>
          <ac:graphicFrameMkLst>
            <pc:docMk/>
            <pc:sldMk cId="1126343738" sldId="418"/>
            <ac:graphicFrameMk id="11" creationId="{D494A07D-B02E-6171-BD7B-BD1B9A06B0B1}"/>
          </ac:graphicFrameMkLst>
        </pc:graphicFrameChg>
      </pc:sldChg>
      <pc:sldChg chg="addSp delSp modSp add mod delAnim modAnim">
        <pc:chgData name="Robert Trueman" userId="8e610f215beb07b7" providerId="LiveId" clId="{19525AFE-2F55-4EB1-B4CB-17D1C428DDDE}" dt="2023-09-22T13:42:46.822" v="27193"/>
        <pc:sldMkLst>
          <pc:docMk/>
          <pc:sldMk cId="1548091669" sldId="419"/>
        </pc:sldMkLst>
        <pc:spChg chg="add mod">
          <ac:chgData name="Robert Trueman" userId="8e610f215beb07b7" providerId="LiveId" clId="{19525AFE-2F55-4EB1-B4CB-17D1C428DDDE}" dt="2023-09-22T13:41:04.290" v="27171" actId="1076"/>
          <ac:spMkLst>
            <pc:docMk/>
            <pc:sldMk cId="1548091669" sldId="419"/>
            <ac:spMk id="7" creationId="{A5010F41-E176-4745-B8E7-FD077A94FC0A}"/>
          </ac:spMkLst>
        </pc:spChg>
        <pc:graphicFrameChg chg="add del mod">
          <ac:chgData name="Robert Trueman" userId="8e610f215beb07b7" providerId="LiveId" clId="{19525AFE-2F55-4EB1-B4CB-17D1C428DDDE}" dt="2023-09-22T13:42:43.664" v="27192" actId="478"/>
          <ac:graphicFrameMkLst>
            <pc:docMk/>
            <pc:sldMk cId="1548091669" sldId="419"/>
            <ac:graphicFrameMk id="8" creationId="{95E3ABFA-F4E2-7B9D-7B37-76E7C3A9CD19}"/>
          </ac:graphicFrameMkLst>
        </pc:graphicFrameChg>
        <pc:graphicFrameChg chg="add mod">
          <ac:chgData name="Robert Trueman" userId="8e610f215beb07b7" providerId="LiveId" clId="{19525AFE-2F55-4EB1-B4CB-17D1C428DDDE}" dt="2023-09-22T13:41:04.290" v="27171" actId="1076"/>
          <ac:graphicFrameMkLst>
            <pc:docMk/>
            <pc:sldMk cId="1548091669" sldId="419"/>
            <ac:graphicFrameMk id="9" creationId="{2819F407-5FC9-03A5-8B9B-CFF5FD08BD39}"/>
          </ac:graphicFrameMkLst>
        </pc:graphicFrameChg>
        <pc:graphicFrameChg chg="add mod">
          <ac:chgData name="Robert Trueman" userId="8e610f215beb07b7" providerId="LiveId" clId="{19525AFE-2F55-4EB1-B4CB-17D1C428DDDE}" dt="2023-09-22T13:41:04.290" v="27171" actId="1076"/>
          <ac:graphicFrameMkLst>
            <pc:docMk/>
            <pc:sldMk cId="1548091669" sldId="419"/>
            <ac:graphicFrameMk id="10" creationId="{1A7F45D7-21B6-4600-91F2-BB03067C64BD}"/>
          </ac:graphicFrameMkLst>
        </pc:graphicFrameChg>
        <pc:graphicFrameChg chg="add mod">
          <ac:chgData name="Robert Trueman" userId="8e610f215beb07b7" providerId="LiveId" clId="{19525AFE-2F55-4EB1-B4CB-17D1C428DDDE}" dt="2023-09-22T13:41:04.290" v="27171" actId="1076"/>
          <ac:graphicFrameMkLst>
            <pc:docMk/>
            <pc:sldMk cId="1548091669" sldId="419"/>
            <ac:graphicFrameMk id="11" creationId="{A144A79E-CBA0-268A-4C4C-F252B8C75325}"/>
          </ac:graphicFrameMkLst>
        </pc:graphicFrameChg>
      </pc:sldChg>
      <pc:sldChg chg="addSp modSp add mod modAnim">
        <pc:chgData name="Robert Trueman" userId="8e610f215beb07b7" providerId="LiveId" clId="{19525AFE-2F55-4EB1-B4CB-17D1C428DDDE}" dt="2023-09-22T13:44:44.736" v="27209" actId="1076"/>
        <pc:sldMkLst>
          <pc:docMk/>
          <pc:sldMk cId="3131488894" sldId="420"/>
        </pc:sldMkLst>
        <pc:spChg chg="add mod">
          <ac:chgData name="Robert Trueman" userId="8e610f215beb07b7" providerId="LiveId" clId="{19525AFE-2F55-4EB1-B4CB-17D1C428DDDE}" dt="2023-09-22T13:44:44.736" v="27209" actId="1076"/>
          <ac:spMkLst>
            <pc:docMk/>
            <pc:sldMk cId="3131488894" sldId="420"/>
            <ac:spMk id="8" creationId="{4F001854-42F5-92A2-F397-103A2A3B2143}"/>
          </ac:spMkLst>
        </pc:spChg>
        <pc:spChg chg="mod">
          <ac:chgData name="Robert Trueman" userId="8e610f215beb07b7" providerId="LiveId" clId="{19525AFE-2F55-4EB1-B4CB-17D1C428DDDE}" dt="2023-09-22T13:42:22.259" v="27189" actId="20577"/>
          <ac:spMkLst>
            <pc:docMk/>
            <pc:sldMk cId="3131488894" sldId="420"/>
            <ac:spMk id="19" creationId="{DA6619EB-2677-3772-A3CA-0283B71D7801}"/>
          </ac:spMkLst>
        </pc:spChg>
        <pc:graphicFrameChg chg="modGraphic">
          <ac:chgData name="Robert Trueman" userId="8e610f215beb07b7" providerId="LiveId" clId="{19525AFE-2F55-4EB1-B4CB-17D1C428DDDE}" dt="2023-09-22T13:43:06.063" v="27195" actId="207"/>
          <ac:graphicFrameMkLst>
            <pc:docMk/>
            <pc:sldMk cId="3131488894" sldId="420"/>
            <ac:graphicFrameMk id="5" creationId="{D5E75496-FF92-9FC9-A425-1C7BD4CF7176}"/>
          </ac:graphicFrameMkLst>
        </pc:graphicFrameChg>
        <pc:graphicFrameChg chg="add mod">
          <ac:chgData name="Robert Trueman" userId="8e610f215beb07b7" providerId="LiveId" clId="{19525AFE-2F55-4EB1-B4CB-17D1C428DDDE}" dt="2023-09-22T13:43:43.738" v="27201" actId="1076"/>
          <ac:graphicFrameMkLst>
            <pc:docMk/>
            <pc:sldMk cId="3131488894" sldId="420"/>
            <ac:graphicFrameMk id="7" creationId="{352BF5BF-20F8-C01F-2DF2-100D754EEDE6}"/>
          </ac:graphicFrameMkLst>
        </pc:graphicFrameChg>
      </pc:sldChg>
      <pc:sldChg chg="addSp delSp modSp add del mod modAnim">
        <pc:chgData name="Robert Trueman" userId="8e610f215beb07b7" providerId="LiveId" clId="{19525AFE-2F55-4EB1-B4CB-17D1C428DDDE}" dt="2023-09-22T14:19:02.355" v="29612" actId="47"/>
        <pc:sldMkLst>
          <pc:docMk/>
          <pc:sldMk cId="3013404054" sldId="421"/>
        </pc:sldMkLst>
        <pc:spChg chg="mod">
          <ac:chgData name="Robert Trueman" userId="8e610f215beb07b7" providerId="LiveId" clId="{19525AFE-2F55-4EB1-B4CB-17D1C428DDDE}" dt="2023-09-22T14:17:21.967" v="29599" actId="1076"/>
          <ac:spMkLst>
            <pc:docMk/>
            <pc:sldMk cId="3013404054" sldId="421"/>
            <ac:spMk id="2" creationId="{E626F424-50B1-2987-4367-792DC779D8D4}"/>
          </ac:spMkLst>
        </pc:spChg>
        <pc:spChg chg="mod">
          <ac:chgData name="Robert Trueman" userId="8e610f215beb07b7" providerId="LiveId" clId="{19525AFE-2F55-4EB1-B4CB-17D1C428DDDE}" dt="2023-09-22T14:13:15.557" v="29162" actId="20577"/>
          <ac:spMkLst>
            <pc:docMk/>
            <pc:sldMk cId="3013404054" sldId="421"/>
            <ac:spMk id="19" creationId="{DA6619EB-2677-3772-A3CA-0283B71D7801}"/>
          </ac:spMkLst>
        </pc:spChg>
        <pc:picChg chg="add del mod">
          <ac:chgData name="Robert Trueman" userId="8e610f215beb07b7" providerId="LiveId" clId="{19525AFE-2F55-4EB1-B4CB-17D1C428DDDE}" dt="2023-09-22T14:18:59.889" v="29611" actId="14100"/>
          <ac:picMkLst>
            <pc:docMk/>
            <pc:sldMk cId="3013404054" sldId="421"/>
            <ac:picMk id="4" creationId="{1841C041-E1A8-F5E7-D454-C50AC9D622D3}"/>
          </ac:picMkLst>
        </pc:picChg>
      </pc:sldChg>
      <pc:sldChg chg="modSp add del mod modAnim">
        <pc:chgData name="Robert Trueman" userId="8e610f215beb07b7" providerId="LiveId" clId="{19525AFE-2F55-4EB1-B4CB-17D1C428DDDE}" dt="2023-09-22T19:27:33.165" v="34649" actId="207"/>
        <pc:sldMkLst>
          <pc:docMk/>
          <pc:sldMk cId="3633500368" sldId="422"/>
        </pc:sldMkLst>
        <pc:spChg chg="mod">
          <ac:chgData name="Robert Trueman" userId="8e610f215beb07b7" providerId="LiveId" clId="{19525AFE-2F55-4EB1-B4CB-17D1C428DDDE}" dt="2023-09-22T19:27:33.165" v="34649" actId="207"/>
          <ac:spMkLst>
            <pc:docMk/>
            <pc:sldMk cId="3633500368" sldId="422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13:53:17.625" v="27246" actId="20577"/>
          <ac:spMkLst>
            <pc:docMk/>
            <pc:sldMk cId="3633500368" sldId="422"/>
            <ac:spMk id="19" creationId="{DA6619EB-2677-3772-A3CA-0283B71D7801}"/>
          </ac:spMkLst>
        </pc:spChg>
      </pc:sldChg>
      <pc:sldChg chg="addSp modSp add mod modAnim">
        <pc:chgData name="Robert Trueman" userId="8e610f215beb07b7" providerId="LiveId" clId="{19525AFE-2F55-4EB1-B4CB-17D1C428DDDE}" dt="2023-09-22T14:38:05.583" v="31117" actId="1076"/>
        <pc:sldMkLst>
          <pc:docMk/>
          <pc:sldMk cId="1399266731" sldId="423"/>
        </pc:sldMkLst>
        <pc:spChg chg="mod">
          <ac:chgData name="Robert Trueman" userId="8e610f215beb07b7" providerId="LiveId" clId="{19525AFE-2F55-4EB1-B4CB-17D1C428DDDE}" dt="2023-09-22T14:37:30.832" v="31110" actId="14100"/>
          <ac:spMkLst>
            <pc:docMk/>
            <pc:sldMk cId="1399266731" sldId="423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14:26:30.443" v="30644" actId="20577"/>
          <ac:spMkLst>
            <pc:docMk/>
            <pc:sldMk cId="1399266731" sldId="423"/>
            <ac:spMk id="19" creationId="{DA6619EB-2677-3772-A3CA-0283B71D7801}"/>
          </ac:spMkLst>
        </pc:spChg>
        <pc:graphicFrameChg chg="add mod modGraphic">
          <ac:chgData name="Robert Trueman" userId="8e610f215beb07b7" providerId="LiveId" clId="{19525AFE-2F55-4EB1-B4CB-17D1C428DDDE}" dt="2023-09-22T14:38:05.583" v="31117" actId="1076"/>
          <ac:graphicFrameMkLst>
            <pc:docMk/>
            <pc:sldMk cId="1399266731" sldId="423"/>
            <ac:graphicFrameMk id="3" creationId="{2638DE0A-6378-01DD-5D37-253E16746C48}"/>
          </ac:graphicFrameMkLst>
        </pc:graphicFrameChg>
      </pc:sldChg>
      <pc:sldChg chg="addSp delSp modSp add mod delAnim modAnim">
        <pc:chgData name="Robert Trueman" userId="8e610f215beb07b7" providerId="LiveId" clId="{19525AFE-2F55-4EB1-B4CB-17D1C428DDDE}" dt="2023-09-22T18:51:59.323" v="33424" actId="207"/>
        <pc:sldMkLst>
          <pc:docMk/>
          <pc:sldMk cId="2167768099" sldId="424"/>
        </pc:sldMkLst>
        <pc:spChg chg="mod">
          <ac:chgData name="Robert Trueman" userId="8e610f215beb07b7" providerId="LiveId" clId="{19525AFE-2F55-4EB1-B4CB-17D1C428DDDE}" dt="2023-09-22T18:51:59.323" v="33424" actId="207"/>
          <ac:spMkLst>
            <pc:docMk/>
            <pc:sldMk cId="2167768099" sldId="424"/>
            <ac:spMk id="2" creationId="{5DC10DD6-DBBA-57CE-B190-2532693AD757}"/>
          </ac:spMkLst>
        </pc:spChg>
        <pc:spChg chg="del mod">
          <ac:chgData name="Robert Trueman" userId="8e610f215beb07b7" providerId="LiveId" clId="{19525AFE-2F55-4EB1-B4CB-17D1C428DDDE}" dt="2023-09-22T15:29:18.231" v="33149" actId="478"/>
          <ac:spMkLst>
            <pc:docMk/>
            <pc:sldMk cId="2167768099" sldId="424"/>
            <ac:spMk id="5" creationId="{98F9DD3C-C3E0-15D9-E64D-959F4768A4C1}"/>
          </ac:spMkLst>
        </pc:spChg>
        <pc:spChg chg="ord">
          <ac:chgData name="Robert Trueman" userId="8e610f215beb07b7" providerId="LiveId" clId="{19525AFE-2F55-4EB1-B4CB-17D1C428DDDE}" dt="2023-09-22T15:30:35.703" v="33334" actId="167"/>
          <ac:spMkLst>
            <pc:docMk/>
            <pc:sldMk cId="2167768099" sldId="424"/>
            <ac:spMk id="6" creationId="{8D1D6322-19BA-C414-E9C6-C464F6DCDFAC}"/>
          </ac:spMkLst>
        </pc:spChg>
        <pc:spChg chg="del">
          <ac:chgData name="Robert Trueman" userId="8e610f215beb07b7" providerId="LiveId" clId="{19525AFE-2F55-4EB1-B4CB-17D1C428DDDE}" dt="2023-09-22T14:43:43.205" v="31126" actId="478"/>
          <ac:spMkLst>
            <pc:docMk/>
            <pc:sldMk cId="2167768099" sldId="424"/>
            <ac:spMk id="7" creationId="{1D4B6F85-61C7-2936-7173-FBD3951C4382}"/>
          </ac:spMkLst>
        </pc:spChg>
        <pc:spChg chg="del">
          <ac:chgData name="Robert Trueman" userId="8e610f215beb07b7" providerId="LiveId" clId="{19525AFE-2F55-4EB1-B4CB-17D1C428DDDE}" dt="2023-09-22T14:43:38.536" v="31125" actId="478"/>
          <ac:spMkLst>
            <pc:docMk/>
            <pc:sldMk cId="2167768099" sldId="424"/>
            <ac:spMk id="10" creationId="{5D0277A8-D46E-C88B-900F-C65B78C02E83}"/>
          </ac:spMkLst>
        </pc:spChg>
        <pc:spChg chg="mod">
          <ac:chgData name="Robert Trueman" userId="8e610f215beb07b7" providerId="LiveId" clId="{19525AFE-2F55-4EB1-B4CB-17D1C428DDDE}" dt="2023-09-22T15:31:25.136" v="33361" actId="20577"/>
          <ac:spMkLst>
            <pc:docMk/>
            <pc:sldMk cId="2167768099" sldId="424"/>
            <ac:spMk id="19" creationId="{DA6619EB-2677-3772-A3CA-0283B71D7801}"/>
          </ac:spMkLst>
        </pc:spChg>
        <pc:picChg chg="del">
          <ac:chgData name="Robert Trueman" userId="8e610f215beb07b7" providerId="LiveId" clId="{19525AFE-2F55-4EB1-B4CB-17D1C428DDDE}" dt="2023-09-22T14:46:26.995" v="31206" actId="478"/>
          <ac:picMkLst>
            <pc:docMk/>
            <pc:sldMk cId="2167768099" sldId="424"/>
            <ac:picMk id="3" creationId="{8DA0C692-C032-8D94-F4A5-93FB3A9C1EFB}"/>
          </ac:picMkLst>
        </pc:picChg>
        <pc:picChg chg="add mod ord">
          <ac:chgData name="Robert Trueman" userId="8e610f215beb07b7" providerId="LiveId" clId="{19525AFE-2F55-4EB1-B4CB-17D1C428DDDE}" dt="2023-09-22T15:31:09.961" v="33342" actId="167"/>
          <ac:picMkLst>
            <pc:docMk/>
            <pc:sldMk cId="2167768099" sldId="424"/>
            <ac:picMk id="4" creationId="{43AE7A80-588C-825B-72CC-2FA1C2B3E824}"/>
          </ac:picMkLst>
        </pc:picChg>
        <pc:picChg chg="del">
          <ac:chgData name="Robert Trueman" userId="8e610f215beb07b7" providerId="LiveId" clId="{19525AFE-2F55-4EB1-B4CB-17D1C428DDDE}" dt="2023-09-22T14:43:36.431" v="31124" actId="478"/>
          <ac:picMkLst>
            <pc:docMk/>
            <pc:sldMk cId="2167768099" sldId="424"/>
            <ac:picMk id="9" creationId="{B5FFBEBD-019D-03CE-7708-4E58F5CA5B93}"/>
          </ac:picMkLst>
        </pc:picChg>
      </pc:sldChg>
      <pc:sldChg chg="addSp delSp modSp add mod delAnim modAnim">
        <pc:chgData name="Robert Trueman" userId="8e610f215beb07b7" providerId="LiveId" clId="{19525AFE-2F55-4EB1-B4CB-17D1C428DDDE}" dt="2023-09-22T18:54:16.570" v="33524"/>
        <pc:sldMkLst>
          <pc:docMk/>
          <pc:sldMk cId="3446033239" sldId="425"/>
        </pc:sldMkLst>
        <pc:spChg chg="mod">
          <ac:chgData name="Robert Trueman" userId="8e610f215beb07b7" providerId="LiveId" clId="{19525AFE-2F55-4EB1-B4CB-17D1C428DDDE}" dt="2023-09-22T15:16:32.427" v="32732" actId="113"/>
          <ac:spMkLst>
            <pc:docMk/>
            <pc:sldMk cId="3446033239" sldId="425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15:08:48.295" v="32045" actId="20577"/>
          <ac:spMkLst>
            <pc:docMk/>
            <pc:sldMk cId="3446033239" sldId="425"/>
            <ac:spMk id="19" creationId="{DA6619EB-2677-3772-A3CA-0283B71D7801}"/>
          </ac:spMkLst>
        </pc:spChg>
        <pc:picChg chg="add del mod">
          <ac:chgData name="Robert Trueman" userId="8e610f215beb07b7" providerId="LiveId" clId="{19525AFE-2F55-4EB1-B4CB-17D1C428DDDE}" dt="2023-09-22T15:17:48.779" v="32744" actId="478"/>
          <ac:picMkLst>
            <pc:docMk/>
            <pc:sldMk cId="3446033239" sldId="425"/>
            <ac:picMk id="4" creationId="{3728F013-2FFE-2CD1-7D3B-46FF235AFC7E}"/>
          </ac:picMkLst>
        </pc:picChg>
        <pc:picChg chg="add mod">
          <ac:chgData name="Robert Trueman" userId="8e610f215beb07b7" providerId="LiveId" clId="{19525AFE-2F55-4EB1-B4CB-17D1C428DDDE}" dt="2023-09-22T18:54:16.570" v="33524"/>
          <ac:picMkLst>
            <pc:docMk/>
            <pc:sldMk cId="3446033239" sldId="425"/>
            <ac:picMk id="7" creationId="{1A0D943C-7E6E-A2CD-6D54-21BA64EF3C63}"/>
          </ac:picMkLst>
        </pc:picChg>
      </pc:sldChg>
      <pc:sldChg chg="addSp delSp modSp add mod modAnim">
        <pc:chgData name="Robert Trueman" userId="8e610f215beb07b7" providerId="LiveId" clId="{19525AFE-2F55-4EB1-B4CB-17D1C428DDDE}" dt="2023-09-22T18:50:44.353" v="33423"/>
        <pc:sldMkLst>
          <pc:docMk/>
          <pc:sldMk cId="2722980983" sldId="426"/>
        </pc:sldMkLst>
        <pc:spChg chg="mod">
          <ac:chgData name="Robert Trueman" userId="8e610f215beb07b7" providerId="LiveId" clId="{19525AFE-2F55-4EB1-B4CB-17D1C428DDDE}" dt="2023-09-22T15:25:57.412" v="33032" actId="20577"/>
          <ac:spMkLst>
            <pc:docMk/>
            <pc:sldMk cId="2722980983" sldId="426"/>
            <ac:spMk id="2" creationId="{5DC10DD6-DBBA-57CE-B190-2532693AD757}"/>
          </ac:spMkLst>
        </pc:spChg>
        <pc:spChg chg="add del mod">
          <ac:chgData name="Robert Trueman" userId="8e610f215beb07b7" providerId="LiveId" clId="{19525AFE-2F55-4EB1-B4CB-17D1C428DDDE}" dt="2023-09-22T18:44:59.931" v="33419" actId="21"/>
          <ac:spMkLst>
            <pc:docMk/>
            <pc:sldMk cId="2722980983" sldId="426"/>
            <ac:spMk id="5" creationId="{1FEC68B7-401F-201A-E262-337E6767C021}"/>
          </ac:spMkLst>
        </pc:spChg>
        <pc:spChg chg="mod ord">
          <ac:chgData name="Robert Trueman" userId="8e610f215beb07b7" providerId="LiveId" clId="{19525AFE-2F55-4EB1-B4CB-17D1C428DDDE}" dt="2023-09-22T18:40:26.438" v="33368" actId="167"/>
          <ac:spMkLst>
            <pc:docMk/>
            <pc:sldMk cId="2722980983" sldId="426"/>
            <ac:spMk id="6" creationId="{8D1D6322-19BA-C414-E9C6-C464F6DCDFAC}"/>
          </ac:spMkLst>
        </pc:spChg>
        <pc:spChg chg="add mod">
          <ac:chgData name="Robert Trueman" userId="8e610f215beb07b7" providerId="LiveId" clId="{19525AFE-2F55-4EB1-B4CB-17D1C428DDDE}" dt="2023-09-22T18:50:35.284" v="33421" actId="1076"/>
          <ac:spMkLst>
            <pc:docMk/>
            <pc:sldMk cId="2722980983" sldId="426"/>
            <ac:spMk id="7" creationId="{8640EC0B-F60F-A1D7-1564-24C426D8EA6F}"/>
          </ac:spMkLst>
        </pc:spChg>
        <pc:spChg chg="mod">
          <ac:chgData name="Robert Trueman" userId="8e610f215beb07b7" providerId="LiveId" clId="{19525AFE-2F55-4EB1-B4CB-17D1C428DDDE}" dt="2023-09-22T15:20:15.454" v="32819" actId="20577"/>
          <ac:spMkLst>
            <pc:docMk/>
            <pc:sldMk cId="2722980983" sldId="426"/>
            <ac:spMk id="19" creationId="{DA6619EB-2677-3772-A3CA-0283B71D7801}"/>
          </ac:spMkLst>
        </pc:spChg>
        <pc:picChg chg="add mod ord">
          <ac:chgData name="Robert Trueman" userId="8e610f215beb07b7" providerId="LiveId" clId="{19525AFE-2F55-4EB1-B4CB-17D1C428DDDE}" dt="2023-09-22T18:43:06.695" v="33383" actId="167"/>
          <ac:picMkLst>
            <pc:docMk/>
            <pc:sldMk cId="2722980983" sldId="426"/>
            <ac:picMk id="3" creationId="{47094379-C2AE-F56A-FBC1-ED8D6F7E4162}"/>
          </ac:picMkLst>
        </pc:picChg>
        <pc:picChg chg="add mod ord">
          <ac:chgData name="Robert Trueman" userId="8e610f215beb07b7" providerId="LiveId" clId="{19525AFE-2F55-4EB1-B4CB-17D1C428DDDE}" dt="2023-09-22T18:43:02.383" v="33382" actId="167"/>
          <ac:picMkLst>
            <pc:docMk/>
            <pc:sldMk cId="2722980983" sldId="426"/>
            <ac:picMk id="4" creationId="{1940D721-1ED1-3AE6-BD33-F9D23C788EB5}"/>
          </ac:picMkLst>
        </pc:picChg>
      </pc:sldChg>
      <pc:sldChg chg="addSp delSp modSp add mod delAnim modAnim">
        <pc:chgData name="Robert Trueman" userId="8e610f215beb07b7" providerId="LiveId" clId="{19525AFE-2F55-4EB1-B4CB-17D1C428DDDE}" dt="2023-09-22T19:25:59.301" v="34544" actId="113"/>
        <pc:sldMkLst>
          <pc:docMk/>
          <pc:sldMk cId="1926710746" sldId="427"/>
        </pc:sldMkLst>
        <pc:spChg chg="mod">
          <ac:chgData name="Robert Trueman" userId="8e610f215beb07b7" providerId="LiveId" clId="{19525AFE-2F55-4EB1-B4CB-17D1C428DDDE}" dt="2023-09-22T19:25:59.301" v="34544" actId="113"/>
          <ac:spMkLst>
            <pc:docMk/>
            <pc:sldMk cId="1926710746" sldId="427"/>
            <ac:spMk id="2" creationId="{5DC10DD6-DBBA-57CE-B190-2532693AD757}"/>
          </ac:spMkLst>
        </pc:spChg>
        <pc:spChg chg="ord">
          <ac:chgData name="Robert Trueman" userId="8e610f215beb07b7" providerId="LiveId" clId="{19525AFE-2F55-4EB1-B4CB-17D1C428DDDE}" dt="2023-09-22T19:12:47.300" v="34021" actId="167"/>
          <ac:spMkLst>
            <pc:docMk/>
            <pc:sldMk cId="1926710746" sldId="427"/>
            <ac:spMk id="6" creationId="{8D1D6322-19BA-C414-E9C6-C464F6DCDFAC}"/>
          </ac:spMkLst>
        </pc:spChg>
        <pc:spChg chg="mod">
          <ac:chgData name="Robert Trueman" userId="8e610f215beb07b7" providerId="LiveId" clId="{19525AFE-2F55-4EB1-B4CB-17D1C428DDDE}" dt="2023-09-22T18:55:27.889" v="33550" actId="20577"/>
          <ac:spMkLst>
            <pc:docMk/>
            <pc:sldMk cId="1926710746" sldId="427"/>
            <ac:spMk id="19" creationId="{DA6619EB-2677-3772-A3CA-0283B71D7801}"/>
          </ac:spMkLst>
        </pc:spChg>
        <pc:picChg chg="add del mod">
          <ac:chgData name="Robert Trueman" userId="8e610f215beb07b7" providerId="LiveId" clId="{19525AFE-2F55-4EB1-B4CB-17D1C428DDDE}" dt="2023-09-22T18:59:07.371" v="33552" actId="478"/>
          <ac:picMkLst>
            <pc:docMk/>
            <pc:sldMk cId="1926710746" sldId="427"/>
            <ac:picMk id="3" creationId="{09F1E6D4-55AF-21B0-98A0-35E9C9F7FB42}"/>
          </ac:picMkLst>
        </pc:picChg>
        <pc:picChg chg="add del mod modCrop">
          <ac:chgData name="Robert Trueman" userId="8e610f215beb07b7" providerId="LiveId" clId="{19525AFE-2F55-4EB1-B4CB-17D1C428DDDE}" dt="2023-09-22T19:00:13.416" v="33562" actId="478"/>
          <ac:picMkLst>
            <pc:docMk/>
            <pc:sldMk cId="1926710746" sldId="427"/>
            <ac:picMk id="5" creationId="{C7620843-6A7B-77A0-383C-E57D41891E79}"/>
          </ac:picMkLst>
        </pc:picChg>
        <pc:picChg chg="add del mod">
          <ac:chgData name="Robert Trueman" userId="8e610f215beb07b7" providerId="LiveId" clId="{19525AFE-2F55-4EB1-B4CB-17D1C428DDDE}" dt="2023-09-22T19:00:33.572" v="33565" actId="478"/>
          <ac:picMkLst>
            <pc:docMk/>
            <pc:sldMk cId="1926710746" sldId="427"/>
            <ac:picMk id="7" creationId="{F49E84C9-2E0F-7ECC-7765-6501A23EEB9E}"/>
          </ac:picMkLst>
        </pc:picChg>
        <pc:picChg chg="add del mod">
          <ac:chgData name="Robert Trueman" userId="8e610f215beb07b7" providerId="LiveId" clId="{19525AFE-2F55-4EB1-B4CB-17D1C428DDDE}" dt="2023-09-22T19:01:37.709" v="33567" actId="478"/>
          <ac:picMkLst>
            <pc:docMk/>
            <pc:sldMk cId="1926710746" sldId="427"/>
            <ac:picMk id="8" creationId="{DAD0FD5A-A831-312C-1240-48D9BD10DD95}"/>
          </ac:picMkLst>
        </pc:picChg>
        <pc:picChg chg="add mod ord">
          <ac:chgData name="Robert Trueman" userId="8e610f215beb07b7" providerId="LiveId" clId="{19525AFE-2F55-4EB1-B4CB-17D1C428DDDE}" dt="2023-09-22T19:12:59.934" v="34024" actId="167"/>
          <ac:picMkLst>
            <pc:docMk/>
            <pc:sldMk cId="1926710746" sldId="427"/>
            <ac:picMk id="10" creationId="{C8C5BCF4-06D8-AAF5-A337-3B2D80DDB3F1}"/>
          </ac:picMkLst>
        </pc:picChg>
      </pc:sldChg>
      <pc:sldChg chg="modSp add del">
        <pc:chgData name="Robert Trueman" userId="8e610f215beb07b7" providerId="LiveId" clId="{19525AFE-2F55-4EB1-B4CB-17D1C428DDDE}" dt="2023-09-22T19:15:21.812" v="34036" actId="47"/>
        <pc:sldMkLst>
          <pc:docMk/>
          <pc:sldMk cId="2186381544" sldId="428"/>
        </pc:sldMkLst>
        <pc:spChg chg="mod">
          <ac:chgData name="Robert Trueman" userId="8e610f215beb07b7" providerId="LiveId" clId="{19525AFE-2F55-4EB1-B4CB-17D1C428DDDE}" dt="2023-09-22T19:14:56.130" v="34035" actId="20577"/>
          <ac:spMkLst>
            <pc:docMk/>
            <pc:sldMk cId="2186381544" sldId="428"/>
            <ac:spMk id="19" creationId="{DA6619EB-2677-3772-A3CA-0283B71D7801}"/>
          </ac:spMkLst>
        </pc:spChg>
      </pc:sldChg>
      <pc:sldChg chg="modSp add mod modAnim">
        <pc:chgData name="Robert Trueman" userId="8e610f215beb07b7" providerId="LiveId" clId="{19525AFE-2F55-4EB1-B4CB-17D1C428DDDE}" dt="2023-10-09T13:29:52.116" v="47295"/>
        <pc:sldMkLst>
          <pc:docMk/>
          <pc:sldMk cId="3530867385" sldId="428"/>
        </pc:sldMkLst>
        <pc:spChg chg="mod">
          <ac:chgData name="Robert Trueman" userId="8e610f215beb07b7" providerId="LiveId" clId="{19525AFE-2F55-4EB1-B4CB-17D1C428DDDE}" dt="2023-09-22T19:46:30.530" v="35517" actId="207"/>
          <ac:spMkLst>
            <pc:docMk/>
            <pc:sldMk cId="3530867385" sldId="428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19:28:56.680" v="34671" actId="20577"/>
          <ac:spMkLst>
            <pc:docMk/>
            <pc:sldMk cId="3530867385" sldId="428"/>
            <ac:spMk id="19" creationId="{DA6619EB-2677-3772-A3CA-0283B71D7801}"/>
          </ac:spMkLst>
        </pc:spChg>
      </pc:sldChg>
      <pc:sldChg chg="modSp add modAnim">
        <pc:chgData name="Robert Trueman" userId="8e610f215beb07b7" providerId="LiveId" clId="{19525AFE-2F55-4EB1-B4CB-17D1C428DDDE}" dt="2023-09-22T19:45:21.453" v="35509"/>
        <pc:sldMkLst>
          <pc:docMk/>
          <pc:sldMk cId="3510385317" sldId="429"/>
        </pc:sldMkLst>
        <pc:spChg chg="mod">
          <ac:chgData name="Robert Trueman" userId="8e610f215beb07b7" providerId="LiveId" clId="{19525AFE-2F55-4EB1-B4CB-17D1C428DDDE}" dt="2023-09-22T19:45:07.748" v="35507" actId="20577"/>
          <ac:spMkLst>
            <pc:docMk/>
            <pc:sldMk cId="3510385317" sldId="429"/>
            <ac:spMk id="2" creationId="{5DC10DD6-DBBA-57CE-B190-2532693AD757}"/>
          </ac:spMkLst>
        </pc:spChg>
      </pc:sldChg>
      <pc:sldChg chg="modSp add mod modAnim">
        <pc:chgData name="Robert Trueman" userId="8e610f215beb07b7" providerId="LiveId" clId="{19525AFE-2F55-4EB1-B4CB-17D1C428DDDE}" dt="2023-09-23T00:02:35.384" v="43869" actId="20577"/>
        <pc:sldMkLst>
          <pc:docMk/>
          <pc:sldMk cId="885633777" sldId="430"/>
        </pc:sldMkLst>
        <pc:spChg chg="mod">
          <ac:chgData name="Robert Trueman" userId="8e610f215beb07b7" providerId="LiveId" clId="{19525AFE-2F55-4EB1-B4CB-17D1C428DDDE}" dt="2023-09-23T00:02:35.384" v="43869" actId="20577"/>
          <ac:spMkLst>
            <pc:docMk/>
            <pc:sldMk cId="885633777" sldId="430"/>
            <ac:spMk id="2" creationId="{5DC10DD6-DBBA-57CE-B190-2532693AD757}"/>
          </ac:spMkLst>
        </pc:spChg>
      </pc:sldChg>
      <pc:sldChg chg="modSp add mod modAnim">
        <pc:chgData name="Robert Trueman" userId="8e610f215beb07b7" providerId="LiveId" clId="{19525AFE-2F55-4EB1-B4CB-17D1C428DDDE}" dt="2023-09-23T00:02:50.657" v="43874" actId="20577"/>
        <pc:sldMkLst>
          <pc:docMk/>
          <pc:sldMk cId="1701817552" sldId="431"/>
        </pc:sldMkLst>
        <pc:spChg chg="mod">
          <ac:chgData name="Robert Trueman" userId="8e610f215beb07b7" providerId="LiveId" clId="{19525AFE-2F55-4EB1-B4CB-17D1C428DDDE}" dt="2023-09-23T00:02:50.657" v="43874" actId="20577"/>
          <ac:spMkLst>
            <pc:docMk/>
            <pc:sldMk cId="1701817552" sldId="431"/>
            <ac:spMk id="2" creationId="{5DC10DD6-DBBA-57CE-B190-2532693AD757}"/>
          </ac:spMkLst>
        </pc:spChg>
      </pc:sldChg>
      <pc:sldChg chg="modSp add">
        <pc:chgData name="Robert Trueman" userId="8e610f215beb07b7" providerId="LiveId" clId="{19525AFE-2F55-4EB1-B4CB-17D1C428DDDE}" dt="2023-09-23T00:02:56.728" v="43879" actId="20577"/>
        <pc:sldMkLst>
          <pc:docMk/>
          <pc:sldMk cId="33262089" sldId="432"/>
        </pc:sldMkLst>
        <pc:spChg chg="mod">
          <ac:chgData name="Robert Trueman" userId="8e610f215beb07b7" providerId="LiveId" clId="{19525AFE-2F55-4EB1-B4CB-17D1C428DDDE}" dt="2023-09-23T00:02:56.728" v="43879" actId="20577"/>
          <ac:spMkLst>
            <pc:docMk/>
            <pc:sldMk cId="33262089" sldId="432"/>
            <ac:spMk id="2" creationId="{5DC10DD6-DBBA-57CE-B190-2532693AD757}"/>
          </ac:spMkLst>
        </pc:spChg>
      </pc:sldChg>
      <pc:sldChg chg="modSp add mod modAnim">
        <pc:chgData name="Robert Trueman" userId="8e610f215beb07b7" providerId="LiveId" clId="{19525AFE-2F55-4EB1-B4CB-17D1C428DDDE}" dt="2023-09-23T00:03:02.365" v="43884" actId="20577"/>
        <pc:sldMkLst>
          <pc:docMk/>
          <pc:sldMk cId="3874194736" sldId="433"/>
        </pc:sldMkLst>
        <pc:spChg chg="mod">
          <ac:chgData name="Robert Trueman" userId="8e610f215beb07b7" providerId="LiveId" clId="{19525AFE-2F55-4EB1-B4CB-17D1C428DDDE}" dt="2023-09-23T00:03:02.365" v="43884" actId="20577"/>
          <ac:spMkLst>
            <pc:docMk/>
            <pc:sldMk cId="3874194736" sldId="433"/>
            <ac:spMk id="2" creationId="{5DC10DD6-DBBA-57CE-B190-2532693AD757}"/>
          </ac:spMkLst>
        </pc:spChg>
      </pc:sldChg>
      <pc:sldChg chg="modSp add mod modAnim">
        <pc:chgData name="Robert Trueman" userId="8e610f215beb07b7" providerId="LiveId" clId="{19525AFE-2F55-4EB1-B4CB-17D1C428DDDE}" dt="2023-09-23T00:03:08.682" v="43889" actId="20577"/>
        <pc:sldMkLst>
          <pc:docMk/>
          <pc:sldMk cId="2207115560" sldId="434"/>
        </pc:sldMkLst>
        <pc:spChg chg="mod">
          <ac:chgData name="Robert Trueman" userId="8e610f215beb07b7" providerId="LiveId" clId="{19525AFE-2F55-4EB1-B4CB-17D1C428DDDE}" dt="2023-09-23T00:03:08.682" v="43889" actId="20577"/>
          <ac:spMkLst>
            <pc:docMk/>
            <pc:sldMk cId="2207115560" sldId="434"/>
            <ac:spMk id="2" creationId="{5DC10DD6-DBBA-57CE-B190-2532693AD757}"/>
          </ac:spMkLst>
        </pc:spChg>
      </pc:sldChg>
      <pc:sldChg chg="modSp add mod modAnim">
        <pc:chgData name="Robert Trueman" userId="8e610f215beb07b7" providerId="LiveId" clId="{19525AFE-2F55-4EB1-B4CB-17D1C428DDDE}" dt="2023-09-23T00:03:21.790" v="43894" actId="20577"/>
        <pc:sldMkLst>
          <pc:docMk/>
          <pc:sldMk cId="2717076706" sldId="435"/>
        </pc:sldMkLst>
        <pc:spChg chg="mod">
          <ac:chgData name="Robert Trueman" userId="8e610f215beb07b7" providerId="LiveId" clId="{19525AFE-2F55-4EB1-B4CB-17D1C428DDDE}" dt="2023-09-23T00:03:21.790" v="43894" actId="20577"/>
          <ac:spMkLst>
            <pc:docMk/>
            <pc:sldMk cId="2717076706" sldId="435"/>
            <ac:spMk id="2" creationId="{5DC10DD6-DBBA-57CE-B190-2532693AD757}"/>
          </ac:spMkLst>
        </pc:spChg>
      </pc:sldChg>
      <pc:sldChg chg="modSp add modAnim">
        <pc:chgData name="Robert Trueman" userId="8e610f215beb07b7" providerId="LiveId" clId="{19525AFE-2F55-4EB1-B4CB-17D1C428DDDE}" dt="2023-09-22T23:14:13.873" v="41442" actId="20577"/>
        <pc:sldMkLst>
          <pc:docMk/>
          <pc:sldMk cId="880646097" sldId="436"/>
        </pc:sldMkLst>
        <pc:spChg chg="mod">
          <ac:chgData name="Robert Trueman" userId="8e610f215beb07b7" providerId="LiveId" clId="{19525AFE-2F55-4EB1-B4CB-17D1C428DDDE}" dt="2023-09-22T23:14:13.873" v="41442" actId="20577"/>
          <ac:spMkLst>
            <pc:docMk/>
            <pc:sldMk cId="880646097" sldId="436"/>
            <ac:spMk id="2" creationId="{5DC10DD6-DBBA-57CE-B190-2532693AD757}"/>
          </ac:spMkLst>
        </pc:spChg>
      </pc:sldChg>
      <pc:sldChg chg="addSp modSp add mod modAnim">
        <pc:chgData name="Robert Trueman" userId="8e610f215beb07b7" providerId="LiveId" clId="{19525AFE-2F55-4EB1-B4CB-17D1C428DDDE}" dt="2023-09-22T22:03:41.319" v="36887"/>
        <pc:sldMkLst>
          <pc:docMk/>
          <pc:sldMk cId="212224673" sldId="437"/>
        </pc:sldMkLst>
        <pc:spChg chg="mod">
          <ac:chgData name="Robert Trueman" userId="8e610f215beb07b7" providerId="LiveId" clId="{19525AFE-2F55-4EB1-B4CB-17D1C428DDDE}" dt="2023-09-22T22:03:30.687" v="36885" actId="1076"/>
          <ac:spMkLst>
            <pc:docMk/>
            <pc:sldMk cId="212224673" sldId="437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2T22:03:30.687" v="36885" actId="1076"/>
          <ac:spMkLst>
            <pc:docMk/>
            <pc:sldMk cId="212224673" sldId="437"/>
            <ac:spMk id="5" creationId="{F7B26C29-5047-2378-FC78-F4501CBF1674}"/>
          </ac:spMkLst>
        </pc:spChg>
        <pc:spChg chg="mod">
          <ac:chgData name="Robert Trueman" userId="8e610f215beb07b7" providerId="LiveId" clId="{19525AFE-2F55-4EB1-B4CB-17D1C428DDDE}" dt="2023-09-22T21:47:54.338" v="35583" actId="20577"/>
          <ac:spMkLst>
            <pc:docMk/>
            <pc:sldMk cId="212224673" sldId="437"/>
            <ac:spMk id="19" creationId="{DA6619EB-2677-3772-A3CA-0283B71D7801}"/>
          </ac:spMkLst>
        </pc:spChg>
        <pc:picChg chg="add mod">
          <ac:chgData name="Robert Trueman" userId="8e610f215beb07b7" providerId="LiveId" clId="{19525AFE-2F55-4EB1-B4CB-17D1C428DDDE}" dt="2023-09-22T22:03:30.687" v="36885" actId="1076"/>
          <ac:picMkLst>
            <pc:docMk/>
            <pc:sldMk cId="212224673" sldId="437"/>
            <ac:picMk id="4" creationId="{9C9A3090-5408-2FB4-0416-A683B4817AAD}"/>
          </ac:picMkLst>
        </pc:picChg>
      </pc:sldChg>
      <pc:sldChg chg="addSp delSp modSp add mod modAnim">
        <pc:chgData name="Robert Trueman" userId="8e610f215beb07b7" providerId="LiveId" clId="{19525AFE-2F55-4EB1-B4CB-17D1C428DDDE}" dt="2023-09-27T13:46:01.526" v="45799" actId="167"/>
        <pc:sldMkLst>
          <pc:docMk/>
          <pc:sldMk cId="2472295170" sldId="438"/>
        </pc:sldMkLst>
        <pc:spChg chg="mod ord">
          <ac:chgData name="Robert Trueman" userId="8e610f215beb07b7" providerId="LiveId" clId="{19525AFE-2F55-4EB1-B4CB-17D1C428DDDE}" dt="2023-09-22T22:23:27.906" v="38616" actId="207"/>
          <ac:spMkLst>
            <pc:docMk/>
            <pc:sldMk cId="2472295170" sldId="438"/>
            <ac:spMk id="2" creationId="{5DC10DD6-DBBA-57CE-B190-2532693AD757}"/>
          </ac:spMkLst>
        </pc:spChg>
        <pc:spChg chg="mod ord">
          <ac:chgData name="Robert Trueman" userId="8e610f215beb07b7" providerId="LiveId" clId="{19525AFE-2F55-4EB1-B4CB-17D1C428DDDE}" dt="2023-09-27T13:45:58.301" v="45798" actId="167"/>
          <ac:spMkLst>
            <pc:docMk/>
            <pc:sldMk cId="2472295170" sldId="438"/>
            <ac:spMk id="6" creationId="{8D1D6322-19BA-C414-E9C6-C464F6DCDFAC}"/>
          </ac:spMkLst>
        </pc:spChg>
        <pc:spChg chg="add mod topLvl">
          <ac:chgData name="Robert Trueman" userId="8e610f215beb07b7" providerId="LiveId" clId="{19525AFE-2F55-4EB1-B4CB-17D1C428DDDE}" dt="2023-09-22T22:25:57.262" v="38634" actId="1037"/>
          <ac:spMkLst>
            <pc:docMk/>
            <pc:sldMk cId="2472295170" sldId="438"/>
            <ac:spMk id="18" creationId="{D510633D-9B71-9DC5-340E-7CDEE4767DAF}"/>
          </ac:spMkLst>
        </pc:spChg>
        <pc:spChg chg="mod ord">
          <ac:chgData name="Robert Trueman" userId="8e610f215beb07b7" providerId="LiveId" clId="{19525AFE-2F55-4EB1-B4CB-17D1C428DDDE}" dt="2023-09-27T13:46:01.526" v="45799" actId="167"/>
          <ac:spMkLst>
            <pc:docMk/>
            <pc:sldMk cId="2472295170" sldId="438"/>
            <ac:spMk id="19" creationId="{DA6619EB-2677-3772-A3CA-0283B71D7801}"/>
          </ac:spMkLst>
        </pc:spChg>
        <pc:spChg chg="add mod">
          <ac:chgData name="Robert Trueman" userId="8e610f215beb07b7" providerId="LiveId" clId="{19525AFE-2F55-4EB1-B4CB-17D1C428DDDE}" dt="2023-09-22T22:23:34.233" v="38618" actId="207"/>
          <ac:spMkLst>
            <pc:docMk/>
            <pc:sldMk cId="2472295170" sldId="438"/>
            <ac:spMk id="21" creationId="{5ABC1D16-6569-E352-68C6-8320E29FEA8D}"/>
          </ac:spMkLst>
        </pc:spChg>
        <pc:grpChg chg="add del mod">
          <ac:chgData name="Robert Trueman" userId="8e610f215beb07b7" providerId="LiveId" clId="{19525AFE-2F55-4EB1-B4CB-17D1C428DDDE}" dt="2023-09-22T22:21:00.396" v="38569" actId="165"/>
          <ac:grpSpMkLst>
            <pc:docMk/>
            <pc:sldMk cId="2472295170" sldId="438"/>
            <ac:grpSpMk id="20" creationId="{9F0D6511-279B-B6ED-CA5C-306B64F4B0A1}"/>
          </ac:grpSpMkLst>
        </pc:grpChg>
        <pc:picChg chg="add mod ord topLvl modCrop">
          <ac:chgData name="Robert Trueman" userId="8e610f215beb07b7" providerId="LiveId" clId="{19525AFE-2F55-4EB1-B4CB-17D1C428DDDE}" dt="2023-09-22T22:24:51.676" v="38626" actId="167"/>
          <ac:picMkLst>
            <pc:docMk/>
            <pc:sldMk cId="2472295170" sldId="438"/>
            <ac:picMk id="4" creationId="{6CA5D19B-2EB4-C042-D410-3B662F8AEDA1}"/>
          </ac:picMkLst>
        </pc:picChg>
        <pc:cxnChg chg="add del mod">
          <ac:chgData name="Robert Trueman" userId="8e610f215beb07b7" providerId="LiveId" clId="{19525AFE-2F55-4EB1-B4CB-17D1C428DDDE}" dt="2023-09-22T22:13:45.282" v="38195" actId="478"/>
          <ac:cxnSpMkLst>
            <pc:docMk/>
            <pc:sldMk cId="2472295170" sldId="438"/>
            <ac:cxnSpMk id="7" creationId="{21CD93F2-C650-D5C1-CCEE-B4331227974D}"/>
          </ac:cxnSpMkLst>
        </pc:cxnChg>
        <pc:cxnChg chg="add mod topLvl">
          <ac:chgData name="Robert Trueman" userId="8e610f215beb07b7" providerId="LiveId" clId="{19525AFE-2F55-4EB1-B4CB-17D1C428DDDE}" dt="2023-09-22T22:24:41.502" v="38624" actId="1076"/>
          <ac:cxnSpMkLst>
            <pc:docMk/>
            <pc:sldMk cId="2472295170" sldId="438"/>
            <ac:cxnSpMk id="8" creationId="{7AC7C36C-7270-4F2A-8A4F-7E78E995E742}"/>
          </ac:cxnSpMkLst>
        </pc:cxnChg>
        <pc:cxnChg chg="add mod topLvl">
          <ac:chgData name="Robert Trueman" userId="8e610f215beb07b7" providerId="LiveId" clId="{19525AFE-2F55-4EB1-B4CB-17D1C428DDDE}" dt="2023-09-22T22:24:41.502" v="38624" actId="1076"/>
          <ac:cxnSpMkLst>
            <pc:docMk/>
            <pc:sldMk cId="2472295170" sldId="438"/>
            <ac:cxnSpMk id="12" creationId="{07770DDE-9796-211F-347E-DB9417DAD622}"/>
          </ac:cxnSpMkLst>
        </pc:cxnChg>
        <pc:cxnChg chg="add mod topLvl">
          <ac:chgData name="Robert Trueman" userId="8e610f215beb07b7" providerId="LiveId" clId="{19525AFE-2F55-4EB1-B4CB-17D1C428DDDE}" dt="2023-09-22T22:25:49.077" v="38633" actId="1037"/>
          <ac:cxnSpMkLst>
            <pc:docMk/>
            <pc:sldMk cId="2472295170" sldId="438"/>
            <ac:cxnSpMk id="14" creationId="{5A290E1B-4311-E197-10FD-06B40DA1D4AE}"/>
          </ac:cxnSpMkLst>
        </pc:cxnChg>
        <pc:cxnChg chg="add mod topLvl">
          <ac:chgData name="Robert Trueman" userId="8e610f215beb07b7" providerId="LiveId" clId="{19525AFE-2F55-4EB1-B4CB-17D1C428DDDE}" dt="2023-09-22T22:24:41.502" v="38624" actId="1076"/>
          <ac:cxnSpMkLst>
            <pc:docMk/>
            <pc:sldMk cId="2472295170" sldId="438"/>
            <ac:cxnSpMk id="15" creationId="{93234D55-B64B-1669-1C6A-7DBE5C8D8431}"/>
          </ac:cxnSpMkLst>
        </pc:cxnChg>
        <pc:cxnChg chg="add mod topLvl">
          <ac:chgData name="Robert Trueman" userId="8e610f215beb07b7" providerId="LiveId" clId="{19525AFE-2F55-4EB1-B4CB-17D1C428DDDE}" dt="2023-09-22T22:24:41.502" v="38624" actId="1076"/>
          <ac:cxnSpMkLst>
            <pc:docMk/>
            <pc:sldMk cId="2472295170" sldId="438"/>
            <ac:cxnSpMk id="16" creationId="{73346F9C-608D-A8B5-0205-C5F3AC3CECE7}"/>
          </ac:cxnSpMkLst>
        </pc:cxnChg>
        <pc:cxnChg chg="add mod topLvl">
          <ac:chgData name="Robert Trueman" userId="8e610f215beb07b7" providerId="LiveId" clId="{19525AFE-2F55-4EB1-B4CB-17D1C428DDDE}" dt="2023-09-22T22:21:00.396" v="38569" actId="165"/>
          <ac:cxnSpMkLst>
            <pc:docMk/>
            <pc:sldMk cId="2472295170" sldId="438"/>
            <ac:cxnSpMk id="17" creationId="{1931D34B-C6E6-5D5E-5021-E53E0F8A1281}"/>
          </ac:cxnSpMkLst>
        </pc:cxnChg>
      </pc:sldChg>
      <pc:sldChg chg="modSp add del mod modAnim">
        <pc:chgData name="Robert Trueman" userId="8e610f215beb07b7" providerId="LiveId" clId="{19525AFE-2F55-4EB1-B4CB-17D1C428DDDE}" dt="2023-10-10T15:17:17.467" v="47426" actId="20577"/>
        <pc:sldMkLst>
          <pc:docMk/>
          <pc:sldMk cId="3628260555" sldId="439"/>
        </pc:sldMkLst>
        <pc:spChg chg="mod">
          <ac:chgData name="Robert Trueman" userId="8e610f215beb07b7" providerId="LiveId" clId="{19525AFE-2F55-4EB1-B4CB-17D1C428DDDE}" dt="2023-10-10T15:17:17.467" v="47426" actId="20577"/>
          <ac:spMkLst>
            <pc:docMk/>
            <pc:sldMk cId="3628260555" sldId="439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22:28:21.801" v="38661" actId="20577"/>
          <ac:spMkLst>
            <pc:docMk/>
            <pc:sldMk cId="3628260555" sldId="439"/>
            <ac:spMk id="19" creationId="{DA6619EB-2677-3772-A3CA-0283B71D7801}"/>
          </ac:spMkLst>
        </pc:spChg>
      </pc:sldChg>
      <pc:sldChg chg="addSp modSp add mod modAnim">
        <pc:chgData name="Robert Trueman" userId="8e610f215beb07b7" providerId="LiveId" clId="{19525AFE-2F55-4EB1-B4CB-17D1C428DDDE}" dt="2023-10-10T15:19:09.485" v="47470" actId="20577"/>
        <pc:sldMkLst>
          <pc:docMk/>
          <pc:sldMk cId="291113439" sldId="440"/>
        </pc:sldMkLst>
        <pc:spChg chg="mod">
          <ac:chgData name="Robert Trueman" userId="8e610f215beb07b7" providerId="LiveId" clId="{19525AFE-2F55-4EB1-B4CB-17D1C428DDDE}" dt="2023-10-10T15:18:54.847" v="47464" actId="1076"/>
          <ac:spMkLst>
            <pc:docMk/>
            <pc:sldMk cId="291113439" sldId="440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10-10T15:18:54.847" v="47464" actId="1076"/>
          <ac:spMkLst>
            <pc:docMk/>
            <pc:sldMk cId="291113439" sldId="440"/>
            <ac:spMk id="5" creationId="{3B524919-D6E0-F90A-498E-DA04044C4253}"/>
          </ac:spMkLst>
        </pc:spChg>
        <pc:spChg chg="mod">
          <ac:chgData name="Robert Trueman" userId="8e610f215beb07b7" providerId="LiveId" clId="{19525AFE-2F55-4EB1-B4CB-17D1C428DDDE}" dt="2023-10-10T15:18:22.215" v="47460" actId="1076"/>
          <ac:spMkLst>
            <pc:docMk/>
            <pc:sldMk cId="291113439" sldId="440"/>
            <ac:spMk id="6" creationId="{8D1D6322-19BA-C414-E9C6-C464F6DCDFAC}"/>
          </ac:spMkLst>
        </pc:spChg>
        <pc:spChg chg="mod">
          <ac:chgData name="Robert Trueman" userId="8e610f215beb07b7" providerId="LiveId" clId="{19525AFE-2F55-4EB1-B4CB-17D1C428DDDE}" dt="2023-10-10T15:19:09.485" v="47470" actId="20577"/>
          <ac:spMkLst>
            <pc:docMk/>
            <pc:sldMk cId="291113439" sldId="440"/>
            <ac:spMk id="19" creationId="{DA6619EB-2677-3772-A3CA-0283B71D7801}"/>
          </ac:spMkLst>
        </pc:spChg>
        <pc:picChg chg="add mod">
          <ac:chgData name="Robert Trueman" userId="8e610f215beb07b7" providerId="LiveId" clId="{19525AFE-2F55-4EB1-B4CB-17D1C428DDDE}" dt="2023-10-10T15:18:58.650" v="47465" actId="1076"/>
          <ac:picMkLst>
            <pc:docMk/>
            <pc:sldMk cId="291113439" sldId="440"/>
            <ac:picMk id="4" creationId="{B4C955B8-69AD-590D-C6E7-36333687B1F6}"/>
          </ac:picMkLst>
        </pc:picChg>
      </pc:sldChg>
      <pc:sldChg chg="addSp modSp add mod modAnim">
        <pc:chgData name="Robert Trueman" userId="8e610f215beb07b7" providerId="LiveId" clId="{19525AFE-2F55-4EB1-B4CB-17D1C428DDDE}" dt="2023-09-22T23:06:59.760" v="40776" actId="167"/>
        <pc:sldMkLst>
          <pc:docMk/>
          <pc:sldMk cId="109046329" sldId="441"/>
        </pc:sldMkLst>
        <pc:picChg chg="add mod ord">
          <ac:chgData name="Robert Trueman" userId="8e610f215beb07b7" providerId="LiveId" clId="{19525AFE-2F55-4EB1-B4CB-17D1C428DDDE}" dt="2023-09-22T23:06:59.760" v="40776" actId="167"/>
          <ac:picMkLst>
            <pc:docMk/>
            <pc:sldMk cId="109046329" sldId="441"/>
            <ac:picMk id="2" creationId="{152598B6-3FBB-F900-D27D-337671A400E1}"/>
          </ac:picMkLst>
        </pc:picChg>
      </pc:sldChg>
      <pc:sldChg chg="addSp modSp add mod modAnim">
        <pc:chgData name="Robert Trueman" userId="8e610f215beb07b7" providerId="LiveId" clId="{19525AFE-2F55-4EB1-B4CB-17D1C428DDDE}" dt="2023-09-22T23:07:15.555" v="40779" actId="167"/>
        <pc:sldMkLst>
          <pc:docMk/>
          <pc:sldMk cId="2732501091" sldId="442"/>
        </pc:sldMkLst>
        <pc:picChg chg="add mod ord">
          <ac:chgData name="Robert Trueman" userId="8e610f215beb07b7" providerId="LiveId" clId="{19525AFE-2F55-4EB1-B4CB-17D1C428DDDE}" dt="2023-09-22T23:07:15.555" v="40779" actId="167"/>
          <ac:picMkLst>
            <pc:docMk/>
            <pc:sldMk cId="2732501091" sldId="442"/>
            <ac:picMk id="2" creationId="{798D99CD-2D8D-3A9F-BEBF-9C6EAEA63C72}"/>
          </ac:picMkLst>
        </pc:picChg>
      </pc:sldChg>
      <pc:sldChg chg="modSp add mod modAnim">
        <pc:chgData name="Robert Trueman" userId="8e610f215beb07b7" providerId="LiveId" clId="{19525AFE-2F55-4EB1-B4CB-17D1C428DDDE}" dt="2023-09-23T12:32:21.797" v="44073" actId="20577"/>
        <pc:sldMkLst>
          <pc:docMk/>
          <pc:sldMk cId="837772388" sldId="443"/>
        </pc:sldMkLst>
        <pc:spChg chg="mod">
          <ac:chgData name="Robert Trueman" userId="8e610f215beb07b7" providerId="LiveId" clId="{19525AFE-2F55-4EB1-B4CB-17D1C428DDDE}" dt="2023-09-23T12:32:21.797" v="44073" actId="20577"/>
          <ac:spMkLst>
            <pc:docMk/>
            <pc:sldMk cId="837772388" sldId="443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23:13:58.304" v="41436" actId="20577"/>
          <ac:spMkLst>
            <pc:docMk/>
            <pc:sldMk cId="837772388" sldId="443"/>
            <ac:spMk id="19" creationId="{DA6619EB-2677-3772-A3CA-0283B71D7801}"/>
          </ac:spMkLst>
        </pc:spChg>
      </pc:sldChg>
      <pc:sldChg chg="modSp add modAnim">
        <pc:chgData name="Robert Trueman" userId="8e610f215beb07b7" providerId="LiveId" clId="{19525AFE-2F55-4EB1-B4CB-17D1C428DDDE}" dt="2023-09-22T23:38:18.439" v="42520" actId="207"/>
        <pc:sldMkLst>
          <pc:docMk/>
          <pc:sldMk cId="94971636" sldId="444"/>
        </pc:sldMkLst>
        <pc:spChg chg="mod">
          <ac:chgData name="Robert Trueman" userId="8e610f215beb07b7" providerId="LiveId" clId="{19525AFE-2F55-4EB1-B4CB-17D1C428DDDE}" dt="2023-09-22T23:38:18.439" v="42520" actId="207"/>
          <ac:spMkLst>
            <pc:docMk/>
            <pc:sldMk cId="94971636" sldId="444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09-22T23:27:42.159" v="41686" actId="20577"/>
          <ac:spMkLst>
            <pc:docMk/>
            <pc:sldMk cId="94971636" sldId="444"/>
            <ac:spMk id="19" creationId="{DA6619EB-2677-3772-A3CA-0283B71D7801}"/>
          </ac:spMkLst>
        </pc:spChg>
      </pc:sldChg>
      <pc:sldChg chg="modSp add mod modAnim">
        <pc:chgData name="Robert Trueman" userId="8e610f215beb07b7" providerId="LiveId" clId="{19525AFE-2F55-4EB1-B4CB-17D1C428DDDE}" dt="2023-10-10T15:19:59.087" v="47491" actId="20577"/>
        <pc:sldMkLst>
          <pc:docMk/>
          <pc:sldMk cId="1281459449" sldId="445"/>
        </pc:sldMkLst>
        <pc:spChg chg="mod">
          <ac:chgData name="Robert Trueman" userId="8e610f215beb07b7" providerId="LiveId" clId="{19525AFE-2F55-4EB1-B4CB-17D1C428DDDE}" dt="2023-10-10T15:19:59.087" v="47491" actId="20577"/>
          <ac:spMkLst>
            <pc:docMk/>
            <pc:sldMk cId="1281459449" sldId="445"/>
            <ac:spMk id="2" creationId="{5DC10DD6-DBBA-57CE-B190-2532693AD757}"/>
          </ac:spMkLst>
        </pc:spChg>
        <pc:spChg chg="mod">
          <ac:chgData name="Robert Trueman" userId="8e610f215beb07b7" providerId="LiveId" clId="{19525AFE-2F55-4EB1-B4CB-17D1C428DDDE}" dt="2023-10-10T15:19:28.519" v="47481" actId="20577"/>
          <ac:spMkLst>
            <pc:docMk/>
            <pc:sldMk cId="1281459449" sldId="445"/>
            <ac:spMk id="19" creationId="{DA6619EB-2677-3772-A3CA-0283B71D7801}"/>
          </ac:spMkLst>
        </pc:spChg>
      </pc:sldChg>
      <pc:sldChg chg="addSp delSp modSp add mod modAnim">
        <pc:chgData name="Robert Trueman" userId="8e610f215beb07b7" providerId="LiveId" clId="{19525AFE-2F55-4EB1-B4CB-17D1C428DDDE}" dt="2023-09-23T00:01:58.513" v="43859"/>
        <pc:sldMkLst>
          <pc:docMk/>
          <pc:sldMk cId="2940671697" sldId="446"/>
        </pc:sldMkLst>
        <pc:spChg chg="mod">
          <ac:chgData name="Robert Trueman" userId="8e610f215beb07b7" providerId="LiveId" clId="{19525AFE-2F55-4EB1-B4CB-17D1C428DDDE}" dt="2023-09-22T23:58:43.643" v="43822" actId="14100"/>
          <ac:spMkLst>
            <pc:docMk/>
            <pc:sldMk cId="2940671697" sldId="446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09-23T00:01:36.599" v="43856" actId="1076"/>
          <ac:spMkLst>
            <pc:docMk/>
            <pc:sldMk cId="2940671697" sldId="446"/>
            <ac:spMk id="8" creationId="{8C768A6B-517B-0ABA-8EC1-E43BAE151C70}"/>
          </ac:spMkLst>
        </pc:spChg>
        <pc:spChg chg="mod">
          <ac:chgData name="Robert Trueman" userId="8e610f215beb07b7" providerId="LiveId" clId="{19525AFE-2F55-4EB1-B4CB-17D1C428DDDE}" dt="2023-09-22T23:46:56.238" v="43333" actId="20577"/>
          <ac:spMkLst>
            <pc:docMk/>
            <pc:sldMk cId="2940671697" sldId="446"/>
            <ac:spMk id="19" creationId="{DA6619EB-2677-3772-A3CA-0283B71D7801}"/>
          </ac:spMkLst>
        </pc:spChg>
        <pc:picChg chg="add del mod">
          <ac:chgData name="Robert Trueman" userId="8e610f215beb07b7" providerId="LiveId" clId="{19525AFE-2F55-4EB1-B4CB-17D1C428DDDE}" dt="2023-09-22T23:57:26.426" v="43815" actId="931"/>
          <ac:picMkLst>
            <pc:docMk/>
            <pc:sldMk cId="2940671697" sldId="446"/>
            <ac:picMk id="4" creationId="{715A5842-404D-2CEC-BD70-D13CBBB23F2B}"/>
          </ac:picMkLst>
        </pc:picChg>
        <pc:picChg chg="add mod">
          <ac:chgData name="Robert Trueman" userId="8e610f215beb07b7" providerId="LiveId" clId="{19525AFE-2F55-4EB1-B4CB-17D1C428DDDE}" dt="2023-09-22T23:58:40.135" v="43821" actId="1076"/>
          <ac:picMkLst>
            <pc:docMk/>
            <pc:sldMk cId="2940671697" sldId="446"/>
            <ac:picMk id="7" creationId="{AFD0E6DA-BF45-7D64-E121-8AED0C64B56D}"/>
          </ac:picMkLst>
        </pc:picChg>
      </pc:sldChg>
      <pc:sldChg chg="addSp delSp modSp add mod addAnim delAnim modAnim">
        <pc:chgData name="Robert Trueman" userId="8e610f215beb07b7" providerId="LiveId" clId="{19525AFE-2F55-4EB1-B4CB-17D1C428DDDE}" dt="2023-10-13T13:35:19.484" v="47598" actId="20577"/>
        <pc:sldMkLst>
          <pc:docMk/>
          <pc:sldMk cId="2795033964" sldId="447"/>
        </pc:sldMkLst>
        <pc:spChg chg="mod">
          <ac:chgData name="Robert Trueman" userId="8e610f215beb07b7" providerId="LiveId" clId="{19525AFE-2F55-4EB1-B4CB-17D1C428DDDE}" dt="2023-10-13T13:34:57.507" v="47566" actId="207"/>
          <ac:spMkLst>
            <pc:docMk/>
            <pc:sldMk cId="2795033964" sldId="447"/>
            <ac:spMk id="2" creationId="{5DC10DD6-DBBA-57CE-B190-2532693AD757}"/>
          </ac:spMkLst>
        </pc:spChg>
        <pc:spChg chg="del">
          <ac:chgData name="Robert Trueman" userId="8e610f215beb07b7" providerId="LiveId" clId="{19525AFE-2F55-4EB1-B4CB-17D1C428DDDE}" dt="2023-09-25T09:36:13.766" v="44641" actId="478"/>
          <ac:spMkLst>
            <pc:docMk/>
            <pc:sldMk cId="2795033964" sldId="447"/>
            <ac:spMk id="3" creationId="{FABF262C-7786-4B79-B04F-5D388832F962}"/>
          </ac:spMkLst>
        </pc:spChg>
        <pc:spChg chg="add mod">
          <ac:chgData name="Robert Trueman" userId="8e610f215beb07b7" providerId="LiveId" clId="{19525AFE-2F55-4EB1-B4CB-17D1C428DDDE}" dt="2023-10-13T13:35:19.484" v="47598" actId="20577"/>
          <ac:spMkLst>
            <pc:docMk/>
            <pc:sldMk cId="2795033964" sldId="447"/>
            <ac:spMk id="8" creationId="{C6C1E360-D541-947A-EB78-1FEA9CF0F09C}"/>
          </ac:spMkLst>
        </pc:spChg>
        <pc:spChg chg="mod">
          <ac:chgData name="Robert Trueman" userId="8e610f215beb07b7" providerId="LiveId" clId="{19525AFE-2F55-4EB1-B4CB-17D1C428DDDE}" dt="2023-10-13T13:34:18.036" v="47508" actId="20577"/>
          <ac:spMkLst>
            <pc:docMk/>
            <pc:sldMk cId="2795033964" sldId="447"/>
            <ac:spMk id="19" creationId="{DA6619EB-2677-3772-A3CA-0283B71D7801}"/>
          </ac:spMkLst>
        </pc:spChg>
        <pc:graphicFrameChg chg="add mod">
          <ac:chgData name="Robert Trueman" userId="8e610f215beb07b7" providerId="LiveId" clId="{19525AFE-2F55-4EB1-B4CB-17D1C428DDDE}" dt="2023-09-25T09:33:58.348" v="44238"/>
          <ac:graphicFrameMkLst>
            <pc:docMk/>
            <pc:sldMk cId="2795033964" sldId="447"/>
            <ac:graphicFrameMk id="4" creationId="{BD5B5CB0-EAE3-1A50-FADE-B46F40B1C527}"/>
          </ac:graphicFrameMkLst>
        </pc:graphicFrameChg>
        <pc:graphicFrameChg chg="add mod">
          <ac:chgData name="Robert Trueman" userId="8e610f215beb07b7" providerId="LiveId" clId="{19525AFE-2F55-4EB1-B4CB-17D1C428DDDE}" dt="2023-09-25T09:38:30.136" v="44989" actId="1076"/>
          <ac:graphicFrameMkLst>
            <pc:docMk/>
            <pc:sldMk cId="2795033964" sldId="447"/>
            <ac:graphicFrameMk id="7" creationId="{BD5B5CB0-EAE3-1A50-FADE-B46F40B1C527}"/>
          </ac:graphicFrameMkLst>
        </pc:graphicFrameChg>
        <pc:picChg chg="add del">
          <ac:chgData name="Robert Trueman" userId="8e610f215beb07b7" providerId="LiveId" clId="{19525AFE-2F55-4EB1-B4CB-17D1C428DDDE}" dt="2023-09-25T09:33:59.498" v="44239" actId="478"/>
          <ac:picMkLst>
            <pc:docMk/>
            <pc:sldMk cId="2795033964" sldId="447"/>
            <ac:picMk id="5" creationId="{07236D36-C163-6DBD-8DFC-C3CB16949ACB}"/>
          </ac:picMkLst>
        </pc:picChg>
      </pc:sldChg>
      <pc:sldChg chg="add del">
        <pc:chgData name="Robert Trueman" userId="8e610f215beb07b7" providerId="LiveId" clId="{19525AFE-2F55-4EB1-B4CB-17D1C428DDDE}" dt="2023-09-25T09:43:44.073" v="45233" actId="47"/>
        <pc:sldMkLst>
          <pc:docMk/>
          <pc:sldMk cId="2224390078" sldId="448"/>
        </pc:sldMkLst>
      </pc:sldChg>
      <pc:sldChg chg="addSp delSp modSp add mod addAnim delAnim modAnim">
        <pc:chgData name="Robert Trueman" userId="8e610f215beb07b7" providerId="LiveId" clId="{19525AFE-2F55-4EB1-B4CB-17D1C428DDDE}" dt="2023-09-25T09:55:21.529" v="45753" actId="21"/>
        <pc:sldMkLst>
          <pc:docMk/>
          <pc:sldMk cId="2487429194" sldId="448"/>
        </pc:sldMkLst>
        <pc:spChg chg="add mod">
          <ac:chgData name="Robert Trueman" userId="8e610f215beb07b7" providerId="LiveId" clId="{19525AFE-2F55-4EB1-B4CB-17D1C428DDDE}" dt="2023-09-25T09:52:05.671" v="45712" actId="207"/>
          <ac:spMkLst>
            <pc:docMk/>
            <pc:sldMk cId="2487429194" sldId="448"/>
            <ac:spMk id="2" creationId="{FE3713FC-37E5-19BE-C205-562FFAEAEC82}"/>
          </ac:spMkLst>
        </pc:spChg>
        <pc:spChg chg="add del mod">
          <ac:chgData name="Robert Trueman" userId="8e610f215beb07b7" providerId="LiveId" clId="{19525AFE-2F55-4EB1-B4CB-17D1C428DDDE}" dt="2023-09-25T09:55:21.529" v="45753" actId="21"/>
          <ac:spMkLst>
            <pc:docMk/>
            <pc:sldMk cId="2487429194" sldId="448"/>
            <ac:spMk id="4" creationId="{5C733691-A3DA-C209-10B7-ACF24E8A73FA}"/>
          </ac:spMkLst>
        </pc:spChg>
        <pc:spChg chg="mod">
          <ac:chgData name="Robert Trueman" userId="8e610f215beb07b7" providerId="LiveId" clId="{19525AFE-2F55-4EB1-B4CB-17D1C428DDDE}" dt="2023-09-25T09:47:52.528" v="45282" actId="20577"/>
          <ac:spMkLst>
            <pc:docMk/>
            <pc:sldMk cId="2487429194" sldId="448"/>
            <ac:spMk id="19" creationId="{DA6619EB-2677-3772-A3CA-0283B71D7801}"/>
          </ac:spMkLst>
        </pc:spChg>
        <pc:graphicFrameChg chg="modGraphic">
          <ac:chgData name="Robert Trueman" userId="8e610f215beb07b7" providerId="LiveId" clId="{19525AFE-2F55-4EB1-B4CB-17D1C428DDDE}" dt="2023-09-25T09:48:46.580" v="45348" actId="20577"/>
          <ac:graphicFrameMkLst>
            <pc:docMk/>
            <pc:sldMk cId="2487429194" sldId="448"/>
            <ac:graphicFrameMk id="3" creationId="{8D945D14-E8B0-65C6-9E97-DBAD87039AA7}"/>
          </ac:graphicFrameMkLst>
        </pc:graphicFrameChg>
      </pc:sldChg>
      <pc:sldChg chg="addSp modSp add mod modAnim">
        <pc:chgData name="Robert Trueman" userId="8e610f215beb07b7" providerId="LiveId" clId="{19525AFE-2F55-4EB1-B4CB-17D1C428DDDE}" dt="2023-09-25T09:56:26.767" v="45767" actId="1076"/>
        <pc:sldMkLst>
          <pc:docMk/>
          <pc:sldMk cId="2903330792" sldId="449"/>
        </pc:sldMkLst>
        <pc:spChg chg="add mod">
          <ac:chgData name="Robert Trueman" userId="8e610f215beb07b7" providerId="LiveId" clId="{19525AFE-2F55-4EB1-B4CB-17D1C428DDDE}" dt="2023-09-25T09:56:26.767" v="45767" actId="1076"/>
          <ac:spMkLst>
            <pc:docMk/>
            <pc:sldMk cId="2903330792" sldId="449"/>
            <ac:spMk id="4" creationId="{89EBFC30-190D-CB47-27F7-CFAF5B764A57}"/>
          </ac:spMkLst>
        </pc:spChg>
      </pc:sldChg>
      <pc:sldChg chg="addSp modSp add mod modAnim">
        <pc:chgData name="Robert Trueman" userId="8e610f215beb07b7" providerId="LiveId" clId="{19525AFE-2F55-4EB1-B4CB-17D1C428DDDE}" dt="2023-10-02T08:55:23.128" v="47029" actId="207"/>
        <pc:sldMkLst>
          <pc:docMk/>
          <pc:sldMk cId="1777756412" sldId="450"/>
        </pc:sldMkLst>
        <pc:spChg chg="mod">
          <ac:chgData name="Robert Trueman" userId="8e610f215beb07b7" providerId="LiveId" clId="{19525AFE-2F55-4EB1-B4CB-17D1C428DDDE}" dt="2023-10-02T08:55:18.480" v="47027" actId="207"/>
          <ac:spMkLst>
            <pc:docMk/>
            <pc:sldMk cId="1777756412" sldId="450"/>
            <ac:spMk id="2" creationId="{5DC10DD6-DBBA-57CE-B190-2532693AD757}"/>
          </ac:spMkLst>
        </pc:spChg>
        <pc:spChg chg="add mod">
          <ac:chgData name="Robert Trueman" userId="8e610f215beb07b7" providerId="LiveId" clId="{19525AFE-2F55-4EB1-B4CB-17D1C428DDDE}" dt="2023-10-02T08:55:23.128" v="47029" actId="207"/>
          <ac:spMkLst>
            <pc:docMk/>
            <pc:sldMk cId="1777756412" sldId="450"/>
            <ac:spMk id="5" creationId="{B8D0A384-58E1-EA59-2E07-4EA3B6030D1C}"/>
          </ac:spMkLst>
        </pc:spChg>
        <pc:spChg chg="mod">
          <ac:chgData name="Robert Trueman" userId="8e610f215beb07b7" providerId="LiveId" clId="{19525AFE-2F55-4EB1-B4CB-17D1C428DDDE}" dt="2023-10-02T08:43:10.233" v="45870" actId="20577"/>
          <ac:spMkLst>
            <pc:docMk/>
            <pc:sldMk cId="1777756412" sldId="450"/>
            <ac:spMk id="19" creationId="{DA6619EB-2677-3772-A3CA-0283B71D7801}"/>
          </ac:spMkLst>
        </pc:spChg>
        <pc:picChg chg="add mod">
          <ac:chgData name="Robert Trueman" userId="8e610f215beb07b7" providerId="LiveId" clId="{19525AFE-2F55-4EB1-B4CB-17D1C428DDDE}" dt="2023-10-02T08:54:20.232" v="47019" actId="1076"/>
          <ac:picMkLst>
            <pc:docMk/>
            <pc:sldMk cId="1777756412" sldId="450"/>
            <ac:picMk id="4" creationId="{B8389E75-1B2E-0FDE-34D6-BB9ABBD6838E}"/>
          </ac:picMkLst>
        </pc:picChg>
      </pc:sldChg>
      <pc:sldChg chg="modSp add modAnim">
        <pc:chgData name="Robert Trueman" userId="8e610f215beb07b7" providerId="LiveId" clId="{19525AFE-2F55-4EB1-B4CB-17D1C428DDDE}" dt="2023-10-09T13:30:13.424" v="47297"/>
        <pc:sldMkLst>
          <pc:docMk/>
          <pc:sldMk cId="3151473450" sldId="451"/>
        </pc:sldMkLst>
        <pc:spChg chg="mod">
          <ac:chgData name="Robert Trueman" userId="8e610f215beb07b7" providerId="LiveId" clId="{19525AFE-2F55-4EB1-B4CB-17D1C428DDDE}" dt="2023-10-09T13:30:13.424" v="47297"/>
          <ac:spMkLst>
            <pc:docMk/>
            <pc:sldMk cId="3151473450" sldId="451"/>
            <ac:spMk id="2" creationId="{5DC10DD6-DBBA-57CE-B190-2532693AD757}"/>
          </ac:spMkLst>
        </pc:spChg>
      </pc:sldChg>
      <pc:sldChg chg="modSp add">
        <pc:chgData name="Robert Trueman" userId="8e610f215beb07b7" providerId="LiveId" clId="{19525AFE-2F55-4EB1-B4CB-17D1C428DDDE}" dt="2023-10-09T13:30:22.684" v="47299"/>
        <pc:sldMkLst>
          <pc:docMk/>
          <pc:sldMk cId="2083174020" sldId="452"/>
        </pc:sldMkLst>
        <pc:spChg chg="mod">
          <ac:chgData name="Robert Trueman" userId="8e610f215beb07b7" providerId="LiveId" clId="{19525AFE-2F55-4EB1-B4CB-17D1C428DDDE}" dt="2023-10-09T13:30:22.684" v="47299"/>
          <ac:spMkLst>
            <pc:docMk/>
            <pc:sldMk cId="2083174020" sldId="452"/>
            <ac:spMk id="2" creationId="{5DC10DD6-DBBA-57CE-B190-2532693AD757}"/>
          </ac:spMkLst>
        </pc:spChg>
      </pc:sldChg>
    </pc:docChg>
  </pc:docChgLst>
  <pc:docChgLst>
    <pc:chgData name="Rob Trueman" userId="064f5b51-51fb-4d25-9899-1009055f4a23" providerId="ADAL" clId="{01575B94-BBC9-4472-875E-0C1A1B0E402C}"/>
    <pc:docChg chg="undo custSel modSld">
      <pc:chgData name="Rob Trueman" userId="064f5b51-51fb-4d25-9899-1009055f4a23" providerId="ADAL" clId="{01575B94-BBC9-4472-875E-0C1A1B0E402C}" dt="2023-11-20T13:05:16.033" v="1" actId="21"/>
      <pc:docMkLst>
        <pc:docMk/>
      </pc:docMkLst>
      <pc:sldChg chg="addSp delSp mod addAnim delAnim">
        <pc:chgData name="Rob Trueman" userId="064f5b51-51fb-4d25-9899-1009055f4a23" providerId="ADAL" clId="{01575B94-BBC9-4472-875E-0C1A1B0E402C}" dt="2023-11-20T13:05:16.033" v="1" actId="21"/>
        <pc:sldMkLst>
          <pc:docMk/>
          <pc:sldMk cId="3131488894" sldId="420"/>
        </pc:sldMkLst>
        <pc:spChg chg="add del">
          <ac:chgData name="Rob Trueman" userId="064f5b51-51fb-4d25-9899-1009055f4a23" providerId="ADAL" clId="{01575B94-BBC9-4472-875E-0C1A1B0E402C}" dt="2023-11-20T13:05:16.033" v="1" actId="21"/>
          <ac:spMkLst>
            <pc:docMk/>
            <pc:sldMk cId="3131488894" sldId="420"/>
            <ac:spMk id="8" creationId="{4F001854-42F5-92A2-F397-103A2A3B2143}"/>
          </ac:spMkLst>
        </pc:spChg>
      </pc:sldChg>
    </pc:docChg>
  </pc:docChgLst>
  <pc:docChgLst>
    <pc:chgData name="Robert" userId="8e610f215beb07b7" providerId="LiveId" clId="{19525AFE-2F55-4EB1-B4CB-17D1C428DDDE}"/>
    <pc:docChg chg="modSld">
      <pc:chgData name="Robert" userId="8e610f215beb07b7" providerId="LiveId" clId="{19525AFE-2F55-4EB1-B4CB-17D1C428DDDE}" dt="2023-09-26T09:38:19.276" v="20"/>
      <pc:docMkLst>
        <pc:docMk/>
      </pc:docMkLst>
      <pc:sldChg chg="modSp modAnim">
        <pc:chgData name="Robert" userId="8e610f215beb07b7" providerId="LiveId" clId="{19525AFE-2F55-4EB1-B4CB-17D1C428DDDE}" dt="2023-09-26T09:36:21.199" v="16" actId="20577"/>
        <pc:sldMkLst>
          <pc:docMk/>
          <pc:sldMk cId="3628260555" sldId="439"/>
        </pc:sldMkLst>
        <pc:spChg chg="mod">
          <ac:chgData name="Robert" userId="8e610f215beb07b7" providerId="LiveId" clId="{19525AFE-2F55-4EB1-B4CB-17D1C428DDDE}" dt="2023-09-26T09:36:21.199" v="16" actId="20577"/>
          <ac:spMkLst>
            <pc:docMk/>
            <pc:sldMk cId="3628260555" sldId="439"/>
            <ac:spMk id="2" creationId="{5DC10DD6-DBBA-57CE-B190-2532693AD757}"/>
          </ac:spMkLst>
        </pc:spChg>
      </pc:sldChg>
      <pc:sldChg chg="modAnim">
        <pc:chgData name="Robert" userId="8e610f215beb07b7" providerId="LiveId" clId="{19525AFE-2F55-4EB1-B4CB-17D1C428DDDE}" dt="2023-09-26T09:37:27.220" v="17"/>
        <pc:sldMkLst>
          <pc:docMk/>
          <pc:sldMk cId="94971636" sldId="444"/>
        </pc:sldMkLst>
      </pc:sldChg>
      <pc:sldChg chg="modSp">
        <pc:chgData name="Robert" userId="8e610f215beb07b7" providerId="LiveId" clId="{19525AFE-2F55-4EB1-B4CB-17D1C428DDDE}" dt="2023-09-26T09:37:58.057" v="19" actId="20577"/>
        <pc:sldMkLst>
          <pc:docMk/>
          <pc:sldMk cId="1281459449" sldId="445"/>
        </pc:sldMkLst>
        <pc:spChg chg="mod">
          <ac:chgData name="Robert" userId="8e610f215beb07b7" providerId="LiveId" clId="{19525AFE-2F55-4EB1-B4CB-17D1C428DDDE}" dt="2023-09-26T09:37:58.057" v="19" actId="20577"/>
          <ac:spMkLst>
            <pc:docMk/>
            <pc:sldMk cId="1281459449" sldId="445"/>
            <ac:spMk id="2" creationId="{5DC10DD6-DBBA-57CE-B190-2532693AD757}"/>
          </ac:spMkLst>
        </pc:spChg>
      </pc:sldChg>
      <pc:sldChg chg="modAnim">
        <pc:chgData name="Robert" userId="8e610f215beb07b7" providerId="LiveId" clId="{19525AFE-2F55-4EB1-B4CB-17D1C428DDDE}" dt="2023-09-26T09:38:19.276" v="20"/>
        <pc:sldMkLst>
          <pc:docMk/>
          <pc:sldMk cId="2940671697" sldId="44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 graph displaying how the blue line moves relative to the axes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9525" cap="flat" cmpd="sng" algn="ctr">
              <a:solidFill>
                <a:schemeClr val="accent1">
                  <a:alpha val="7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5"/>
            <c:spPr>
              <a:noFill/>
              <a:ln w="9525" cap="rnd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rnd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Sheet1!$D$8:$D$18</c:f>
              <c:numCache>
                <c:formatCode>0.00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</c:numCache>
            </c:numRef>
          </c:xVal>
          <c:yVal>
            <c:numRef>
              <c:f>Sheet1!$E$8:$E$18</c:f>
              <c:numCache>
                <c:formatCode>General</c:formatCode>
                <c:ptCount val="11"/>
                <c:pt idx="0">
                  <c:v>0</c:v>
                </c:pt>
                <c:pt idx="1">
                  <c:v>0.8414709848078965</c:v>
                </c:pt>
                <c:pt idx="2">
                  <c:v>0.90929742682568171</c:v>
                </c:pt>
                <c:pt idx="3">
                  <c:v>0.14112000805986721</c:v>
                </c:pt>
                <c:pt idx="4">
                  <c:v>-0.7568024953079282</c:v>
                </c:pt>
                <c:pt idx="5">
                  <c:v>-0.95892427466313845</c:v>
                </c:pt>
                <c:pt idx="6">
                  <c:v>-0.27941549819892586</c:v>
                </c:pt>
                <c:pt idx="7">
                  <c:v>0.65698659871878906</c:v>
                </c:pt>
                <c:pt idx="8">
                  <c:v>0.98935824662338179</c:v>
                </c:pt>
                <c:pt idx="9">
                  <c:v>0.41211848524175659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A58-4E7F-85EE-A2B562681F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6862927"/>
        <c:axId val="1979405519"/>
      </c:scatterChart>
      <c:valAx>
        <c:axId val="8068629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9405519"/>
        <c:crosses val="autoZero"/>
        <c:crossBetween val="midCat"/>
      </c:valAx>
      <c:valAx>
        <c:axId val="1979405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862927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1197" kern="1200" spc="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400E4-213A-D052-C7A1-592F1D4A8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EDD1D-F18C-DA31-C568-8F402809C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253C1-80AC-9BE3-8A02-1E2CC423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FDE80-10E6-DBC7-218A-C72CA4E7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B0316-D665-7B87-C801-B34AA568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99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34B7-7BE5-A805-8643-57598891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B3070-5034-E5E8-F0C5-7B5E20697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C8A99-3656-A2A8-D892-97EECAAB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C64E3-80FC-89AF-C4C9-12480919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95FCF-ED38-EF19-7199-D1E776B2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E4926-A604-5411-5DE1-AA2FAE2F4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99730-46D5-502A-DBE6-B0B715F46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68670-2B46-8529-5EDF-B3605E4D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3B27F-81A1-0B59-4157-9677CD5DF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D9B8-69DC-5E68-4C37-BDFA8D6A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23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2DD73-D89A-2567-AB76-79B561BB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CE04-2880-D564-32A8-142BF6CE2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49731-1BFB-1B0C-637D-E38B5791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5D893-5DDC-DD5D-0644-29BFD7729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9E56A-AE9A-8549-315C-31A01102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67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DA491-82FA-8EAC-2D1A-7EAB0C9D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73FA-D069-F177-5F1C-321E4029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14614-FAD9-B900-43F4-B42465FA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0024E-B0D4-CB5F-09F2-EF8945CB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129DD-4D3D-77C9-F58B-2479BF8C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1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E3B8-AFEA-40AB-D670-79D4133F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C3F37-A16E-6ED3-6D0F-E56B429B1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B80CF-7287-23E6-02D7-6617950A1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1A56A-575B-A8FA-501C-AB16C2990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BE7B3-5E36-FF06-A402-26FCEAE8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83EC0-23D6-3035-D1E3-F28C397AE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18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D92D-969E-05A5-7E16-5173FC43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39EE4-990F-0E0C-8139-2459A6A2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9C5F9-09AC-4735-8BA0-F57A58CB6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54538-9B33-5DD3-F796-FBD559353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555735-832C-3E6F-F58F-195B3EAF3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0B648-F0E7-0858-45AB-2E8235E96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E5D22-7F76-9FB8-8D8D-8DFB0346B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0706E4-03D1-434E-1D01-236C8B6D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98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C60E-3C6E-EEC1-579E-D3118DB4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8A0BD-47C2-B544-2253-912EA4917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48A12-BB8F-AAFC-91F2-FF25DCD2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D3A62-19EA-6D9B-BEAB-D32831EE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47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B0071-AFE0-B797-FF0D-B2A49CCA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2AE93-2E94-0B29-4FEC-E251C7195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32BC3-CBB0-E7BC-DEA7-50AB0586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72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38408-8AFC-C4A3-F1F4-62F4718C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B81D-F7B0-B819-8FF9-58BEF6AF3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1F6BF-1E22-757F-4CE1-DB1875CE1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529CC-9693-745E-003D-D68CA765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70671-2FFE-2A82-7908-A817BBBD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926D4-3F02-A046-2092-B3E1DB27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1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B29A-0627-B1CE-453F-45F6F818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87811-5F84-6A89-E4B6-83FE068976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B6407-E213-D41D-D4B6-5EBA97BD3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AC39-177F-5005-5F92-98ED3BCE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82DA2-B3A2-375E-48B0-E198AE57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2FA02-A9F5-7ED1-98E2-AF120AA3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98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3F109-3E55-EB7E-9976-CC6FE5C6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47956-9147-0F24-BA3E-685C1D762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B40EA-62FE-BE2A-3FDD-103C8306B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AFB78-F905-4F3E-906D-97D490DAF892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52AC2-3FBC-B969-E246-B81C484F5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172FD-4891-B0EF-C937-0BBB915DF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3C16A-881B-4057-B83C-CFC76ADE26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0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microsoft.com/office/2007/relationships/media" Target="../media/media11.mp4"/><Relationship Id="rId7" Type="http://schemas.openxmlformats.org/officeDocument/2006/relationships/image" Target="../media/image18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1.mp4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6.mp4"/><Relationship Id="rId7" Type="http://schemas.openxmlformats.org/officeDocument/2006/relationships/image" Target="../media/image58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6.mp4"/><Relationship Id="rId9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5BDE4-7160-EA4D-1C0B-322AEA0FC71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CFC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382012"/>
            <a:ext cx="539213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Logic and Paradox</a:t>
            </a:r>
          </a:p>
          <a:p>
            <a:pPr algn="ctr"/>
            <a:endParaRPr lang="en-GB" sz="5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Lecture 3:</a:t>
            </a: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 Trueman</a:t>
            </a: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rob.trueman@york.ac.uk</a:t>
            </a:r>
          </a:p>
        </p:txBody>
      </p:sp>
    </p:spTree>
    <p:extLst>
      <p:ext uri="{BB962C8B-B14F-4D97-AF65-F5344CB8AC3E}">
        <p14:creationId xmlns:p14="http://schemas.microsoft.com/office/powerpoint/2010/main" val="1539660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8DECEFE6-4EFD-0946-E09C-0AAF77AD0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86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8">
            <a:hlinkClick r:id="" action="ppaction://media"/>
            <a:extLst>
              <a:ext uri="{FF2B5EF4-FFF2-40B4-BE49-F238E27FC236}">
                <a16:creationId xmlns:a16="http://schemas.microsoft.com/office/drawing/2014/main" id="{AC6F813E-1C8E-8E00-02AB-5246808DC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Two More Paradoxes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E184E-1703-19E4-ED80-91538F6DA922}"/>
              </a:ext>
            </a:extLst>
          </p:cNvPr>
          <p:cNvSpPr txBox="1"/>
          <p:nvPr/>
        </p:nvSpPr>
        <p:spPr>
          <a:xfrm>
            <a:off x="876693" y="1012954"/>
            <a:ext cx="7789682" cy="38882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Heap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One grain of sand doesn’t make a heap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Adding one grain of sand to something which isn’t a heap never makes a heap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no matter how many grains of sand you have, it isn’t a heap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Bald Man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person with no hair is bald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One hair is never the difference between being bald and not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everyone is bald, no matter how many hairs they have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F93EF-EFBD-8D20-2A0D-EF33D0326BE1}"/>
              </a:ext>
            </a:extLst>
          </p:cNvPr>
          <p:cNvSpPr txBox="1"/>
          <p:nvPr/>
        </p:nvSpPr>
        <p:spPr>
          <a:xfrm>
            <a:off x="876693" y="5037853"/>
            <a:ext cx="10292498" cy="15799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These paradoxes are both attributed to an ancient Greek philosopher called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Eubulides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(who also introduced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Liar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!)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They clearly have the same form, and nowadays there are all known as sorites paradoxes (from ‘</a:t>
            </a:r>
            <a:r>
              <a:rPr lang="en-GB" sz="20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soros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’, the ancient Greek word for </a:t>
            </a:r>
            <a:r>
              <a:rPr lang="en-GB" sz="2000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heap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4037A0-D62D-C44B-0C74-8BE5DA3B6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00" y="1214001"/>
            <a:ext cx="2619375" cy="17430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Picture 8" descr="A person with an eye patch&#10;&#10;Description automatically generated">
            <a:extLst>
              <a:ext uri="{FF2B5EF4-FFF2-40B4-BE49-F238E27FC236}">
                <a16:creationId xmlns:a16="http://schemas.microsoft.com/office/drawing/2014/main" id="{0B3B20E6-BAFE-0E40-4002-4777066E5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618" y="3158123"/>
            <a:ext cx="2687138" cy="167324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6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Loads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More Paradoxes…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CB20A-ED81-F662-C995-CE15D41E3F21}"/>
              </a:ext>
            </a:extLst>
          </p:cNvPr>
          <p:cNvSpPr txBox="1"/>
          <p:nvPr/>
        </p:nvSpPr>
        <p:spPr>
          <a:xfrm>
            <a:off x="876693" y="1209090"/>
            <a:ext cx="10438614" cy="5452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Tall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Someone whose height is less than 1m is not tall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One millimetre never makes the difference between being tall and not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no one is tall, no matter their height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Hot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cup of coffee that is 10</a:t>
            </a:r>
            <a:r>
              <a:rPr lang="en-GB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 is not hot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tenth of a degree never makes the difference between being hot and not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no cup of coffee is hot, no matter its temperature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Safe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10km/hr is a safe driving speed in residential areas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0.001km/hr never makes the difference between a safe speed and unsafe one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every driving speed is safe in residential areas</a:t>
            </a:r>
          </a:p>
        </p:txBody>
      </p:sp>
    </p:spTree>
    <p:extLst>
      <p:ext uri="{BB962C8B-B14F-4D97-AF65-F5344CB8AC3E}">
        <p14:creationId xmlns:p14="http://schemas.microsoft.com/office/powerpoint/2010/main" val="41510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sorites paradoxes 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What is vagueness?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Formalising sorites paradoxes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 </a:t>
            </a:r>
          </a:p>
        </p:txBody>
      </p:sp>
    </p:spTree>
    <p:extLst>
      <p:ext uri="{BB962C8B-B14F-4D97-AF65-F5344CB8AC3E}">
        <p14:creationId xmlns:p14="http://schemas.microsoft.com/office/powerpoint/2010/main" val="88563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Paradox about Vagueness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337335"/>
            <a:ext cx="10444898" cy="51962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Sorites paradoxes come up whenever we use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concepts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Intuitively: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 vague concept admits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borderline cases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are some things that the vague concept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applies to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are some things that the vague concept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doesn’t apply to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there are also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borderline cases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that the concept neither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applies to nor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doesn’t apply to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Baby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a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concept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newborn is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 baby; a 37 year old is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not a baby; but a 12 month old is neither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 baby nor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not a baby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Bald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a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concept</a:t>
            </a:r>
            <a:endParaRPr lang="en-GB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Someone with no hair is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bald; someone with 150,000 hairs is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not bald; someone with 20,000 hairs is neither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bald nor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not bald</a:t>
            </a:r>
          </a:p>
        </p:txBody>
      </p:sp>
    </p:spTree>
    <p:extLst>
      <p:ext uri="{BB962C8B-B14F-4D97-AF65-F5344CB8AC3E}">
        <p14:creationId xmlns:p14="http://schemas.microsoft.com/office/powerpoint/2010/main" val="173875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Vagueness versus Contingent Ignorance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0" y="1098387"/>
            <a:ext cx="8047349" cy="24519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do not know the shortest height that still counts as </a:t>
            </a:r>
            <a:r>
              <a:rPr lang="en-GB" sz="20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tall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this is not ordinary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contingent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ignorance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 happen not to know the height (to the nearest centimetre) of the tallest person in this room, but I could find it out!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There’s nothing I could do to find out the shortest height that still counts as </a:t>
            </a:r>
            <a:r>
              <a:rPr lang="en-GB" sz="20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89E75-1B2E-0FDE-34D6-BB9ABBD68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51" y="1130301"/>
            <a:ext cx="2388124" cy="238812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0A384-58E1-EA59-2E07-4EA3B6030D1C}"/>
              </a:ext>
            </a:extLst>
          </p:cNvPr>
          <p:cNvSpPr txBox="1"/>
          <p:nvPr/>
        </p:nvSpPr>
        <p:spPr>
          <a:xfrm>
            <a:off x="867266" y="3705061"/>
            <a:ext cx="10441757" cy="30675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Many philosophers make the stronger claim that we’re not really dealing with any kind of ignorance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all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is no fact that we are ignorant about; there’s just not fact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all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about the shortest height that counts as </a:t>
            </a:r>
            <a:r>
              <a:rPr lang="en-GB" sz="20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tall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are some philosophers (the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 who think that vagueness is a kind of ignorance, but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contingent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think that it is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impossible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for us to know the shortest height that still counts as </a:t>
            </a:r>
            <a:r>
              <a:rPr lang="en-GB" sz="20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GB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Vagueness versus Generality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418720"/>
            <a:ext cx="7751975" cy="20159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ordinary language, we often treat certain kinds of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generality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as varieties of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‘The package will be delivered between 9am and 5pm (inclusive). I hate it when they’re so vague!’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That’s not what philosophers mean by ‘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F262C-7786-4B79-B04F-5D388832F962}"/>
              </a:ext>
            </a:extLst>
          </p:cNvPr>
          <p:cNvSpPr txBox="1"/>
          <p:nvPr/>
        </p:nvSpPr>
        <p:spPr>
          <a:xfrm>
            <a:off x="873551" y="3564264"/>
            <a:ext cx="10444898" cy="2887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‘The package will be delivered between 9am and 5pm (inclusive)’ is 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generalisation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isn’t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true if the package is delivered sometime between 9am and 5pm (inclusive), and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false otherwise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is no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borderline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where it is neither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true nor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false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Not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general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claims are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some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particular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claims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are</a:t>
            </a:r>
            <a:endParaRPr lang="en-GB" sz="2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John has 20,000 hairs, then ‘John is bald’ is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particular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but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36D36-C163-6DBD-8DFC-C3CB16949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08" y="1631062"/>
            <a:ext cx="3183451" cy="1700606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84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Vagueness versus Margins of Error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0" y="1607016"/>
            <a:ext cx="6469929" cy="263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When making any kind of measurement, there is always 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margin of error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know that the true value lies within some range centred on the measured value, but not exactly where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Measurements that come with 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margin of error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are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automatically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D5B5CB0-EAE3-1A50-FADE-B46F40B1C5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7021259"/>
              </p:ext>
            </p:extLst>
          </p:nvPr>
        </p:nvGraphicFramePr>
        <p:xfrm>
          <a:off x="7481740" y="14953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6C1E360-D541-947A-EB78-1FEA9CF0F09C}"/>
              </a:ext>
            </a:extLst>
          </p:cNvPr>
          <p:cNvSpPr txBox="1"/>
          <p:nvPr/>
        </p:nvSpPr>
        <p:spPr>
          <a:xfrm>
            <a:off x="873551" y="4376241"/>
            <a:ext cx="10444897" cy="18876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margin of error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really just a generalisation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measurement is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correct if the true value lies somewhere in </a:t>
            </a:r>
            <a:r>
              <a:rPr lang="en-GB" sz="2000">
                <a:latin typeface="Cambria" panose="02040503050406030204" pitchFamily="18" charset="0"/>
                <a:ea typeface="Cambria" panose="02040503050406030204" pitchFamily="18" charset="0"/>
              </a:rPr>
              <a:t>this margin,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incorrect otherwise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There need not be any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borderline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where the measurement is neither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correct nor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incorrect</a:t>
            </a:r>
          </a:p>
        </p:txBody>
      </p:sp>
    </p:spTree>
    <p:extLst>
      <p:ext uri="{BB962C8B-B14F-4D97-AF65-F5344CB8AC3E}">
        <p14:creationId xmlns:p14="http://schemas.microsoft.com/office/powerpoint/2010/main" val="279503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Vagueness versus Ambiguity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4" y="1394966"/>
            <a:ext cx="8081913" cy="14516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ordinary language, we also describe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ambiguity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as a kind of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‘She said she lived in York, but that’s a bit vague: York in England, or York in Canada?’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B055F-D2BC-634E-4619-240CB24BB29E}"/>
              </a:ext>
            </a:extLst>
          </p:cNvPr>
          <p:cNvSpPr txBox="1"/>
          <p:nvPr/>
        </p:nvSpPr>
        <p:spPr>
          <a:xfrm>
            <a:off x="876694" y="3003597"/>
            <a:ext cx="10444898" cy="37600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When someone says something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ambiguous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there are multiple ways of interpreting what they said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What they said might be true on some interpretations, false on others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occurs within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one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interpretation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Let’s disambiguate ‘baby’: a baby is an infant human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are still borderline cases where ‘baby’ does not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apply nor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definitely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not apply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(Having said that, next week we will look at a theory of vagueness–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supervaluationism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– which draws important connections between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ambiguity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49B45-7229-F6B1-48EF-767CFEFE6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30853" r="3875" b="4481"/>
          <a:stretch/>
        </p:blipFill>
        <p:spPr>
          <a:xfrm>
            <a:off x="8295587" y="1508034"/>
            <a:ext cx="2746341" cy="141708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293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Some sorites paradoxes 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vagueness?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Formalising sorites paradoxes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 </a:t>
            </a:r>
          </a:p>
        </p:txBody>
      </p:sp>
    </p:spTree>
    <p:extLst>
      <p:ext uri="{BB962C8B-B14F-4D97-AF65-F5344CB8AC3E}">
        <p14:creationId xmlns:p14="http://schemas.microsoft.com/office/powerpoint/2010/main" val="39597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Vagueness versus Relativity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4" y="1434240"/>
            <a:ext cx="8685228" cy="157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also important to distinguish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from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relativity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Is Marcus Rashford (1.8m) tall?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He is tall for a biped (most bipeds are birds), but he isn’t tall for a footballer (average height 1.82m)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EBBF4-2E94-0B32-B09D-88B2FDC0F306}"/>
              </a:ext>
            </a:extLst>
          </p:cNvPr>
          <p:cNvSpPr txBox="1"/>
          <p:nvPr/>
        </p:nvSpPr>
        <p:spPr>
          <a:xfrm>
            <a:off x="876694" y="3142348"/>
            <a:ext cx="10444898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Whether a person counts as tall partly depends on the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comparison class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we are working with (and lots of our concepts are like that)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this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not the same as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Let’s fix our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comparison class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we are interested in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tall for a footballer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is still a vague concept: a 1.85m tall footballer might still be a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borderline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 of someone who is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tall for a footballer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are other types of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too, but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survives even when we eliminate them 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B3F7C-C23F-0377-BE3A-41FB43DAB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"/>
          <a:stretch/>
        </p:blipFill>
        <p:spPr>
          <a:xfrm>
            <a:off x="9363076" y="1396978"/>
            <a:ext cx="1657596" cy="162000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102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9">
            <a:hlinkClick r:id="" action="ppaction://media"/>
            <a:extLst>
              <a:ext uri="{FF2B5EF4-FFF2-40B4-BE49-F238E27FC236}">
                <a16:creationId xmlns:a16="http://schemas.microsoft.com/office/drawing/2014/main" id="{8DA0C692-C032-8D94-F4A5-93FB3A9C1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9887" y="1145374"/>
            <a:ext cx="6092856" cy="3427231"/>
          </a:xfrm>
          <a:prstGeom prst="rect">
            <a:avLst/>
          </a:prstGeom>
        </p:spPr>
      </p:pic>
      <p:pic>
        <p:nvPicPr>
          <p:cNvPr id="9" name="Video 10">
            <a:hlinkClick r:id="" action="ppaction://media"/>
            <a:extLst>
              <a:ext uri="{FF2B5EF4-FFF2-40B4-BE49-F238E27FC236}">
                <a16:creationId xmlns:a16="http://schemas.microsoft.com/office/drawing/2014/main" id="{B5FFBEBD-019D-03CE-7708-4E58F5CA5B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7943" y="1144279"/>
            <a:ext cx="6094800" cy="34283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 Sharp Boundaries?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1542852"/>
            <a:ext cx="5222449" cy="30675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concepts admit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borderline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cases, then it is natural to think of them as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lacking sharp boundaries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Return to our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sorites series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where each person is one second older than the last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‘Baby’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lacks sharp boundaries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we can’t find a cut-off, where one person is a baby and the next person isn’t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9DD3C-C3E0-15D9-E64D-959F4768A4C1}"/>
              </a:ext>
            </a:extLst>
          </p:cNvPr>
          <p:cNvSpPr txBox="1"/>
          <p:nvPr/>
        </p:nvSpPr>
        <p:spPr>
          <a:xfrm>
            <a:off x="876693" y="4748181"/>
            <a:ext cx="10289357" cy="157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can construct similar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sorites series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for other vague concepts, and none of them will have a cut-off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Or at least, this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seems intuitive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some theories of vagueness – e.g.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epistemicism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– say otherwise!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4B6F85-61C7-2936-7173-FBD3951C4382}"/>
                  </a:ext>
                </a:extLst>
              </p:cNvPr>
              <p:cNvSpPr txBox="1"/>
              <p:nvPr/>
            </p:nvSpPr>
            <p:spPr>
              <a:xfrm>
                <a:off x="6384118" y="4218282"/>
                <a:ext cx="5222449" cy="6962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¬∃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∧¬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4B6F85-61C7-2936-7173-FBD3951C4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118" y="4218282"/>
                <a:ext cx="5222449" cy="6962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0277A8-D46E-C88B-900F-C65B78C02E83}"/>
                  </a:ext>
                </a:extLst>
              </p:cNvPr>
              <p:cNvSpPr txBox="1"/>
              <p:nvPr/>
            </p:nvSpPr>
            <p:spPr>
              <a:xfrm>
                <a:off x="6384118" y="4218282"/>
                <a:ext cx="5222449" cy="6962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¬∃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∧¬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𝑟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−0.001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0277A8-D46E-C88B-900F-C65B78C02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118" y="4218282"/>
                <a:ext cx="5222449" cy="6962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7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Tolerance Principles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50744"/>
                <a:ext cx="10444898" cy="10436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 Sharp Boundaries: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Tolerance Principle: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50744"/>
                <a:ext cx="10444898" cy="1043619"/>
              </a:xfrm>
              <a:prstGeom prst="rect">
                <a:avLst/>
              </a:prstGeom>
              <a:blipFill>
                <a:blip r:embed="rId2"/>
                <a:stretch>
                  <a:fillRect l="-525" t="-2339" b="-7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B458774-9F4A-2AE8-4F5C-9567C0A3D94B}"/>
              </a:ext>
            </a:extLst>
          </p:cNvPr>
          <p:cNvSpPr txBox="1"/>
          <p:nvPr/>
        </p:nvSpPr>
        <p:spPr>
          <a:xfrm>
            <a:off x="1914525" y="2306793"/>
            <a:ext cx="6286795" cy="29905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“In these examples we encounter the feature of a certain 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tolerance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 the concepts involved, a notion of degree of change too small to make any difference, as it were. There are degrees of change in point of size, maturity [etc.] which are insufficient to alter the justice with which some specific predicate of size, maturity [etc.] is applied.”</a:t>
            </a:r>
          </a:p>
          <a:p>
            <a:pPr algn="r">
              <a:spcAft>
                <a:spcPts val="2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Wright (1975), ‘On the coherence of vague predicates’.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Synthese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30, p.333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33CDE-F6CA-8BB8-48E5-28B735D48694}"/>
              </a:ext>
            </a:extLst>
          </p:cNvPr>
          <p:cNvSpPr txBox="1"/>
          <p:nvPr/>
        </p:nvSpPr>
        <p:spPr>
          <a:xfrm>
            <a:off x="873551" y="5448066"/>
            <a:ext cx="10444898" cy="12721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Classical Logic,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Sharp Boundaries</a:t>
            </a:r>
            <a:r>
              <a:rPr lang="en-GB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is equivalent to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Tolerance Principle</a:t>
            </a:r>
            <a:endParaRPr lang="en-GB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some people think we need to change our logic to accommodate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vagueness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and so it is useful to see that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Tolerance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has its own motivation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F45D5-0EA3-796A-C30B-218498FCC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97" y="2387611"/>
            <a:ext cx="2828925" cy="282892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02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sorites paradoxes 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vagueness?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Formalising sorites paradoxes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 </a:t>
            </a:r>
          </a:p>
        </p:txBody>
      </p:sp>
    </p:spTree>
    <p:extLst>
      <p:ext uri="{BB962C8B-B14F-4D97-AF65-F5344CB8AC3E}">
        <p14:creationId xmlns:p14="http://schemas.microsoft.com/office/powerpoint/2010/main" val="1701817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Sorites Forwards and Backwards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2863388"/>
            <a:ext cx="5222449" cy="2144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2000"/>
              </a:spcAft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Forwards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One grain of sand isn’t a heap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Adding one grain of sand to something which isn’t a heap never makes a heap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even 10,000 grains of sand isn’t a heap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F526A-70C5-F696-36AA-FC35B24D454C}"/>
              </a:ext>
            </a:extLst>
          </p:cNvPr>
          <p:cNvSpPr txBox="1"/>
          <p:nvPr/>
        </p:nvSpPr>
        <p:spPr>
          <a:xfrm>
            <a:off x="6535917" y="2863388"/>
            <a:ext cx="5222449" cy="2144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2000"/>
              </a:spcAft>
            </a:pP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Backwards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10,000 grains of sand is a heap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Removing one grain of sand from a heap never destroys the heap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even one grain of sand is a heap!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A5BA9E-011B-5BE0-635B-2E42372C0C88}"/>
              </a:ext>
            </a:extLst>
          </p:cNvPr>
          <p:cNvCxnSpPr>
            <a:cxnSpLocks/>
          </p:cNvCxnSpPr>
          <p:nvPr/>
        </p:nvCxnSpPr>
        <p:spPr>
          <a:xfrm>
            <a:off x="6171415" y="3044858"/>
            <a:ext cx="0" cy="2036189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A0BF93-486D-5EBD-80AC-F860CAF40AC0}"/>
              </a:ext>
            </a:extLst>
          </p:cNvPr>
          <p:cNvSpPr txBox="1"/>
          <p:nvPr/>
        </p:nvSpPr>
        <p:spPr>
          <a:xfrm>
            <a:off x="873551" y="2863386"/>
            <a:ext cx="5222449" cy="24519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2000"/>
              </a:spcAft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Forwards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person with no hair is bald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Adding one hair never makes the difference between being bald and not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even a person with 150,000 hairs is bald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08C5B-3EA9-4DAD-5587-506DC098C58E}"/>
              </a:ext>
            </a:extLst>
          </p:cNvPr>
          <p:cNvSpPr txBox="1"/>
          <p:nvPr/>
        </p:nvSpPr>
        <p:spPr>
          <a:xfrm>
            <a:off x="6535917" y="2863386"/>
            <a:ext cx="5222449" cy="24519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2000"/>
              </a:spcAft>
            </a:pP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Backwards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person with 150,000 hairs isn’t bald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Removing one hair never makes the difference between not being bald and being bald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even a person with no hair isn’t bald</a:t>
            </a:r>
          </a:p>
        </p:txBody>
      </p:sp>
    </p:spTree>
    <p:extLst>
      <p:ext uri="{BB962C8B-B14F-4D97-AF65-F5344CB8AC3E}">
        <p14:creationId xmlns:p14="http://schemas.microsoft.com/office/powerpoint/2010/main" val="316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Paradoxes of Tolerance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6F424-50B1-2987-4367-792DC779D8D4}"/>
              </a:ext>
            </a:extLst>
          </p:cNvPr>
          <p:cNvSpPr txBox="1"/>
          <p:nvPr/>
        </p:nvSpPr>
        <p:spPr>
          <a:xfrm>
            <a:off x="873551" y="2235011"/>
            <a:ext cx="10444898" cy="340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Sorites paradoxes are often formulated as paradoxes of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Tolerance</a:t>
            </a:r>
          </a:p>
          <a:p>
            <a:pPr marL="1357313" lvl="2" indent="-442913">
              <a:spcAft>
                <a:spcPts val="1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1.	A person with no hair is bald</a:t>
            </a:r>
            <a:endParaRPr lang="en-GB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57313" lvl="2" indent="-442913">
              <a:spcAft>
                <a:spcPts val="1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2.	One hair never makes the difference between being bald and not</a:t>
            </a:r>
            <a:endParaRPr lang="en-GB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57313" lvl="2" indent="-442913">
              <a:spcAft>
                <a:spcPts val="2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3.	So even someone with 150,000 hairs is bald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might be tempting to say that these paradoxes just show us that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Tolerance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false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Maybe it’s just hasty overgeneralisations?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there is another way of presenting the sorites paradoxes…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B72DE6-19DC-8241-EF52-2B0C74414007}"/>
                  </a:ext>
                </a:extLst>
              </p:cNvPr>
              <p:cNvSpPr txBox="1"/>
              <p:nvPr/>
            </p:nvSpPr>
            <p:spPr>
              <a:xfrm>
                <a:off x="1329181" y="2680269"/>
                <a:ext cx="10444898" cy="13117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00113" lvl="1" indent="-442913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00113" lvl="1" indent="-442913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00113" lvl="1" indent="-442913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150,000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B72DE6-19DC-8241-EF52-2B0C7441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181" y="2680269"/>
                <a:ext cx="10444898" cy="1311769"/>
              </a:xfrm>
              <a:prstGeom prst="rect">
                <a:avLst/>
              </a:prstGeom>
              <a:blipFill>
                <a:blip r:embed="rId2"/>
                <a:stretch>
                  <a:fillRect t="-2326" b="-79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863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An Unquantified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26F424-50B1-2987-4367-792DC779D8D4}"/>
                  </a:ext>
                </a:extLst>
              </p:cNvPr>
              <p:cNvSpPr txBox="1"/>
              <p:nvPr/>
            </p:nvSpPr>
            <p:spPr>
              <a:xfrm>
                <a:off x="876694" y="1227749"/>
                <a:ext cx="10444898" cy="54154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Rather than formulating a sorites with a quantified premise, we can just use a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list of conditionals:</a:t>
                </a: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	…</a:t>
                </a: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</a:p>
              <a:p>
                <a:pPr marL="2168525" lvl="2" indent="-1254125">
                  <a:spcAft>
                    <a:spcPts val="1000"/>
                  </a:spcAft>
                  <a:tabLst>
                    <a:tab pos="125412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150,001.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149,999</m:t>
                        </m:r>
                      </m:e>
                    </m:d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150,000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989138" lvl="2" indent="-1074738">
                  <a:spcAft>
                    <a:spcPts val="2000"/>
                  </a:spcAft>
                  <a:tabLst>
                    <a:tab pos="1254125" algn="l"/>
                    <a:tab pos="214947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150,002.	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150,000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hard to deny the conditional premises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early conditionals obviously look true, but so do the later ones: someone with 149,999 hairs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isn’t</a:t>
                </a:r>
                <a:r>
                  <a:rPr lang="en-GB" sz="2000" b="1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bald, but if they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were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so would someone with 150,000 hairs</a:t>
                </a:r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reject any premise you are (classically) committed to a particular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26F424-50B1-2987-4367-792DC779D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1227749"/>
                <a:ext cx="10444898" cy="5415457"/>
              </a:xfrm>
              <a:prstGeom prst="rect">
                <a:avLst/>
              </a:prstGeom>
              <a:blipFill>
                <a:blip r:embed="rId2"/>
                <a:stretch>
                  <a:fillRect l="-525" t="-112" r="-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4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An Unquantified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26F424-50B1-2987-4367-792DC779D8D4}"/>
                  </a:ext>
                </a:extLst>
              </p:cNvPr>
              <p:cNvSpPr txBox="1"/>
              <p:nvPr/>
            </p:nvSpPr>
            <p:spPr>
              <a:xfrm>
                <a:off x="876694" y="1227749"/>
                <a:ext cx="10444898" cy="54154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Rather than formulating a sorites with a quantified premise, we can just use a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list of conditionals:</a:t>
                </a: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	…</a:t>
                </a: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</a:p>
              <a:p>
                <a:pPr marL="2168525" lvl="2" indent="-1254125">
                  <a:spcAft>
                    <a:spcPts val="1000"/>
                  </a:spcAft>
                  <a:tabLst>
                    <a:tab pos="125412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150,001.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149,999</m:t>
                        </m:r>
                      </m:e>
                    </m:d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150,000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989138" lvl="2" indent="-1074738">
                  <a:spcAft>
                    <a:spcPts val="2000"/>
                  </a:spcAft>
                  <a:tabLst>
                    <a:tab pos="1254125" algn="l"/>
                    <a:tab pos="214947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150,002.	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150,000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hard to deny the conditional premises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early conditionals obviously look true, but so do the later ones: someone with 149,999 hairs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isn’t</a:t>
                </a:r>
                <a:r>
                  <a:rPr lang="en-GB" sz="2000" b="1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bald, but if they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were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so would someone with 150,000 hairs</a:t>
                </a:r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you reject any premise you are (classically) committed to a particular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26F424-50B1-2987-4367-792DC779D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1227749"/>
                <a:ext cx="10444898" cy="5415457"/>
              </a:xfrm>
              <a:prstGeom prst="rect">
                <a:avLst/>
              </a:prstGeom>
              <a:blipFill>
                <a:blip r:embed="rId2"/>
                <a:stretch>
                  <a:fillRect l="-525" t="-112" r="-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BBA2BE-7F44-3E70-84C0-C9E447167E7A}"/>
                  </a:ext>
                </a:extLst>
              </p:cNvPr>
              <p:cNvSpPr txBox="1"/>
              <p:nvPr/>
            </p:nvSpPr>
            <p:spPr>
              <a:xfrm>
                <a:off x="873551" y="4709983"/>
                <a:ext cx="10441755" cy="15799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42913" indent="-442913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hard to reject the reasoning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are only using one inference –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over and over again: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𝑸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𝑸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obviously valid, and how could re-applying a valid rule lots of times suddenly make it invalid?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BBA2BE-7F44-3E70-84C0-C9E447167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4709983"/>
                <a:ext cx="10441755" cy="1579920"/>
              </a:xfrm>
              <a:prstGeom prst="rect">
                <a:avLst/>
              </a:prstGeom>
              <a:blipFill>
                <a:blip r:embed="rId3"/>
                <a:stretch>
                  <a:fillRect l="-525" t="-1931" b="-61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30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Paradoxes of Sharp Cut-Offs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26F424-50B1-2987-4367-792DC779D8D4}"/>
                  </a:ext>
                </a:extLst>
              </p:cNvPr>
              <p:cNvSpPr txBox="1"/>
              <p:nvPr/>
            </p:nvSpPr>
            <p:spPr>
              <a:xfrm>
                <a:off x="873551" y="1495900"/>
                <a:ext cx="10444898" cy="48791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can also present sorites directly as paradoxes of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sharp cut-offs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168525" lvl="2" indent="-1254125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	…</a:t>
                </a: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</a:p>
              <a:p>
                <a:pPr marL="2168525" lvl="2" indent="-1254125">
                  <a:spcAft>
                    <a:spcPts val="1000"/>
                  </a:spcAft>
                  <a:tabLst>
                    <a:tab pos="125412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150,001.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149,999</m:t>
                            </m:r>
                          </m:e>
                        </m:d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150,000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063750" lvl="2" indent="-1149350">
                  <a:spcAft>
                    <a:spcPts val="2000"/>
                  </a:spcAft>
                  <a:tabLst>
                    <a:tab pos="1254125" algn="l"/>
                    <a:tab pos="2149475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150,002.		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150,000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still hard to deny the premises or reject the reasoning!</a:t>
                </a:r>
              </a:p>
              <a:p>
                <a:pPr marL="800100" lvl="1" indent="-3429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are relying on the following rule: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,¬</m:t>
                    </m:r>
                    <m:d>
                      <m:d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𝑷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𝑸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𝑸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rule can be derived from Conjunction Introduction, Negation Introduction and Double-Negation Elimination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26F424-50B1-2987-4367-792DC779D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95900"/>
                <a:ext cx="10444898" cy="4879156"/>
              </a:xfrm>
              <a:prstGeom prst="rect">
                <a:avLst/>
              </a:prstGeom>
              <a:blipFill>
                <a:blip r:embed="rId2"/>
                <a:stretch>
                  <a:fillRect l="-525" t="-125" b="-16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B088DB-270A-BFC6-7F56-8A046F55DC26}"/>
                  </a:ext>
                </a:extLst>
              </p:cNvPr>
              <p:cNvSpPr txBox="1"/>
              <p:nvPr/>
            </p:nvSpPr>
            <p:spPr>
              <a:xfrm>
                <a:off x="1329181" y="1948969"/>
                <a:ext cx="10444898" cy="13117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900113" lvl="1" indent="-442913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00113" lvl="1" indent="-442913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00113" lvl="1" indent="-442913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∴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150,000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B088DB-270A-BFC6-7F56-8A046F55D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181" y="1948969"/>
                <a:ext cx="10444898" cy="1311769"/>
              </a:xfrm>
              <a:prstGeom prst="rect">
                <a:avLst/>
              </a:prstGeom>
              <a:blipFill>
                <a:blip r:embed="rId3"/>
                <a:stretch>
                  <a:fillRect t="-2326" b="-79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0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sorites paradoxes 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vagueness?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Formalising sorites paradoxes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 </a:t>
            </a:r>
          </a:p>
        </p:txBody>
      </p:sp>
    </p:spTree>
    <p:extLst>
      <p:ext uri="{BB962C8B-B14F-4D97-AF65-F5344CB8AC3E}">
        <p14:creationId xmlns:p14="http://schemas.microsoft.com/office/powerpoint/2010/main" val="332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172155D-4B73-0289-D30B-8D12A2F3C8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CA2ABBD6-5181-EEEB-C833-DABBFF85C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11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B4663EF-0CDA-0CE9-461F-BA6E1ED8F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Frege against Vague Concepts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325E7-0A43-C329-31F2-DBA04E91F0B2}"/>
              </a:ext>
            </a:extLst>
          </p:cNvPr>
          <p:cNvSpPr txBox="1"/>
          <p:nvPr/>
        </p:nvSpPr>
        <p:spPr>
          <a:xfrm>
            <a:off x="968604" y="1670755"/>
            <a:ext cx="6206667" cy="45294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“Figuratively, we can also express it like this: a concept must have sharp boundaries. If one pictures a concept […] as a region in a plane then [… a] concept without sharp boundaries would correspond to a region that would not have a sharp borderline everywhere but would, in places, be completely blurred, merging with its surroundings. This would not really be a region at all; and, correspondingly, a concept without sharp definition is wrongly called a concept. Logic cannot recognise such concept-like constructions as concepts; it is impossible to formulate exact laws concerning them.”</a:t>
            </a:r>
          </a:p>
          <a:p>
            <a:pPr algn="r">
              <a:spcAft>
                <a:spcPts val="1000"/>
              </a:spcAf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Frege (1903),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Grundgesetze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der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Artihmetik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vol 2 (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Pohle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), Section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66B1D-2E1E-27ED-820B-EEC7B564D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1569459"/>
            <a:ext cx="3177717" cy="473203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2600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-75415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Varieties of Nihilism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394966"/>
            <a:ext cx="10444898" cy="25801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Call the idea that vague predicates are somehow defective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Frege was an extreme kind of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he thought that vague predicates were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meaningless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(or at least that they didn’t have the right kind of meanings to use in logical reasoning)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Unger is a less extreme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he thinks that the sorites ‘paradoxes’ are really just proofs that vague predicates are all 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empty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(i.e. false of everything)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Seminar reading: Unger (1979), ‘There are no ordinary things’.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Synthese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41, pp.117-54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82E3C-558C-057F-3D2F-A47D7ED4D5F9}"/>
              </a:ext>
            </a:extLst>
          </p:cNvPr>
          <p:cNvSpPr txBox="1"/>
          <p:nvPr/>
        </p:nvSpPr>
        <p:spPr>
          <a:xfrm>
            <a:off x="6664750" y="4107206"/>
            <a:ext cx="5222449" cy="2323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Forwards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person with no hair is bald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Adding one hair never makes the difference between being bald and not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even a person with 150,000 hairs is bald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D9CF2-B805-B2F1-9895-EC1E7FC372F7}"/>
              </a:ext>
            </a:extLst>
          </p:cNvPr>
          <p:cNvSpPr txBox="1"/>
          <p:nvPr/>
        </p:nvSpPr>
        <p:spPr>
          <a:xfrm>
            <a:off x="1212917" y="4107207"/>
            <a:ext cx="5222449" cy="23237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Backwards</a:t>
            </a:r>
            <a:endParaRPr lang="en-GB" sz="2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person with 150,000 hairs isn’t bald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Removing one hair never makes the difference between not being bald and being bald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even a person with no hair isn’t bald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568416-8F4D-7DD6-6464-274E71DDF21B}"/>
              </a:ext>
            </a:extLst>
          </p:cNvPr>
          <p:cNvCxnSpPr>
            <a:cxnSpLocks/>
          </p:cNvCxnSpPr>
          <p:nvPr/>
        </p:nvCxnSpPr>
        <p:spPr>
          <a:xfrm>
            <a:off x="6435366" y="4291192"/>
            <a:ext cx="0" cy="2036189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B41CEA-91ED-522F-35A0-556E4583AA4A}"/>
              </a:ext>
            </a:extLst>
          </p:cNvPr>
          <p:cNvSpPr txBox="1"/>
          <p:nvPr/>
        </p:nvSpPr>
        <p:spPr>
          <a:xfrm>
            <a:off x="1212917" y="6019025"/>
            <a:ext cx="522244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+mj-lt"/>
              <a:buAutoNum type="arabicPeriod" startAt="3"/>
            </a:pP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even a person with no hair isn’t bald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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1056A-DB3F-1CDC-488E-0228A262FD7D}"/>
              </a:ext>
            </a:extLst>
          </p:cNvPr>
          <p:cNvSpPr txBox="1"/>
          <p:nvPr/>
        </p:nvSpPr>
        <p:spPr>
          <a:xfrm>
            <a:off x="6664750" y="4548641"/>
            <a:ext cx="522244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person with no hair is bald </a:t>
            </a:r>
            <a:r>
              <a:rPr lang="en-GB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</a:t>
            </a:r>
            <a:endParaRPr lang="en-GB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1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Eliminating Vagueness?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619464"/>
            <a:ext cx="10444898" cy="46320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According to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if we want to truly describe the world, we need to eliminate vagueness from our language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the terms in our language are vague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Examples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‘baby’, ‘heap’, ‘bald’, ‘tall’, ‘clever’, ‘kind’, ‘cruel’, ‘York’, ‘Asia’, ‘ocean’, ‘mountain’, ‘table’, ‘dog’, ‘human’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Is it even clear that we 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could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speak in entirely non-vague terms?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Given the kind of creatures that we are, could we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really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speak a language where we don’t talk about places, animals, character traits…?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Are we certain that the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world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itself can be described in entirely non-vague terms?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Even if we 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could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eliminate vagueness, </a:t>
            </a:r>
            <a:r>
              <a:rPr lang="en-GB" sz="2000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should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we? Or would we lose out on something important?</a:t>
            </a:r>
          </a:p>
        </p:txBody>
      </p:sp>
    </p:spTree>
    <p:extLst>
      <p:ext uri="{BB962C8B-B14F-4D97-AF65-F5344CB8AC3E}">
        <p14:creationId xmlns:p14="http://schemas.microsoft.com/office/powerpoint/2010/main" val="243777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Two Important Roles for Vagueness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1132145"/>
            <a:ext cx="8069537" cy="5606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Morality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Classifications like ‘baby’ (‘adult’, ‘person’, etc.) have moral significance: we have many special moral duties towards babies, </a:t>
            </a:r>
            <a:r>
              <a:rPr lang="en-GB" sz="2000">
                <a:latin typeface="Cambria" panose="02040503050406030204" pitchFamily="18" charset="0"/>
                <a:ea typeface="Cambria" panose="02040503050406030204" pitchFamily="18" charset="0"/>
              </a:rPr>
              <a:t>and unlike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other people, babies have no moral responsibilities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is no sharp cut-off, where these duties suddenly disappear: you stop being a baby only when you undergo certain morally relevant changes; but these changes can never happen in a second!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(We do sometimes draw artificial sharp cut-offs for particular purposes, but we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know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they are arbitrary!)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Casual Observation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need categories for classifying objects on the basis of casual observation (e.g. ‘tall’, ‘fast’, ‘hot’, …)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we can’t know the </a:t>
            </a:r>
            <a:r>
              <a:rPr lang="en-GB" sz="2000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precise height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or the </a:t>
            </a:r>
            <a:r>
              <a:rPr lang="en-GB" sz="2000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precise speed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(etc.) of an object on the basis of causal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FEA4B-E8DB-E971-3A08-2A5D0D2DF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16" y="1966887"/>
            <a:ext cx="2620078" cy="262007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E651C-7BB0-0395-D2F9-FD8349784934}"/>
              </a:ext>
            </a:extLst>
          </p:cNvPr>
          <p:cNvSpPr txBox="1"/>
          <p:nvPr/>
        </p:nvSpPr>
        <p:spPr>
          <a:xfrm>
            <a:off x="9121557" y="4703738"/>
            <a:ext cx="2630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Wright (1975), ‘On the coherence of vague predicates’. </a:t>
            </a:r>
            <a:r>
              <a:rPr lang="en-GB" i="1" dirty="0" err="1">
                <a:latin typeface="Cambria" panose="02040503050406030204" pitchFamily="18" charset="0"/>
                <a:ea typeface="Cambria" panose="02040503050406030204" pitchFamily="18" charset="0"/>
              </a:rPr>
              <a:t>Synthese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30, pp.325-65</a:t>
            </a:r>
          </a:p>
        </p:txBody>
      </p:sp>
    </p:spTree>
    <p:extLst>
      <p:ext uri="{BB962C8B-B14F-4D97-AF65-F5344CB8AC3E}">
        <p14:creationId xmlns:p14="http://schemas.microsoft.com/office/powerpoint/2010/main" val="264868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Sainsbury on Casual Observation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555615"/>
            <a:ext cx="6630185" cy="2759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not be able to know someone’s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exact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height by observation, but remember that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generalisations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are not automatically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vague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</a:t>
            </a:r>
            <a:r>
              <a:rPr lang="en-GB" sz="20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often tell by looking that someone is shorter than 6ft, for example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So, we don’t need to use vague language just to let us know things on the basis of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casual observation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E467AC-A2D8-54B0-E18B-29B0AE21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87" y="1394966"/>
            <a:ext cx="2724346" cy="409396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D4D7B8-44F4-12BC-2294-5EBE7EF25FAE}"/>
              </a:ext>
            </a:extLst>
          </p:cNvPr>
          <p:cNvSpPr txBox="1"/>
          <p:nvPr/>
        </p:nvSpPr>
        <p:spPr>
          <a:xfrm>
            <a:off x="8377287" y="5552658"/>
            <a:ext cx="27243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Sainsbury (2009), </a:t>
            </a:r>
            <a:r>
              <a:rPr lang="en-GB" i="1" dirty="0">
                <a:latin typeface="Cambria" panose="02040503050406030204" pitchFamily="18" charset="0"/>
                <a:ea typeface="Cambria" panose="02040503050406030204" pitchFamily="18" charset="0"/>
              </a:rPr>
              <a:t>Paradoxes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(CUP, 3</a:t>
            </a:r>
            <a:r>
              <a:rPr lang="en-GB" baseline="30000" dirty="0">
                <a:latin typeface="Cambria" panose="02040503050406030204" pitchFamily="18" charset="0"/>
                <a:ea typeface="Cambria" panose="02040503050406030204" pitchFamily="18" charset="0"/>
              </a:rPr>
              <a:t>rd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ed), pp.45-6</a:t>
            </a:r>
          </a:p>
        </p:txBody>
      </p:sp>
    </p:spTree>
    <p:extLst>
      <p:ext uri="{BB962C8B-B14F-4D97-AF65-F5344CB8AC3E}">
        <p14:creationId xmlns:p14="http://schemas.microsoft.com/office/powerpoint/2010/main" val="7108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Casual Observation and Appearances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29695"/>
                <a:ext cx="10444898" cy="4811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Sometimes we use language which explicitly describes how things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appear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casual observation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Examples: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‘The ball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looks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red’, ‘Marcus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looks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shorter than 1.85m’, ‘The bag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feels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like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it’s less than a kilo’, ‘The car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sounds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more than a mile away’…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kind of language seems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inherently vague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two people differ in height by just one millimetre, then they will be indistinguishable to casual observation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if someone who is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metres tall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looks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shorter than 1.85 metres on casual observation, then so should someone who is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.001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metres tall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Tolerance Principle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we have another sorties paradox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this is right, then we cannot dodge sorites paradoxes by eliminating vagueness, unless we are willing to give up on being able to describe how things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appear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29695"/>
                <a:ext cx="10444898" cy="4811574"/>
              </a:xfrm>
              <a:prstGeom prst="rect">
                <a:avLst/>
              </a:prstGeom>
              <a:blipFill>
                <a:blip r:embed="rId2"/>
                <a:stretch>
                  <a:fillRect l="-525" t="-253" r="-875" b="-1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2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sorites paradoxes 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vagueness?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Formalising sorites paradoxes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 </a:t>
            </a:r>
          </a:p>
        </p:txBody>
      </p:sp>
    </p:spTree>
    <p:extLst>
      <p:ext uri="{BB962C8B-B14F-4D97-AF65-F5344CB8AC3E}">
        <p14:creationId xmlns:p14="http://schemas.microsoft.com/office/powerpoint/2010/main" val="3874194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Law of the Excluded Middle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3" y="1837467"/>
                <a:ext cx="6592478" cy="41960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Imagine that Ed is a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borderline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case of bald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tempting to say that Ed is neither bald nor not-bald: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 violation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Law of the Excluded Middle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(LEM):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∨¬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law of classical logic, and so maybe classical logic is inadequate for vagueness?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Maybe the sorites is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fallacious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because it relies on classical inferences that are inappropriate for vagueness?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1837467"/>
                <a:ext cx="6592478" cy="4196020"/>
              </a:xfrm>
              <a:prstGeom prst="rect">
                <a:avLst/>
              </a:prstGeom>
              <a:blipFill>
                <a:blip r:embed="rId2"/>
                <a:stretch>
                  <a:fillRect l="-833" t="-726" b="-14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994E01C-6C35-7CB3-6054-4878C6DB9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4"/>
          <a:stretch/>
        </p:blipFill>
        <p:spPr>
          <a:xfrm>
            <a:off x="8037922" y="1903900"/>
            <a:ext cx="3354806" cy="406315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06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411EE85F-7B1C-93C4-D94E-8F07D434C0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79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LEM and Bivalence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4" y="1739207"/>
            <a:ext cx="10444898" cy="21441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important to distinguish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from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bivalence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Every sentence is either true or false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an object-language scheme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Bivalence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a meta-linguistic generalisation about truth and falsehood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in a classical setting, we take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be a logical law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because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we assume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bivalence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C5B54F7-F32E-02BF-6D0E-496960B368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2695130"/>
                  </p:ext>
                </p:extLst>
              </p:nvPr>
            </p:nvGraphicFramePr>
            <p:xfrm>
              <a:off x="4298917" y="4107765"/>
              <a:ext cx="360045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∨ ¬ 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8775" algn="l"/>
                              <a:tab pos="631825" algn="l"/>
                              <a:tab pos="895350" algn="l"/>
                              <a:tab pos="107473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	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F	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8775" algn="l"/>
                              <a:tab pos="631825" algn="l"/>
                              <a:tab pos="895350" algn="l"/>
                              <a:tab pos="107473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	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T	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C5B54F7-F32E-02BF-6D0E-496960B368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2695130"/>
                  </p:ext>
                </p:extLst>
              </p:nvPr>
            </p:nvGraphicFramePr>
            <p:xfrm>
              <a:off x="4298917" y="4107765"/>
              <a:ext cx="360045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76" t="-1639" r="-100676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017" t="-1639" r="-1017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8775" algn="l"/>
                              <a:tab pos="631825" algn="l"/>
                              <a:tab pos="895350" algn="l"/>
                              <a:tab pos="107473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	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F	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8775" algn="l"/>
                              <a:tab pos="631825" algn="l"/>
                              <a:tab pos="895350" algn="l"/>
                              <a:tab pos="107473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	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T	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18C5F0C-BCBD-975A-2798-2E462F27D63C}"/>
              </a:ext>
            </a:extLst>
          </p:cNvPr>
          <p:cNvSpPr txBox="1"/>
          <p:nvPr/>
        </p:nvSpPr>
        <p:spPr>
          <a:xfrm>
            <a:off x="876694" y="5423861"/>
            <a:ext cx="1044489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One natural thought would be to dodge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LEM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by rejecting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Bivalence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: some sentences are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neither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true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nor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false!</a:t>
            </a:r>
          </a:p>
        </p:txBody>
      </p:sp>
    </p:spTree>
    <p:extLst>
      <p:ext uri="{BB962C8B-B14F-4D97-AF65-F5344CB8AC3E}">
        <p14:creationId xmlns:p14="http://schemas.microsoft.com/office/powerpoint/2010/main" val="15322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0717786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0717786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824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External 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9525911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9525911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3713FC-37E5-19BE-C205-562FFAEAEC82}"/>
                  </a:ext>
                </a:extLst>
              </p:cNvPr>
              <p:cNvSpPr txBox="1"/>
              <p:nvPr/>
            </p:nvSpPr>
            <p:spPr>
              <a:xfrm>
                <a:off x="876694" y="3452991"/>
                <a:ext cx="10444898" cy="258019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is no good for our purposes!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wanted to move over to a three-valued logic to avoid 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LEM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but this truth-table vindicates it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Either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T, or it is N or F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T, then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∨¬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N or F, then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T, and so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∨¬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still 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3713FC-37E5-19BE-C205-562FFAEAE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452991"/>
                <a:ext cx="10444898" cy="2580194"/>
              </a:xfrm>
              <a:prstGeom prst="rect">
                <a:avLst/>
              </a:prstGeom>
              <a:blipFill>
                <a:blip r:embed="rId3"/>
                <a:stretch>
                  <a:fillRect l="-525" t="-1179" b="-30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C733691-A3DA-C209-10B7-ACF24E8A73FA}"/>
              </a:ext>
            </a:extLst>
          </p:cNvPr>
          <p:cNvSpPr txBox="1"/>
          <p:nvPr/>
        </p:nvSpPr>
        <p:spPr>
          <a:xfrm>
            <a:off x="870408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Negation</a:t>
            </a:r>
          </a:p>
        </p:txBody>
      </p:sp>
    </p:spTree>
    <p:extLst>
      <p:ext uri="{BB962C8B-B14F-4D97-AF65-F5344CB8AC3E}">
        <p14:creationId xmlns:p14="http://schemas.microsoft.com/office/powerpoint/2010/main" val="248742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Internal 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8460693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8460693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45FC17E-5111-DFCF-1591-0E79EED094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1526790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45FC17E-5111-DFCF-1591-0E79EED094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1526790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8BD89D-6A4E-2901-E1C5-51146F111F1C}"/>
              </a:ext>
            </a:extLst>
          </p:cNvPr>
          <p:cNvSpPr txBox="1"/>
          <p:nvPr/>
        </p:nvSpPr>
        <p:spPr>
          <a:xfrm>
            <a:off x="873550" y="36733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External Negation</a:t>
            </a:r>
          </a:p>
        </p:txBody>
      </p:sp>
    </p:spTree>
    <p:extLst>
      <p:ext uri="{BB962C8B-B14F-4D97-AF65-F5344CB8AC3E}">
        <p14:creationId xmlns:p14="http://schemas.microsoft.com/office/powerpoint/2010/main" val="13502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9EBFC30-190D-CB47-27F7-CFAF5B764A57}"/>
              </a:ext>
            </a:extLst>
          </p:cNvPr>
          <p:cNvSpPr txBox="1"/>
          <p:nvPr/>
        </p:nvSpPr>
        <p:spPr>
          <a:xfrm>
            <a:off x="870408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Internal Negation</a:t>
            </a:r>
          </a:p>
        </p:txBody>
      </p:sp>
    </p:spTree>
    <p:extLst>
      <p:ext uri="{BB962C8B-B14F-4D97-AF65-F5344CB8AC3E}">
        <p14:creationId xmlns:p14="http://schemas.microsoft.com/office/powerpoint/2010/main" val="29033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749498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749498"/>
                  </p:ext>
                </p:extLst>
              </p:nvPr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603609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603609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10779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196334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196334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73383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79305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79305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352369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352369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080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78189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3328199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3328199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6160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3">
            <a:hlinkClick r:id="" action="ppaction://media"/>
            <a:extLst>
              <a:ext uri="{FF2B5EF4-FFF2-40B4-BE49-F238E27FC236}">
                <a16:creationId xmlns:a16="http://schemas.microsoft.com/office/drawing/2014/main" id="{3E867F89-11B5-BAF4-3445-577B9DC4A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09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5230942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5230942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9233987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9233987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719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2272226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2272226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endParaRPr lang="en-GB" b="1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31530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771401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771401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75273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Weak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77527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775278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639181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7030A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7030A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639181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7030A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7030A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1043766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1043766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742E192-FBA0-5E56-3DDE-E2911F6EEE97}"/>
              </a:ext>
            </a:extLst>
          </p:cNvPr>
          <p:cNvSpPr txBox="1"/>
          <p:nvPr/>
        </p:nvSpPr>
        <p:spPr>
          <a:xfrm>
            <a:off x="876692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D5D2F62-4C52-5E1D-C7F1-114691889C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7807750"/>
                  </p:ext>
                </p:extLst>
              </p:nvPr>
            </p:nvGraphicFramePr>
            <p:xfrm>
              <a:off x="347660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D5D2F62-4C52-5E1D-C7F1-114691889C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7807750"/>
                  </p:ext>
                </p:extLst>
              </p:nvPr>
            </p:nvGraphicFramePr>
            <p:xfrm>
              <a:off x="347660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4F14AE1-4892-E94D-338F-F20BAEFA50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6963685"/>
                  </p:ext>
                </p:extLst>
              </p:nvPr>
            </p:nvGraphicFramePr>
            <p:xfrm>
              <a:off x="4295773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4F14AE1-4892-E94D-338F-F20BAEFA50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6963685"/>
                  </p:ext>
                </p:extLst>
              </p:nvPr>
            </p:nvGraphicFramePr>
            <p:xfrm>
              <a:off x="4295773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494A07D-B02E-6171-BD7B-BD1B9A06B0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0915265"/>
                  </p:ext>
                </p:extLst>
              </p:nvPr>
            </p:nvGraphicFramePr>
            <p:xfrm>
              <a:off x="8243886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494A07D-B02E-6171-BD7B-BD1B9A06B0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0915265"/>
                  </p:ext>
                </p:extLst>
              </p:nvPr>
            </p:nvGraphicFramePr>
            <p:xfrm>
              <a:off x="8243886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2634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Weak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7030A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7030A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7030A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7030A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703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5010F41-E176-4745-B8E7-FD077A94FC0A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819F407-5FC9-03A5-8B9B-CFF5FD08BD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5005871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819F407-5FC9-03A5-8B9B-CFF5FD08BD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5005871"/>
                  </p:ext>
                </p:extLst>
              </p:nvPr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F45D7-21B6-4600-91F2-BB03067C64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0752145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A7F45D7-21B6-4600-91F2-BB03067C64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0752145"/>
                  </p:ext>
                </p:extLst>
              </p:nvPr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A144A79E-CBA0-268A-4C4C-F252B8C753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5347124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A144A79E-CBA0-268A-4C4C-F252B8C753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5347124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4809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Łukasiewicz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Truth-Tables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8D945D14-E8B0-65C6-9E97-DBAD8703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1144817"/>
              <a:ext cx="36004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26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800226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8" t="-1639" r="-101014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38" t="-1639" r="-1014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3182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622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6254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47C4855-508F-8D87-9D2E-54C449C6D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661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5" t="-3279" r="-2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15" t="-3279" r="-101523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7C5D5E1-6843-9230-CE78-AC1043899D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95774" y="2902651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</a:t>
                          </a:r>
                          <a:r>
                            <a:rPr lang="en-GB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240775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5E75496-FF92-9FC9-A425-1C7BD4CF71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240775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52BF5BF-20F8-C01F-2DF2-100D754EED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3894407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52BF5BF-20F8-C01F-2DF2-100D754EED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3894407"/>
                  </p:ext>
                </p:extLst>
              </p:nvPr>
            </p:nvGraphicFramePr>
            <p:xfrm>
              <a:off x="8243887" y="2888913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5" t="-163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015" t="-1639" r="-1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1015" t="-1639" r="-2030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C0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  <a:endParaRPr lang="en-GB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F001854-42F5-92A2-F397-103A2A3B2143}"/>
              </a:ext>
            </a:extLst>
          </p:cNvPr>
          <p:cNvSpPr txBox="1"/>
          <p:nvPr/>
        </p:nvSpPr>
        <p:spPr>
          <a:xfrm>
            <a:off x="870408" y="376638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Strong Kleene Truth-Tables</a:t>
            </a:r>
          </a:p>
        </p:txBody>
      </p:sp>
    </p:spTree>
    <p:extLst>
      <p:ext uri="{BB962C8B-B14F-4D97-AF65-F5344CB8AC3E}">
        <p14:creationId xmlns:p14="http://schemas.microsoft.com/office/powerpoint/2010/main" val="31314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Solving the Sorites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0" y="1157793"/>
                <a:ext cx="7222699" cy="55553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Some people are bald, some people are not bald, and in between there are people who are neither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Let’s imagine that the largest number of hairs you can have and still be bald is 5,000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0" dirty="0"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5,000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5,001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follows that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5,000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5,001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Both the Kleene and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Łukasiewicz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truth-tables agree that when the antecedent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the consequent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 conditional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They then disagree about what to do with conditionals where both sides are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e.g.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5,001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5,002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– but that doesn’t matter right now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the sorites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premise-flawed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since it has a premise which isn’t true!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1157793"/>
                <a:ext cx="7222699" cy="5555367"/>
              </a:xfrm>
              <a:prstGeom prst="rect">
                <a:avLst/>
              </a:prstGeom>
              <a:blipFill>
                <a:blip r:embed="rId2"/>
                <a:stretch>
                  <a:fillRect l="-759" t="-110" r="-675" b="-14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638DE0A-6378-01DD-5D37-253E16746C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0332029"/>
                  </p:ext>
                </p:extLst>
              </p:nvPr>
            </p:nvGraphicFramePr>
            <p:xfrm>
              <a:off x="8343898" y="2081277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GB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266700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/</a:t>
                          </a:r>
                          <a:r>
                            <a:rPr lang="en-GB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2638DE0A-6378-01DD-5D37-253E16746C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0332029"/>
                  </p:ext>
                </p:extLst>
              </p:nvPr>
            </p:nvGraphicFramePr>
            <p:xfrm>
              <a:off x="8343898" y="2081277"/>
              <a:ext cx="3600453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151">
                      <a:extLst>
                        <a:ext uri="{9D8B030D-6E8A-4147-A177-3AD203B41FA5}">
                          <a16:colId xmlns:a16="http://schemas.microsoft.com/office/drawing/2014/main" val="134285319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3272050641"/>
                        </a:ext>
                      </a:extLst>
                    </a:gridCol>
                    <a:gridCol w="1200151">
                      <a:extLst>
                        <a:ext uri="{9D8B030D-6E8A-4147-A177-3AD203B41FA5}">
                          <a16:colId xmlns:a16="http://schemas.microsoft.com/office/drawing/2014/main" val="8107917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8" t="-3279" r="-20203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3279" r="-101010" b="-9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015" t="-3279" r="-1523" b="-9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458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4402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12494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904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25658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266700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</a:t>
                          </a:r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/</a:t>
                          </a:r>
                          <a:r>
                            <a:rPr lang="en-GB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0921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1387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6739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417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tabLst>
                              <a:tab pos="357188" algn="l"/>
                              <a:tab pos="714375" algn="l"/>
                            </a:tabLst>
                          </a:pPr>
                          <a:r>
                            <a:rPr lang="en-GB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	 T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15776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992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sorites paradoxes 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vagueness?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Formalising sorites paradoxes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 </a:t>
            </a:r>
          </a:p>
        </p:txBody>
      </p:sp>
    </p:spTree>
    <p:extLst>
      <p:ext uri="{BB962C8B-B14F-4D97-AF65-F5344CB8AC3E}">
        <p14:creationId xmlns:p14="http://schemas.microsoft.com/office/powerpoint/2010/main" val="2207115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1">
            <a:hlinkClick r:id="" action="ppaction://media"/>
            <a:extLst>
              <a:ext uri="{FF2B5EF4-FFF2-40B4-BE49-F238E27FC236}">
                <a16:creationId xmlns:a16="http://schemas.microsoft.com/office/drawing/2014/main" id="{43AE7A80-588C-825B-72CC-2FA1C2B3E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599" y="1116046"/>
            <a:ext cx="6094800" cy="3428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Closer to the Truth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0" y="4383107"/>
                <a:ext cx="10444899" cy="20928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Imagine that 1.751m and 1.752m are both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borderline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heights for being bald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three-valued setting,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and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1.752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both get the same truth-value: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isn’t there a clear sense in which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1.752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closer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being true than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1.751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’?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we want to capture that, we’ll need more than just three truth-values…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0" y="4383107"/>
                <a:ext cx="10444899" cy="2092881"/>
              </a:xfrm>
              <a:prstGeom prst="rect">
                <a:avLst/>
              </a:prstGeom>
              <a:blipFill>
                <a:blip r:embed="rId5"/>
                <a:stretch>
                  <a:fillRect l="-525" t="-1458" b="-4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77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3" y="2401724"/>
            <a:ext cx="5301006" cy="30675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we use all of the real numbers from 0 to 1 – the continuum [0,1] – as our values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1 represents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 truth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; 0 represents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 falsehood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values in between represent being more or less true(/false), depending on how close they are to 1(/0)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D943C-7E6E-A2CD-6D54-21BA64EF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97" y="2990690"/>
            <a:ext cx="4723932" cy="188957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4460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4">
            <a:hlinkClick r:id="" action="ppaction://media"/>
            <a:extLst>
              <a:ext uri="{FF2B5EF4-FFF2-40B4-BE49-F238E27FC236}">
                <a16:creationId xmlns:a16="http://schemas.microsoft.com/office/drawing/2014/main" id="{78D61774-ECA4-087D-6694-A255FE30B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26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47094379-C2AE-F56A-FBC1-ED8D6F7E4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0383" y="1927238"/>
            <a:ext cx="7140404" cy="4016477"/>
          </a:xfrm>
          <a:prstGeom prst="rect">
            <a:avLst/>
          </a:prstGeom>
        </p:spPr>
      </p:pic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1940D721-1ED1-3AE6-BD33-F9D23C788E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0383" y="1927238"/>
            <a:ext cx="7138800" cy="4015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Connectives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703091"/>
                <a:ext cx="10444898" cy="2464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1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𝑨</m:t>
                                </m:r>
                              </m:e>
                            </m:d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20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𝑩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1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𝐀</m:t>
                            </m:r>
                          </m:e>
                        </m:d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1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𝐁</m:t>
                            </m:r>
                          </m:e>
                        </m:d>
                      </m:e>
                    </m:d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500"/>
                  </a:spcAft>
                  <a:buFont typeface="Arial" panose="020B0604020202020204" pitchFamily="34" charset="0"/>
                  <a:buChar char="•"/>
                  <a:tabLst>
                    <a:tab pos="1706563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≤</m:t>
                    </m:r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3">
                  <a:spcAft>
                    <a:spcPts val="2000"/>
                  </a:spcAft>
                  <a:tabLst>
                    <a:tab pos="1706563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otherwise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703091"/>
                <a:ext cx="10444898" cy="2464777"/>
              </a:xfrm>
              <a:prstGeom prst="rect">
                <a:avLst/>
              </a:prstGeom>
              <a:blipFill>
                <a:blip r:embed="rId8"/>
                <a:stretch>
                  <a:fillRect l="-525" b="-37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40EC0B-F60F-A1D7-1564-24C426D8EA6F}"/>
                  </a:ext>
                </a:extLst>
              </p:cNvPr>
              <p:cNvSpPr txBox="1"/>
              <p:nvPr/>
            </p:nvSpPr>
            <p:spPr>
              <a:xfrm>
                <a:off x="6590291" y="2042651"/>
                <a:ext cx="4499694" cy="378565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GB" sz="2000" b="1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0.4, 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GB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1−0.4=0.6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1−0.5=0.5=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GB" sz="2000" b="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min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⁡(0.4, 0.5)=0.4</m:t>
                    </m:r>
                  </m:oMath>
                </a14:m>
                <a:endParaRPr lang="en-GB" sz="20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0.6, 0.5</m:t>
                            </m:r>
                          </m:e>
                        </m:d>
                      </m:e>
                    </m:func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=0.6</m:t>
                    </m:r>
                  </m:oMath>
                </a14:m>
                <a:endParaRPr lang="en-GB" sz="2000" b="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GB" sz="20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=1−0.6+0.5=0.9</m:t>
                    </m:r>
                  </m:oMath>
                </a14:m>
                <a:endParaRPr lang="en-GB" sz="20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40EC0B-F60F-A1D7-1564-24C426D8E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291" y="2042651"/>
                <a:ext cx="4499694" cy="3785652"/>
              </a:xfrm>
              <a:prstGeom prst="rect">
                <a:avLst/>
              </a:prstGeom>
              <a:blipFill>
                <a:blip r:embed="rId9"/>
                <a:stretch>
                  <a:fillRect l="-1220" b="-2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9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C5BCF4-06D8-AAF5-A337-3B2D80DD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85" y="485350"/>
            <a:ext cx="5674052" cy="31857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Solving the Sorites </a:t>
            </a:r>
            <a:r>
              <a:rPr lang="en-GB" sz="3500" i="1" dirty="0">
                <a:latin typeface="Cambria" panose="02040503050406030204" pitchFamily="18" charset="0"/>
                <a:ea typeface="Cambria" panose="02040503050406030204" pitchFamily="18" charset="0"/>
              </a:rPr>
              <a:t>Again</a:t>
            </a:r>
            <a:endParaRPr lang="en-GB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61023"/>
                <a:ext cx="10444898" cy="28366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1.751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1.752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1.752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1.751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=1−0.85+0.8=0.95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many of the conditional premises are less than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absolutely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≤1)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Does that mean that sorites paradoxes are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premise-flawed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Yes if you should reject everything other than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but no if you should still accept sentences that are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 enough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61023"/>
                <a:ext cx="10444898" cy="2836674"/>
              </a:xfrm>
              <a:prstGeom prst="rect">
                <a:avLst/>
              </a:prstGeom>
              <a:blipFill>
                <a:blip r:embed="rId3"/>
                <a:stretch>
                  <a:fillRect l="-525" t="-645" r="-876"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671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Validity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01455"/>
                <a:ext cx="10444898" cy="50680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classical logic, and argument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valid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valuation on which each premise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the conclusion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 should we generalise this in our continuum-valued setting?</a:t>
                </a: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argument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valid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valuation on which each premise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), and the conclusion isn’t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argument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valid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valuation on which the conclusion is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less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least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premise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Option 1 is appropriate if we think that we should reject everything other than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truth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Option 2 is appropriate if we think that we should still assert things that are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 enough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need a notion of validity that tells us how to infer things from not-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-true sentences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01455"/>
                <a:ext cx="10444898" cy="5068054"/>
              </a:xfrm>
              <a:prstGeom prst="rect">
                <a:avLst/>
              </a:prstGeom>
              <a:blipFill>
                <a:blip r:embed="rId2"/>
                <a:stretch>
                  <a:fillRect l="-525" r="-875" b="-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5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Fallacious Paradox!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argument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valid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valuation on which the conclusion is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less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least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premise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only rule of inference you need to run a sorites paradox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 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on this definition of validity,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invalid!</a:t>
                </a:r>
              </a:p>
              <a:p>
                <a:pPr indent="447675">
                  <a:spcAft>
                    <a:spcPts val="1000"/>
                  </a:spcAft>
                </a:pP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1.752</m:t>
                        </m:r>
                      </m:e>
                    </m:d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indent="447675">
                  <a:spcAft>
                    <a:spcPts val="1000"/>
                  </a:spcAft>
                </a:pPr>
                <a:r>
                  <a:rPr lang="en-GB" sz="2000" b="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2.</a:t>
                </a:r>
                <a:r>
                  <a:rPr lang="en-GB" sz="2000" b="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1.751</m:t>
                        </m:r>
                      </m:e>
                    </m:d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indent="447675">
                  <a:spcAft>
                    <a:spcPts val="2000"/>
                  </a:spcAft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1.751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does block the paradox, but can we really reject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marL="800100" lvl="1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(But you can still use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when dealing only with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truth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and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falsehood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), for whatever that’s worth…)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r="-642" b="-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86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Fallacious Paradox!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argument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valid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valuation on which the conclusion is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less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least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premise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only rule of inference you need to run a sorites paradox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 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on this definition of validity,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invalid!</a:t>
                </a:r>
              </a:p>
              <a:p>
                <a:pPr indent="447675">
                  <a:spcAft>
                    <a:spcPts val="1000"/>
                  </a:spcAft>
                </a:pP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1.752</m:t>
                            </m:r>
                          </m:e>
                        </m:d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=0.85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indent="447675">
                  <a:spcAft>
                    <a:spcPts val="1000"/>
                  </a:spcAft>
                </a:pPr>
                <a:r>
                  <a:rPr lang="en-GB" sz="2000" b="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2.</a:t>
                </a:r>
                <a:r>
                  <a:rPr lang="en-GB" sz="2000" b="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1.751</m:t>
                        </m:r>
                      </m:e>
                    </m:d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indent="447675">
                  <a:spcAft>
                    <a:spcPts val="2000"/>
                  </a:spcAft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1.751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does block the paradox, but can we really reject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marL="800100" lvl="1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(But you can still use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when dealing only with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truth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and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falsehood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), for whatever that’s worth…)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r="-642" b="-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14734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Fallacious Paradox!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argument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valid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valuation on which the conclusion is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less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least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premise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only rule of inference you need to run a sorites paradox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 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on this definition of validity,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invalid!</a:t>
                </a:r>
              </a:p>
              <a:p>
                <a:pPr indent="447675">
                  <a:spcAft>
                    <a:spcPts val="1000"/>
                  </a:spcAft>
                </a:pP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1.752</m:t>
                            </m:r>
                          </m:e>
                        </m:d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=0.85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indent="447675">
                  <a:spcAft>
                    <a:spcPts val="1000"/>
                  </a:spcAft>
                </a:pPr>
                <a:r>
                  <a:rPr lang="en-GB" sz="2000" b="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2.</a:t>
                </a:r>
                <a:r>
                  <a:rPr lang="en-GB" sz="2000" b="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1.751</m:t>
                        </m:r>
                      </m:e>
                    </m:d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indent="447675">
                  <a:spcAft>
                    <a:spcPts val="2000"/>
                  </a:spcAft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1.751</m:t>
                            </m:r>
                          </m:e>
                        </m:d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does block the paradox, but can we really reject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marL="800100" lvl="1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(But you can still use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when dealing only with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truth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and </a:t>
                </a:r>
                <a:r>
                  <a:rPr lang="en-GB" sz="2000" b="1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falsehood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), for whatever that’s worth…)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103"/>
                <a:ext cx="10444898" cy="5016758"/>
              </a:xfrm>
              <a:prstGeom prst="rect">
                <a:avLst/>
              </a:prstGeom>
              <a:blipFill>
                <a:blip r:embed="rId2"/>
                <a:stretch>
                  <a:fillRect l="-525" r="-642" b="-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174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Fallacious Paradox!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91224"/>
                <a:ext cx="10444898" cy="48885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argument is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valid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no valuation on which the conclusion is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less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least 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premise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only rule of inference you need to run a sorites paradox is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 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⊢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𝑩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on this definition of validity,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invalid!</a:t>
                </a:r>
              </a:p>
              <a:p>
                <a:pPr indent="447675">
                  <a:spcAft>
                    <a:spcPts val="1000"/>
                  </a:spcAft>
                </a:pP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1.752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=0.85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indent="447675">
                  <a:spcAft>
                    <a:spcPts val="1000"/>
                  </a:spcAft>
                </a:pPr>
                <a:r>
                  <a:rPr lang="en-GB" sz="2000" b="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2.</a:t>
                </a:r>
                <a:r>
                  <a:rPr lang="en-GB" sz="2000" b="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1.752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1.751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=1−0.85+0.8=0.95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indent="447675">
                  <a:spcAft>
                    <a:spcPts val="2000"/>
                  </a:spcAft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3.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1.751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=0.8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does block the paradox, but can we really reject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marL="800100" lvl="1" indent="-3429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(But you can still use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modus ponens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when dealing only with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truth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and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 falsehood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), for whatever that’s worth…)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91224"/>
                <a:ext cx="10444898" cy="4888518"/>
              </a:xfrm>
              <a:prstGeom prst="rect">
                <a:avLst/>
              </a:prstGeom>
              <a:blipFill>
                <a:blip r:embed="rId2"/>
                <a:stretch>
                  <a:fillRect l="-525" t="-249" r="-642" b="-1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03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sorites paradoxes 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vagueness?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Formalising sorites paradoxes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 </a:t>
            </a:r>
            <a:endParaRPr lang="en-GB" sz="25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767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Overly Precise?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921727"/>
            <a:ext cx="7812570" cy="157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commonly objected that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makes vagueness itself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too precise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Each sentence has to have a particular real number as its truth-value</a:t>
            </a:r>
          </a:p>
        </p:txBody>
      </p:sp>
      <p:pic>
        <p:nvPicPr>
          <p:cNvPr id="4" name="Picture 3" descr="A pink and white target with a white center&#10;&#10;Description automatically generated">
            <a:extLst>
              <a:ext uri="{FF2B5EF4-FFF2-40B4-BE49-F238E27FC236}">
                <a16:creationId xmlns:a16="http://schemas.microsoft.com/office/drawing/2014/main" id="{9C9A3090-5408-2FB4-0416-A683B4817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541" y="1394966"/>
            <a:ext cx="2143125" cy="214312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B26C29-5047-2378-FC78-F4501CBF1674}"/>
              </a:ext>
            </a:extLst>
          </p:cNvPr>
          <p:cNvSpPr txBox="1"/>
          <p:nvPr/>
        </p:nvSpPr>
        <p:spPr>
          <a:xfrm>
            <a:off x="873551" y="3697941"/>
            <a:ext cx="10444898" cy="27597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isn’t it incredible that the truth-value of ‘Ed is bald’ should be (e.g.) 0.837473802, not 0.8374738021?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Some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theorists try to dodge this objection by saying that their semantics merely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models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vagueness, and we shouldn’t over-interpret their values, but it isn’t entirely clear what this amounts to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(But this isn’t a problem for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where every sentence is just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false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or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neither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2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drawing of people&#10;&#10;Description automatically generated">
            <a:extLst>
              <a:ext uri="{FF2B5EF4-FFF2-40B4-BE49-F238E27FC236}">
                <a16:creationId xmlns:a16="http://schemas.microsoft.com/office/drawing/2014/main" id="{6CA5D19B-2EB4-C042-D410-3B662F8AE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20342" r="-1" b="12139"/>
          <a:stretch/>
        </p:blipFill>
        <p:spPr>
          <a:xfrm>
            <a:off x="5039736" y="1394966"/>
            <a:ext cx="6923902" cy="26843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Sharp Cut-Offs?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C7C36C-7270-4F2A-8A4F-7E78E995E742}"/>
              </a:ext>
            </a:extLst>
          </p:cNvPr>
          <p:cNvCxnSpPr>
            <a:cxnSpLocks/>
          </p:cNvCxnSpPr>
          <p:nvPr/>
        </p:nvCxnSpPr>
        <p:spPr>
          <a:xfrm flipV="1">
            <a:off x="7740360" y="1548791"/>
            <a:ext cx="0" cy="25305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770DDE-9796-211F-347E-DB9417DAD622}"/>
              </a:ext>
            </a:extLst>
          </p:cNvPr>
          <p:cNvCxnSpPr>
            <a:cxnSpLocks/>
          </p:cNvCxnSpPr>
          <p:nvPr/>
        </p:nvCxnSpPr>
        <p:spPr>
          <a:xfrm>
            <a:off x="5735931" y="4079389"/>
            <a:ext cx="20120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290E1B-4311-E197-10FD-06B40DA1D4AE}"/>
              </a:ext>
            </a:extLst>
          </p:cNvPr>
          <p:cNvCxnSpPr>
            <a:cxnSpLocks/>
          </p:cNvCxnSpPr>
          <p:nvPr/>
        </p:nvCxnSpPr>
        <p:spPr>
          <a:xfrm>
            <a:off x="5735931" y="1548791"/>
            <a:ext cx="20120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234D55-B64B-1669-1C6A-7DBE5C8D8431}"/>
              </a:ext>
            </a:extLst>
          </p:cNvPr>
          <p:cNvCxnSpPr>
            <a:cxnSpLocks/>
          </p:cNvCxnSpPr>
          <p:nvPr/>
        </p:nvCxnSpPr>
        <p:spPr>
          <a:xfrm flipV="1">
            <a:off x="8863710" y="1548791"/>
            <a:ext cx="0" cy="253053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3346F9C-608D-A8B5-0205-C5F3AC3CECE7}"/>
              </a:ext>
            </a:extLst>
          </p:cNvPr>
          <p:cNvCxnSpPr>
            <a:cxnSpLocks/>
          </p:cNvCxnSpPr>
          <p:nvPr/>
        </p:nvCxnSpPr>
        <p:spPr>
          <a:xfrm>
            <a:off x="8856060" y="4079327"/>
            <a:ext cx="2012079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31D34B-C6E6-5D5E-5021-E53E0F8A1281}"/>
              </a:ext>
            </a:extLst>
          </p:cNvPr>
          <p:cNvCxnSpPr>
            <a:cxnSpLocks/>
          </p:cNvCxnSpPr>
          <p:nvPr/>
        </p:nvCxnSpPr>
        <p:spPr>
          <a:xfrm>
            <a:off x="8863710" y="1548791"/>
            <a:ext cx="2012079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510633D-9B71-9DC5-340E-7CDEE4767DAF}"/>
              </a:ext>
            </a:extLst>
          </p:cNvPr>
          <p:cNvSpPr/>
          <p:nvPr/>
        </p:nvSpPr>
        <p:spPr>
          <a:xfrm>
            <a:off x="7830191" y="1548791"/>
            <a:ext cx="941004" cy="253053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0408" y="1394966"/>
            <a:ext cx="4794129" cy="33752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semantics are motivated by the desire to avoid sharp cut-offs in sorites series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Between the people who are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absolutely tall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the people who are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absolutely not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there’s a buffer of people who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aren’t absolutely either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BC1D16-6569-E352-68C6-8320E29FEA8D}"/>
              </a:ext>
            </a:extLst>
          </p:cNvPr>
          <p:cNvSpPr txBox="1"/>
          <p:nvPr/>
        </p:nvSpPr>
        <p:spPr>
          <a:xfrm>
            <a:off x="870408" y="4344756"/>
            <a:ext cx="9995348" cy="21441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But now we’ve just multiplied the sharp cut-offs!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There’s one sharp cut-off between people it is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absolutely true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call tall, and the people it is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neither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absolutely true nor absolutely false to call tall…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…and there’s another cut-off between people it is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absolutely false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 call tall, and the people it is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neither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absolutely true nor absolutely false to call tall</a:t>
            </a:r>
          </a:p>
        </p:txBody>
      </p:sp>
    </p:spTree>
    <p:extLst>
      <p:ext uri="{BB962C8B-B14F-4D97-AF65-F5344CB8AC3E}">
        <p14:creationId xmlns:p14="http://schemas.microsoft.com/office/powerpoint/2010/main" val="247229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5">
            <a:hlinkClick r:id="" action="ppaction://media"/>
            <a:extLst>
              <a:ext uri="{FF2B5EF4-FFF2-40B4-BE49-F238E27FC236}">
                <a16:creationId xmlns:a16="http://schemas.microsoft.com/office/drawing/2014/main" id="{88D36846-F4E1-7665-7901-36EA33CD7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9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21336"/>
                <a:ext cx="10444898" cy="54282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a many-valued setting, we can define what we mean by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  <a:tabLst>
                    <a:tab pos="179070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790700" lvl="1">
                  <a:spcAft>
                    <a:spcPts val="2000"/>
                  </a:spcAft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otherwise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Intuitively,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just as vague as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bald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just as vulnerable to sorites paradox</a:t>
                </a: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Someone with no hair 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</a:t>
                </a:r>
              </a:p>
              <a:p>
                <a:pPr marL="914400" lvl="1" indent="-457200"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One hair never makes the difference between being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 and not being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</a:t>
                </a:r>
              </a:p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everyone 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bald, no matter how many hairs they have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𝐷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𝐷𝐵𝑛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∧¬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𝐷𝐵</m:t>
                            </m:r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+0.0</m:t>
                                </m:r>
                                <m:r>
                                  <a:rPr lang="en-GB" sz="2000" b="0" i="0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01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Equally,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never itself be vague: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𝐷𝐷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⊨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𝐷</m:t>
                    </m:r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Finding a way of accommodating the vagueness of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definitely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known as the problem of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higher-order vagueness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it will come up a lot of times!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21336"/>
                <a:ext cx="10444898" cy="5428281"/>
              </a:xfrm>
              <a:prstGeom prst="rect">
                <a:avLst/>
              </a:prstGeom>
              <a:blipFill>
                <a:blip r:embed="rId2"/>
                <a:stretch>
                  <a:fillRect l="-525" t="-112" b="-1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826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Introducing the Sorites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1666980"/>
            <a:ext cx="5392132" cy="4516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sorites paradoxes 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vagueness?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Formalising sorites paradoxes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Nihilism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 semantics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Higher-order vagueness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Truth-functionality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06460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62761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Wrong Truth-Value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9835" y="3945525"/>
                <a:ext cx="7471552" cy="157992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Since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it follows in both systems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∧¬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is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shouldn’t it be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absolutely 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35" y="3945525"/>
                <a:ext cx="7471552" cy="1579920"/>
              </a:xfrm>
              <a:prstGeom prst="rect">
                <a:avLst/>
              </a:prstGeom>
              <a:blipFill>
                <a:blip r:embed="rId2"/>
                <a:stretch>
                  <a:fillRect l="-734" t="-1158" b="-69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4C955B8-69AD-590D-C6E7-36333687B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87" y="3944146"/>
            <a:ext cx="2783144" cy="2783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524919-D6E0-F90A-498E-DA04044C4253}"/>
                  </a:ext>
                </a:extLst>
              </p:cNvPr>
              <p:cNvSpPr txBox="1"/>
              <p:nvPr/>
            </p:nvSpPr>
            <p:spPr>
              <a:xfrm>
                <a:off x="876693" y="2105276"/>
                <a:ext cx="10444899" cy="170816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that Ed is an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exact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borderline case of being bald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(We can either think of 0.5 as one of the continuum values, or we can think of it as a numerical representation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the three-valued setting)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both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three-valued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continuum-valued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semantics, it follows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524919-D6E0-F90A-498E-DA04044C4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3" y="2105276"/>
                <a:ext cx="10444899" cy="1708160"/>
              </a:xfrm>
              <a:prstGeom prst="rect">
                <a:avLst/>
              </a:prstGeom>
              <a:blipFill>
                <a:blip r:embed="rId4"/>
                <a:stretch>
                  <a:fillRect l="-525" t="-1779" b="-49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11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  <p:bldP spid="5" grpId="0" build="allAtOnce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52598B6-3FBB-F900-D27D-337671A400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798D99CD-2D8D-3A9F-BEBF-9C6EAEA63C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5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Truth-Functionality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991359"/>
            <a:ext cx="10444898" cy="38882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classical logic, negation, conjunction and disjunction are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</a:t>
            </a:r>
            <a:endParaRPr lang="en-GB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truth-value of a negation/conjunction/disjunction is a function of the truth-values of its immediate constituents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natural to want to preserve this in our new many-valued settings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As soon as you start drawing truth-tables – as we did in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setting –   you are defining functions from truth-values to truth-values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And our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semantics was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too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once you decide to make your theory truth-functional, there is no good way of avoiding the strange results of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three-valued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continuum-valued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semantics!</a:t>
            </a:r>
          </a:p>
        </p:txBody>
      </p:sp>
    </p:spTree>
    <p:extLst>
      <p:ext uri="{BB962C8B-B14F-4D97-AF65-F5344CB8AC3E}">
        <p14:creationId xmlns:p14="http://schemas.microsoft.com/office/powerpoint/2010/main" val="8377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73354"/>
                <a:ext cx="10444898" cy="432426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continuum-valued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clause for negation: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1−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really just a generalisation of what happens in classical </a:t>
                </a:r>
                <a:r>
                  <a:rPr lang="en-GB" sz="20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two-valued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semantics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1 and 0 are the only two truth-values (representing </a:t>
                </a:r>
                <a:r>
                  <a:rPr lang="en-GB" sz="2000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false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respectively)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Then what the above clause tells you is that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we add in 0.5 for </a:t>
                </a:r>
                <a:r>
                  <a:rPr lang="en-GB" sz="2000" i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neither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we get our three-valued clause: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.5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is extremely intuitive: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should be exactly as close to 0 as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to 1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it secures this attractive result: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¬¬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73354"/>
                <a:ext cx="10444898" cy="4324261"/>
              </a:xfrm>
              <a:prstGeom prst="rect">
                <a:avLst/>
              </a:prstGeom>
              <a:blipFill>
                <a:blip r:embed="rId2"/>
                <a:stretch>
                  <a:fillRect l="-525" t="-282" b="-19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Conjunction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09237"/>
                <a:ext cx="10444898" cy="445250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These seem like a very important rule for conjunction: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Now let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Therefore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𝐵𝑒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=0.5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last step is justified if </a:t>
                </a:r>
                <a:r>
                  <a:rPr lang="en-GB" sz="2000">
                    <a:latin typeface="Cambria" panose="02040503050406030204" pitchFamily="18" charset="0"/>
                    <a:ea typeface="Cambria" panose="02040503050406030204" pitchFamily="18" charset="0"/>
                  </a:rPr>
                  <a:t>conjunction is </a:t>
                </a:r>
                <a:r>
                  <a:rPr lang="en-GB" sz="2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truth-functional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and 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’ have the same truth-value, and so must be treated the same way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These results are widely discussed, see for example Keefe (2000),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Theories of Vagueness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(CUP), pp.96-100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09237"/>
                <a:ext cx="10444898" cy="4452501"/>
              </a:xfrm>
              <a:prstGeom prst="rect">
                <a:avLst/>
              </a:prstGeom>
              <a:blipFill>
                <a:blip r:embed="rId2"/>
                <a:stretch>
                  <a:fillRect l="-525" b="-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4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Non-Truth-Functional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401733"/>
            <a:ext cx="5527249" cy="30675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Can we give up on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truth-functionality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YES! Next week we will look at a non-truth-functional approach to vagueness called </a:t>
            </a:r>
            <a:r>
              <a:rPr lang="en-GB" sz="2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supervaluationism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(But, if you want something non-truth-functional that’s a bit closer to what we looked at this week, why not try Edgington’s ‘Vagueness by degrees’ on the reading list?)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0E6DA-BF45-7D64-E121-8AED0C64B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7" y="1394966"/>
            <a:ext cx="4057692" cy="453831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68A6B-517B-0ABA-8EC1-E43BAE151C70}"/>
              </a:ext>
            </a:extLst>
          </p:cNvPr>
          <p:cNvSpPr txBox="1"/>
          <p:nvPr/>
        </p:nvSpPr>
        <p:spPr>
          <a:xfrm rot="19754370">
            <a:off x="6193729" y="4051273"/>
            <a:ext cx="5475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aettenschweiler" panose="020B0706040902060204" pitchFamily="34" charset="0"/>
              </a:rPr>
              <a:t>SUPERVALUATION MAN</a:t>
            </a:r>
          </a:p>
        </p:txBody>
      </p:sp>
    </p:spTree>
    <p:extLst>
      <p:ext uri="{BB962C8B-B14F-4D97-AF65-F5344CB8AC3E}">
        <p14:creationId xmlns:p14="http://schemas.microsoft.com/office/powerpoint/2010/main" val="294067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For the Next Seminar and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017278"/>
            <a:ext cx="10444898" cy="18364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Seminar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Unger (1979), ‘There are no ordinary things’. </a:t>
            </a:r>
            <a:r>
              <a:rPr lang="en-GB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Synthese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41, pp.117-54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Lecture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Sainsbury (2009).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Paradoxes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(CUP), ch.3 (Section 3.5)</a:t>
            </a:r>
          </a:p>
        </p:txBody>
      </p:sp>
    </p:spTree>
    <p:extLst>
      <p:ext uri="{BB962C8B-B14F-4D97-AF65-F5344CB8AC3E}">
        <p14:creationId xmlns:p14="http://schemas.microsoft.com/office/powerpoint/2010/main" val="55994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1070217-4E60-20CD-AB7C-B177F3667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6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6a">
            <a:hlinkClick r:id="" action="ppaction://media"/>
            <a:extLst>
              <a:ext uri="{FF2B5EF4-FFF2-40B4-BE49-F238E27FC236}">
                <a16:creationId xmlns:a16="http://schemas.microsoft.com/office/drawing/2014/main" id="{B9052515-1FD3-DFA2-78B5-EDBAF47DD9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8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7116</Words>
  <Application>Microsoft Office PowerPoint</Application>
  <PresentationFormat>Widescreen</PresentationFormat>
  <Paragraphs>1646</Paragraphs>
  <Slides>79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Calibri</vt:lpstr>
      <vt:lpstr>Calibri Light</vt:lpstr>
      <vt:lpstr>Cambria</vt:lpstr>
      <vt:lpstr>Cambria Math</vt:lpstr>
      <vt:lpstr>Haettenschweiler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Trueman</dc:creator>
  <cp:lastModifiedBy>Rob Trueman</cp:lastModifiedBy>
  <cp:revision>1</cp:revision>
  <dcterms:created xsi:type="dcterms:W3CDTF">2023-09-18T11:52:59Z</dcterms:created>
  <dcterms:modified xsi:type="dcterms:W3CDTF">2023-11-20T13:05:21Z</dcterms:modified>
</cp:coreProperties>
</file>