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311" r:id="rId6"/>
    <p:sldId id="312" r:id="rId7"/>
    <p:sldId id="360" r:id="rId8"/>
    <p:sldId id="264" r:id="rId9"/>
    <p:sldId id="309" r:id="rId10"/>
    <p:sldId id="310" r:id="rId11"/>
    <p:sldId id="341" r:id="rId12"/>
    <p:sldId id="313" r:id="rId13"/>
    <p:sldId id="314" r:id="rId14"/>
    <p:sldId id="315" r:id="rId15"/>
    <p:sldId id="316" r:id="rId16"/>
    <p:sldId id="342" r:id="rId17"/>
    <p:sldId id="317" r:id="rId18"/>
    <p:sldId id="318" r:id="rId19"/>
    <p:sldId id="319" r:id="rId20"/>
    <p:sldId id="320" r:id="rId21"/>
    <p:sldId id="361" r:id="rId22"/>
    <p:sldId id="321" r:id="rId23"/>
    <p:sldId id="322" r:id="rId24"/>
    <p:sldId id="343" r:id="rId25"/>
    <p:sldId id="323" r:id="rId26"/>
    <p:sldId id="324" r:id="rId27"/>
    <p:sldId id="325" r:id="rId28"/>
    <p:sldId id="326" r:id="rId29"/>
    <p:sldId id="344" r:id="rId30"/>
    <p:sldId id="333" r:id="rId31"/>
    <p:sldId id="334" r:id="rId32"/>
    <p:sldId id="335" r:id="rId33"/>
    <p:sldId id="336" r:id="rId34"/>
    <p:sldId id="345" r:id="rId35"/>
    <p:sldId id="338" r:id="rId36"/>
    <p:sldId id="339" r:id="rId37"/>
    <p:sldId id="340" r:id="rId38"/>
    <p:sldId id="346" r:id="rId39"/>
    <p:sldId id="347" r:id="rId40"/>
    <p:sldId id="354" r:id="rId41"/>
    <p:sldId id="356" r:id="rId42"/>
    <p:sldId id="357" r:id="rId43"/>
    <p:sldId id="358" r:id="rId44"/>
    <p:sldId id="35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96E95FCB-25B5-4578-851E-D63D3956DA2D}">
          <p14:sldIdLst>
            <p14:sldId id="256"/>
          </p14:sldIdLst>
        </p14:section>
        <p14:section name="The Atoms of TFL" id="{A8F5AD25-58FB-453C-8E5E-2B3BF0B94AB5}">
          <p14:sldIdLst>
            <p14:sldId id="257"/>
            <p14:sldId id="258"/>
            <p14:sldId id="308"/>
            <p14:sldId id="311"/>
            <p14:sldId id="312"/>
            <p14:sldId id="360"/>
            <p14:sldId id="264"/>
            <p14:sldId id="309"/>
            <p14:sldId id="310"/>
          </p14:sldIdLst>
        </p14:section>
        <p14:section name="Negation" id="{6664245D-579B-4EA7-A460-1D8F66000386}">
          <p14:sldIdLst>
            <p14:sldId id="341"/>
            <p14:sldId id="313"/>
            <p14:sldId id="314"/>
            <p14:sldId id="315"/>
            <p14:sldId id="316"/>
          </p14:sldIdLst>
        </p14:section>
        <p14:section name="Conjunction" id="{C70416CD-7372-4AB2-86EF-E89F17EE4C49}">
          <p14:sldIdLst>
            <p14:sldId id="342"/>
            <p14:sldId id="317"/>
            <p14:sldId id="318"/>
            <p14:sldId id="319"/>
            <p14:sldId id="320"/>
            <p14:sldId id="361"/>
            <p14:sldId id="321"/>
            <p14:sldId id="322"/>
          </p14:sldIdLst>
        </p14:section>
        <p14:section name="Disjunction" id="{A5A142F3-6D4E-4653-8689-FA0A17F0F1BC}">
          <p14:sldIdLst>
            <p14:sldId id="343"/>
            <p14:sldId id="323"/>
            <p14:sldId id="324"/>
            <p14:sldId id="325"/>
            <p14:sldId id="326"/>
          </p14:sldIdLst>
        </p14:section>
        <p14:section name="The Conditional" id="{D8CABDD3-7872-46BE-9AFE-EC626EFCE6B2}">
          <p14:sldIdLst>
            <p14:sldId id="344"/>
            <p14:sldId id="333"/>
            <p14:sldId id="334"/>
            <p14:sldId id="335"/>
            <p14:sldId id="336"/>
          </p14:sldIdLst>
        </p14:section>
        <p14:section name="The Biconditional" id="{AED69E89-FE26-466D-A00D-31B33DB9CAB9}">
          <p14:sldIdLst>
            <p14:sldId id="345"/>
            <p14:sldId id="338"/>
            <p14:sldId id="339"/>
            <p14:sldId id="340"/>
          </p14:sldIdLst>
        </p14:section>
        <p14:section name="Putting It All Together!" id="{850E324E-F40D-4398-9882-4551425A5952}">
          <p14:sldIdLst>
            <p14:sldId id="346"/>
            <p14:sldId id="347"/>
            <p14:sldId id="354"/>
            <p14:sldId id="356"/>
            <p14:sldId id="357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80827-DDDB-443B-A8D8-9DC4FAB88FCA}" v="3329" dt="2022-10-06T13:26:42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56880827-DDDB-443B-A8D8-9DC4FAB88FCA}"/>
    <pc:docChg chg="undo redo custSel addSld delSld modSld sldOrd addSection delSection modSection">
      <pc:chgData name="Robert" userId="8e610f215beb07b7" providerId="LiveId" clId="{56880827-DDDB-443B-A8D8-9DC4FAB88FCA}" dt="2022-10-06T13:27:06.398" v="19755" actId="1036"/>
      <pc:docMkLst>
        <pc:docMk/>
      </pc:docMkLst>
      <pc:sldChg chg="addSp delSp modSp mod">
        <pc:chgData name="Robert" userId="8e610f215beb07b7" providerId="LiveId" clId="{56880827-DDDB-443B-A8D8-9DC4FAB88FCA}" dt="2022-08-08T14:18:45.149" v="12539" actId="20577"/>
        <pc:sldMkLst>
          <pc:docMk/>
          <pc:sldMk cId="3244483366" sldId="256"/>
        </pc:sldMkLst>
        <pc:spChg chg="del">
          <ac:chgData name="Robert" userId="8e610f215beb07b7" providerId="LiveId" clId="{56880827-DDDB-443B-A8D8-9DC4FAB88FCA}" dt="2022-08-08T08:42:41.858" v="0" actId="478"/>
          <ac:spMkLst>
            <pc:docMk/>
            <pc:sldMk cId="3244483366" sldId="256"/>
            <ac:spMk id="2" creationId="{9CEBBB22-E854-CE3A-DE1D-BCC66B5C30AD}"/>
          </ac:spMkLst>
        </pc:spChg>
        <pc:spChg chg="del">
          <ac:chgData name="Robert" userId="8e610f215beb07b7" providerId="LiveId" clId="{56880827-DDDB-443B-A8D8-9DC4FAB88FCA}" dt="2022-08-08T08:42:41.858" v="0" actId="478"/>
          <ac:spMkLst>
            <pc:docMk/>
            <pc:sldMk cId="3244483366" sldId="256"/>
            <ac:spMk id="3" creationId="{B67B26E7-E478-CA64-CC73-AC2A2C2B0595}"/>
          </ac:spMkLst>
        </pc:spChg>
        <pc:spChg chg="add del mod">
          <ac:chgData name="Robert" userId="8e610f215beb07b7" providerId="LiveId" clId="{56880827-DDDB-443B-A8D8-9DC4FAB88FCA}" dt="2022-08-08T08:42:56.314" v="4"/>
          <ac:spMkLst>
            <pc:docMk/>
            <pc:sldMk cId="3244483366" sldId="256"/>
            <ac:spMk id="5" creationId="{D752CDEC-0B76-7718-E8D4-A40BA6654BE5}"/>
          </ac:spMkLst>
        </pc:spChg>
        <pc:spChg chg="add del mod">
          <ac:chgData name="Robert" userId="8e610f215beb07b7" providerId="LiveId" clId="{56880827-DDDB-443B-A8D8-9DC4FAB88FCA}" dt="2022-08-08T08:42:56.314" v="4"/>
          <ac:spMkLst>
            <pc:docMk/>
            <pc:sldMk cId="3244483366" sldId="256"/>
            <ac:spMk id="6" creationId="{C376498D-5FDC-7270-AEA6-6BB7C0E62F36}"/>
          </ac:spMkLst>
        </pc:spChg>
        <pc:spChg chg="add mod">
          <ac:chgData name="Robert" userId="8e610f215beb07b7" providerId="LiveId" clId="{56880827-DDDB-443B-A8D8-9DC4FAB88FCA}" dt="2022-08-08T08:42:57.190" v="5"/>
          <ac:spMkLst>
            <pc:docMk/>
            <pc:sldMk cId="3244483366" sldId="256"/>
            <ac:spMk id="8" creationId="{B565CAC0-4E73-AF44-85D6-67000153EDF7}"/>
          </ac:spMkLst>
        </pc:spChg>
        <pc:spChg chg="add mod">
          <ac:chgData name="Robert" userId="8e610f215beb07b7" providerId="LiveId" clId="{56880827-DDDB-443B-A8D8-9DC4FAB88FCA}" dt="2022-08-08T14:18:45.149" v="12539" actId="20577"/>
          <ac:spMkLst>
            <pc:docMk/>
            <pc:sldMk cId="3244483366" sldId="256"/>
            <ac:spMk id="9" creationId="{791AB2EA-5555-67F1-B706-6818A2D701CB}"/>
          </ac:spMkLst>
        </pc:spChg>
        <pc:picChg chg="add del mod">
          <ac:chgData name="Robert" userId="8e610f215beb07b7" providerId="LiveId" clId="{56880827-DDDB-443B-A8D8-9DC4FAB88FCA}" dt="2022-08-08T08:42:56.314" v="4"/>
          <ac:picMkLst>
            <pc:docMk/>
            <pc:sldMk cId="3244483366" sldId="256"/>
            <ac:picMk id="4" creationId="{ED023493-537F-7D68-C22B-5347FA531A20}"/>
          </ac:picMkLst>
        </pc:picChg>
        <pc:picChg chg="add mod">
          <ac:chgData name="Robert" userId="8e610f215beb07b7" providerId="LiveId" clId="{56880827-DDDB-443B-A8D8-9DC4FAB88FCA}" dt="2022-08-08T08:42:57.190" v="5"/>
          <ac:picMkLst>
            <pc:docMk/>
            <pc:sldMk cId="3244483366" sldId="256"/>
            <ac:picMk id="7" creationId="{4EB3E680-48E4-F580-5021-65C8DD9B7939}"/>
          </ac:picMkLst>
        </pc:picChg>
      </pc:sldChg>
      <pc:sldChg chg="addSp delSp modSp new mod">
        <pc:chgData name="Robert" userId="8e610f215beb07b7" providerId="LiveId" clId="{56880827-DDDB-443B-A8D8-9DC4FAB88FCA}" dt="2022-08-12T13:44:38.571" v="19723" actId="20577"/>
        <pc:sldMkLst>
          <pc:docMk/>
          <pc:sldMk cId="2349434074" sldId="257"/>
        </pc:sldMkLst>
        <pc:spChg chg="del">
          <ac:chgData name="Robert" userId="8e610f215beb07b7" providerId="LiveId" clId="{56880827-DDDB-443B-A8D8-9DC4FAB88FCA}" dt="2022-08-08T08:44:24.840" v="27" actId="478"/>
          <ac:spMkLst>
            <pc:docMk/>
            <pc:sldMk cId="2349434074" sldId="257"/>
            <ac:spMk id="2" creationId="{7EA76F0F-173E-14EC-341E-C90465ED460B}"/>
          </ac:spMkLst>
        </pc:spChg>
        <pc:spChg chg="del">
          <ac:chgData name="Robert" userId="8e610f215beb07b7" providerId="LiveId" clId="{56880827-DDDB-443B-A8D8-9DC4FAB88FCA}" dt="2022-08-08T08:44:24.840" v="27" actId="478"/>
          <ac:spMkLst>
            <pc:docMk/>
            <pc:sldMk cId="2349434074" sldId="257"/>
            <ac:spMk id="3" creationId="{E48426D6-F04A-B99D-F37E-4BDC5FE33D41}"/>
          </ac:spMkLst>
        </pc:spChg>
        <pc:spChg chg="add mod">
          <ac:chgData name="Robert" userId="8e610f215beb07b7" providerId="LiveId" clId="{56880827-DDDB-443B-A8D8-9DC4FAB88FCA}" dt="2022-08-12T13:44:38.571" v="19723" actId="20577"/>
          <ac:spMkLst>
            <pc:docMk/>
            <pc:sldMk cId="2349434074" sldId="257"/>
            <ac:spMk id="4" creationId="{A0F3DA85-C819-F4CA-F12D-F6C25DFDCA43}"/>
          </ac:spMkLst>
        </pc:spChg>
        <pc:spChg chg="add del mod">
          <ac:chgData name="Robert" userId="8e610f215beb07b7" providerId="LiveId" clId="{56880827-DDDB-443B-A8D8-9DC4FAB88FCA}" dt="2022-08-08T08:44:36.079" v="29" actId="478"/>
          <ac:spMkLst>
            <pc:docMk/>
            <pc:sldMk cId="2349434074" sldId="257"/>
            <ac:spMk id="7" creationId="{DB56284D-3DF8-70D2-F6FE-2B5D3EE2F3A3}"/>
          </ac:spMkLst>
        </pc:spChg>
        <pc:spChg chg="add mod">
          <ac:chgData name="Robert" userId="8e610f215beb07b7" providerId="LiveId" clId="{56880827-DDDB-443B-A8D8-9DC4FAB88FCA}" dt="2022-08-08T14:18:53.934" v="12562" actId="20577"/>
          <ac:spMkLst>
            <pc:docMk/>
            <pc:sldMk cId="2349434074" sldId="257"/>
            <ac:spMk id="8" creationId="{3E248869-95ED-A31C-08CD-4441A8FF56C8}"/>
          </ac:spMkLst>
        </pc:spChg>
        <pc:picChg chg="add mod">
          <ac:chgData name="Robert" userId="8e610f215beb07b7" providerId="LiveId" clId="{56880827-DDDB-443B-A8D8-9DC4FAB88FCA}" dt="2022-08-08T08:44:25.413" v="28"/>
          <ac:picMkLst>
            <pc:docMk/>
            <pc:sldMk cId="2349434074" sldId="257"/>
            <ac:picMk id="5" creationId="{C66BAE04-2A4F-E44C-97C8-566F72456130}"/>
          </ac:picMkLst>
        </pc:picChg>
        <pc:picChg chg="add mod">
          <ac:chgData name="Robert" userId="8e610f215beb07b7" providerId="LiveId" clId="{56880827-DDDB-443B-A8D8-9DC4FAB88FCA}" dt="2022-08-08T08:44:25.413" v="28"/>
          <ac:picMkLst>
            <pc:docMk/>
            <pc:sldMk cId="2349434074" sldId="257"/>
            <ac:picMk id="6" creationId="{49FC2B10-FA6D-DF6E-1FFF-2E5590D60C3B}"/>
          </ac:picMkLst>
        </pc:picChg>
      </pc:sldChg>
      <pc:sldChg chg="addSp delSp modSp new mod delAnim modAnim">
        <pc:chgData name="Robert" userId="8e610f215beb07b7" providerId="LiveId" clId="{56880827-DDDB-443B-A8D8-9DC4FAB88FCA}" dt="2022-08-09T10:06:50.945" v="19701" actId="20577"/>
        <pc:sldMkLst>
          <pc:docMk/>
          <pc:sldMk cId="2802950976" sldId="258"/>
        </pc:sldMkLst>
        <pc:spChg chg="del">
          <ac:chgData name="Robert" userId="8e610f215beb07b7" providerId="LiveId" clId="{56880827-DDDB-443B-A8D8-9DC4FAB88FCA}" dt="2022-08-08T08:45:42.355" v="48" actId="478"/>
          <ac:spMkLst>
            <pc:docMk/>
            <pc:sldMk cId="2802950976" sldId="258"/>
            <ac:spMk id="2" creationId="{B9CD384A-C0F6-2374-A992-38B241D9A55D}"/>
          </ac:spMkLst>
        </pc:spChg>
        <pc:spChg chg="del">
          <ac:chgData name="Robert" userId="8e610f215beb07b7" providerId="LiveId" clId="{56880827-DDDB-443B-A8D8-9DC4FAB88FCA}" dt="2022-08-08T08:45:42.355" v="48" actId="478"/>
          <ac:spMkLst>
            <pc:docMk/>
            <pc:sldMk cId="2802950976" sldId="258"/>
            <ac:spMk id="3" creationId="{DC2C064A-664B-FF5E-040B-D2066565F08E}"/>
          </ac:spMkLst>
        </pc:spChg>
        <pc:spChg chg="add mod">
          <ac:chgData name="Robert" userId="8e610f215beb07b7" providerId="LiveId" clId="{56880827-DDDB-443B-A8D8-9DC4FAB88FCA}" dt="2022-08-09T10:06:50.945" v="19701" actId="20577"/>
          <ac:spMkLst>
            <pc:docMk/>
            <pc:sldMk cId="2802950976" sldId="258"/>
            <ac:spMk id="5" creationId="{600919EC-4C5D-7572-A6FA-D1F6E9F93AED}"/>
          </ac:spMkLst>
        </pc:spChg>
        <pc:spChg chg="add mod">
          <ac:chgData name="Robert" userId="8e610f215beb07b7" providerId="LiveId" clId="{56880827-DDDB-443B-A8D8-9DC4FAB88FCA}" dt="2022-08-08T08:59:42.445" v="785" actId="1076"/>
          <ac:spMkLst>
            <pc:docMk/>
            <pc:sldMk cId="2802950976" sldId="258"/>
            <ac:spMk id="6" creationId="{C2AE7D97-B197-F7A3-A264-D62B2466D74D}"/>
          </ac:spMkLst>
        </pc:spChg>
        <pc:spChg chg="add mod">
          <ac:chgData name="Robert" userId="8e610f215beb07b7" providerId="LiveId" clId="{56880827-DDDB-443B-A8D8-9DC4FAB88FCA}" dt="2022-08-08T08:59:15.562" v="783" actId="1076"/>
          <ac:spMkLst>
            <pc:docMk/>
            <pc:sldMk cId="2802950976" sldId="258"/>
            <ac:spMk id="8" creationId="{1E624680-D6BD-0925-FDA0-FD4845A9D28C}"/>
          </ac:spMkLst>
        </pc:spChg>
        <pc:spChg chg="add mod">
          <ac:chgData name="Robert" userId="8e610f215beb07b7" providerId="LiveId" clId="{56880827-DDDB-443B-A8D8-9DC4FAB88FCA}" dt="2022-08-08T08:59:15.562" v="783" actId="1076"/>
          <ac:spMkLst>
            <pc:docMk/>
            <pc:sldMk cId="2802950976" sldId="258"/>
            <ac:spMk id="9" creationId="{27657392-8846-9A77-DEB8-F84BA2CB6DA5}"/>
          </ac:spMkLst>
        </pc:spChg>
        <pc:spChg chg="add mod">
          <ac:chgData name="Robert" userId="8e610f215beb07b7" providerId="LiveId" clId="{56880827-DDDB-443B-A8D8-9DC4FAB88FCA}" dt="2022-08-08T08:59:15.562" v="783" actId="1076"/>
          <ac:spMkLst>
            <pc:docMk/>
            <pc:sldMk cId="2802950976" sldId="258"/>
            <ac:spMk id="10" creationId="{17A31A32-C3F4-4F2A-4E3E-B6BCF0E31BAC}"/>
          </ac:spMkLst>
        </pc:spChg>
        <pc:spChg chg="add mod">
          <ac:chgData name="Robert" userId="8e610f215beb07b7" providerId="LiveId" clId="{56880827-DDDB-443B-A8D8-9DC4FAB88FCA}" dt="2022-08-08T08:59:15.562" v="783" actId="1076"/>
          <ac:spMkLst>
            <pc:docMk/>
            <pc:sldMk cId="2802950976" sldId="258"/>
            <ac:spMk id="11" creationId="{6E59DD6D-75B8-062D-23EE-6E86F56A473E}"/>
          </ac:spMkLst>
        </pc:spChg>
        <pc:spChg chg="add mod">
          <ac:chgData name="Robert" userId="8e610f215beb07b7" providerId="LiveId" clId="{56880827-DDDB-443B-A8D8-9DC4FAB88FCA}" dt="2022-08-08T09:00:09.461" v="786" actId="1076"/>
          <ac:spMkLst>
            <pc:docMk/>
            <pc:sldMk cId="2802950976" sldId="258"/>
            <ac:spMk id="12" creationId="{EDFD94DA-24BE-9582-C332-D55E9C72DDA0}"/>
          </ac:spMkLst>
        </pc:spChg>
        <pc:picChg chg="add mod">
          <ac:chgData name="Robert" userId="8e610f215beb07b7" providerId="LiveId" clId="{56880827-DDDB-443B-A8D8-9DC4FAB88FCA}" dt="2022-08-08T08:51:40.541" v="456" actId="1076"/>
          <ac:picMkLst>
            <pc:docMk/>
            <pc:sldMk cId="2802950976" sldId="258"/>
            <ac:picMk id="4" creationId="{A629087C-E4C6-8927-E1B7-9DEC5E5CE83A}"/>
          </ac:picMkLst>
        </pc:picChg>
        <pc:picChg chg="add mod">
          <ac:chgData name="Robert" userId="8e610f215beb07b7" providerId="LiveId" clId="{56880827-DDDB-443B-A8D8-9DC4FAB88FCA}" dt="2022-08-08T08:45:42.919" v="49"/>
          <ac:picMkLst>
            <pc:docMk/>
            <pc:sldMk cId="2802950976" sldId="258"/>
            <ac:picMk id="7" creationId="{5CE22C04-2FD3-1979-F9CF-4834CCFD17DA}"/>
          </ac:picMkLst>
        </pc:picChg>
        <pc:cxnChg chg="add del mod">
          <ac:chgData name="Robert" userId="8e610f215beb07b7" providerId="LiveId" clId="{56880827-DDDB-443B-A8D8-9DC4FAB88FCA}" dt="2022-08-08T09:20:47.002" v="2463" actId="478"/>
          <ac:cxnSpMkLst>
            <pc:docMk/>
            <pc:sldMk cId="2802950976" sldId="258"/>
            <ac:cxnSpMk id="14" creationId="{57E66888-A411-E6D3-84A0-811932F0A5DA}"/>
          </ac:cxnSpMkLst>
        </pc:cxnChg>
      </pc:sldChg>
      <pc:sldChg chg="addSp delSp modSp add mod modAnim">
        <pc:chgData name="Robert" userId="8e610f215beb07b7" providerId="LiveId" clId="{56880827-DDDB-443B-A8D8-9DC4FAB88FCA}" dt="2022-08-08T11:03:10.062" v="4763"/>
        <pc:sldMkLst>
          <pc:docMk/>
          <pc:sldMk cId="1072056313" sldId="264"/>
        </pc:sldMkLst>
        <pc:spChg chg="add del">
          <ac:chgData name="Robert" userId="8e610f215beb07b7" providerId="LiveId" clId="{56880827-DDDB-443B-A8D8-9DC4FAB88FCA}" dt="2022-08-08T09:22:40.973" v="2465" actId="22"/>
          <ac:spMkLst>
            <pc:docMk/>
            <pc:sldMk cId="1072056313" sldId="264"/>
            <ac:spMk id="7" creationId="{126D3B07-1461-1BA3-EAF1-DB940024E6F1}"/>
          </ac:spMkLst>
        </pc:spChg>
        <pc:spChg chg="add del">
          <ac:chgData name="Robert" userId="8e610f215beb07b7" providerId="LiveId" clId="{56880827-DDDB-443B-A8D8-9DC4FAB88FCA}" dt="2022-08-08T09:22:44.144" v="2467" actId="22"/>
          <ac:spMkLst>
            <pc:docMk/>
            <pc:sldMk cId="1072056313" sldId="264"/>
            <ac:spMk id="9" creationId="{EC700B0B-0929-7C56-5208-2C7824F9E32D}"/>
          </ac:spMkLst>
        </pc:spChg>
        <pc:spChg chg="mod">
          <ac:chgData name="Robert" userId="8e610f215beb07b7" providerId="LiveId" clId="{56880827-DDDB-443B-A8D8-9DC4FAB88FCA}" dt="2022-08-08T09:18:45.701" v="2448" actId="20577"/>
          <ac:spMkLst>
            <pc:docMk/>
            <pc:sldMk cId="1072056313" sldId="264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11:02:58.415" v="4760" actId="1076"/>
          <ac:spMkLst>
            <pc:docMk/>
            <pc:sldMk cId="1072056313" sldId="264"/>
            <ac:spMk id="12" creationId="{BF249219-1258-D5FD-7EDB-EBDC035B850B}"/>
          </ac:spMkLst>
        </pc:spChg>
        <pc:picChg chg="mod">
          <ac:chgData name="Robert" userId="8e610f215beb07b7" providerId="LiveId" clId="{56880827-DDDB-443B-A8D8-9DC4FAB88FCA}" dt="2022-08-08T11:02:58.415" v="4760" actId="1076"/>
          <ac:picMkLst>
            <pc:docMk/>
            <pc:sldMk cId="1072056313" sldId="264"/>
            <ac:picMk id="8" creationId="{F077356F-9B0A-0671-7CC0-48FADE4F14EF}"/>
          </ac:picMkLst>
        </pc:picChg>
        <pc:picChg chg="mod">
          <ac:chgData name="Robert" userId="8e610f215beb07b7" providerId="LiveId" clId="{56880827-DDDB-443B-A8D8-9DC4FAB88FCA}" dt="2022-08-08T11:02:58.415" v="4760" actId="1076"/>
          <ac:picMkLst>
            <pc:docMk/>
            <pc:sldMk cId="1072056313" sldId="264"/>
            <ac:picMk id="11" creationId="{11157AF6-39C2-8E1E-EE72-2BF0F2804653}"/>
          </ac:picMkLst>
        </pc:picChg>
      </pc:sldChg>
      <pc:sldChg chg="modSp add mod modAnim">
        <pc:chgData name="Robert" userId="8e610f215beb07b7" providerId="LiveId" clId="{56880827-DDDB-443B-A8D8-9DC4FAB88FCA}" dt="2022-08-08T10:45:19.397" v="4021"/>
        <pc:sldMkLst>
          <pc:docMk/>
          <pc:sldMk cId="1880157427" sldId="308"/>
        </pc:sldMkLst>
        <pc:spChg chg="mod">
          <ac:chgData name="Robert" userId="8e610f215beb07b7" providerId="LiveId" clId="{56880827-DDDB-443B-A8D8-9DC4FAB88FCA}" dt="2022-08-08T09:08:49.262" v="1543" actId="1076"/>
          <ac:spMkLst>
            <pc:docMk/>
            <pc:sldMk cId="1880157427" sldId="308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09:02:42.654" v="870" actId="20577"/>
          <ac:spMkLst>
            <pc:docMk/>
            <pc:sldMk cId="1880157427" sldId="308"/>
            <ac:spMk id="12" creationId="{BF249219-1258-D5FD-7EDB-EBDC035B850B}"/>
          </ac:spMkLst>
        </pc:spChg>
      </pc:sldChg>
      <pc:sldChg chg="add del">
        <pc:chgData name="Robert" userId="8e610f215beb07b7" providerId="LiveId" clId="{56880827-DDDB-443B-A8D8-9DC4FAB88FCA}" dt="2022-08-08T09:11:11.512" v="1576"/>
        <pc:sldMkLst>
          <pc:docMk/>
          <pc:sldMk cId="669964089" sldId="309"/>
        </pc:sldMkLst>
      </pc:sldChg>
      <pc:sldChg chg="addSp delSp modSp add mod delAnim modAnim">
        <pc:chgData name="Robert" userId="8e610f215beb07b7" providerId="LiveId" clId="{56880827-DDDB-443B-A8D8-9DC4FAB88FCA}" dt="2022-08-08T09:38:05.368" v="3374" actId="167"/>
        <pc:sldMkLst>
          <pc:docMk/>
          <pc:sldMk cId="2454043399" sldId="309"/>
        </pc:sldMkLst>
        <pc:spChg chg="add mod">
          <ac:chgData name="Robert" userId="8e610f215beb07b7" providerId="LiveId" clId="{56880827-DDDB-443B-A8D8-9DC4FAB88FCA}" dt="2022-08-08T09:29:22.758" v="3116" actId="1076"/>
          <ac:spMkLst>
            <pc:docMk/>
            <pc:sldMk cId="2454043399" sldId="309"/>
            <ac:spMk id="2" creationId="{09CFD4EB-0932-6CB9-8D13-D3691D06A461}"/>
          </ac:spMkLst>
        </pc:spChg>
        <pc:spChg chg="add del mod">
          <ac:chgData name="Robert" userId="8e610f215beb07b7" providerId="LiveId" clId="{56880827-DDDB-443B-A8D8-9DC4FAB88FCA}" dt="2022-08-08T09:32:03.575" v="3232" actId="21"/>
          <ac:spMkLst>
            <pc:docMk/>
            <pc:sldMk cId="2454043399" sldId="309"/>
            <ac:spMk id="3" creationId="{AD0F970E-8526-6A4A-B8DA-3C1E98FC550D}"/>
          </ac:spMkLst>
        </pc:spChg>
        <pc:spChg chg="add mod">
          <ac:chgData name="Robert" userId="8e610f215beb07b7" providerId="LiveId" clId="{56880827-DDDB-443B-A8D8-9DC4FAB88FCA}" dt="2022-08-08T09:34:28.308" v="3254" actId="1076"/>
          <ac:spMkLst>
            <pc:docMk/>
            <pc:sldMk cId="2454043399" sldId="309"/>
            <ac:spMk id="4" creationId="{EA5BF836-B4F5-324D-E58E-D1A33717F983}"/>
          </ac:spMkLst>
        </pc:spChg>
        <pc:spChg chg="add del mod">
          <ac:chgData name="Robert" userId="8e610f215beb07b7" providerId="LiveId" clId="{56880827-DDDB-443B-A8D8-9DC4FAB88FCA}" dt="2022-08-08T09:32:44.262" v="3234"/>
          <ac:spMkLst>
            <pc:docMk/>
            <pc:sldMk cId="2454043399" sldId="309"/>
            <ac:spMk id="9" creationId="{F3727C46-EF32-84AB-95CA-CF832453517C}"/>
          </ac:spMkLst>
        </pc:spChg>
        <pc:spChg chg="mod">
          <ac:chgData name="Robert" userId="8e610f215beb07b7" providerId="LiveId" clId="{56880827-DDDB-443B-A8D8-9DC4FAB88FCA}" dt="2022-08-08T09:34:03.116" v="3251" actId="1076"/>
          <ac:spMkLst>
            <pc:docMk/>
            <pc:sldMk cId="2454043399" sldId="309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09:24:31.574" v="2638" actId="20577"/>
          <ac:spMkLst>
            <pc:docMk/>
            <pc:sldMk cId="2454043399" sldId="309"/>
            <ac:spMk id="12" creationId="{BF249219-1258-D5FD-7EDB-EBDC035B850B}"/>
          </ac:spMkLst>
        </pc:spChg>
        <pc:spChg chg="add mod ord">
          <ac:chgData name="Robert" userId="8e610f215beb07b7" providerId="LiveId" clId="{56880827-DDDB-443B-A8D8-9DC4FAB88FCA}" dt="2022-08-08T09:38:05.368" v="3374" actId="167"/>
          <ac:spMkLst>
            <pc:docMk/>
            <pc:sldMk cId="2454043399" sldId="309"/>
            <ac:spMk id="13" creationId="{EC593CFB-BAD4-501A-A3EA-486D64BE2288}"/>
          </ac:spMkLst>
        </pc:spChg>
        <pc:spChg chg="add del">
          <ac:chgData name="Robert" userId="8e610f215beb07b7" providerId="LiveId" clId="{56880827-DDDB-443B-A8D8-9DC4FAB88FCA}" dt="2022-08-08T09:34:54.850" v="3296" actId="22"/>
          <ac:spMkLst>
            <pc:docMk/>
            <pc:sldMk cId="2454043399" sldId="309"/>
            <ac:spMk id="14" creationId="{B983A52F-AD31-8D7E-72A4-BC9FE0887664}"/>
          </ac:spMkLst>
        </pc:spChg>
        <pc:spChg chg="add mod ord">
          <ac:chgData name="Robert" userId="8e610f215beb07b7" providerId="LiveId" clId="{56880827-DDDB-443B-A8D8-9DC4FAB88FCA}" dt="2022-08-08T09:37:37.105" v="3362" actId="20577"/>
          <ac:spMkLst>
            <pc:docMk/>
            <pc:sldMk cId="2454043399" sldId="309"/>
            <ac:spMk id="15" creationId="{B33DBCA3-669C-7651-A061-E97D8347C645}"/>
          </ac:spMkLst>
        </pc:spChg>
      </pc:sldChg>
      <pc:sldChg chg="addSp delSp modSp add mod modAnim">
        <pc:chgData name="Robert" userId="8e610f215beb07b7" providerId="LiveId" clId="{56880827-DDDB-443B-A8D8-9DC4FAB88FCA}" dt="2022-08-08T14:16:42.185" v="12498"/>
        <pc:sldMkLst>
          <pc:docMk/>
          <pc:sldMk cId="2253562677" sldId="310"/>
        </pc:sldMkLst>
        <pc:spChg chg="add del mod">
          <ac:chgData name="Robert" userId="8e610f215beb07b7" providerId="LiveId" clId="{56880827-DDDB-443B-A8D8-9DC4FAB88FCA}" dt="2022-08-08T14:16:33.393" v="12494"/>
          <ac:spMkLst>
            <pc:docMk/>
            <pc:sldMk cId="2253562677" sldId="310"/>
            <ac:spMk id="6" creationId="{C8DCE561-467F-AFE3-D258-567831C3FDE2}"/>
          </ac:spMkLst>
        </pc:spChg>
        <pc:spChg chg="add del mod">
          <ac:chgData name="Robert" userId="8e610f215beb07b7" providerId="LiveId" clId="{56880827-DDDB-443B-A8D8-9DC4FAB88FCA}" dt="2022-08-08T14:16:35.593" v="12496"/>
          <ac:spMkLst>
            <pc:docMk/>
            <pc:sldMk cId="2253562677" sldId="310"/>
            <ac:spMk id="7" creationId="{29109B1C-594A-1252-47E8-8A34710DCB7B}"/>
          </ac:spMkLst>
        </pc:spChg>
        <pc:spChg chg="add del mod">
          <ac:chgData name="Robert" userId="8e610f215beb07b7" providerId="LiveId" clId="{56880827-DDDB-443B-A8D8-9DC4FAB88FCA}" dt="2022-08-08T14:16:42.185" v="12498"/>
          <ac:spMkLst>
            <pc:docMk/>
            <pc:sldMk cId="2253562677" sldId="310"/>
            <ac:spMk id="9" creationId="{24F57A0E-0BCD-7A53-B103-BA03B205AB81}"/>
          </ac:spMkLst>
        </pc:spChg>
        <pc:spChg chg="mod">
          <ac:chgData name="Robert" userId="8e610f215beb07b7" providerId="LiveId" clId="{56880827-DDDB-443B-A8D8-9DC4FAB88FCA}" dt="2022-08-08T09:46:18.537" v="3997" actId="207"/>
          <ac:spMkLst>
            <pc:docMk/>
            <pc:sldMk cId="2253562677" sldId="310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09:48:22.018" v="4020" actId="20577"/>
          <ac:spMkLst>
            <pc:docMk/>
            <pc:sldMk cId="2253562677" sldId="310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56880827-DDDB-443B-A8D8-9DC4FAB88FCA}" dt="2022-08-08T10:45:59.161" v="4027"/>
        <pc:sldMkLst>
          <pc:docMk/>
          <pc:sldMk cId="563988267" sldId="311"/>
        </pc:sldMkLst>
        <pc:spChg chg="del">
          <ac:chgData name="Robert" userId="8e610f215beb07b7" providerId="LiveId" clId="{56880827-DDDB-443B-A8D8-9DC4FAB88FCA}" dt="2022-08-08T10:45:28.679" v="4023" actId="478"/>
          <ac:spMkLst>
            <pc:docMk/>
            <pc:sldMk cId="563988267" sldId="311"/>
            <ac:spMk id="2" creationId="{E0784359-9D29-9FD6-AAAC-F28431F1DA71}"/>
          </ac:spMkLst>
        </pc:spChg>
        <pc:spChg chg="del">
          <ac:chgData name="Robert" userId="8e610f215beb07b7" providerId="LiveId" clId="{56880827-DDDB-443B-A8D8-9DC4FAB88FCA}" dt="2022-08-08T10:45:28.679" v="4023" actId="478"/>
          <ac:spMkLst>
            <pc:docMk/>
            <pc:sldMk cId="563988267" sldId="311"/>
            <ac:spMk id="3" creationId="{48CA0BA7-1AF2-493B-CF12-0EC183CED6B9}"/>
          </ac:spMkLst>
        </pc:spChg>
        <pc:picChg chg="add mod">
          <ac:chgData name="Robert" userId="8e610f215beb07b7" providerId="LiveId" clId="{56880827-DDDB-443B-A8D8-9DC4FAB88FCA}" dt="2022-08-08T10:45:53.697" v="4026" actId="1076"/>
          <ac:picMkLst>
            <pc:docMk/>
            <pc:sldMk cId="563988267" sldId="311"/>
            <ac:picMk id="4" creationId="{E9268D68-A572-2F8E-33D0-1769F8EAECEB}"/>
          </ac:picMkLst>
        </pc:picChg>
      </pc:sldChg>
      <pc:sldChg chg="add del">
        <pc:chgData name="Robert" userId="8e610f215beb07b7" providerId="LiveId" clId="{56880827-DDDB-443B-A8D8-9DC4FAB88FCA}" dt="2022-08-08T09:48:05.063" v="4001"/>
        <pc:sldMkLst>
          <pc:docMk/>
          <pc:sldMk cId="796051379" sldId="311"/>
        </pc:sldMkLst>
      </pc:sldChg>
      <pc:sldChg chg="addSp delSp modSp new mod delAnim modAnim">
        <pc:chgData name="Robert" userId="8e610f215beb07b7" providerId="LiveId" clId="{56880827-DDDB-443B-A8D8-9DC4FAB88FCA}" dt="2022-08-09T08:59:02.758" v="19611"/>
        <pc:sldMkLst>
          <pc:docMk/>
          <pc:sldMk cId="3726019724" sldId="312"/>
        </pc:sldMkLst>
        <pc:spChg chg="del">
          <ac:chgData name="Robert" userId="8e610f215beb07b7" providerId="LiveId" clId="{56880827-DDDB-443B-A8D8-9DC4FAB88FCA}" dt="2022-08-08T10:46:05.379" v="4029" actId="478"/>
          <ac:spMkLst>
            <pc:docMk/>
            <pc:sldMk cId="3726019724" sldId="312"/>
            <ac:spMk id="2" creationId="{4BF5EE31-05EE-2FDD-81F6-B4EE74815F57}"/>
          </ac:spMkLst>
        </pc:spChg>
        <pc:spChg chg="del">
          <ac:chgData name="Robert" userId="8e610f215beb07b7" providerId="LiveId" clId="{56880827-DDDB-443B-A8D8-9DC4FAB88FCA}" dt="2022-08-08T10:46:05.379" v="4029" actId="478"/>
          <ac:spMkLst>
            <pc:docMk/>
            <pc:sldMk cId="3726019724" sldId="312"/>
            <ac:spMk id="3" creationId="{7D27195A-45D3-C9E2-70B8-94107FBEDFEA}"/>
          </ac:spMkLst>
        </pc:spChg>
        <pc:picChg chg="add del mod">
          <ac:chgData name="Robert" userId="8e610f215beb07b7" providerId="LiveId" clId="{56880827-DDDB-443B-A8D8-9DC4FAB88FCA}" dt="2022-08-09T08:58:37.595" v="19607" actId="478"/>
          <ac:picMkLst>
            <pc:docMk/>
            <pc:sldMk cId="3726019724" sldId="312"/>
            <ac:picMk id="4" creationId="{6AF18126-8702-4231-C1C1-A7E58EF27D7F}"/>
          </ac:picMkLst>
        </pc:picChg>
        <pc:picChg chg="add mod">
          <ac:chgData name="Robert" userId="8e610f215beb07b7" providerId="LiveId" clId="{56880827-DDDB-443B-A8D8-9DC4FAB88FCA}" dt="2022-08-09T08:58:58.902" v="19610" actId="1076"/>
          <ac:picMkLst>
            <pc:docMk/>
            <pc:sldMk cId="3726019724" sldId="312"/>
            <ac:picMk id="5" creationId="{DEE99AC9-F439-44CE-E83C-7C939DB29FDD}"/>
          </ac:picMkLst>
        </pc:picChg>
      </pc:sldChg>
      <pc:sldChg chg="addSp delSp modSp add mod modAnim">
        <pc:chgData name="Robert" userId="8e610f215beb07b7" providerId="LiveId" clId="{56880827-DDDB-443B-A8D8-9DC4FAB88FCA}" dt="2022-08-08T21:20:04.987" v="18943"/>
        <pc:sldMkLst>
          <pc:docMk/>
          <pc:sldMk cId="3984788888" sldId="313"/>
        </pc:sldMkLst>
        <pc:spChg chg="add del mod">
          <ac:chgData name="Robert" userId="8e610f215beb07b7" providerId="LiveId" clId="{56880827-DDDB-443B-A8D8-9DC4FAB88FCA}" dt="2022-08-08T14:16:31.374" v="12492"/>
          <ac:spMkLst>
            <pc:docMk/>
            <pc:sldMk cId="3984788888" sldId="313"/>
            <ac:spMk id="6" creationId="{8219B5A6-DCD9-BBA4-3CE5-ABB89486C42C}"/>
          </ac:spMkLst>
        </pc:spChg>
        <pc:spChg chg="mod">
          <ac:chgData name="Robert" userId="8e610f215beb07b7" providerId="LiveId" clId="{56880827-DDDB-443B-A8D8-9DC4FAB88FCA}" dt="2022-08-08T21:19:49.848" v="18942" actId="20577"/>
          <ac:spMkLst>
            <pc:docMk/>
            <pc:sldMk cId="3984788888" sldId="313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11:00:45.179" v="4644" actId="20577"/>
          <ac:spMkLst>
            <pc:docMk/>
            <pc:sldMk cId="3984788888" sldId="313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56880827-DDDB-443B-A8D8-9DC4FAB88FCA}" dt="2022-08-08T21:22:42.384" v="19000" actId="20577"/>
        <pc:sldMkLst>
          <pc:docMk/>
          <pc:sldMk cId="3620512671" sldId="314"/>
        </pc:sldMkLst>
        <pc:spChg chg="del">
          <ac:chgData name="Robert" userId="8e610f215beb07b7" providerId="LiveId" clId="{56880827-DDDB-443B-A8D8-9DC4FAB88FCA}" dt="2022-08-08T11:04:37.228" v="4767" actId="478"/>
          <ac:spMkLst>
            <pc:docMk/>
            <pc:sldMk cId="3620512671" sldId="314"/>
            <ac:spMk id="2" creationId="{1839C83C-D2A6-DC86-D77B-A47832A162CF}"/>
          </ac:spMkLst>
        </pc:spChg>
        <pc:spChg chg="del">
          <ac:chgData name="Robert" userId="8e610f215beb07b7" providerId="LiveId" clId="{56880827-DDDB-443B-A8D8-9DC4FAB88FCA}" dt="2022-08-08T11:04:37.228" v="4767" actId="478"/>
          <ac:spMkLst>
            <pc:docMk/>
            <pc:sldMk cId="3620512671" sldId="314"/>
            <ac:spMk id="3" creationId="{0B3EED2D-65F8-C8AA-B98A-DB31300FC47E}"/>
          </ac:spMkLst>
        </pc:spChg>
        <pc:spChg chg="add mod">
          <ac:chgData name="Robert" userId="8e610f215beb07b7" providerId="LiveId" clId="{56880827-DDDB-443B-A8D8-9DC4FAB88FCA}" dt="2022-08-08T21:22:42.384" v="19000" actId="20577"/>
          <ac:spMkLst>
            <pc:docMk/>
            <pc:sldMk cId="3620512671" sldId="314"/>
            <ac:spMk id="5" creationId="{D4E82F17-16C0-80D2-1422-7C36E2219339}"/>
          </ac:spMkLst>
        </pc:spChg>
        <pc:spChg chg="add mod">
          <ac:chgData name="Robert" userId="8e610f215beb07b7" providerId="LiveId" clId="{56880827-DDDB-443B-A8D8-9DC4FAB88FCA}" dt="2022-08-08T11:50:43.698" v="4793" actId="20577"/>
          <ac:spMkLst>
            <pc:docMk/>
            <pc:sldMk cId="3620512671" sldId="314"/>
            <ac:spMk id="7" creationId="{90D7B2E2-9E54-453B-F239-05461D0249DE}"/>
          </ac:spMkLst>
        </pc:spChg>
        <pc:picChg chg="add mod">
          <ac:chgData name="Robert" userId="8e610f215beb07b7" providerId="LiveId" clId="{56880827-DDDB-443B-A8D8-9DC4FAB88FCA}" dt="2022-08-08T11:50:21.940" v="4768"/>
          <ac:picMkLst>
            <pc:docMk/>
            <pc:sldMk cId="3620512671" sldId="314"/>
            <ac:picMk id="4" creationId="{30ADA999-53B3-3EDC-DA70-7EBEF00AC105}"/>
          </ac:picMkLst>
        </pc:picChg>
        <pc:picChg chg="add mod">
          <ac:chgData name="Robert" userId="8e610f215beb07b7" providerId="LiveId" clId="{56880827-DDDB-443B-A8D8-9DC4FAB88FCA}" dt="2022-08-08T11:50:21.940" v="4768"/>
          <ac:picMkLst>
            <pc:docMk/>
            <pc:sldMk cId="3620512671" sldId="314"/>
            <ac:picMk id="6" creationId="{CEF6E6B0-7211-F16F-6824-87691CF29D19}"/>
          </ac:picMkLst>
        </pc:picChg>
      </pc:sldChg>
      <pc:sldChg chg="modSp add modAnim">
        <pc:chgData name="Robert" userId="8e610f215beb07b7" providerId="LiveId" clId="{56880827-DDDB-443B-A8D8-9DC4FAB88FCA}" dt="2022-08-08T21:24:42.641" v="19167" actId="20577"/>
        <pc:sldMkLst>
          <pc:docMk/>
          <pc:sldMk cId="2119953916" sldId="315"/>
        </pc:sldMkLst>
        <pc:spChg chg="mod">
          <ac:chgData name="Robert" userId="8e610f215beb07b7" providerId="LiveId" clId="{56880827-DDDB-443B-A8D8-9DC4FAB88FCA}" dt="2022-08-08T21:24:42.641" v="19167" actId="20577"/>
          <ac:spMkLst>
            <pc:docMk/>
            <pc:sldMk cId="2119953916" sldId="315"/>
            <ac:spMk id="5" creationId="{D4E82F17-16C0-80D2-1422-7C36E2219339}"/>
          </ac:spMkLst>
        </pc:spChg>
      </pc:sldChg>
      <pc:sldChg chg="modSp add mod modAnim">
        <pc:chgData name="Robert" userId="8e610f215beb07b7" providerId="LiveId" clId="{56880827-DDDB-443B-A8D8-9DC4FAB88FCA}" dt="2022-08-08T12:13:57.216" v="7328" actId="113"/>
        <pc:sldMkLst>
          <pc:docMk/>
          <pc:sldMk cId="675066136" sldId="316"/>
        </pc:sldMkLst>
        <pc:spChg chg="mod">
          <ac:chgData name="Robert" userId="8e610f215beb07b7" providerId="LiveId" clId="{56880827-DDDB-443B-A8D8-9DC4FAB88FCA}" dt="2022-08-08T12:13:57.216" v="7328" actId="113"/>
          <ac:spMkLst>
            <pc:docMk/>
            <pc:sldMk cId="675066136" sldId="316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2:10:46.323" v="6812" actId="20577"/>
          <ac:spMkLst>
            <pc:docMk/>
            <pc:sldMk cId="675066136" sldId="316"/>
            <ac:spMk id="7" creationId="{90D7B2E2-9E54-453B-F239-05461D0249DE}"/>
          </ac:spMkLst>
        </pc:spChg>
      </pc:sldChg>
      <pc:sldChg chg="modSp add mod modAnim">
        <pc:chgData name="Robert" userId="8e610f215beb07b7" providerId="LiveId" clId="{56880827-DDDB-443B-A8D8-9DC4FAB88FCA}" dt="2022-08-08T15:13:46.168" v="12751" actId="20577"/>
        <pc:sldMkLst>
          <pc:docMk/>
          <pc:sldMk cId="2407329350" sldId="317"/>
        </pc:sldMkLst>
        <pc:spChg chg="mod">
          <ac:chgData name="Robert" userId="8e610f215beb07b7" providerId="LiveId" clId="{56880827-DDDB-443B-A8D8-9DC4FAB88FCA}" dt="2022-08-08T15:13:46.168" v="12751" actId="20577"/>
          <ac:spMkLst>
            <pc:docMk/>
            <pc:sldMk cId="2407329350" sldId="317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12:28:00.834" v="7691" actId="20577"/>
          <ac:spMkLst>
            <pc:docMk/>
            <pc:sldMk cId="2407329350" sldId="317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56880827-DDDB-443B-A8D8-9DC4FAB88FCA}" dt="2022-08-08T13:44:51.085" v="10313"/>
        <pc:sldMkLst>
          <pc:docMk/>
          <pc:sldMk cId="600632376" sldId="318"/>
        </pc:sldMkLst>
        <pc:spChg chg="mod">
          <ac:chgData name="Robert" userId="8e610f215beb07b7" providerId="LiveId" clId="{56880827-DDDB-443B-A8D8-9DC4FAB88FCA}" dt="2022-08-08T13:44:51.085" v="10313"/>
          <ac:spMkLst>
            <pc:docMk/>
            <pc:sldMk cId="600632376" sldId="318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2:32:21.804" v="7952" actId="20577"/>
          <ac:spMkLst>
            <pc:docMk/>
            <pc:sldMk cId="600632376" sldId="318"/>
            <ac:spMk id="7" creationId="{90D7B2E2-9E54-453B-F239-05461D0249DE}"/>
          </ac:spMkLst>
        </pc:spChg>
      </pc:sldChg>
      <pc:sldChg chg="modSp add del mod modAnim">
        <pc:chgData name="Robert" userId="8e610f215beb07b7" providerId="LiveId" clId="{56880827-DDDB-443B-A8D8-9DC4FAB88FCA}" dt="2022-08-08T12:34:07.437" v="8055" actId="2696"/>
        <pc:sldMkLst>
          <pc:docMk/>
          <pc:sldMk cId="1079967614" sldId="319"/>
        </pc:sldMkLst>
        <pc:spChg chg="mod">
          <ac:chgData name="Robert" userId="8e610f215beb07b7" providerId="LiveId" clId="{56880827-DDDB-443B-A8D8-9DC4FAB88FCA}" dt="2022-08-08T12:33:20.902" v="8041" actId="20577"/>
          <ac:spMkLst>
            <pc:docMk/>
            <pc:sldMk cId="1079967614" sldId="319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2:33:50.634" v="8054" actId="20577"/>
          <ac:spMkLst>
            <pc:docMk/>
            <pc:sldMk cId="1079967614" sldId="319"/>
            <ac:spMk id="7" creationId="{90D7B2E2-9E54-453B-F239-05461D0249DE}"/>
          </ac:spMkLst>
        </pc:spChg>
      </pc:sldChg>
      <pc:sldChg chg="addSp delSp modSp new mod delAnim modAnim">
        <pc:chgData name="Robert" userId="8e610f215beb07b7" providerId="LiveId" clId="{56880827-DDDB-443B-A8D8-9DC4FAB88FCA}" dt="2022-08-08T13:11:22.310" v="8714"/>
        <pc:sldMkLst>
          <pc:docMk/>
          <pc:sldMk cId="2676238591" sldId="319"/>
        </pc:sldMkLst>
        <pc:spChg chg="del">
          <ac:chgData name="Robert" userId="8e610f215beb07b7" providerId="LiveId" clId="{56880827-DDDB-443B-A8D8-9DC4FAB88FCA}" dt="2022-08-08T12:52:12.961" v="8057" actId="478"/>
          <ac:spMkLst>
            <pc:docMk/>
            <pc:sldMk cId="2676238591" sldId="319"/>
            <ac:spMk id="2" creationId="{2A176C04-D2B7-CE8C-2BA2-F50CA0B0463B}"/>
          </ac:spMkLst>
        </pc:spChg>
        <pc:spChg chg="del">
          <ac:chgData name="Robert" userId="8e610f215beb07b7" providerId="LiveId" clId="{56880827-DDDB-443B-A8D8-9DC4FAB88FCA}" dt="2022-08-08T12:52:12.961" v="8057" actId="478"/>
          <ac:spMkLst>
            <pc:docMk/>
            <pc:sldMk cId="2676238591" sldId="319"/>
            <ac:spMk id="3" creationId="{71B78569-0828-6593-64BA-C30EFBB91D68}"/>
          </ac:spMkLst>
        </pc:spChg>
        <pc:picChg chg="add del mod">
          <ac:chgData name="Robert" userId="8e610f215beb07b7" providerId="LiveId" clId="{56880827-DDDB-443B-A8D8-9DC4FAB88FCA}" dt="2022-08-08T13:07:39.476" v="8693" actId="478"/>
          <ac:picMkLst>
            <pc:docMk/>
            <pc:sldMk cId="2676238591" sldId="319"/>
            <ac:picMk id="4" creationId="{C165E578-56CC-A936-E68B-D7F2E91B9811}"/>
          </ac:picMkLst>
        </pc:picChg>
        <pc:picChg chg="add del mod">
          <ac:chgData name="Robert" userId="8e610f215beb07b7" providerId="LiveId" clId="{56880827-DDDB-443B-A8D8-9DC4FAB88FCA}" dt="2022-08-08T13:10:55.546" v="8710" actId="478"/>
          <ac:picMkLst>
            <pc:docMk/>
            <pc:sldMk cId="2676238591" sldId="319"/>
            <ac:picMk id="5" creationId="{4B2B70FE-682E-2291-44E4-0AAA4802CCBE}"/>
          </ac:picMkLst>
        </pc:picChg>
        <pc:picChg chg="add mod">
          <ac:chgData name="Robert" userId="8e610f215beb07b7" providerId="LiveId" clId="{56880827-DDDB-443B-A8D8-9DC4FAB88FCA}" dt="2022-08-08T13:11:18.340" v="8713" actId="1076"/>
          <ac:picMkLst>
            <pc:docMk/>
            <pc:sldMk cId="2676238591" sldId="319"/>
            <ac:picMk id="6" creationId="{203E3A8C-A7EC-AAF4-E98E-10707D09ED1F}"/>
          </ac:picMkLst>
        </pc:picChg>
      </pc:sldChg>
      <pc:sldChg chg="addSp delSp modSp new mod delAnim modAnim">
        <pc:chgData name="Robert" userId="8e610f215beb07b7" providerId="LiveId" clId="{56880827-DDDB-443B-A8D8-9DC4FAB88FCA}" dt="2022-08-25T10:23:23.629" v="19734"/>
        <pc:sldMkLst>
          <pc:docMk/>
          <pc:sldMk cId="3302310646" sldId="320"/>
        </pc:sldMkLst>
        <pc:spChg chg="del mod">
          <ac:chgData name="Robert" userId="8e610f215beb07b7" providerId="LiveId" clId="{56880827-DDDB-443B-A8D8-9DC4FAB88FCA}" dt="2022-08-08T12:52:46.743" v="8065" actId="478"/>
          <ac:spMkLst>
            <pc:docMk/>
            <pc:sldMk cId="3302310646" sldId="320"/>
            <ac:spMk id="2" creationId="{D27CCCC3-F1DF-1443-ECC8-A4391D876F90}"/>
          </ac:spMkLst>
        </pc:spChg>
        <pc:spChg chg="del">
          <ac:chgData name="Robert" userId="8e610f215beb07b7" providerId="LiveId" clId="{56880827-DDDB-443B-A8D8-9DC4FAB88FCA}" dt="2022-08-08T12:52:46.743" v="8065" actId="478"/>
          <ac:spMkLst>
            <pc:docMk/>
            <pc:sldMk cId="3302310646" sldId="320"/>
            <ac:spMk id="3" creationId="{77ADBCC6-9961-4FE3-D783-9AE4F5714771}"/>
          </ac:spMkLst>
        </pc:spChg>
        <pc:picChg chg="add mod">
          <ac:chgData name="Robert" userId="8e610f215beb07b7" providerId="LiveId" clId="{56880827-DDDB-443B-A8D8-9DC4FAB88FCA}" dt="2022-08-25T10:23:20.724" v="19733"/>
          <ac:picMkLst>
            <pc:docMk/>
            <pc:sldMk cId="3302310646" sldId="320"/>
            <ac:picMk id="2" creationId="{6E8E4019-7306-C79C-BB8D-B483C1DE1D2F}"/>
          </ac:picMkLst>
        </pc:picChg>
        <pc:picChg chg="add del mod">
          <ac:chgData name="Robert" userId="8e610f215beb07b7" providerId="LiveId" clId="{56880827-DDDB-443B-A8D8-9DC4FAB88FCA}" dt="2022-08-08T13:03:43.979" v="8685" actId="478"/>
          <ac:picMkLst>
            <pc:docMk/>
            <pc:sldMk cId="3302310646" sldId="320"/>
            <ac:picMk id="4" creationId="{C231B99E-B06C-331C-D16F-AF8AA431C180}"/>
          </ac:picMkLst>
        </pc:picChg>
        <pc:picChg chg="add del mod">
          <ac:chgData name="Robert" userId="8e610f215beb07b7" providerId="LiveId" clId="{56880827-DDDB-443B-A8D8-9DC4FAB88FCA}" dt="2022-08-08T13:08:21.433" v="8699" actId="478"/>
          <ac:picMkLst>
            <pc:docMk/>
            <pc:sldMk cId="3302310646" sldId="320"/>
            <ac:picMk id="5" creationId="{B1964C4B-362F-5A8A-5997-9D825A7BD9EB}"/>
          </ac:picMkLst>
        </pc:picChg>
        <pc:picChg chg="add del mod">
          <ac:chgData name="Robert" userId="8e610f215beb07b7" providerId="LiveId" clId="{56880827-DDDB-443B-A8D8-9DC4FAB88FCA}" dt="2022-08-08T13:09:41.919" v="8704" actId="478"/>
          <ac:picMkLst>
            <pc:docMk/>
            <pc:sldMk cId="3302310646" sldId="320"/>
            <ac:picMk id="6" creationId="{7F5BB1CE-441D-74F7-4205-CC2A6F982A39}"/>
          </ac:picMkLst>
        </pc:picChg>
        <pc:picChg chg="add del mod">
          <ac:chgData name="Robert" userId="8e610f215beb07b7" providerId="LiveId" clId="{56880827-DDDB-443B-A8D8-9DC4FAB88FCA}" dt="2022-08-08T13:11:49.620" v="8715" actId="478"/>
          <ac:picMkLst>
            <pc:docMk/>
            <pc:sldMk cId="3302310646" sldId="320"/>
            <ac:picMk id="7" creationId="{70B5F360-754C-B2DD-C510-6C4CE7386D12}"/>
          </ac:picMkLst>
        </pc:picChg>
        <pc:picChg chg="add del mod">
          <ac:chgData name="Robert" userId="8e610f215beb07b7" providerId="LiveId" clId="{56880827-DDDB-443B-A8D8-9DC4FAB88FCA}" dt="2022-08-09T09:02:51.592" v="19618" actId="478"/>
          <ac:picMkLst>
            <pc:docMk/>
            <pc:sldMk cId="3302310646" sldId="320"/>
            <ac:picMk id="8" creationId="{713F2463-1755-74A5-C389-A0BAA5D37FEE}"/>
          </ac:picMkLst>
        </pc:picChg>
        <pc:picChg chg="add del mod">
          <ac:chgData name="Robert" userId="8e610f215beb07b7" providerId="LiveId" clId="{56880827-DDDB-443B-A8D8-9DC4FAB88FCA}" dt="2022-08-25T10:23:09.488" v="19732" actId="478"/>
          <ac:picMkLst>
            <pc:docMk/>
            <pc:sldMk cId="3302310646" sldId="320"/>
            <ac:picMk id="9" creationId="{A7360D6B-3055-2AF9-F245-FE6D63AE3F2D}"/>
          </ac:picMkLst>
        </pc:picChg>
      </pc:sldChg>
      <pc:sldChg chg="modSp add mod modAnim">
        <pc:chgData name="Robert" userId="8e610f215beb07b7" providerId="LiveId" clId="{56880827-DDDB-443B-A8D8-9DC4FAB88FCA}" dt="2022-08-08T21:26:20.180" v="19197" actId="20577"/>
        <pc:sldMkLst>
          <pc:docMk/>
          <pc:sldMk cId="592709163" sldId="321"/>
        </pc:sldMkLst>
        <pc:spChg chg="mod">
          <ac:chgData name="Robert" userId="8e610f215beb07b7" providerId="LiveId" clId="{56880827-DDDB-443B-A8D8-9DC4FAB88FCA}" dt="2022-08-08T21:26:20.180" v="19197" actId="20577"/>
          <ac:spMkLst>
            <pc:docMk/>
            <pc:sldMk cId="592709163" sldId="321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2:54:10.640" v="8102" actId="20577"/>
          <ac:spMkLst>
            <pc:docMk/>
            <pc:sldMk cId="592709163" sldId="321"/>
            <ac:spMk id="7" creationId="{90D7B2E2-9E54-453B-F239-05461D0249DE}"/>
          </ac:spMkLst>
        </pc:spChg>
      </pc:sldChg>
      <pc:sldChg chg="modSp add mod modAnim">
        <pc:chgData name="Robert" userId="8e610f215beb07b7" providerId="LiveId" clId="{56880827-DDDB-443B-A8D8-9DC4FAB88FCA}" dt="2022-08-09T09:57:49.416" v="19697"/>
        <pc:sldMkLst>
          <pc:docMk/>
          <pc:sldMk cId="3419085251" sldId="322"/>
        </pc:sldMkLst>
        <pc:spChg chg="mod">
          <ac:chgData name="Robert" userId="8e610f215beb07b7" providerId="LiveId" clId="{56880827-DDDB-443B-A8D8-9DC4FAB88FCA}" dt="2022-08-08T21:36:51.782" v="19566" actId="207"/>
          <ac:spMkLst>
            <pc:docMk/>
            <pc:sldMk cId="3419085251" sldId="322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3:25:57.933" v="8969" actId="20577"/>
          <ac:spMkLst>
            <pc:docMk/>
            <pc:sldMk cId="3419085251" sldId="322"/>
            <ac:spMk id="7" creationId="{90D7B2E2-9E54-453B-F239-05461D0249DE}"/>
          </ac:spMkLst>
        </pc:spChg>
      </pc:sldChg>
      <pc:sldChg chg="modSp add mod ord modAnim">
        <pc:chgData name="Robert" userId="8e610f215beb07b7" providerId="LiveId" clId="{56880827-DDDB-443B-A8D8-9DC4FAB88FCA}" dt="2022-08-08T21:28:37.076" v="19227"/>
        <pc:sldMkLst>
          <pc:docMk/>
          <pc:sldMk cId="2266031482" sldId="323"/>
        </pc:sldMkLst>
        <pc:spChg chg="mod">
          <ac:chgData name="Robert" userId="8e610f215beb07b7" providerId="LiveId" clId="{56880827-DDDB-443B-A8D8-9DC4FAB88FCA}" dt="2022-08-08T21:27:58.131" v="19217" actId="20577"/>
          <ac:spMkLst>
            <pc:docMk/>
            <pc:sldMk cId="2266031482" sldId="323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15:58:26.948" v="14707" actId="20577"/>
          <ac:spMkLst>
            <pc:docMk/>
            <pc:sldMk cId="2266031482" sldId="323"/>
            <ac:spMk id="12" creationId="{BF249219-1258-D5FD-7EDB-EBDC035B850B}"/>
          </ac:spMkLst>
        </pc:spChg>
      </pc:sldChg>
      <pc:sldChg chg="modSp add ord modAnim">
        <pc:chgData name="Robert" userId="8e610f215beb07b7" providerId="LiveId" clId="{56880827-DDDB-443B-A8D8-9DC4FAB88FCA}" dt="2022-08-09T09:47:09.691" v="19632" actId="20577"/>
        <pc:sldMkLst>
          <pc:docMk/>
          <pc:sldMk cId="2557152903" sldId="324"/>
        </pc:sldMkLst>
        <pc:spChg chg="mod">
          <ac:chgData name="Robert" userId="8e610f215beb07b7" providerId="LiveId" clId="{56880827-DDDB-443B-A8D8-9DC4FAB88FCA}" dt="2022-08-09T09:47:09.691" v="19632" actId="20577"/>
          <ac:spMkLst>
            <pc:docMk/>
            <pc:sldMk cId="2557152903" sldId="324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3:41:54.328" v="10097" actId="20577"/>
          <ac:spMkLst>
            <pc:docMk/>
            <pc:sldMk cId="2557152903" sldId="324"/>
            <ac:spMk id="7" creationId="{90D7B2E2-9E54-453B-F239-05461D0249DE}"/>
          </ac:spMkLst>
        </pc:spChg>
      </pc:sldChg>
      <pc:sldChg chg="addSp delSp modSp add mod modAnim">
        <pc:chgData name="Robert" userId="8e610f215beb07b7" providerId="LiveId" clId="{56880827-DDDB-443B-A8D8-9DC4FAB88FCA}" dt="2022-08-08T14:01:41.993" v="11825" actId="20577"/>
        <pc:sldMkLst>
          <pc:docMk/>
          <pc:sldMk cId="3947578279" sldId="325"/>
        </pc:sldMkLst>
        <pc:spChg chg="add del mod">
          <ac:chgData name="Robert" userId="8e610f215beb07b7" providerId="LiveId" clId="{56880827-DDDB-443B-A8D8-9DC4FAB88FCA}" dt="2022-08-08T14:01:41.993" v="11825" actId="20577"/>
          <ac:spMkLst>
            <pc:docMk/>
            <pc:sldMk cId="3947578279" sldId="325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3:45:34.936" v="10345" actId="20577"/>
          <ac:spMkLst>
            <pc:docMk/>
            <pc:sldMk cId="3947578279" sldId="325"/>
            <ac:spMk id="7" creationId="{90D7B2E2-9E54-453B-F239-05461D0249DE}"/>
          </ac:spMkLst>
        </pc:spChg>
      </pc:sldChg>
      <pc:sldChg chg="modSp add mod ord modAnim">
        <pc:chgData name="Robert" userId="8e610f215beb07b7" providerId="LiveId" clId="{56880827-DDDB-443B-A8D8-9DC4FAB88FCA}" dt="2022-08-08T21:37:52.592" v="19573"/>
        <pc:sldMkLst>
          <pc:docMk/>
          <pc:sldMk cId="2777035802" sldId="326"/>
        </pc:sldMkLst>
        <pc:spChg chg="mod">
          <ac:chgData name="Robert" userId="8e610f215beb07b7" providerId="LiveId" clId="{56880827-DDDB-443B-A8D8-9DC4FAB88FCA}" dt="2022-08-08T21:37:47.174" v="19572" actId="207"/>
          <ac:spMkLst>
            <pc:docMk/>
            <pc:sldMk cId="2777035802" sldId="326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4:01:15.524" v="11820" actId="20577"/>
          <ac:spMkLst>
            <pc:docMk/>
            <pc:sldMk cId="2777035802" sldId="326"/>
            <ac:spMk id="7" creationId="{90D7B2E2-9E54-453B-F239-05461D0249DE}"/>
          </ac:spMkLst>
        </pc:spChg>
      </pc:sldChg>
      <pc:sldChg chg="modSp add del mod">
        <pc:chgData name="Robert" userId="8e610f215beb07b7" providerId="LiveId" clId="{56880827-DDDB-443B-A8D8-9DC4FAB88FCA}" dt="2022-08-08T14:16:28.482" v="12490" actId="47"/>
        <pc:sldMkLst>
          <pc:docMk/>
          <pc:sldMk cId="2742544983" sldId="327"/>
        </pc:sldMkLst>
        <pc:spChg chg="mod">
          <ac:chgData name="Robert" userId="8e610f215beb07b7" providerId="LiveId" clId="{56880827-DDDB-443B-A8D8-9DC4FAB88FCA}" dt="2022-08-08T14:15:24.776" v="12444" actId="207"/>
          <ac:spMkLst>
            <pc:docMk/>
            <pc:sldMk cId="2742544983" sldId="327"/>
            <ac:spMk id="4" creationId="{A0F3DA85-C819-F4CA-F12D-F6C25DFDCA43}"/>
          </ac:spMkLst>
        </pc:spChg>
      </pc:sldChg>
      <pc:sldChg chg="modSp add del mod">
        <pc:chgData name="Robert" userId="8e610f215beb07b7" providerId="LiveId" clId="{56880827-DDDB-443B-A8D8-9DC4FAB88FCA}" dt="2022-08-08T14:17:07.195" v="12502" actId="47"/>
        <pc:sldMkLst>
          <pc:docMk/>
          <pc:sldMk cId="3313611278" sldId="328"/>
        </pc:sldMkLst>
        <pc:spChg chg="mod">
          <ac:chgData name="Robert" userId="8e610f215beb07b7" providerId="LiveId" clId="{56880827-DDDB-443B-A8D8-9DC4FAB88FCA}" dt="2022-08-08T14:16:10.605" v="12476" actId="207"/>
          <ac:spMkLst>
            <pc:docMk/>
            <pc:sldMk cId="3313611278" sldId="328"/>
            <ac:spMk id="4" creationId="{A0F3DA85-C819-F4CA-F12D-F6C25DFDCA43}"/>
          </ac:spMkLst>
        </pc:spChg>
      </pc:sldChg>
      <pc:sldChg chg="modSp add del mod">
        <pc:chgData name="Robert" userId="8e610f215beb07b7" providerId="LiveId" clId="{56880827-DDDB-443B-A8D8-9DC4FAB88FCA}" dt="2022-08-08T16:21:05.980" v="16756" actId="47"/>
        <pc:sldMkLst>
          <pc:docMk/>
          <pc:sldMk cId="455976176" sldId="329"/>
        </pc:sldMkLst>
        <pc:spChg chg="mod">
          <ac:chgData name="Robert" userId="8e610f215beb07b7" providerId="LiveId" clId="{56880827-DDDB-443B-A8D8-9DC4FAB88FCA}" dt="2022-08-08T15:37:34.807" v="14253" actId="20577"/>
          <ac:spMkLst>
            <pc:docMk/>
            <pc:sldMk cId="455976176" sldId="329"/>
            <ac:spMk id="4" creationId="{A0F3DA85-C819-F4CA-F12D-F6C25DFDCA43}"/>
          </ac:spMkLst>
        </pc:spChg>
        <pc:spChg chg="mod">
          <ac:chgData name="Robert" userId="8e610f215beb07b7" providerId="LiveId" clId="{56880827-DDDB-443B-A8D8-9DC4FAB88FCA}" dt="2022-08-08T14:19:03.685" v="12581" actId="20577"/>
          <ac:spMkLst>
            <pc:docMk/>
            <pc:sldMk cId="455976176" sldId="329"/>
            <ac:spMk id="8" creationId="{3E248869-95ED-A31C-08CD-4441A8FF56C8}"/>
          </ac:spMkLst>
        </pc:spChg>
      </pc:sldChg>
      <pc:sldChg chg="modSp add del mod ord">
        <pc:chgData name="Robert" userId="8e610f215beb07b7" providerId="LiveId" clId="{56880827-DDDB-443B-A8D8-9DC4FAB88FCA}" dt="2022-08-08T16:21:30.123" v="16760" actId="47"/>
        <pc:sldMkLst>
          <pc:docMk/>
          <pc:sldMk cId="1577070061" sldId="330"/>
        </pc:sldMkLst>
        <pc:spChg chg="mod">
          <ac:chgData name="Robert" userId="8e610f215beb07b7" providerId="LiveId" clId="{56880827-DDDB-443B-A8D8-9DC4FAB88FCA}" dt="2022-08-08T15:37:28.414" v="14244" actId="20577"/>
          <ac:spMkLst>
            <pc:docMk/>
            <pc:sldMk cId="1577070061" sldId="330"/>
            <ac:spMk id="4" creationId="{A0F3DA85-C819-F4CA-F12D-F6C25DFDCA43}"/>
          </ac:spMkLst>
        </pc:spChg>
        <pc:spChg chg="mod">
          <ac:chgData name="Robert" userId="8e610f215beb07b7" providerId="LiveId" clId="{56880827-DDDB-443B-A8D8-9DC4FAB88FCA}" dt="2022-08-08T14:19:19.839" v="12602" actId="20577"/>
          <ac:spMkLst>
            <pc:docMk/>
            <pc:sldMk cId="1577070061" sldId="330"/>
            <ac:spMk id="8" creationId="{3E248869-95ED-A31C-08CD-4441A8FF56C8}"/>
          </ac:spMkLst>
        </pc:spChg>
      </pc:sldChg>
      <pc:sldChg chg="modSp add del mod">
        <pc:chgData name="Robert" userId="8e610f215beb07b7" providerId="LiveId" clId="{56880827-DDDB-443B-A8D8-9DC4FAB88FCA}" dt="2022-08-08T16:21:47.327" v="16764" actId="47"/>
        <pc:sldMkLst>
          <pc:docMk/>
          <pc:sldMk cId="3485535972" sldId="331"/>
        </pc:sldMkLst>
        <pc:spChg chg="mod">
          <ac:chgData name="Robert" userId="8e610f215beb07b7" providerId="LiveId" clId="{56880827-DDDB-443B-A8D8-9DC4FAB88FCA}" dt="2022-08-08T15:37:18.809" v="14233" actId="20577"/>
          <ac:spMkLst>
            <pc:docMk/>
            <pc:sldMk cId="3485535972" sldId="331"/>
            <ac:spMk id="4" creationId="{A0F3DA85-C819-F4CA-F12D-F6C25DFDCA43}"/>
          </ac:spMkLst>
        </pc:spChg>
        <pc:spChg chg="mod">
          <ac:chgData name="Robert" userId="8e610f215beb07b7" providerId="LiveId" clId="{56880827-DDDB-443B-A8D8-9DC4FAB88FCA}" dt="2022-08-08T14:19:31.807" v="12621" actId="20577"/>
          <ac:spMkLst>
            <pc:docMk/>
            <pc:sldMk cId="3485535972" sldId="331"/>
            <ac:spMk id="8" creationId="{3E248869-95ED-A31C-08CD-4441A8FF56C8}"/>
          </ac:spMkLst>
        </pc:spChg>
      </pc:sldChg>
      <pc:sldChg chg="modSp add del mod">
        <pc:chgData name="Robert" userId="8e610f215beb07b7" providerId="LiveId" clId="{56880827-DDDB-443B-A8D8-9DC4FAB88FCA}" dt="2022-08-08T16:22:06.311" v="16768" actId="47"/>
        <pc:sldMkLst>
          <pc:docMk/>
          <pc:sldMk cId="3207158069" sldId="332"/>
        </pc:sldMkLst>
        <pc:spChg chg="mod">
          <ac:chgData name="Robert" userId="8e610f215beb07b7" providerId="LiveId" clId="{56880827-DDDB-443B-A8D8-9DC4FAB88FCA}" dt="2022-08-08T15:37:12.039" v="14224" actId="20577"/>
          <ac:spMkLst>
            <pc:docMk/>
            <pc:sldMk cId="3207158069" sldId="332"/>
            <ac:spMk id="4" creationId="{A0F3DA85-C819-F4CA-F12D-F6C25DFDCA43}"/>
          </ac:spMkLst>
        </pc:spChg>
        <pc:spChg chg="mod">
          <ac:chgData name="Robert" userId="8e610f215beb07b7" providerId="LiveId" clId="{56880827-DDDB-443B-A8D8-9DC4FAB88FCA}" dt="2022-08-08T14:22:48.179" v="12645" actId="20577"/>
          <ac:spMkLst>
            <pc:docMk/>
            <pc:sldMk cId="3207158069" sldId="332"/>
            <ac:spMk id="8" creationId="{3E248869-95ED-A31C-08CD-4441A8FF56C8}"/>
          </ac:spMkLst>
        </pc:spChg>
      </pc:sldChg>
      <pc:sldChg chg="modSp add mod ord modAnim">
        <pc:chgData name="Robert" userId="8e610f215beb07b7" providerId="LiveId" clId="{56880827-DDDB-443B-A8D8-9DC4FAB88FCA}" dt="2022-08-12T13:45:27.013" v="19731" actId="20577"/>
        <pc:sldMkLst>
          <pc:docMk/>
          <pc:sldMk cId="2598878164" sldId="333"/>
        </pc:sldMkLst>
        <pc:spChg chg="mod">
          <ac:chgData name="Robert" userId="8e610f215beb07b7" providerId="LiveId" clId="{56880827-DDDB-443B-A8D8-9DC4FAB88FCA}" dt="2022-08-12T13:45:27.013" v="19731" actId="20577"/>
          <ac:spMkLst>
            <pc:docMk/>
            <pc:sldMk cId="2598878164" sldId="333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16:05:02.160" v="15237" actId="20577"/>
          <ac:spMkLst>
            <pc:docMk/>
            <pc:sldMk cId="2598878164" sldId="333"/>
            <ac:spMk id="12" creationId="{BF249219-1258-D5FD-7EDB-EBDC035B850B}"/>
          </ac:spMkLst>
        </pc:spChg>
      </pc:sldChg>
      <pc:sldChg chg="modSp add mod ord modAnim">
        <pc:chgData name="Robert" userId="8e610f215beb07b7" providerId="LiveId" clId="{56880827-DDDB-443B-A8D8-9DC4FAB88FCA}" dt="2022-08-08T16:39:28.059" v="17192" actId="20577"/>
        <pc:sldMkLst>
          <pc:docMk/>
          <pc:sldMk cId="1204731650" sldId="334"/>
        </pc:sldMkLst>
        <pc:spChg chg="mod">
          <ac:chgData name="Robert" userId="8e610f215beb07b7" providerId="LiveId" clId="{56880827-DDDB-443B-A8D8-9DC4FAB88FCA}" dt="2022-08-08T16:39:28.059" v="17192" actId="20577"/>
          <ac:spMkLst>
            <pc:docMk/>
            <pc:sldMk cId="1204731650" sldId="334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5:25:14.198" v="13551" actId="20577"/>
          <ac:spMkLst>
            <pc:docMk/>
            <pc:sldMk cId="1204731650" sldId="334"/>
            <ac:spMk id="7" creationId="{90D7B2E2-9E54-453B-F239-05461D0249DE}"/>
          </ac:spMkLst>
        </pc:spChg>
      </pc:sldChg>
      <pc:sldChg chg="addSp delSp modSp new mod delAnim modAnim">
        <pc:chgData name="Robert" userId="8e610f215beb07b7" providerId="LiveId" clId="{56880827-DDDB-443B-A8D8-9DC4FAB88FCA}" dt="2022-08-08T15:57:02.291" v="14662" actId="1076"/>
        <pc:sldMkLst>
          <pc:docMk/>
          <pc:sldMk cId="2419686560" sldId="335"/>
        </pc:sldMkLst>
        <pc:spChg chg="del">
          <ac:chgData name="Robert" userId="8e610f215beb07b7" providerId="LiveId" clId="{56880827-DDDB-443B-A8D8-9DC4FAB88FCA}" dt="2022-08-08T15:30:12.652" v="14048" actId="478"/>
          <ac:spMkLst>
            <pc:docMk/>
            <pc:sldMk cId="2419686560" sldId="335"/>
            <ac:spMk id="2" creationId="{98892F18-171D-5455-C30D-48EC9D6E09C2}"/>
          </ac:spMkLst>
        </pc:spChg>
        <pc:spChg chg="del">
          <ac:chgData name="Robert" userId="8e610f215beb07b7" providerId="LiveId" clId="{56880827-DDDB-443B-A8D8-9DC4FAB88FCA}" dt="2022-08-08T15:30:12.652" v="14048" actId="478"/>
          <ac:spMkLst>
            <pc:docMk/>
            <pc:sldMk cId="2419686560" sldId="335"/>
            <ac:spMk id="3" creationId="{ED4FEFF1-49E4-439F-1129-2CBA7D9E4391}"/>
          </ac:spMkLst>
        </pc:spChg>
        <pc:spChg chg="add mod">
          <ac:chgData name="Robert" userId="8e610f215beb07b7" providerId="LiveId" clId="{56880827-DDDB-443B-A8D8-9DC4FAB88FCA}" dt="2022-08-08T15:49:27.688" v="14498" actId="20577"/>
          <ac:spMkLst>
            <pc:docMk/>
            <pc:sldMk cId="2419686560" sldId="335"/>
            <ac:spMk id="5" creationId="{B6D6B73E-99AC-9BF9-084F-2B364EF15BA4}"/>
          </ac:spMkLst>
        </pc:spChg>
        <pc:spChg chg="add mod">
          <ac:chgData name="Robert" userId="8e610f215beb07b7" providerId="LiveId" clId="{56880827-DDDB-443B-A8D8-9DC4FAB88FCA}" dt="2022-08-08T15:30:31.311" v="14065" actId="20577"/>
          <ac:spMkLst>
            <pc:docMk/>
            <pc:sldMk cId="2419686560" sldId="335"/>
            <ac:spMk id="7" creationId="{383DA1FC-9EF9-1758-8A8C-1F2F33E88A60}"/>
          </ac:spMkLst>
        </pc:spChg>
        <pc:spChg chg="add del mod">
          <ac:chgData name="Robert" userId="8e610f215beb07b7" providerId="LiveId" clId="{56880827-DDDB-443B-A8D8-9DC4FAB88FCA}" dt="2022-08-08T15:35:39.411" v="14194" actId="21"/>
          <ac:spMkLst>
            <pc:docMk/>
            <pc:sldMk cId="2419686560" sldId="335"/>
            <ac:spMk id="8" creationId="{ABFAE18E-76BC-4BC5-371B-E75F6F7BEB32}"/>
          </ac:spMkLst>
        </pc:spChg>
        <pc:spChg chg="add del mod">
          <ac:chgData name="Robert" userId="8e610f215beb07b7" providerId="LiveId" clId="{56880827-DDDB-443B-A8D8-9DC4FAB88FCA}" dt="2022-08-08T15:42:48.520" v="14356" actId="478"/>
          <ac:spMkLst>
            <pc:docMk/>
            <pc:sldMk cId="2419686560" sldId="335"/>
            <ac:spMk id="9" creationId="{CA33982D-6688-713E-CEAC-74058F994E27}"/>
          </ac:spMkLst>
        </pc:spChg>
        <pc:spChg chg="add del mod">
          <ac:chgData name="Robert" userId="8e610f215beb07b7" providerId="LiveId" clId="{56880827-DDDB-443B-A8D8-9DC4FAB88FCA}" dt="2022-08-08T15:42:43.182" v="14354" actId="478"/>
          <ac:spMkLst>
            <pc:docMk/>
            <pc:sldMk cId="2419686560" sldId="335"/>
            <ac:spMk id="10" creationId="{60DD9B7A-DFB3-4CAF-168B-B20E7F5A3FE7}"/>
          </ac:spMkLst>
        </pc:spChg>
        <pc:spChg chg="add del mod">
          <ac:chgData name="Robert" userId="8e610f215beb07b7" providerId="LiveId" clId="{56880827-DDDB-443B-A8D8-9DC4FAB88FCA}" dt="2022-08-08T15:42:46.819" v="14355" actId="478"/>
          <ac:spMkLst>
            <pc:docMk/>
            <pc:sldMk cId="2419686560" sldId="335"/>
            <ac:spMk id="11" creationId="{6FBFC45C-F218-D9D4-7A3C-8C2FA7C17A60}"/>
          </ac:spMkLst>
        </pc:spChg>
        <pc:spChg chg="add del mod">
          <ac:chgData name="Robert" userId="8e610f215beb07b7" providerId="LiveId" clId="{56880827-DDDB-443B-A8D8-9DC4FAB88FCA}" dt="2022-08-08T15:49:21.315" v="14494" actId="478"/>
          <ac:spMkLst>
            <pc:docMk/>
            <pc:sldMk cId="2419686560" sldId="335"/>
            <ac:spMk id="12" creationId="{2AF19676-A49A-32CB-D32A-E62D7CF05F5C}"/>
          </ac:spMkLst>
        </pc:spChg>
        <pc:spChg chg="add del mod">
          <ac:chgData name="Robert" userId="8e610f215beb07b7" providerId="LiveId" clId="{56880827-DDDB-443B-A8D8-9DC4FAB88FCA}" dt="2022-08-08T15:49:18.766" v="14493" actId="478"/>
          <ac:spMkLst>
            <pc:docMk/>
            <pc:sldMk cId="2419686560" sldId="335"/>
            <ac:spMk id="13" creationId="{49BFCE40-56B1-3EB2-D7FD-99B1BA63A72D}"/>
          </ac:spMkLst>
        </pc:spChg>
        <pc:spChg chg="add del mod">
          <ac:chgData name="Robert" userId="8e610f215beb07b7" providerId="LiveId" clId="{56880827-DDDB-443B-A8D8-9DC4FAB88FCA}" dt="2022-08-08T15:45:43.665" v="14411"/>
          <ac:spMkLst>
            <pc:docMk/>
            <pc:sldMk cId="2419686560" sldId="335"/>
            <ac:spMk id="14" creationId="{6907F17F-E38E-652C-207E-1EC2CD978951}"/>
          </ac:spMkLst>
        </pc:spChg>
        <pc:spChg chg="add del mod">
          <ac:chgData name="Robert" userId="8e610f215beb07b7" providerId="LiveId" clId="{56880827-DDDB-443B-A8D8-9DC4FAB88FCA}" dt="2022-08-08T15:49:17.189" v="14492" actId="478"/>
          <ac:spMkLst>
            <pc:docMk/>
            <pc:sldMk cId="2419686560" sldId="335"/>
            <ac:spMk id="15" creationId="{BF171876-819B-373D-40C3-4CAF57A50155}"/>
          </ac:spMkLst>
        </pc:spChg>
        <pc:spChg chg="add del mod">
          <ac:chgData name="Robert" userId="8e610f215beb07b7" providerId="LiveId" clId="{56880827-DDDB-443B-A8D8-9DC4FAB88FCA}" dt="2022-08-08T15:49:12.920" v="14491" actId="478"/>
          <ac:spMkLst>
            <pc:docMk/>
            <pc:sldMk cId="2419686560" sldId="335"/>
            <ac:spMk id="16" creationId="{3198E6F9-CE8E-33A2-D144-7A43BBC604E1}"/>
          </ac:spMkLst>
        </pc:spChg>
        <pc:spChg chg="add mod">
          <ac:chgData name="Robert" userId="8e610f215beb07b7" providerId="LiveId" clId="{56880827-DDDB-443B-A8D8-9DC4FAB88FCA}" dt="2022-08-08T15:50:46.885" v="14515" actId="1076"/>
          <ac:spMkLst>
            <pc:docMk/>
            <pc:sldMk cId="2419686560" sldId="335"/>
            <ac:spMk id="17" creationId="{94A14798-5308-5F6F-61E4-7BA0827293CA}"/>
          </ac:spMkLst>
        </pc:spChg>
        <pc:spChg chg="add mod">
          <ac:chgData name="Robert" userId="8e610f215beb07b7" providerId="LiveId" clId="{56880827-DDDB-443B-A8D8-9DC4FAB88FCA}" dt="2022-08-08T15:51:43.868" v="14524" actId="1076"/>
          <ac:spMkLst>
            <pc:docMk/>
            <pc:sldMk cId="2419686560" sldId="335"/>
            <ac:spMk id="18" creationId="{9C88130C-0E48-BDB0-3F12-AE2D39E4A7A7}"/>
          </ac:spMkLst>
        </pc:spChg>
        <pc:spChg chg="add mod">
          <ac:chgData name="Robert" userId="8e610f215beb07b7" providerId="LiveId" clId="{56880827-DDDB-443B-A8D8-9DC4FAB88FCA}" dt="2022-08-08T15:52:39.357" v="14533" actId="1076"/>
          <ac:spMkLst>
            <pc:docMk/>
            <pc:sldMk cId="2419686560" sldId="335"/>
            <ac:spMk id="19" creationId="{507AEF11-7B71-DAB9-12EB-AA24E79F788D}"/>
          </ac:spMkLst>
        </pc:spChg>
        <pc:spChg chg="add mod">
          <ac:chgData name="Robert" userId="8e610f215beb07b7" providerId="LiveId" clId="{56880827-DDDB-443B-A8D8-9DC4FAB88FCA}" dt="2022-08-08T15:53:18.553" v="14606" actId="1076"/>
          <ac:spMkLst>
            <pc:docMk/>
            <pc:sldMk cId="2419686560" sldId="335"/>
            <ac:spMk id="20" creationId="{127CE34C-ED07-D453-E079-BBB0E648DEB9}"/>
          </ac:spMkLst>
        </pc:spChg>
        <pc:spChg chg="add mod">
          <ac:chgData name="Robert" userId="8e610f215beb07b7" providerId="LiveId" clId="{56880827-DDDB-443B-A8D8-9DC4FAB88FCA}" dt="2022-08-08T15:55:55.666" v="14639" actId="1076"/>
          <ac:spMkLst>
            <pc:docMk/>
            <pc:sldMk cId="2419686560" sldId="335"/>
            <ac:spMk id="21" creationId="{32C05CCD-6CD7-9C79-5F89-DFB70FFBD06F}"/>
          </ac:spMkLst>
        </pc:spChg>
        <pc:spChg chg="add mod">
          <ac:chgData name="Robert" userId="8e610f215beb07b7" providerId="LiveId" clId="{56880827-DDDB-443B-A8D8-9DC4FAB88FCA}" dt="2022-08-08T15:55:59.542" v="14641" actId="1076"/>
          <ac:spMkLst>
            <pc:docMk/>
            <pc:sldMk cId="2419686560" sldId="335"/>
            <ac:spMk id="22" creationId="{82A29887-6DF5-A913-02C3-2127AE0CA594}"/>
          </ac:spMkLst>
        </pc:spChg>
        <pc:spChg chg="add mod">
          <ac:chgData name="Robert" userId="8e610f215beb07b7" providerId="LiveId" clId="{56880827-DDDB-443B-A8D8-9DC4FAB88FCA}" dt="2022-08-08T15:57:02.291" v="14662" actId="1076"/>
          <ac:spMkLst>
            <pc:docMk/>
            <pc:sldMk cId="2419686560" sldId="335"/>
            <ac:spMk id="23" creationId="{0F3067BC-CA64-DA43-E310-C02FE1B0E822}"/>
          </ac:spMkLst>
        </pc:spChg>
        <pc:picChg chg="add mod">
          <ac:chgData name="Robert" userId="8e610f215beb07b7" providerId="LiveId" clId="{56880827-DDDB-443B-A8D8-9DC4FAB88FCA}" dt="2022-08-08T15:30:13.209" v="14049"/>
          <ac:picMkLst>
            <pc:docMk/>
            <pc:sldMk cId="2419686560" sldId="335"/>
            <ac:picMk id="4" creationId="{A1F28F93-C374-F275-8FCF-BD8FB0B79263}"/>
          </ac:picMkLst>
        </pc:picChg>
        <pc:picChg chg="add mod">
          <ac:chgData name="Robert" userId="8e610f215beb07b7" providerId="LiveId" clId="{56880827-DDDB-443B-A8D8-9DC4FAB88FCA}" dt="2022-08-08T15:30:13.209" v="14049"/>
          <ac:picMkLst>
            <pc:docMk/>
            <pc:sldMk cId="2419686560" sldId="335"/>
            <ac:picMk id="6" creationId="{0B5D88E9-120A-E5AA-57DB-C383A97D8DB6}"/>
          </ac:picMkLst>
        </pc:picChg>
      </pc:sldChg>
      <pc:sldChg chg="modSp add mod modAnim">
        <pc:chgData name="Robert" userId="8e610f215beb07b7" providerId="LiveId" clId="{56880827-DDDB-443B-A8D8-9DC4FAB88FCA}" dt="2022-08-08T16:02:18.124" v="15223"/>
        <pc:sldMkLst>
          <pc:docMk/>
          <pc:sldMk cId="191452212" sldId="336"/>
        </pc:sldMkLst>
        <pc:spChg chg="mod">
          <ac:chgData name="Robert" userId="8e610f215beb07b7" providerId="LiveId" clId="{56880827-DDDB-443B-A8D8-9DC4FAB88FCA}" dt="2022-08-08T16:02:09.241" v="15222" actId="1036"/>
          <ac:spMkLst>
            <pc:docMk/>
            <pc:sldMk cId="191452212" sldId="336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5:58:18.466" v="14696" actId="20577"/>
          <ac:spMkLst>
            <pc:docMk/>
            <pc:sldMk cId="191452212" sldId="336"/>
            <ac:spMk id="7" creationId="{90D7B2E2-9E54-453B-F239-05461D0249DE}"/>
          </ac:spMkLst>
        </pc:spChg>
      </pc:sldChg>
      <pc:sldChg chg="modSp add del mod">
        <pc:chgData name="Robert" userId="8e610f215beb07b7" providerId="LiveId" clId="{56880827-DDDB-443B-A8D8-9DC4FAB88FCA}" dt="2022-08-08T16:22:38.468" v="16773" actId="47"/>
        <pc:sldMkLst>
          <pc:docMk/>
          <pc:sldMk cId="2267689626" sldId="337"/>
        </pc:sldMkLst>
        <pc:spChg chg="mod">
          <ac:chgData name="Robert" userId="8e610f215beb07b7" providerId="LiveId" clId="{56880827-DDDB-443B-A8D8-9DC4FAB88FCA}" dt="2022-08-08T16:04:07.579" v="15228" actId="207"/>
          <ac:spMkLst>
            <pc:docMk/>
            <pc:sldMk cId="2267689626" sldId="337"/>
            <ac:spMk id="4" creationId="{A0F3DA85-C819-F4CA-F12D-F6C25DFDCA43}"/>
          </ac:spMkLst>
        </pc:spChg>
      </pc:sldChg>
      <pc:sldChg chg="modSp add mod modAnim">
        <pc:chgData name="Robert" userId="8e610f215beb07b7" providerId="LiveId" clId="{56880827-DDDB-443B-A8D8-9DC4FAB88FCA}" dt="2022-08-30T12:37:10.012" v="19750" actId="20577"/>
        <pc:sldMkLst>
          <pc:docMk/>
          <pc:sldMk cId="446022786" sldId="338"/>
        </pc:sldMkLst>
        <pc:spChg chg="mod">
          <ac:chgData name="Robert" userId="8e610f215beb07b7" providerId="LiveId" clId="{56880827-DDDB-443B-A8D8-9DC4FAB88FCA}" dt="2022-08-30T12:37:10.012" v="19750" actId="20577"/>
          <ac:spMkLst>
            <pc:docMk/>
            <pc:sldMk cId="446022786" sldId="338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21:40:29.750" v="19604" actId="20577"/>
          <ac:spMkLst>
            <pc:docMk/>
            <pc:sldMk cId="446022786" sldId="338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56880827-DDDB-443B-A8D8-9DC4FAB88FCA}" dt="2022-08-08T16:14:53.028" v="16137"/>
        <pc:sldMkLst>
          <pc:docMk/>
          <pc:sldMk cId="1955627803" sldId="339"/>
        </pc:sldMkLst>
        <pc:spChg chg="mod">
          <ac:chgData name="Robert" userId="8e610f215beb07b7" providerId="LiveId" clId="{56880827-DDDB-443B-A8D8-9DC4FAB88FCA}" dt="2022-08-08T16:14:45.697" v="16136" actId="1036"/>
          <ac:spMkLst>
            <pc:docMk/>
            <pc:sldMk cId="1955627803" sldId="339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6:07:55.390" v="15488" actId="20577"/>
          <ac:spMkLst>
            <pc:docMk/>
            <pc:sldMk cId="1955627803" sldId="339"/>
            <ac:spMk id="7" creationId="{90D7B2E2-9E54-453B-F239-05461D0249DE}"/>
          </ac:spMkLst>
        </pc:spChg>
      </pc:sldChg>
      <pc:sldChg chg="modSp add mod modAnim">
        <pc:chgData name="Robert" userId="8e610f215beb07b7" providerId="LiveId" clId="{56880827-DDDB-443B-A8D8-9DC4FAB88FCA}" dt="2022-08-08T16:29:50.338" v="16892" actId="20577"/>
        <pc:sldMkLst>
          <pc:docMk/>
          <pc:sldMk cId="1282800947" sldId="340"/>
        </pc:sldMkLst>
        <pc:spChg chg="mod">
          <ac:chgData name="Robert" userId="8e610f215beb07b7" providerId="LiveId" clId="{56880827-DDDB-443B-A8D8-9DC4FAB88FCA}" dt="2022-08-08T16:29:50.338" v="16892" actId="20577"/>
          <ac:spMkLst>
            <pc:docMk/>
            <pc:sldMk cId="1282800947" sldId="340"/>
            <ac:spMk id="5" creationId="{D4E82F17-16C0-80D2-1422-7C36E2219339}"/>
          </ac:spMkLst>
        </pc:spChg>
        <pc:spChg chg="mod">
          <ac:chgData name="Robert" userId="8e610f215beb07b7" providerId="LiveId" clId="{56880827-DDDB-443B-A8D8-9DC4FAB88FCA}" dt="2022-08-08T16:16:31.116" v="16183" actId="20577"/>
          <ac:spMkLst>
            <pc:docMk/>
            <pc:sldMk cId="1282800947" sldId="340"/>
            <ac:spMk id="7" creationId="{90D7B2E2-9E54-453B-F239-05461D0249DE}"/>
          </ac:spMkLst>
        </pc:spChg>
      </pc:sldChg>
      <pc:sldChg chg="modSp add mod">
        <pc:chgData name="Robert" userId="8e610f215beb07b7" providerId="LiveId" clId="{56880827-DDDB-443B-A8D8-9DC4FAB88FCA}" dt="2022-08-12T13:44:42.874" v="19724" actId="20577"/>
        <pc:sldMkLst>
          <pc:docMk/>
          <pc:sldMk cId="1872608209" sldId="341"/>
        </pc:sldMkLst>
        <pc:spChg chg="mod">
          <ac:chgData name="Robert" userId="8e610f215beb07b7" providerId="LiveId" clId="{56880827-DDDB-443B-A8D8-9DC4FAB88FCA}" dt="2022-08-12T13:44:42.874" v="19724" actId="20577"/>
          <ac:spMkLst>
            <pc:docMk/>
            <pc:sldMk cId="1872608209" sldId="341"/>
            <ac:spMk id="4" creationId="{A0F3DA85-C819-F4CA-F12D-F6C25DFDCA43}"/>
          </ac:spMkLst>
        </pc:spChg>
      </pc:sldChg>
      <pc:sldChg chg="modSp add mod">
        <pc:chgData name="Robert" userId="8e610f215beb07b7" providerId="LiveId" clId="{56880827-DDDB-443B-A8D8-9DC4FAB88FCA}" dt="2022-08-12T13:44:48.306" v="19725" actId="20577"/>
        <pc:sldMkLst>
          <pc:docMk/>
          <pc:sldMk cId="4005558917" sldId="342"/>
        </pc:sldMkLst>
        <pc:spChg chg="mod">
          <ac:chgData name="Robert" userId="8e610f215beb07b7" providerId="LiveId" clId="{56880827-DDDB-443B-A8D8-9DC4FAB88FCA}" dt="2022-08-12T13:44:48.306" v="19725" actId="20577"/>
          <ac:spMkLst>
            <pc:docMk/>
            <pc:sldMk cId="4005558917" sldId="342"/>
            <ac:spMk id="4" creationId="{A0F3DA85-C819-F4CA-F12D-F6C25DFDCA43}"/>
          </ac:spMkLst>
        </pc:spChg>
      </pc:sldChg>
      <pc:sldChg chg="modSp add mod">
        <pc:chgData name="Robert" userId="8e610f215beb07b7" providerId="LiveId" clId="{56880827-DDDB-443B-A8D8-9DC4FAB88FCA}" dt="2022-08-12T13:44:52.340" v="19726" actId="20577"/>
        <pc:sldMkLst>
          <pc:docMk/>
          <pc:sldMk cId="749880317" sldId="343"/>
        </pc:sldMkLst>
        <pc:spChg chg="mod">
          <ac:chgData name="Robert" userId="8e610f215beb07b7" providerId="LiveId" clId="{56880827-DDDB-443B-A8D8-9DC4FAB88FCA}" dt="2022-08-12T13:44:52.340" v="19726" actId="20577"/>
          <ac:spMkLst>
            <pc:docMk/>
            <pc:sldMk cId="749880317" sldId="343"/>
            <ac:spMk id="4" creationId="{A0F3DA85-C819-F4CA-F12D-F6C25DFDCA43}"/>
          </ac:spMkLst>
        </pc:spChg>
      </pc:sldChg>
      <pc:sldChg chg="modSp add mod">
        <pc:chgData name="Robert" userId="8e610f215beb07b7" providerId="LiveId" clId="{56880827-DDDB-443B-A8D8-9DC4FAB88FCA}" dt="2022-08-12T13:44:57.213" v="19727" actId="20577"/>
        <pc:sldMkLst>
          <pc:docMk/>
          <pc:sldMk cId="2570212589" sldId="344"/>
        </pc:sldMkLst>
        <pc:spChg chg="mod">
          <ac:chgData name="Robert" userId="8e610f215beb07b7" providerId="LiveId" clId="{56880827-DDDB-443B-A8D8-9DC4FAB88FCA}" dt="2022-08-12T13:44:57.213" v="19727" actId="20577"/>
          <ac:spMkLst>
            <pc:docMk/>
            <pc:sldMk cId="2570212589" sldId="344"/>
            <ac:spMk id="4" creationId="{A0F3DA85-C819-F4CA-F12D-F6C25DFDCA43}"/>
          </ac:spMkLst>
        </pc:spChg>
      </pc:sldChg>
      <pc:sldChg chg="modSp add mod">
        <pc:chgData name="Robert" userId="8e610f215beb07b7" providerId="LiveId" clId="{56880827-DDDB-443B-A8D8-9DC4FAB88FCA}" dt="2022-08-12T13:45:01.746" v="19728" actId="20577"/>
        <pc:sldMkLst>
          <pc:docMk/>
          <pc:sldMk cId="4002768944" sldId="345"/>
        </pc:sldMkLst>
        <pc:spChg chg="mod">
          <ac:chgData name="Robert" userId="8e610f215beb07b7" providerId="LiveId" clId="{56880827-DDDB-443B-A8D8-9DC4FAB88FCA}" dt="2022-08-12T13:45:01.746" v="19728" actId="20577"/>
          <ac:spMkLst>
            <pc:docMk/>
            <pc:sldMk cId="4002768944" sldId="345"/>
            <ac:spMk id="4" creationId="{A0F3DA85-C819-F4CA-F12D-F6C25DFDCA43}"/>
          </ac:spMkLst>
        </pc:spChg>
        <pc:picChg chg="mod">
          <ac:chgData name="Robert" userId="8e610f215beb07b7" providerId="LiveId" clId="{56880827-DDDB-443B-A8D8-9DC4FAB88FCA}" dt="2022-08-08T16:22:50.324" v="16776" actId="1037"/>
          <ac:picMkLst>
            <pc:docMk/>
            <pc:sldMk cId="4002768944" sldId="345"/>
            <ac:picMk id="5" creationId="{C66BAE04-2A4F-E44C-97C8-566F72456130}"/>
          </ac:picMkLst>
        </pc:picChg>
      </pc:sldChg>
      <pc:sldChg chg="modSp add mod">
        <pc:chgData name="Robert" userId="8e610f215beb07b7" providerId="LiveId" clId="{56880827-DDDB-443B-A8D8-9DC4FAB88FCA}" dt="2022-08-12T13:45:09.433" v="19729" actId="20577"/>
        <pc:sldMkLst>
          <pc:docMk/>
          <pc:sldMk cId="1044704396" sldId="346"/>
        </pc:sldMkLst>
        <pc:spChg chg="mod">
          <ac:chgData name="Robert" userId="8e610f215beb07b7" providerId="LiveId" clId="{56880827-DDDB-443B-A8D8-9DC4FAB88FCA}" dt="2022-08-12T13:45:09.433" v="19729" actId="20577"/>
          <ac:spMkLst>
            <pc:docMk/>
            <pc:sldMk cId="1044704396" sldId="346"/>
            <ac:spMk id="4" creationId="{A0F3DA85-C819-F4CA-F12D-F6C25DFDCA43}"/>
          </ac:spMkLst>
        </pc:spChg>
      </pc:sldChg>
      <pc:sldChg chg="addSp delSp modSp add mod ord delAnim">
        <pc:chgData name="Robert" userId="8e610f215beb07b7" providerId="LiveId" clId="{56880827-DDDB-443B-A8D8-9DC4FAB88FCA}" dt="2022-08-09T10:12:30.667" v="19705"/>
        <pc:sldMkLst>
          <pc:docMk/>
          <pc:sldMk cId="720088866" sldId="347"/>
        </pc:sldMkLst>
        <pc:spChg chg="del">
          <ac:chgData name="Robert" userId="8e610f215beb07b7" providerId="LiveId" clId="{56880827-DDDB-443B-A8D8-9DC4FAB88FCA}" dt="2022-08-08T16:31:48.672" v="16908" actId="478"/>
          <ac:spMkLst>
            <pc:docMk/>
            <pc:sldMk cId="720088866" sldId="347"/>
            <ac:spMk id="10" creationId="{229D3D3C-54A6-5EDF-0F09-4AB2E7D2A710}"/>
          </ac:spMkLst>
        </pc:spChg>
        <pc:spChg chg="mod">
          <ac:chgData name="Robert" userId="8e610f215beb07b7" providerId="LiveId" clId="{56880827-DDDB-443B-A8D8-9DC4FAB88FCA}" dt="2022-08-08T16:31:45.180" v="16907" actId="20577"/>
          <ac:spMkLst>
            <pc:docMk/>
            <pc:sldMk cId="720088866" sldId="347"/>
            <ac:spMk id="12" creationId="{BF249219-1258-D5FD-7EDB-EBDC035B850B}"/>
          </ac:spMkLst>
        </pc:spChg>
        <pc:graphicFrameChg chg="add mod modGraphic">
          <ac:chgData name="Robert" userId="8e610f215beb07b7" providerId="LiveId" clId="{56880827-DDDB-443B-A8D8-9DC4FAB88FCA}" dt="2022-08-08T16:40:58.324" v="17342" actId="1076"/>
          <ac:graphicFrameMkLst>
            <pc:docMk/>
            <pc:sldMk cId="720088866" sldId="347"/>
            <ac:graphicFrameMk id="2" creationId="{20E2ACF0-4A48-3DC4-C79F-E5EC8F4DF08F}"/>
          </ac:graphicFrameMkLst>
        </pc:graphicFrameChg>
      </pc:sldChg>
      <pc:sldChg chg="addSp delSp modSp new del mod modAnim">
        <pc:chgData name="Robert" userId="8e610f215beb07b7" providerId="LiveId" clId="{56880827-DDDB-443B-A8D8-9DC4FAB88FCA}" dt="2022-08-08T17:31:54.660" v="18770" actId="47"/>
        <pc:sldMkLst>
          <pc:docMk/>
          <pc:sldMk cId="884217212" sldId="348"/>
        </pc:sldMkLst>
        <pc:spChg chg="del">
          <ac:chgData name="Robert" userId="8e610f215beb07b7" providerId="LiveId" clId="{56880827-DDDB-443B-A8D8-9DC4FAB88FCA}" dt="2022-08-08T16:41:24.901" v="17344" actId="478"/>
          <ac:spMkLst>
            <pc:docMk/>
            <pc:sldMk cId="884217212" sldId="348"/>
            <ac:spMk id="2" creationId="{CD79E66D-E47F-1F4D-06B6-4A728B05F597}"/>
          </ac:spMkLst>
        </pc:spChg>
        <pc:spChg chg="del">
          <ac:chgData name="Robert" userId="8e610f215beb07b7" providerId="LiveId" clId="{56880827-DDDB-443B-A8D8-9DC4FAB88FCA}" dt="2022-08-08T16:41:24.901" v="17344" actId="478"/>
          <ac:spMkLst>
            <pc:docMk/>
            <pc:sldMk cId="884217212" sldId="348"/>
            <ac:spMk id="3" creationId="{E5D03142-B1C2-E968-BCDA-898B634F458D}"/>
          </ac:spMkLst>
        </pc:spChg>
        <pc:spChg chg="add mod">
          <ac:chgData name="Robert" userId="8e610f215beb07b7" providerId="LiveId" clId="{56880827-DDDB-443B-A8D8-9DC4FAB88FCA}" dt="2022-08-08T17:16:52.980" v="18626" actId="1076"/>
          <ac:spMkLst>
            <pc:docMk/>
            <pc:sldMk cId="884217212" sldId="348"/>
            <ac:spMk id="5" creationId="{D1066399-44BC-1613-E921-387398E812C8}"/>
          </ac:spMkLst>
        </pc:spChg>
        <pc:spChg chg="add mod">
          <ac:chgData name="Robert" userId="8e610f215beb07b7" providerId="LiveId" clId="{56880827-DDDB-443B-A8D8-9DC4FAB88FCA}" dt="2022-08-08T16:41:41.022" v="17360" actId="20577"/>
          <ac:spMkLst>
            <pc:docMk/>
            <pc:sldMk cId="884217212" sldId="348"/>
            <ac:spMk id="7" creationId="{1A2AB588-00E4-BB01-DD62-9FDF558B222A}"/>
          </ac:spMkLst>
        </pc:spChg>
        <pc:spChg chg="add del mod">
          <ac:chgData name="Robert" userId="8e610f215beb07b7" providerId="LiveId" clId="{56880827-DDDB-443B-A8D8-9DC4FAB88FCA}" dt="2022-08-08T16:48:01.829" v="17722" actId="21"/>
          <ac:spMkLst>
            <pc:docMk/>
            <pc:sldMk cId="884217212" sldId="348"/>
            <ac:spMk id="8" creationId="{FD1AAC1D-B727-4457-BC54-25E92D870ED7}"/>
          </ac:spMkLst>
        </pc:spChg>
        <pc:spChg chg="add mod">
          <ac:chgData name="Robert" userId="8e610f215beb07b7" providerId="LiveId" clId="{56880827-DDDB-443B-A8D8-9DC4FAB88FCA}" dt="2022-08-08T17:21:07.696" v="18709" actId="1076"/>
          <ac:spMkLst>
            <pc:docMk/>
            <pc:sldMk cId="884217212" sldId="348"/>
            <ac:spMk id="9" creationId="{7D630407-F547-421A-3B88-EA24F84F4391}"/>
          </ac:spMkLst>
        </pc:spChg>
        <pc:spChg chg="add del mod">
          <ac:chgData name="Robert" userId="8e610f215beb07b7" providerId="LiveId" clId="{56880827-DDDB-443B-A8D8-9DC4FAB88FCA}" dt="2022-08-08T16:50:56.728" v="17772"/>
          <ac:spMkLst>
            <pc:docMk/>
            <pc:sldMk cId="884217212" sldId="348"/>
            <ac:spMk id="10" creationId="{9AA20FC1-7070-7C0D-9A10-A7FED26E104A}"/>
          </ac:spMkLst>
        </pc:spChg>
        <pc:spChg chg="add mod">
          <ac:chgData name="Robert" userId="8e610f215beb07b7" providerId="LiveId" clId="{56880827-DDDB-443B-A8D8-9DC4FAB88FCA}" dt="2022-08-08T16:52:39.588" v="17875" actId="1076"/>
          <ac:spMkLst>
            <pc:docMk/>
            <pc:sldMk cId="884217212" sldId="348"/>
            <ac:spMk id="11" creationId="{610ADE47-8306-F5A9-29E9-F9FA9F7DE942}"/>
          </ac:spMkLst>
        </pc:spChg>
        <pc:spChg chg="add mod">
          <ac:chgData name="Robert" userId="8e610f215beb07b7" providerId="LiveId" clId="{56880827-DDDB-443B-A8D8-9DC4FAB88FCA}" dt="2022-08-08T17:16:52.980" v="18626" actId="1076"/>
          <ac:spMkLst>
            <pc:docMk/>
            <pc:sldMk cId="884217212" sldId="348"/>
            <ac:spMk id="12" creationId="{7E30B5AE-1A71-D011-0FDD-31B7FB9DB878}"/>
          </ac:spMkLst>
        </pc:spChg>
        <pc:spChg chg="add mod">
          <ac:chgData name="Robert" userId="8e610f215beb07b7" providerId="LiveId" clId="{56880827-DDDB-443B-A8D8-9DC4FAB88FCA}" dt="2022-08-08T17:21:01.368" v="18708" actId="1076"/>
          <ac:spMkLst>
            <pc:docMk/>
            <pc:sldMk cId="884217212" sldId="348"/>
            <ac:spMk id="13" creationId="{0055A9FE-96A8-CD9C-2244-71EDA0FC3D32}"/>
          </ac:spMkLst>
        </pc:spChg>
        <pc:spChg chg="add del mod">
          <ac:chgData name="Robert" userId="8e610f215beb07b7" providerId="LiveId" clId="{56880827-DDDB-443B-A8D8-9DC4FAB88FCA}" dt="2022-08-08T16:54:53.236" v="17940"/>
          <ac:spMkLst>
            <pc:docMk/>
            <pc:sldMk cId="884217212" sldId="348"/>
            <ac:spMk id="14" creationId="{88B0012A-C66A-ED0D-C492-23B4E07D0306}"/>
          </ac:spMkLst>
        </pc:spChg>
        <pc:spChg chg="add mod">
          <ac:chgData name="Robert" userId="8e610f215beb07b7" providerId="LiveId" clId="{56880827-DDDB-443B-A8D8-9DC4FAB88FCA}" dt="2022-08-08T16:56:20.446" v="17997" actId="1036"/>
          <ac:spMkLst>
            <pc:docMk/>
            <pc:sldMk cId="884217212" sldId="348"/>
            <ac:spMk id="15" creationId="{B33F70A2-6C54-FEC3-6235-B16D6667932E}"/>
          </ac:spMkLst>
        </pc:spChg>
        <pc:picChg chg="add mod">
          <ac:chgData name="Robert" userId="8e610f215beb07b7" providerId="LiveId" clId="{56880827-DDDB-443B-A8D8-9DC4FAB88FCA}" dt="2022-08-08T16:41:32.579" v="17345"/>
          <ac:picMkLst>
            <pc:docMk/>
            <pc:sldMk cId="884217212" sldId="348"/>
            <ac:picMk id="4" creationId="{189BD701-E8E8-1D50-2152-E8B2863C9638}"/>
          </ac:picMkLst>
        </pc:picChg>
        <pc:picChg chg="add mod">
          <ac:chgData name="Robert" userId="8e610f215beb07b7" providerId="LiveId" clId="{56880827-DDDB-443B-A8D8-9DC4FAB88FCA}" dt="2022-08-08T16:41:32.579" v="17345"/>
          <ac:picMkLst>
            <pc:docMk/>
            <pc:sldMk cId="884217212" sldId="348"/>
            <ac:picMk id="6" creationId="{01A378F9-CF0F-26A2-3DF2-56645776194F}"/>
          </ac:picMkLst>
        </pc:picChg>
      </pc:sldChg>
      <pc:sldChg chg="addSp delSp modSp new del mod modAnim">
        <pc:chgData name="Robert" userId="8e610f215beb07b7" providerId="LiveId" clId="{56880827-DDDB-443B-A8D8-9DC4FAB88FCA}" dt="2022-08-08T17:39:18.123" v="18817" actId="47"/>
        <pc:sldMkLst>
          <pc:docMk/>
          <pc:sldMk cId="2255317522" sldId="349"/>
        </pc:sldMkLst>
        <pc:spChg chg="del">
          <ac:chgData name="Robert" userId="8e610f215beb07b7" providerId="LiveId" clId="{56880827-DDDB-443B-A8D8-9DC4FAB88FCA}" dt="2022-08-08T16:49:41.761" v="17745" actId="478"/>
          <ac:spMkLst>
            <pc:docMk/>
            <pc:sldMk cId="2255317522" sldId="349"/>
            <ac:spMk id="2" creationId="{DA006851-C4DA-9803-014D-2C0566451A17}"/>
          </ac:spMkLst>
        </pc:spChg>
        <pc:spChg chg="del">
          <ac:chgData name="Robert" userId="8e610f215beb07b7" providerId="LiveId" clId="{56880827-DDDB-443B-A8D8-9DC4FAB88FCA}" dt="2022-08-08T16:49:41.761" v="17745" actId="478"/>
          <ac:spMkLst>
            <pc:docMk/>
            <pc:sldMk cId="2255317522" sldId="349"/>
            <ac:spMk id="3" creationId="{68112301-2157-2F7C-9CDF-0FEAFD8E1717}"/>
          </ac:spMkLst>
        </pc:spChg>
        <pc:spChg chg="add del mod">
          <ac:chgData name="Robert" userId="8e610f215beb07b7" providerId="LiveId" clId="{56880827-DDDB-443B-A8D8-9DC4FAB88FCA}" dt="2022-08-08T16:56:59.602" v="18000" actId="478"/>
          <ac:spMkLst>
            <pc:docMk/>
            <pc:sldMk cId="2255317522" sldId="349"/>
            <ac:spMk id="4" creationId="{D38AD8AA-9A0D-D3C4-844E-EC62C54531BB}"/>
          </ac:spMkLst>
        </pc:spChg>
        <pc:spChg chg="add del mod">
          <ac:chgData name="Robert" userId="8e610f215beb07b7" providerId="LiveId" clId="{56880827-DDDB-443B-A8D8-9DC4FAB88FCA}" dt="2022-08-08T16:56:51.103" v="17998" actId="478"/>
          <ac:spMkLst>
            <pc:docMk/>
            <pc:sldMk cId="2255317522" sldId="349"/>
            <ac:spMk id="5" creationId="{B68E35BC-E237-6443-DD0E-AA34A7C89B38}"/>
          </ac:spMkLst>
        </pc:spChg>
        <pc:spChg chg="add mod">
          <ac:chgData name="Robert" userId="8e610f215beb07b7" providerId="LiveId" clId="{56880827-DDDB-443B-A8D8-9DC4FAB88FCA}" dt="2022-08-08T16:56:51.642" v="17999"/>
          <ac:spMkLst>
            <pc:docMk/>
            <pc:sldMk cId="2255317522" sldId="349"/>
            <ac:spMk id="6" creationId="{0BADF4D1-2251-B6DD-72C8-BC7B1025323B}"/>
          </ac:spMkLst>
        </pc:spChg>
        <pc:spChg chg="add mod">
          <ac:chgData name="Robert" userId="8e610f215beb07b7" providerId="LiveId" clId="{56880827-DDDB-443B-A8D8-9DC4FAB88FCA}" dt="2022-08-08T16:57:00.191" v="18001"/>
          <ac:spMkLst>
            <pc:docMk/>
            <pc:sldMk cId="2255317522" sldId="349"/>
            <ac:spMk id="7" creationId="{666F2B0C-9D75-AFC4-3D53-E30F6DEACDED}"/>
          </ac:spMkLst>
        </pc:spChg>
      </pc:sldChg>
      <pc:sldChg chg="addSp delSp modSp new del mod delAnim modAnim">
        <pc:chgData name="Robert" userId="8e610f215beb07b7" providerId="LiveId" clId="{56880827-DDDB-443B-A8D8-9DC4FAB88FCA}" dt="2022-08-08T17:34:38.316" v="18787" actId="47"/>
        <pc:sldMkLst>
          <pc:docMk/>
          <pc:sldMk cId="3227200280" sldId="350"/>
        </pc:sldMkLst>
        <pc:spChg chg="del">
          <ac:chgData name="Robert" userId="8e610f215beb07b7" providerId="LiveId" clId="{56880827-DDDB-443B-A8D8-9DC4FAB88FCA}" dt="2022-08-08T16:57:26.086" v="18003" actId="478"/>
          <ac:spMkLst>
            <pc:docMk/>
            <pc:sldMk cId="3227200280" sldId="350"/>
            <ac:spMk id="2" creationId="{A907EB26-09F6-C1CC-69D8-B8E2B0D15205}"/>
          </ac:spMkLst>
        </pc:spChg>
        <pc:spChg chg="del">
          <ac:chgData name="Robert" userId="8e610f215beb07b7" providerId="LiveId" clId="{56880827-DDDB-443B-A8D8-9DC4FAB88FCA}" dt="2022-08-08T16:57:26.086" v="18003" actId="478"/>
          <ac:spMkLst>
            <pc:docMk/>
            <pc:sldMk cId="3227200280" sldId="350"/>
            <ac:spMk id="3" creationId="{DD4D61BC-EB0D-467F-3216-08E494E65FE2}"/>
          </ac:spMkLst>
        </pc:spChg>
        <pc:spChg chg="add del mod">
          <ac:chgData name="Robert" userId="8e610f215beb07b7" providerId="LiveId" clId="{56880827-DDDB-443B-A8D8-9DC4FAB88FCA}" dt="2022-08-08T16:57:29.747" v="18006"/>
          <ac:spMkLst>
            <pc:docMk/>
            <pc:sldMk cId="3227200280" sldId="350"/>
            <ac:spMk id="4" creationId="{163C3AD6-81E6-F515-2437-721ED15DB7D5}"/>
          </ac:spMkLst>
        </pc:spChg>
        <pc:spChg chg="add mod">
          <ac:chgData name="Robert" userId="8e610f215beb07b7" providerId="LiveId" clId="{56880827-DDDB-443B-A8D8-9DC4FAB88FCA}" dt="2022-08-08T16:57:37.365" v="18007"/>
          <ac:spMkLst>
            <pc:docMk/>
            <pc:sldMk cId="3227200280" sldId="350"/>
            <ac:spMk id="7" creationId="{DDE78F4F-EF8D-5CE5-4185-5D23A62C9B79}"/>
          </ac:spMkLst>
        </pc:spChg>
        <pc:spChg chg="add del mod">
          <ac:chgData name="Robert" userId="8e610f215beb07b7" providerId="LiveId" clId="{56880827-DDDB-443B-A8D8-9DC4FAB88FCA}" dt="2022-08-08T16:58:06.851" v="18011"/>
          <ac:spMkLst>
            <pc:docMk/>
            <pc:sldMk cId="3227200280" sldId="350"/>
            <ac:spMk id="10" creationId="{04652780-811C-B2FD-F51C-F206C36E833A}"/>
          </ac:spMkLst>
        </pc:spChg>
        <pc:spChg chg="add mod">
          <ac:chgData name="Robert" userId="8e610f215beb07b7" providerId="LiveId" clId="{56880827-DDDB-443B-A8D8-9DC4FAB88FCA}" dt="2022-08-08T17:19:00.823" v="18663" actId="1036"/>
          <ac:spMkLst>
            <pc:docMk/>
            <pc:sldMk cId="3227200280" sldId="350"/>
            <ac:spMk id="11" creationId="{E412BF3B-9757-EA3A-DCAE-94FBC19D3F24}"/>
          </ac:spMkLst>
        </pc:spChg>
        <pc:spChg chg="add mod">
          <ac:chgData name="Robert" userId="8e610f215beb07b7" providerId="LiveId" clId="{56880827-DDDB-443B-A8D8-9DC4FAB88FCA}" dt="2022-08-08T17:03:39.136" v="18295" actId="1036"/>
          <ac:spMkLst>
            <pc:docMk/>
            <pc:sldMk cId="3227200280" sldId="350"/>
            <ac:spMk id="12" creationId="{C83D79FD-AAC1-5623-95E1-701642DB30C5}"/>
          </ac:spMkLst>
        </pc:spChg>
        <pc:spChg chg="add del mod">
          <ac:chgData name="Robert" userId="8e610f215beb07b7" providerId="LiveId" clId="{56880827-DDDB-443B-A8D8-9DC4FAB88FCA}" dt="2022-08-08T17:17:51.208" v="18632" actId="21"/>
          <ac:spMkLst>
            <pc:docMk/>
            <pc:sldMk cId="3227200280" sldId="350"/>
            <ac:spMk id="13" creationId="{E5893B10-1E05-3584-0FFC-AE70C8A35ACC}"/>
          </ac:spMkLst>
        </pc:spChg>
        <pc:spChg chg="add mod">
          <ac:chgData name="Robert" userId="8e610f215beb07b7" providerId="LiveId" clId="{56880827-DDDB-443B-A8D8-9DC4FAB88FCA}" dt="2022-08-08T17:03:39.136" v="18295" actId="1036"/>
          <ac:spMkLst>
            <pc:docMk/>
            <pc:sldMk cId="3227200280" sldId="350"/>
            <ac:spMk id="14" creationId="{C7F7CD4D-FCF0-A534-4143-BA7BB652C336}"/>
          </ac:spMkLst>
        </pc:spChg>
        <pc:spChg chg="add del mod">
          <ac:chgData name="Robert" userId="8e610f215beb07b7" providerId="LiveId" clId="{56880827-DDDB-443B-A8D8-9DC4FAB88FCA}" dt="2022-08-08T17:04:37.678" v="18299" actId="21"/>
          <ac:spMkLst>
            <pc:docMk/>
            <pc:sldMk cId="3227200280" sldId="350"/>
            <ac:spMk id="15" creationId="{E2B88C7D-6229-1FD8-B555-9B2E20D3EF2F}"/>
          </ac:spMkLst>
        </pc:spChg>
        <pc:spChg chg="add mod">
          <ac:chgData name="Robert" userId="8e610f215beb07b7" providerId="LiveId" clId="{56880827-DDDB-443B-A8D8-9DC4FAB88FCA}" dt="2022-08-08T17:05:33.977" v="18307" actId="1035"/>
          <ac:spMkLst>
            <pc:docMk/>
            <pc:sldMk cId="3227200280" sldId="350"/>
            <ac:spMk id="16" creationId="{60C29B5A-FC8F-EB04-CDE6-AD7B06C7AD94}"/>
          </ac:spMkLst>
        </pc:spChg>
        <pc:spChg chg="add del mod">
          <ac:chgData name="Robert" userId="8e610f215beb07b7" providerId="LiveId" clId="{56880827-DDDB-443B-A8D8-9DC4FAB88FCA}" dt="2022-08-08T17:17:44.626" v="18631" actId="478"/>
          <ac:spMkLst>
            <pc:docMk/>
            <pc:sldMk cId="3227200280" sldId="350"/>
            <ac:spMk id="17" creationId="{5F363C98-B111-C42A-A7C7-AEE82D25681E}"/>
          </ac:spMkLst>
        </pc:spChg>
        <pc:spChg chg="add del mod">
          <ac:chgData name="Robert" userId="8e610f215beb07b7" providerId="LiveId" clId="{56880827-DDDB-443B-A8D8-9DC4FAB88FCA}" dt="2022-08-08T17:18:04.570" v="18634" actId="21"/>
          <ac:spMkLst>
            <pc:docMk/>
            <pc:sldMk cId="3227200280" sldId="350"/>
            <ac:spMk id="18" creationId="{235484EA-DD85-FCB6-CCFD-131910497E6F}"/>
          </ac:spMkLst>
        </pc:spChg>
        <pc:spChg chg="add del mod">
          <ac:chgData name="Robert" userId="8e610f215beb07b7" providerId="LiveId" clId="{56880827-DDDB-443B-A8D8-9DC4FAB88FCA}" dt="2022-08-08T17:18:20.247" v="18637"/>
          <ac:spMkLst>
            <pc:docMk/>
            <pc:sldMk cId="3227200280" sldId="350"/>
            <ac:spMk id="19" creationId="{909B8363-5ECD-1317-C277-E203442759C0}"/>
          </ac:spMkLst>
        </pc:spChg>
        <pc:spChg chg="add del mod">
          <ac:chgData name="Robert" userId="8e610f215beb07b7" providerId="LiveId" clId="{56880827-DDDB-443B-A8D8-9DC4FAB88FCA}" dt="2022-08-08T17:18:27.620" v="18642"/>
          <ac:spMkLst>
            <pc:docMk/>
            <pc:sldMk cId="3227200280" sldId="350"/>
            <ac:spMk id="20" creationId="{1E8DB2EE-5ACB-9111-0852-29473E6C2DE0}"/>
          </ac:spMkLst>
        </pc:spChg>
        <pc:spChg chg="add del mod">
          <ac:chgData name="Robert" userId="8e610f215beb07b7" providerId="LiveId" clId="{56880827-DDDB-443B-A8D8-9DC4FAB88FCA}" dt="2022-08-08T17:18:33.918" v="18646"/>
          <ac:spMkLst>
            <pc:docMk/>
            <pc:sldMk cId="3227200280" sldId="350"/>
            <ac:spMk id="21" creationId="{6F2EE744-7CB6-C573-F8C0-2AFD5B24EE31}"/>
          </ac:spMkLst>
        </pc:spChg>
        <pc:spChg chg="add del mod">
          <ac:chgData name="Robert" userId="8e610f215beb07b7" providerId="LiveId" clId="{56880827-DDDB-443B-A8D8-9DC4FAB88FCA}" dt="2022-08-08T17:18:40.358" v="18650"/>
          <ac:spMkLst>
            <pc:docMk/>
            <pc:sldMk cId="3227200280" sldId="350"/>
            <ac:spMk id="22" creationId="{618BB2F8-667A-9B78-C6DB-AB02698007F8}"/>
          </ac:spMkLst>
        </pc:spChg>
        <pc:spChg chg="add del mod">
          <ac:chgData name="Robert" userId="8e610f215beb07b7" providerId="LiveId" clId="{56880827-DDDB-443B-A8D8-9DC4FAB88FCA}" dt="2022-08-08T17:18:45.358" v="18653"/>
          <ac:spMkLst>
            <pc:docMk/>
            <pc:sldMk cId="3227200280" sldId="350"/>
            <ac:spMk id="23" creationId="{24648B45-82C5-E67E-0FDE-269942841418}"/>
          </ac:spMkLst>
        </pc:spChg>
        <pc:spChg chg="add del mod">
          <ac:chgData name="Robert" userId="8e610f215beb07b7" providerId="LiveId" clId="{56880827-DDDB-443B-A8D8-9DC4FAB88FCA}" dt="2022-08-08T17:18:52.781" v="18658"/>
          <ac:spMkLst>
            <pc:docMk/>
            <pc:sldMk cId="3227200280" sldId="350"/>
            <ac:spMk id="24" creationId="{AE58876E-EF45-FDDB-D3FB-4B08F04004E4}"/>
          </ac:spMkLst>
        </pc:spChg>
        <pc:spChg chg="add del mod">
          <ac:chgData name="Robert" userId="8e610f215beb07b7" providerId="LiveId" clId="{56880827-DDDB-443B-A8D8-9DC4FAB88FCA}" dt="2022-08-08T17:18:57.747" v="18661"/>
          <ac:spMkLst>
            <pc:docMk/>
            <pc:sldMk cId="3227200280" sldId="350"/>
            <ac:spMk id="25" creationId="{6160D67F-2745-4F0C-1E84-79D3787E8267}"/>
          </ac:spMkLst>
        </pc:spChg>
        <pc:spChg chg="add mod">
          <ac:chgData name="Robert" userId="8e610f215beb07b7" providerId="LiveId" clId="{56880827-DDDB-443B-A8D8-9DC4FAB88FCA}" dt="2022-08-08T17:31:15.664" v="18763" actId="1076"/>
          <ac:spMkLst>
            <pc:docMk/>
            <pc:sldMk cId="3227200280" sldId="350"/>
            <ac:spMk id="26" creationId="{A81160B8-0800-2572-3AD7-F5B819B20895}"/>
          </ac:spMkLst>
        </pc:spChg>
        <pc:picChg chg="add mod">
          <ac:chgData name="Robert" userId="8e610f215beb07b7" providerId="LiveId" clId="{56880827-DDDB-443B-A8D8-9DC4FAB88FCA}" dt="2022-08-08T16:57:37.365" v="18007"/>
          <ac:picMkLst>
            <pc:docMk/>
            <pc:sldMk cId="3227200280" sldId="350"/>
            <ac:picMk id="5" creationId="{C5C7F702-707F-C848-7757-446863EE23DA}"/>
          </ac:picMkLst>
        </pc:picChg>
        <pc:picChg chg="add mod">
          <ac:chgData name="Robert" userId="8e610f215beb07b7" providerId="LiveId" clId="{56880827-DDDB-443B-A8D8-9DC4FAB88FCA}" dt="2022-08-08T16:57:37.365" v="18007"/>
          <ac:picMkLst>
            <pc:docMk/>
            <pc:sldMk cId="3227200280" sldId="350"/>
            <ac:picMk id="6" creationId="{459A9645-0CAF-5657-C278-636C5E58B859}"/>
          </ac:picMkLst>
        </pc:picChg>
        <pc:picChg chg="add del mod">
          <ac:chgData name="Robert" userId="8e610f215beb07b7" providerId="LiveId" clId="{56880827-DDDB-443B-A8D8-9DC4FAB88FCA}" dt="2022-08-08T16:58:06.851" v="18011"/>
          <ac:picMkLst>
            <pc:docMk/>
            <pc:sldMk cId="3227200280" sldId="350"/>
            <ac:picMk id="8" creationId="{4D96B397-3D18-48EF-67EF-D165E39F2A4C}"/>
          </ac:picMkLst>
        </pc:picChg>
        <pc:picChg chg="add del mod">
          <ac:chgData name="Robert" userId="8e610f215beb07b7" providerId="LiveId" clId="{56880827-DDDB-443B-A8D8-9DC4FAB88FCA}" dt="2022-08-08T16:58:06.851" v="18011"/>
          <ac:picMkLst>
            <pc:docMk/>
            <pc:sldMk cId="3227200280" sldId="350"/>
            <ac:picMk id="9" creationId="{A38F9A9F-F28F-B37A-2637-C7E103C18D98}"/>
          </ac:picMkLst>
        </pc:picChg>
      </pc:sldChg>
      <pc:sldChg chg="addSp delSp modSp new del mod modAnim">
        <pc:chgData name="Robert" userId="8e610f215beb07b7" providerId="LiveId" clId="{56880827-DDDB-443B-A8D8-9DC4FAB88FCA}" dt="2022-08-08T17:39:18.123" v="18817" actId="47"/>
        <pc:sldMkLst>
          <pc:docMk/>
          <pc:sldMk cId="3624128794" sldId="351"/>
        </pc:sldMkLst>
        <pc:spChg chg="del">
          <ac:chgData name="Robert" userId="8e610f215beb07b7" providerId="LiveId" clId="{56880827-DDDB-443B-A8D8-9DC4FAB88FCA}" dt="2022-08-08T16:59:59.045" v="18164" actId="478"/>
          <ac:spMkLst>
            <pc:docMk/>
            <pc:sldMk cId="3624128794" sldId="351"/>
            <ac:spMk id="2" creationId="{5737C008-3E46-AE60-C792-0CBF9D07ABCA}"/>
          </ac:spMkLst>
        </pc:spChg>
        <pc:spChg chg="del">
          <ac:chgData name="Robert" userId="8e610f215beb07b7" providerId="LiveId" clId="{56880827-DDDB-443B-A8D8-9DC4FAB88FCA}" dt="2022-08-08T16:59:59.045" v="18164" actId="478"/>
          <ac:spMkLst>
            <pc:docMk/>
            <pc:sldMk cId="3624128794" sldId="351"/>
            <ac:spMk id="3" creationId="{DED21AEA-A6C9-DC90-CA1B-7A9427334C3A}"/>
          </ac:spMkLst>
        </pc:spChg>
        <pc:spChg chg="add mod">
          <ac:chgData name="Robert" userId="8e610f215beb07b7" providerId="LiveId" clId="{56880827-DDDB-443B-A8D8-9DC4FAB88FCA}" dt="2022-08-08T16:59:59.267" v="18165"/>
          <ac:spMkLst>
            <pc:docMk/>
            <pc:sldMk cId="3624128794" sldId="351"/>
            <ac:spMk id="4" creationId="{06729B21-11ED-F3C9-5A18-880DDCE1A0AF}"/>
          </ac:spMkLst>
        </pc:spChg>
      </pc:sldChg>
      <pc:sldChg chg="addSp delSp modSp new del mod delAnim modAnim">
        <pc:chgData name="Robert" userId="8e610f215beb07b7" providerId="LiveId" clId="{56880827-DDDB-443B-A8D8-9DC4FAB88FCA}" dt="2022-08-08T17:39:18.123" v="18817" actId="47"/>
        <pc:sldMkLst>
          <pc:docMk/>
          <pc:sldMk cId="2059102" sldId="352"/>
        </pc:sldMkLst>
        <pc:spChg chg="del">
          <ac:chgData name="Robert" userId="8e610f215beb07b7" providerId="LiveId" clId="{56880827-DDDB-443B-A8D8-9DC4FAB88FCA}" dt="2022-08-08T17:05:56.357" v="18309" actId="478"/>
          <ac:spMkLst>
            <pc:docMk/>
            <pc:sldMk cId="2059102" sldId="352"/>
            <ac:spMk id="2" creationId="{D264CFFA-57D4-E263-915C-E3C69BBD9417}"/>
          </ac:spMkLst>
        </pc:spChg>
        <pc:spChg chg="del">
          <ac:chgData name="Robert" userId="8e610f215beb07b7" providerId="LiveId" clId="{56880827-DDDB-443B-A8D8-9DC4FAB88FCA}" dt="2022-08-08T17:05:56.357" v="18309" actId="478"/>
          <ac:spMkLst>
            <pc:docMk/>
            <pc:sldMk cId="2059102" sldId="352"/>
            <ac:spMk id="3" creationId="{24A91AFD-C557-51D2-9FFC-D3F32A590B2C}"/>
          </ac:spMkLst>
        </pc:spChg>
        <pc:spChg chg="add mod">
          <ac:chgData name="Robert" userId="8e610f215beb07b7" providerId="LiveId" clId="{56880827-DDDB-443B-A8D8-9DC4FAB88FCA}" dt="2022-08-08T17:05:56.674" v="18310"/>
          <ac:spMkLst>
            <pc:docMk/>
            <pc:sldMk cId="2059102" sldId="352"/>
            <ac:spMk id="6" creationId="{5FDBF3FB-B22B-E9B0-4DBA-4A4AECF3B499}"/>
          </ac:spMkLst>
        </pc:spChg>
        <pc:spChg chg="add mod">
          <ac:chgData name="Robert" userId="8e610f215beb07b7" providerId="LiveId" clId="{56880827-DDDB-443B-A8D8-9DC4FAB88FCA}" dt="2022-08-08T17:12:28.102" v="18610" actId="1035"/>
          <ac:spMkLst>
            <pc:docMk/>
            <pc:sldMk cId="2059102" sldId="352"/>
            <ac:spMk id="7" creationId="{27813C17-ADAA-D3AC-47D5-85E479750494}"/>
          </ac:spMkLst>
        </pc:spChg>
        <pc:spChg chg="add del mod">
          <ac:chgData name="Robert" userId="8e610f215beb07b7" providerId="LiveId" clId="{56880827-DDDB-443B-A8D8-9DC4FAB88FCA}" dt="2022-08-08T17:06:12.991" v="18314" actId="478"/>
          <ac:spMkLst>
            <pc:docMk/>
            <pc:sldMk cId="2059102" sldId="352"/>
            <ac:spMk id="8" creationId="{D50945D1-946D-14FF-E762-F04B68CD09E0}"/>
          </ac:spMkLst>
        </pc:spChg>
        <pc:spChg chg="add mod">
          <ac:chgData name="Robert" userId="8e610f215beb07b7" providerId="LiveId" clId="{56880827-DDDB-443B-A8D8-9DC4FAB88FCA}" dt="2022-08-08T17:06:20.328" v="18315"/>
          <ac:spMkLst>
            <pc:docMk/>
            <pc:sldMk cId="2059102" sldId="352"/>
            <ac:spMk id="9" creationId="{B2E271EA-7BE4-383A-B139-3B41841AE533}"/>
          </ac:spMkLst>
        </pc:spChg>
        <pc:spChg chg="add del mod">
          <ac:chgData name="Robert" userId="8e610f215beb07b7" providerId="LiveId" clId="{56880827-DDDB-443B-A8D8-9DC4FAB88FCA}" dt="2022-08-08T17:12:23.706" v="18606" actId="21"/>
          <ac:spMkLst>
            <pc:docMk/>
            <pc:sldMk cId="2059102" sldId="352"/>
            <ac:spMk id="10" creationId="{B2885584-2483-DF26-81A4-F1C46DB75E1C}"/>
          </ac:spMkLst>
        </pc:spChg>
        <pc:spChg chg="add del mod">
          <ac:chgData name="Robert" userId="8e610f215beb07b7" providerId="LiveId" clId="{56880827-DDDB-443B-A8D8-9DC4FAB88FCA}" dt="2022-08-08T17:36:38.597" v="18804" actId="478"/>
          <ac:spMkLst>
            <pc:docMk/>
            <pc:sldMk cId="2059102" sldId="352"/>
            <ac:spMk id="11" creationId="{C38577F4-62FA-D7B4-EE77-469C15D68381}"/>
          </ac:spMkLst>
        </pc:spChg>
        <pc:spChg chg="add del mod">
          <ac:chgData name="Robert" userId="8e610f215beb07b7" providerId="LiveId" clId="{56880827-DDDB-443B-A8D8-9DC4FAB88FCA}" dt="2022-08-08T17:36:34.827" v="18802" actId="478"/>
          <ac:spMkLst>
            <pc:docMk/>
            <pc:sldMk cId="2059102" sldId="352"/>
            <ac:spMk id="12" creationId="{45542274-CF27-9669-7F47-FDEC18E238F6}"/>
          </ac:spMkLst>
        </pc:spChg>
        <pc:spChg chg="add mod">
          <ac:chgData name="Robert" userId="8e610f215beb07b7" providerId="LiveId" clId="{56880827-DDDB-443B-A8D8-9DC4FAB88FCA}" dt="2022-08-08T17:15:21.795" v="18623" actId="1076"/>
          <ac:spMkLst>
            <pc:docMk/>
            <pc:sldMk cId="2059102" sldId="352"/>
            <ac:spMk id="13" creationId="{36E6617C-BF67-C380-0C3B-793B0FCAEE2D}"/>
          </ac:spMkLst>
        </pc:spChg>
        <pc:picChg chg="add mod">
          <ac:chgData name="Robert" userId="8e610f215beb07b7" providerId="LiveId" clId="{56880827-DDDB-443B-A8D8-9DC4FAB88FCA}" dt="2022-08-08T17:05:56.674" v="18310"/>
          <ac:picMkLst>
            <pc:docMk/>
            <pc:sldMk cId="2059102" sldId="352"/>
            <ac:picMk id="4" creationId="{BE1AFF43-0811-FAC1-14F3-06142DF5F975}"/>
          </ac:picMkLst>
        </pc:picChg>
        <pc:picChg chg="add mod">
          <ac:chgData name="Robert" userId="8e610f215beb07b7" providerId="LiveId" clId="{56880827-DDDB-443B-A8D8-9DC4FAB88FCA}" dt="2022-08-08T17:05:56.674" v="18310"/>
          <ac:picMkLst>
            <pc:docMk/>
            <pc:sldMk cId="2059102" sldId="352"/>
            <ac:picMk id="5" creationId="{4C1FF89F-2181-C39C-252C-7D19CC6E0CFE}"/>
          </ac:picMkLst>
        </pc:picChg>
      </pc:sldChg>
      <pc:sldChg chg="addSp delSp modSp new del mod modAnim">
        <pc:chgData name="Robert" userId="8e610f215beb07b7" providerId="LiveId" clId="{56880827-DDDB-443B-A8D8-9DC4FAB88FCA}" dt="2022-08-08T17:39:18.123" v="18817" actId="47"/>
        <pc:sldMkLst>
          <pc:docMk/>
          <pc:sldMk cId="1861595362" sldId="353"/>
        </pc:sldMkLst>
        <pc:spChg chg="del">
          <ac:chgData name="Robert" userId="8e610f215beb07b7" providerId="LiveId" clId="{56880827-DDDB-443B-A8D8-9DC4FAB88FCA}" dt="2022-08-08T17:09:09.604" v="18468" actId="478"/>
          <ac:spMkLst>
            <pc:docMk/>
            <pc:sldMk cId="1861595362" sldId="353"/>
            <ac:spMk id="2" creationId="{7C097450-EF36-3381-8BD7-A88AF18F6666}"/>
          </ac:spMkLst>
        </pc:spChg>
        <pc:spChg chg="del">
          <ac:chgData name="Robert" userId="8e610f215beb07b7" providerId="LiveId" clId="{56880827-DDDB-443B-A8D8-9DC4FAB88FCA}" dt="2022-08-08T17:09:09.604" v="18468" actId="478"/>
          <ac:spMkLst>
            <pc:docMk/>
            <pc:sldMk cId="1861595362" sldId="353"/>
            <ac:spMk id="3" creationId="{E0DE0A3C-89F7-D723-66B6-ACCCE3FEC1D9}"/>
          </ac:spMkLst>
        </pc:spChg>
        <pc:spChg chg="add mod">
          <ac:chgData name="Robert" userId="8e610f215beb07b7" providerId="LiveId" clId="{56880827-DDDB-443B-A8D8-9DC4FAB88FCA}" dt="2022-08-08T17:11:37.097" v="18595" actId="20577"/>
          <ac:spMkLst>
            <pc:docMk/>
            <pc:sldMk cId="1861595362" sldId="353"/>
            <ac:spMk id="4" creationId="{8D97AFAD-10C1-D2B0-5798-93DEE161E852}"/>
          </ac:spMkLst>
        </pc:spChg>
        <pc:spChg chg="add mod">
          <ac:chgData name="Robert" userId="8e610f215beb07b7" providerId="LiveId" clId="{56880827-DDDB-443B-A8D8-9DC4FAB88FCA}" dt="2022-08-08T17:09:18.654" v="18470"/>
          <ac:spMkLst>
            <pc:docMk/>
            <pc:sldMk cId="1861595362" sldId="353"/>
            <ac:spMk id="5" creationId="{02FFB3C3-EC78-9327-10C8-6568BB1BC65B}"/>
          </ac:spMkLst>
        </pc:spChg>
      </pc:sldChg>
      <pc:sldChg chg="addSp delSp modSp new mod modAnim">
        <pc:chgData name="Robert" userId="8e610f215beb07b7" providerId="LiveId" clId="{56880827-DDDB-443B-A8D8-9DC4FAB88FCA}" dt="2022-10-03T16:25:30.947" v="19751" actId="20577"/>
        <pc:sldMkLst>
          <pc:docMk/>
          <pc:sldMk cId="2359600957" sldId="354"/>
        </pc:sldMkLst>
        <pc:spChg chg="del">
          <ac:chgData name="Robert" userId="8e610f215beb07b7" providerId="LiveId" clId="{56880827-DDDB-443B-A8D8-9DC4FAB88FCA}" dt="2022-08-08T17:20:16.507" v="18666" actId="478"/>
          <ac:spMkLst>
            <pc:docMk/>
            <pc:sldMk cId="2359600957" sldId="354"/>
            <ac:spMk id="2" creationId="{645D425F-5BCD-7D21-FD5A-E1F375CEA58C}"/>
          </ac:spMkLst>
        </pc:spChg>
        <pc:spChg chg="del">
          <ac:chgData name="Robert" userId="8e610f215beb07b7" providerId="LiveId" clId="{56880827-DDDB-443B-A8D8-9DC4FAB88FCA}" dt="2022-08-08T17:20:16.507" v="18666" actId="478"/>
          <ac:spMkLst>
            <pc:docMk/>
            <pc:sldMk cId="2359600957" sldId="354"/>
            <ac:spMk id="3" creationId="{FCEDC22B-E055-E6E3-9D8F-88FEC8D0DB67}"/>
          </ac:spMkLst>
        </pc:spChg>
        <pc:spChg chg="add mod">
          <ac:chgData name="Robert" userId="8e610f215beb07b7" providerId="LiveId" clId="{56880827-DDDB-443B-A8D8-9DC4FAB88FCA}" dt="2022-08-08T17:20:26.303" v="18667"/>
          <ac:spMkLst>
            <pc:docMk/>
            <pc:sldMk cId="2359600957" sldId="354"/>
            <ac:spMk id="6" creationId="{707B753E-F334-B6F5-A061-DB26428A74D0}"/>
          </ac:spMkLst>
        </pc:spChg>
        <pc:spChg chg="add mod">
          <ac:chgData name="Robert" userId="8e610f215beb07b7" providerId="LiveId" clId="{56880827-DDDB-443B-A8D8-9DC4FAB88FCA}" dt="2022-08-08T17:20:54.852" v="18707" actId="20577"/>
          <ac:spMkLst>
            <pc:docMk/>
            <pc:sldMk cId="2359600957" sldId="354"/>
            <ac:spMk id="7" creationId="{C115C5A4-5557-A97E-58D8-36E552B3EBAD}"/>
          </ac:spMkLst>
        </pc:spChg>
        <pc:spChg chg="add mod">
          <ac:chgData name="Robert" userId="8e610f215beb07b7" providerId="LiveId" clId="{56880827-DDDB-443B-A8D8-9DC4FAB88FCA}" dt="2022-10-03T16:25:30.947" v="19751" actId="20577"/>
          <ac:spMkLst>
            <pc:docMk/>
            <pc:sldMk cId="2359600957" sldId="354"/>
            <ac:spMk id="8" creationId="{A2ED2BD2-EAC4-C597-9C5B-612E3D4490FC}"/>
          </ac:spMkLst>
        </pc:spChg>
        <pc:spChg chg="add mod">
          <ac:chgData name="Robert" userId="8e610f215beb07b7" providerId="LiveId" clId="{56880827-DDDB-443B-A8D8-9DC4FAB88FCA}" dt="2022-08-08T17:22:46.680" v="18729" actId="1076"/>
          <ac:spMkLst>
            <pc:docMk/>
            <pc:sldMk cId="2359600957" sldId="354"/>
            <ac:spMk id="9" creationId="{162D173E-94C3-9C4F-B7E0-3F91CB6CF856}"/>
          </ac:spMkLst>
        </pc:spChg>
        <pc:picChg chg="add mod">
          <ac:chgData name="Robert" userId="8e610f215beb07b7" providerId="LiveId" clId="{56880827-DDDB-443B-A8D8-9DC4FAB88FCA}" dt="2022-08-08T17:20:26.303" v="18667"/>
          <ac:picMkLst>
            <pc:docMk/>
            <pc:sldMk cId="2359600957" sldId="354"/>
            <ac:picMk id="4" creationId="{49AE40C6-238B-33CC-FD3D-46EFF18FB2A6}"/>
          </ac:picMkLst>
        </pc:picChg>
        <pc:picChg chg="add mod">
          <ac:chgData name="Robert" userId="8e610f215beb07b7" providerId="LiveId" clId="{56880827-DDDB-443B-A8D8-9DC4FAB88FCA}" dt="2022-08-08T17:20:26.303" v="18667"/>
          <ac:picMkLst>
            <pc:docMk/>
            <pc:sldMk cId="2359600957" sldId="354"/>
            <ac:picMk id="5" creationId="{E359645C-6074-519F-82C8-2551BC31FAAC}"/>
          </ac:picMkLst>
        </pc:picChg>
      </pc:sldChg>
      <pc:sldChg chg="new del">
        <pc:chgData name="Robert" userId="8e610f215beb07b7" providerId="LiveId" clId="{56880827-DDDB-443B-A8D8-9DC4FAB88FCA}" dt="2022-08-08T17:39:18.123" v="18817" actId="47"/>
        <pc:sldMkLst>
          <pc:docMk/>
          <pc:sldMk cId="3426552092" sldId="355"/>
        </pc:sldMkLst>
      </pc:sldChg>
      <pc:sldChg chg="addSp delSp modSp new mod modAnim">
        <pc:chgData name="Robert" userId="8e610f215beb07b7" providerId="LiveId" clId="{56880827-DDDB-443B-A8D8-9DC4FAB88FCA}" dt="2022-10-06T13:27:06.398" v="19755" actId="1036"/>
        <pc:sldMkLst>
          <pc:docMk/>
          <pc:sldMk cId="1558759019" sldId="356"/>
        </pc:sldMkLst>
        <pc:spChg chg="del">
          <ac:chgData name="Robert" userId="8e610f215beb07b7" providerId="LiveId" clId="{56880827-DDDB-443B-A8D8-9DC4FAB88FCA}" dt="2022-08-08T17:25:21.821" v="18732" actId="478"/>
          <ac:spMkLst>
            <pc:docMk/>
            <pc:sldMk cId="1558759019" sldId="356"/>
            <ac:spMk id="2" creationId="{7CF73A13-0000-D7C7-08EF-822AD0BD1846}"/>
          </ac:spMkLst>
        </pc:spChg>
        <pc:spChg chg="del">
          <ac:chgData name="Robert" userId="8e610f215beb07b7" providerId="LiveId" clId="{56880827-DDDB-443B-A8D8-9DC4FAB88FCA}" dt="2022-08-08T17:25:21.821" v="18732" actId="478"/>
          <ac:spMkLst>
            <pc:docMk/>
            <pc:sldMk cId="1558759019" sldId="356"/>
            <ac:spMk id="3" creationId="{563B4A97-BD32-2F76-DCD2-299AED21F2F8}"/>
          </ac:spMkLst>
        </pc:spChg>
        <pc:spChg chg="add mod">
          <ac:chgData name="Robert" userId="8e610f215beb07b7" providerId="LiveId" clId="{56880827-DDDB-443B-A8D8-9DC4FAB88FCA}" dt="2022-08-08T17:25:22.345" v="18733"/>
          <ac:spMkLst>
            <pc:docMk/>
            <pc:sldMk cId="1558759019" sldId="356"/>
            <ac:spMk id="6" creationId="{5A16A4A2-5981-A0A1-3661-7372AF15861F}"/>
          </ac:spMkLst>
        </pc:spChg>
        <pc:spChg chg="add mod">
          <ac:chgData name="Robert" userId="8e610f215beb07b7" providerId="LiveId" clId="{56880827-DDDB-443B-A8D8-9DC4FAB88FCA}" dt="2022-08-08T17:25:22.345" v="18733"/>
          <ac:spMkLst>
            <pc:docMk/>
            <pc:sldMk cId="1558759019" sldId="356"/>
            <ac:spMk id="7" creationId="{A287DF5E-69CE-F67A-873C-A4BFB0FC6BA8}"/>
          </ac:spMkLst>
        </pc:spChg>
        <pc:spChg chg="add mod">
          <ac:chgData name="Robert" userId="8e610f215beb07b7" providerId="LiveId" clId="{56880827-DDDB-443B-A8D8-9DC4FAB88FCA}" dt="2022-08-08T17:25:22.345" v="18733"/>
          <ac:spMkLst>
            <pc:docMk/>
            <pc:sldMk cId="1558759019" sldId="356"/>
            <ac:spMk id="8" creationId="{A270A804-CF97-C210-562C-6EED30722FBD}"/>
          </ac:spMkLst>
        </pc:spChg>
        <pc:spChg chg="add mod">
          <ac:chgData name="Robert" userId="8e610f215beb07b7" providerId="LiveId" clId="{56880827-DDDB-443B-A8D8-9DC4FAB88FCA}" dt="2022-08-08T17:26:26.072" v="18740" actId="1076"/>
          <ac:spMkLst>
            <pc:docMk/>
            <pc:sldMk cId="1558759019" sldId="356"/>
            <ac:spMk id="9" creationId="{268454FC-B18E-B97C-74DA-827C37ED7BA2}"/>
          </ac:spMkLst>
        </pc:spChg>
        <pc:spChg chg="add mod">
          <ac:chgData name="Robert" userId="8e610f215beb07b7" providerId="LiveId" clId="{56880827-DDDB-443B-A8D8-9DC4FAB88FCA}" dt="2022-08-08T17:27:56.884" v="18747" actId="1076"/>
          <ac:spMkLst>
            <pc:docMk/>
            <pc:sldMk cId="1558759019" sldId="356"/>
            <ac:spMk id="10" creationId="{9F50306A-E551-161F-5658-3CF30EBA2F4E}"/>
          </ac:spMkLst>
        </pc:spChg>
        <pc:spChg chg="add mod">
          <ac:chgData name="Robert" userId="8e610f215beb07b7" providerId="LiveId" clId="{56880827-DDDB-443B-A8D8-9DC4FAB88FCA}" dt="2022-10-06T13:27:06.398" v="19755" actId="1036"/>
          <ac:spMkLst>
            <pc:docMk/>
            <pc:sldMk cId="1558759019" sldId="356"/>
            <ac:spMk id="11" creationId="{F5BB236F-FD2B-DA09-EF62-2C2B1E1549B8}"/>
          </ac:spMkLst>
        </pc:spChg>
        <pc:picChg chg="add mod">
          <ac:chgData name="Robert" userId="8e610f215beb07b7" providerId="LiveId" clId="{56880827-DDDB-443B-A8D8-9DC4FAB88FCA}" dt="2022-08-08T17:25:22.345" v="18733"/>
          <ac:picMkLst>
            <pc:docMk/>
            <pc:sldMk cId="1558759019" sldId="356"/>
            <ac:picMk id="4" creationId="{62E04A88-BD90-32ED-C110-B6E4B2511F5E}"/>
          </ac:picMkLst>
        </pc:picChg>
        <pc:picChg chg="add mod">
          <ac:chgData name="Robert" userId="8e610f215beb07b7" providerId="LiveId" clId="{56880827-DDDB-443B-A8D8-9DC4FAB88FCA}" dt="2022-08-08T17:25:22.345" v="18733"/>
          <ac:picMkLst>
            <pc:docMk/>
            <pc:sldMk cId="1558759019" sldId="356"/>
            <ac:picMk id="5" creationId="{4F2CAC16-0918-2C5E-4A34-AA53FE456B9C}"/>
          </ac:picMkLst>
        </pc:picChg>
      </pc:sldChg>
      <pc:sldChg chg="addSp delSp modSp new mod modAnim">
        <pc:chgData name="Robert" userId="8e610f215beb07b7" providerId="LiveId" clId="{56880827-DDDB-443B-A8D8-9DC4FAB88FCA}" dt="2022-08-08T17:38:24.367" v="18810" actId="1038"/>
        <pc:sldMkLst>
          <pc:docMk/>
          <pc:sldMk cId="3229395599" sldId="357"/>
        </pc:sldMkLst>
        <pc:spChg chg="del">
          <ac:chgData name="Robert" userId="8e610f215beb07b7" providerId="LiveId" clId="{56880827-DDDB-443B-A8D8-9DC4FAB88FCA}" dt="2022-08-08T17:30:45.231" v="18758" actId="478"/>
          <ac:spMkLst>
            <pc:docMk/>
            <pc:sldMk cId="3229395599" sldId="357"/>
            <ac:spMk id="2" creationId="{E56CB1CB-1461-F526-F9D3-EC3CB9F1B917}"/>
          </ac:spMkLst>
        </pc:spChg>
        <pc:spChg chg="del">
          <ac:chgData name="Robert" userId="8e610f215beb07b7" providerId="LiveId" clId="{56880827-DDDB-443B-A8D8-9DC4FAB88FCA}" dt="2022-08-08T17:30:45.231" v="18758" actId="478"/>
          <ac:spMkLst>
            <pc:docMk/>
            <pc:sldMk cId="3229395599" sldId="357"/>
            <ac:spMk id="3" creationId="{FBE5B575-5666-CEA6-A877-BCF59026C0F6}"/>
          </ac:spMkLst>
        </pc:spChg>
        <pc:spChg chg="add mod">
          <ac:chgData name="Robert" userId="8e610f215beb07b7" providerId="LiveId" clId="{56880827-DDDB-443B-A8D8-9DC4FAB88FCA}" dt="2022-08-08T17:30:45.485" v="18759"/>
          <ac:spMkLst>
            <pc:docMk/>
            <pc:sldMk cId="3229395599" sldId="357"/>
            <ac:spMk id="6" creationId="{5AE2FE5F-6469-95E6-313A-8D9BC0A8451F}"/>
          </ac:spMkLst>
        </pc:spChg>
        <pc:spChg chg="add mod">
          <ac:chgData name="Robert" userId="8e610f215beb07b7" providerId="LiveId" clId="{56880827-DDDB-443B-A8D8-9DC4FAB88FCA}" dt="2022-08-08T17:30:45.485" v="18759"/>
          <ac:spMkLst>
            <pc:docMk/>
            <pc:sldMk cId="3229395599" sldId="357"/>
            <ac:spMk id="7" creationId="{E439A51A-6D0E-7E5F-814A-DAEE5CF1C4A5}"/>
          </ac:spMkLst>
        </pc:spChg>
        <pc:spChg chg="add mod">
          <ac:chgData name="Robert" userId="8e610f215beb07b7" providerId="LiveId" clId="{56880827-DDDB-443B-A8D8-9DC4FAB88FCA}" dt="2022-08-08T17:30:45.485" v="18759"/>
          <ac:spMkLst>
            <pc:docMk/>
            <pc:sldMk cId="3229395599" sldId="357"/>
            <ac:spMk id="8" creationId="{ECCF368E-62F4-133F-CC70-7B6F67DA6548}"/>
          </ac:spMkLst>
        </pc:spChg>
        <pc:spChg chg="add mod">
          <ac:chgData name="Robert" userId="8e610f215beb07b7" providerId="LiveId" clId="{56880827-DDDB-443B-A8D8-9DC4FAB88FCA}" dt="2022-08-08T17:31:39.610" v="18767" actId="1076"/>
          <ac:spMkLst>
            <pc:docMk/>
            <pc:sldMk cId="3229395599" sldId="357"/>
            <ac:spMk id="9" creationId="{2EF395AE-AEBD-BB57-6684-4F104E5A6E33}"/>
          </ac:spMkLst>
        </pc:spChg>
        <pc:spChg chg="add mod">
          <ac:chgData name="Robert" userId="8e610f215beb07b7" providerId="LiveId" clId="{56880827-DDDB-443B-A8D8-9DC4FAB88FCA}" dt="2022-08-08T17:33:09.234" v="18775" actId="20577"/>
          <ac:spMkLst>
            <pc:docMk/>
            <pc:sldMk cId="3229395599" sldId="357"/>
            <ac:spMk id="10" creationId="{DF04F140-29E3-AC9F-4DB1-0E6983674DAB}"/>
          </ac:spMkLst>
        </pc:spChg>
        <pc:spChg chg="add mod">
          <ac:chgData name="Robert" userId="8e610f215beb07b7" providerId="LiveId" clId="{56880827-DDDB-443B-A8D8-9DC4FAB88FCA}" dt="2022-08-08T17:38:24.367" v="18810" actId="1038"/>
          <ac:spMkLst>
            <pc:docMk/>
            <pc:sldMk cId="3229395599" sldId="357"/>
            <ac:spMk id="11" creationId="{2488A2FA-4AF5-588D-F327-D52C3EC6EA5F}"/>
          </ac:spMkLst>
        </pc:spChg>
        <pc:picChg chg="add mod">
          <ac:chgData name="Robert" userId="8e610f215beb07b7" providerId="LiveId" clId="{56880827-DDDB-443B-A8D8-9DC4FAB88FCA}" dt="2022-08-08T17:30:45.485" v="18759"/>
          <ac:picMkLst>
            <pc:docMk/>
            <pc:sldMk cId="3229395599" sldId="357"/>
            <ac:picMk id="4" creationId="{FE2B03D0-799B-B9F6-6344-80C138AB585A}"/>
          </ac:picMkLst>
        </pc:picChg>
        <pc:picChg chg="add mod">
          <ac:chgData name="Robert" userId="8e610f215beb07b7" providerId="LiveId" clId="{56880827-DDDB-443B-A8D8-9DC4FAB88FCA}" dt="2022-08-08T17:30:45.485" v="18759"/>
          <ac:picMkLst>
            <pc:docMk/>
            <pc:sldMk cId="3229395599" sldId="357"/>
            <ac:picMk id="5" creationId="{1CDD3D75-6E1F-5C9B-EAC5-7929AB25B913}"/>
          </ac:picMkLst>
        </pc:picChg>
      </pc:sldChg>
      <pc:sldChg chg="addSp delSp modSp new mod delAnim modAnim">
        <pc:chgData name="Robert" userId="8e610f215beb07b7" providerId="LiveId" clId="{56880827-DDDB-443B-A8D8-9DC4FAB88FCA}" dt="2022-08-08T17:39:01.045" v="18816"/>
        <pc:sldMkLst>
          <pc:docMk/>
          <pc:sldMk cId="433895321" sldId="358"/>
        </pc:sldMkLst>
        <pc:spChg chg="del">
          <ac:chgData name="Robert" userId="8e610f215beb07b7" providerId="LiveId" clId="{56880827-DDDB-443B-A8D8-9DC4FAB88FCA}" dt="2022-08-08T17:34:14.979" v="18783" actId="478"/>
          <ac:spMkLst>
            <pc:docMk/>
            <pc:sldMk cId="433895321" sldId="358"/>
            <ac:spMk id="2" creationId="{7F98A866-23DF-AF49-970B-808FD5E16DD3}"/>
          </ac:spMkLst>
        </pc:spChg>
        <pc:spChg chg="del">
          <ac:chgData name="Robert" userId="8e610f215beb07b7" providerId="LiveId" clId="{56880827-DDDB-443B-A8D8-9DC4FAB88FCA}" dt="2022-08-08T17:34:14.979" v="18783" actId="478"/>
          <ac:spMkLst>
            <pc:docMk/>
            <pc:sldMk cId="433895321" sldId="358"/>
            <ac:spMk id="3" creationId="{0A858056-C985-6004-5FA5-83B6A07FAE8A}"/>
          </ac:spMkLst>
        </pc:spChg>
        <pc:spChg chg="add mod">
          <ac:chgData name="Robert" userId="8e610f215beb07b7" providerId="LiveId" clId="{56880827-DDDB-443B-A8D8-9DC4FAB88FCA}" dt="2022-08-08T17:34:15.470" v="18784"/>
          <ac:spMkLst>
            <pc:docMk/>
            <pc:sldMk cId="433895321" sldId="358"/>
            <ac:spMk id="6" creationId="{A901D56B-DBCC-14D5-E9AA-C7590C1BA3A8}"/>
          </ac:spMkLst>
        </pc:spChg>
        <pc:spChg chg="add mod">
          <ac:chgData name="Robert" userId="8e610f215beb07b7" providerId="LiveId" clId="{56880827-DDDB-443B-A8D8-9DC4FAB88FCA}" dt="2022-08-08T17:34:15.470" v="18784"/>
          <ac:spMkLst>
            <pc:docMk/>
            <pc:sldMk cId="433895321" sldId="358"/>
            <ac:spMk id="7" creationId="{474DDAEC-556E-B36A-596D-7535AAE6858B}"/>
          </ac:spMkLst>
        </pc:spChg>
        <pc:spChg chg="add mod">
          <ac:chgData name="Robert" userId="8e610f215beb07b7" providerId="LiveId" clId="{56880827-DDDB-443B-A8D8-9DC4FAB88FCA}" dt="2022-08-08T17:38:44.678" v="18812" actId="1038"/>
          <ac:spMkLst>
            <pc:docMk/>
            <pc:sldMk cId="433895321" sldId="358"/>
            <ac:spMk id="8" creationId="{B4606559-6273-0653-891B-0B359D49F5BE}"/>
          </ac:spMkLst>
        </pc:spChg>
        <pc:spChg chg="add mod">
          <ac:chgData name="Robert" userId="8e610f215beb07b7" providerId="LiveId" clId="{56880827-DDDB-443B-A8D8-9DC4FAB88FCA}" dt="2022-08-08T17:36:02.805" v="18798" actId="1076"/>
          <ac:spMkLst>
            <pc:docMk/>
            <pc:sldMk cId="433895321" sldId="358"/>
            <ac:spMk id="9" creationId="{E89AA2B1-D92D-23A7-ACF7-2E3034E9D8D0}"/>
          </ac:spMkLst>
        </pc:spChg>
        <pc:spChg chg="add del mod">
          <ac:chgData name="Robert" userId="8e610f215beb07b7" providerId="LiveId" clId="{56880827-DDDB-443B-A8D8-9DC4FAB88FCA}" dt="2022-08-08T17:38:40.641" v="18811" actId="21"/>
          <ac:spMkLst>
            <pc:docMk/>
            <pc:sldMk cId="433895321" sldId="358"/>
            <ac:spMk id="10" creationId="{1D95662A-FEA6-36BA-45AF-1F3C69B1BBEC}"/>
          </ac:spMkLst>
        </pc:spChg>
        <pc:spChg chg="add mod">
          <ac:chgData name="Robert" userId="8e610f215beb07b7" providerId="LiveId" clId="{56880827-DDDB-443B-A8D8-9DC4FAB88FCA}" dt="2022-08-08T17:38:49.147" v="18813" actId="1038"/>
          <ac:spMkLst>
            <pc:docMk/>
            <pc:sldMk cId="433895321" sldId="358"/>
            <ac:spMk id="11" creationId="{1EFAF915-C18A-2021-55DE-3F3F18D96CFD}"/>
          </ac:spMkLst>
        </pc:spChg>
        <pc:spChg chg="add mod">
          <ac:chgData name="Robert" userId="8e610f215beb07b7" providerId="LiveId" clId="{56880827-DDDB-443B-A8D8-9DC4FAB88FCA}" dt="2022-08-08T17:38:52.789" v="18815" actId="1038"/>
          <ac:spMkLst>
            <pc:docMk/>
            <pc:sldMk cId="433895321" sldId="358"/>
            <ac:spMk id="12" creationId="{C7CDC3C1-8073-CD68-EE31-ADD3140511AD}"/>
          </ac:spMkLst>
        </pc:spChg>
        <pc:picChg chg="add mod">
          <ac:chgData name="Robert" userId="8e610f215beb07b7" providerId="LiveId" clId="{56880827-DDDB-443B-A8D8-9DC4FAB88FCA}" dt="2022-08-08T17:34:15.470" v="18784"/>
          <ac:picMkLst>
            <pc:docMk/>
            <pc:sldMk cId="433895321" sldId="358"/>
            <ac:picMk id="4" creationId="{6CFC6E74-7AFD-3851-603D-E078CB60B18A}"/>
          </ac:picMkLst>
        </pc:picChg>
        <pc:picChg chg="add mod">
          <ac:chgData name="Robert" userId="8e610f215beb07b7" providerId="LiveId" clId="{56880827-DDDB-443B-A8D8-9DC4FAB88FCA}" dt="2022-08-08T17:34:15.470" v="18784"/>
          <ac:picMkLst>
            <pc:docMk/>
            <pc:sldMk cId="433895321" sldId="358"/>
            <ac:picMk id="5" creationId="{1010354E-5182-BFD6-2463-934B3D9EC6CB}"/>
          </ac:picMkLst>
        </pc:picChg>
      </pc:sldChg>
      <pc:sldChg chg="addSp delSp modSp new mod modAnim">
        <pc:chgData name="Robert" userId="8e610f215beb07b7" providerId="LiveId" clId="{56880827-DDDB-443B-A8D8-9DC4FAB88FCA}" dt="2022-08-10T10:05:41.238" v="19720" actId="20577"/>
        <pc:sldMkLst>
          <pc:docMk/>
          <pc:sldMk cId="1188640296" sldId="359"/>
        </pc:sldMkLst>
        <pc:spChg chg="del">
          <ac:chgData name="Robert" userId="8e610f215beb07b7" providerId="LiveId" clId="{56880827-DDDB-443B-A8D8-9DC4FAB88FCA}" dt="2022-08-08T17:39:55.136" v="18819" actId="478"/>
          <ac:spMkLst>
            <pc:docMk/>
            <pc:sldMk cId="1188640296" sldId="359"/>
            <ac:spMk id="2" creationId="{5466CC7B-479D-191E-7161-4688C8FD0B2E}"/>
          </ac:spMkLst>
        </pc:spChg>
        <pc:spChg chg="del">
          <ac:chgData name="Robert" userId="8e610f215beb07b7" providerId="LiveId" clId="{56880827-DDDB-443B-A8D8-9DC4FAB88FCA}" dt="2022-08-08T17:39:55.136" v="18819" actId="478"/>
          <ac:spMkLst>
            <pc:docMk/>
            <pc:sldMk cId="1188640296" sldId="359"/>
            <ac:spMk id="3" creationId="{2A37172B-0781-2E49-905A-A4E2AD9E6C0E}"/>
          </ac:spMkLst>
        </pc:spChg>
        <pc:spChg chg="add mod">
          <ac:chgData name="Robert" userId="8e610f215beb07b7" providerId="LiveId" clId="{56880827-DDDB-443B-A8D8-9DC4FAB88FCA}" dt="2022-08-08T17:39:55.399" v="18820"/>
          <ac:spMkLst>
            <pc:docMk/>
            <pc:sldMk cId="1188640296" sldId="359"/>
            <ac:spMk id="5" creationId="{D8B0EF2E-A803-2DB3-96AC-38DDF150B307}"/>
          </ac:spMkLst>
        </pc:spChg>
        <pc:spChg chg="add mod">
          <ac:chgData name="Robert" userId="8e610f215beb07b7" providerId="LiveId" clId="{56880827-DDDB-443B-A8D8-9DC4FAB88FCA}" dt="2022-08-10T10:05:41.238" v="19720" actId="20577"/>
          <ac:spMkLst>
            <pc:docMk/>
            <pc:sldMk cId="1188640296" sldId="359"/>
            <ac:spMk id="6" creationId="{B26766D6-04A2-2320-320A-ED4579A806B1}"/>
          </ac:spMkLst>
        </pc:spChg>
        <pc:picChg chg="add mod">
          <ac:chgData name="Robert" userId="8e610f215beb07b7" providerId="LiveId" clId="{56880827-DDDB-443B-A8D8-9DC4FAB88FCA}" dt="2022-08-08T17:39:55.399" v="18820"/>
          <ac:picMkLst>
            <pc:docMk/>
            <pc:sldMk cId="1188640296" sldId="359"/>
            <ac:picMk id="4" creationId="{B871E9E1-D9C1-BF00-73CD-9B0E90CE0FDC}"/>
          </ac:picMkLst>
        </pc:picChg>
        <pc:picChg chg="add mod">
          <ac:chgData name="Robert" userId="8e610f215beb07b7" providerId="LiveId" clId="{56880827-DDDB-443B-A8D8-9DC4FAB88FCA}" dt="2022-08-08T17:39:55.399" v="18820"/>
          <ac:picMkLst>
            <pc:docMk/>
            <pc:sldMk cId="1188640296" sldId="359"/>
            <ac:picMk id="7" creationId="{AC925EE2-B4F1-DDBE-3175-3C707EFCAA55}"/>
          </ac:picMkLst>
        </pc:picChg>
      </pc:sldChg>
      <pc:sldChg chg="addSp delSp modSp new mod modAnim">
        <pc:chgData name="Robert" userId="8e610f215beb07b7" providerId="LiveId" clId="{56880827-DDDB-443B-A8D8-9DC4FAB88FCA}" dt="2022-08-09T08:59:31.633" v="19617"/>
        <pc:sldMkLst>
          <pc:docMk/>
          <pc:sldMk cId="973852366" sldId="360"/>
        </pc:sldMkLst>
        <pc:spChg chg="del">
          <ac:chgData name="Robert" userId="8e610f215beb07b7" providerId="LiveId" clId="{56880827-DDDB-443B-A8D8-9DC4FAB88FCA}" dt="2022-08-09T08:59:08.144" v="19613" actId="478"/>
          <ac:spMkLst>
            <pc:docMk/>
            <pc:sldMk cId="973852366" sldId="360"/>
            <ac:spMk id="2" creationId="{E96E9CFF-89B8-77A2-332C-E3CC607880CF}"/>
          </ac:spMkLst>
        </pc:spChg>
        <pc:spChg chg="del">
          <ac:chgData name="Robert" userId="8e610f215beb07b7" providerId="LiveId" clId="{56880827-DDDB-443B-A8D8-9DC4FAB88FCA}" dt="2022-08-09T08:59:08.144" v="19613" actId="478"/>
          <ac:spMkLst>
            <pc:docMk/>
            <pc:sldMk cId="973852366" sldId="360"/>
            <ac:spMk id="3" creationId="{122C1327-5FF2-E0C1-E7F0-AE2DAD0A7151}"/>
          </ac:spMkLst>
        </pc:spChg>
        <pc:picChg chg="add mod">
          <ac:chgData name="Robert" userId="8e610f215beb07b7" providerId="LiveId" clId="{56880827-DDDB-443B-A8D8-9DC4FAB88FCA}" dt="2022-08-09T08:59:24.620" v="19616" actId="1076"/>
          <ac:picMkLst>
            <pc:docMk/>
            <pc:sldMk cId="973852366" sldId="360"/>
            <ac:picMk id="4" creationId="{88514384-C79C-14AD-E2BB-F47576A96826}"/>
          </ac:picMkLst>
        </pc:picChg>
      </pc:sldChg>
      <pc:sldChg chg="addSp delSp modSp new add del mod delAnim modAnim">
        <pc:chgData name="Robert" userId="8e610f215beb07b7" providerId="LiveId" clId="{56880827-DDDB-443B-A8D8-9DC4FAB88FCA}" dt="2022-08-25T10:23:35.460" v="19739"/>
        <pc:sldMkLst>
          <pc:docMk/>
          <pc:sldMk cId="3152675412" sldId="361"/>
        </pc:sldMkLst>
        <pc:spChg chg="del">
          <ac:chgData name="Robert" userId="8e610f215beb07b7" providerId="LiveId" clId="{56880827-DDDB-443B-A8D8-9DC4FAB88FCA}" dt="2022-08-09T09:03:23.291" v="19624" actId="478"/>
          <ac:spMkLst>
            <pc:docMk/>
            <pc:sldMk cId="3152675412" sldId="361"/>
            <ac:spMk id="2" creationId="{E28BDFF6-DF38-84D0-9B22-A1FBB24BF007}"/>
          </ac:spMkLst>
        </pc:spChg>
        <pc:spChg chg="del">
          <ac:chgData name="Robert" userId="8e610f215beb07b7" providerId="LiveId" clId="{56880827-DDDB-443B-A8D8-9DC4FAB88FCA}" dt="2022-08-09T09:03:23.291" v="19624" actId="478"/>
          <ac:spMkLst>
            <pc:docMk/>
            <pc:sldMk cId="3152675412" sldId="361"/>
            <ac:spMk id="3" creationId="{28416495-9FEF-D2F0-9F17-E282B26204D7}"/>
          </ac:spMkLst>
        </pc:spChg>
        <pc:picChg chg="add mod">
          <ac:chgData name="Robert" userId="8e610f215beb07b7" providerId="LiveId" clId="{56880827-DDDB-443B-A8D8-9DC4FAB88FCA}" dt="2022-08-25T10:23:33.251" v="19738"/>
          <ac:picMkLst>
            <pc:docMk/>
            <pc:sldMk cId="3152675412" sldId="361"/>
            <ac:picMk id="2" creationId="{0FC7BCCC-36D0-E7A1-D2A2-6A238E1DA277}"/>
          </ac:picMkLst>
        </pc:picChg>
        <pc:picChg chg="add del mod">
          <ac:chgData name="Robert" userId="8e610f215beb07b7" providerId="LiveId" clId="{56880827-DDDB-443B-A8D8-9DC4FAB88FCA}" dt="2022-08-25T10:23:29.132" v="19737" actId="478"/>
          <ac:picMkLst>
            <pc:docMk/>
            <pc:sldMk cId="3152675412" sldId="361"/>
            <ac:picMk id="4" creationId="{B8AB58A7-4BEC-07C7-C2D6-318C73BB1C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D0CA-31EF-96AC-3C3D-73AB52AC7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5699F-79CD-DA44-2F40-44A7D21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815E2-C24F-E907-9E6B-4E9E5231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0240F-B24F-80BC-A413-5E42BA5A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E212B-A27F-878E-2341-B1B68C92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D590-9C9F-6A00-EAFE-5F335B14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CF098-1E9A-9071-00B9-A717D146D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2A9A1-9268-964B-4750-484C098F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D8A64-6C80-31A4-A352-9AD6A2F3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26E8A-FC07-4142-3992-2FDC3B77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4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BAF1A-13F2-E066-E8A8-6AFEDE956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D7C92-2B99-0A37-EF26-97C42F6A5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D43BD-FDD5-4C8A-A410-55B43284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9336-F714-C383-673D-B30CA41E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9291F-8AFC-249B-371F-50CC150B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7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9BA6-8D89-4CDB-1E39-70ABDC2C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C6FD-9D46-BDF8-1F4E-E9396FDAF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ED5EB-5869-B0D0-95BB-429A4092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87E64-E52E-4AD6-4494-1445B3F1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2C82E-B265-59D6-F3ED-17414684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9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1E60-B7A4-1B86-9B76-9DC62341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96D4F-4E0F-5232-42BD-0E528ED5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94611-EFC2-B2DD-CFB6-6AF94536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43389-EA94-2CB8-96CF-74EFDC6A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00957-3661-11FC-ED18-9963A68B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1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F70C-6519-53EE-EED3-F204CD68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78B52-D33A-4F6E-307E-CDF24A502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7FD95-BDA2-8440-AC1E-D2B0C00F1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2F037-91DA-FB4C-F383-5FEDBD2B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098ED-7697-F25D-4EBE-AB953616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45F2D-61E9-86A5-8C75-6DC692E6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8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B853-4C49-2496-2BD8-08D3FE08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4DF3-329B-0BD5-CEE0-378FA161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40747-4600-4616-1742-6AB23B4F3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2327B-C485-A54C-5505-EEB953F8B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5462F-C02D-6541-9745-96CE84789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11243-91DB-06D5-243E-BD477795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819E-5401-211F-5067-E7A541CC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D77AA-538D-AA8A-96B3-1DE7F2BC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70A3-6D62-2B04-B5AE-A290C9DB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FF779-264C-03FA-BC0D-5C5F5253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75F8E-44E2-E5F7-E124-F912E0DE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8D62-7A56-F551-5838-C9C4976B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4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F78A8-A236-FE0A-BF2C-82185238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996F-3B35-E136-72B7-6715F70B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ECA11-7453-E892-E104-80A1FA4D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8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D72A-597E-6E69-F673-281384BA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17F0-9841-8E84-C761-8A07E517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032FC-0EC9-ECF0-2414-C236E450E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D5E0E-FDD9-96C7-699D-D7EA5614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E477F-3243-A8C8-7118-ED932740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FA517-A679-9810-3A72-D174F5AA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6F4C-10F0-7FC6-1E68-84005785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9E9BA-32A9-670C-C8F6-C43A51A5A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8ED48-2C06-F2C9-1068-D0A2BAAC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CAB90-4FDF-CF41-06C0-2D142645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00401-3D9F-D235-1F99-E8BDBC9B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63DB2-11D8-1F08-36B6-D92C1F7E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0F864-0CF3-1D15-FEFF-60825313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F6A9F-0B97-2C10-DFE7-2A5AC1E36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28B78-5C57-80AF-7B07-10131D927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80CA-E5E3-4E22-895D-0422A755DC87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4A21-6158-747D-C895-EB4F0FF99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FC9E-2AB6-EDBF-6822-280737376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0EE8-C771-486E-BDAC-13157CB7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8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Introducing Truth-Functional Logic 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48332"/>
                <a:ext cx="9503313" cy="5157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use an atom to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symoblise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natural-language sentence we like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However, TFL does not discern any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structure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within atoms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When we choose to symbolise a sentence with an atom, we are choosing to ignore all of the structure in that sentence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there is nothing wrong with this symbolisation key: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Simon is miserable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Simon is happy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just have to remember that, as far as TFL is concerned, there are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no structural relations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between the atoms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48332"/>
                <a:ext cx="9503313" cy="5157822"/>
              </a:xfrm>
              <a:prstGeom prst="rect">
                <a:avLst/>
              </a:prstGeom>
              <a:blipFill>
                <a:blip r:embed="rId3"/>
                <a:stretch>
                  <a:fillRect l="-963" t="-473" b="-2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Atoms are structureless</a:t>
            </a:r>
          </a:p>
        </p:txBody>
      </p:sp>
    </p:spTree>
    <p:extLst>
      <p:ext uri="{BB962C8B-B14F-4D97-AF65-F5344CB8AC3E}">
        <p14:creationId xmlns:p14="http://schemas.microsoft.com/office/powerpoint/2010/main" val="22535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3DA85-C819-F4CA-F12D-F6C25DFDCA43}"/>
              </a:ext>
            </a:extLst>
          </p:cNvPr>
          <p:cNvSpPr txBox="1"/>
          <p:nvPr/>
        </p:nvSpPr>
        <p:spPr>
          <a:xfrm>
            <a:off x="1159707" y="2732104"/>
            <a:ext cx="10155865" cy="4465325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Atoms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Putting It All Together!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BAE04-2A4F-E44C-97C8-566F7245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2B10-FA6D-DF6E-1FFF-2E5590D6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48869-95ED-A31C-08CD-4441A8FF56C8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Introducing Truth-Functional Logic </a:t>
            </a:r>
          </a:p>
        </p:txBody>
      </p:sp>
    </p:spTree>
    <p:extLst>
      <p:ext uri="{BB962C8B-B14F-4D97-AF65-F5344CB8AC3E}">
        <p14:creationId xmlns:p14="http://schemas.microsoft.com/office/powerpoint/2010/main" val="187260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12112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Suppose we wanted to symbolise this sentence:</a:t>
                </a:r>
              </a:p>
              <a:p>
                <a:pPr marL="914400" lvl="1" indent="-4572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 is not the case that logic is boring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start by laying down this symbolisation key: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boring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will then symbolise ‘It is not the case that logic is boring’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new symbol,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expresses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negation</a:t>
                </a:r>
                <a:endParaRPr lang="en-GB" sz="25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12112"/>
                <a:ext cx="9503313" cy="3426579"/>
              </a:xfrm>
              <a:prstGeom prst="rect">
                <a:avLst/>
              </a:prstGeom>
              <a:blipFill>
                <a:blip r:embed="rId3"/>
                <a:stretch>
                  <a:fillRect l="-963" t="-890" b="-3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negation</a:t>
            </a:r>
          </a:p>
        </p:txBody>
      </p:sp>
    </p:spTree>
    <p:extLst>
      <p:ext uri="{BB962C8B-B14F-4D97-AF65-F5344CB8AC3E}">
        <p14:creationId xmlns:p14="http://schemas.microsoft.com/office/powerpoint/2010/main" val="39847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2147996"/>
                <a:ext cx="9503313" cy="35548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7030A0"/>
                    </a:solidFill>
                  </a:rPr>
                  <a:t>The negation rule: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and only if it can be paraphrased in English as ‘It is not the case that…’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call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negation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‘Logic is not boring’ can be paraphrased as ‘It is not the case that logic is boring’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So, if we symbolise ‘Logic is boring’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we can symbolise ‘Logic is not boring’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147996"/>
                <a:ext cx="9503313" cy="3554819"/>
              </a:xfrm>
              <a:prstGeom prst="rect">
                <a:avLst/>
              </a:prstGeom>
              <a:blipFill>
                <a:blip r:embed="rId3"/>
                <a:stretch>
                  <a:fillRect l="-963" r="-513" b="-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Negation and paraphrase</a:t>
            </a:r>
          </a:p>
        </p:txBody>
      </p:sp>
    </p:spTree>
    <p:extLst>
      <p:ext uri="{BB962C8B-B14F-4D97-AF65-F5344CB8AC3E}">
        <p14:creationId xmlns:p14="http://schemas.microsoft.com/office/powerpoint/2010/main" val="36205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763278"/>
                <a:ext cx="9503313" cy="43242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Imagine we symbolise ‘Some Philosophy modules are fun’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/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Can we now symbolise ‘Some Philosophy modules are not fun’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/>
                  <a:t>’?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No!</a:t>
                </a:r>
                <a:r>
                  <a:rPr lang="en-GB" sz="2500" dirty="0"/>
                  <a:t> Paraphrases should be true in exactly the same possible worlds as each other, but…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‘Some philosophy modules are not fun’ is true in worlds where all but one of the Philosophy modules are fun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‘It is not the case that some Philosophy modules are fun’ is only true in worlds where </a:t>
                </a:r>
                <a:r>
                  <a:rPr lang="en-GB" sz="2500" i="1" dirty="0"/>
                  <a:t>no</a:t>
                </a:r>
                <a:r>
                  <a:rPr lang="en-GB" sz="2500" dirty="0"/>
                  <a:t> Philosophy modules are fun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63278"/>
                <a:ext cx="9503313" cy="4324261"/>
              </a:xfrm>
              <a:prstGeom prst="rect">
                <a:avLst/>
              </a:prstGeom>
              <a:blipFill>
                <a:blip r:embed="rId3"/>
                <a:stretch>
                  <a:fillRect l="-963" t="-563" r="-963" b="-2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Negation and paraphrase</a:t>
            </a:r>
          </a:p>
        </p:txBody>
      </p:sp>
    </p:spTree>
    <p:extLst>
      <p:ext uri="{BB962C8B-B14F-4D97-AF65-F5344CB8AC3E}">
        <p14:creationId xmlns:p14="http://schemas.microsoft.com/office/powerpoint/2010/main" val="21199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2468597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There is no fail-proof method of figuring out whether an English sentence can be paraphrased as ‘It is not the case that…’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In the end, you will have to rely on your own judgment as someone who understands English sentences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But if you conclude that a sentence can be paraphrased as ‘It is not the case that…’, then you can symbolise it in TFL as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68597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963" t="-1046" b="-4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Trust your own linguistic judgment!</a:t>
            </a:r>
          </a:p>
        </p:txBody>
      </p:sp>
    </p:spTree>
    <p:extLst>
      <p:ext uri="{BB962C8B-B14F-4D97-AF65-F5344CB8AC3E}">
        <p14:creationId xmlns:p14="http://schemas.microsoft.com/office/powerpoint/2010/main" val="6750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3DA85-C819-F4CA-F12D-F6C25DFDCA43}"/>
              </a:ext>
            </a:extLst>
          </p:cNvPr>
          <p:cNvSpPr txBox="1"/>
          <p:nvPr/>
        </p:nvSpPr>
        <p:spPr>
          <a:xfrm>
            <a:off x="1159707" y="2732104"/>
            <a:ext cx="10155865" cy="4465325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Atoms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Conjunction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Putting It All Together!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BAE04-2A4F-E44C-97C8-566F7245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2B10-FA6D-DF6E-1FFF-2E5590D6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48869-95ED-A31C-08CD-4441A8FF56C8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Introducing Truth-Functional Logic </a:t>
            </a:r>
          </a:p>
        </p:txBody>
      </p:sp>
    </p:spTree>
    <p:extLst>
      <p:ext uri="{BB962C8B-B14F-4D97-AF65-F5344CB8AC3E}">
        <p14:creationId xmlns:p14="http://schemas.microsoft.com/office/powerpoint/2010/main" val="400555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15392"/>
                <a:ext cx="9503313" cy="38754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Suppose we wanted to symbolise this sentence: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Logic is fun and logic is useful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could start by laying down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fun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useful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then symbolise ‘Logic is fun and logic is useful’ 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new symbol,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expresses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conjunction</a:t>
                </a:r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15392"/>
                <a:ext cx="9503313" cy="3875420"/>
              </a:xfrm>
              <a:prstGeom prst="rect">
                <a:avLst/>
              </a:prstGeom>
              <a:blipFill>
                <a:blip r:embed="rId3"/>
                <a:stretch>
                  <a:fillRect l="-963" t="-629" b="-3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conjunction</a:t>
            </a:r>
          </a:p>
        </p:txBody>
      </p:sp>
    </p:spTree>
    <p:extLst>
      <p:ext uri="{BB962C8B-B14F-4D97-AF65-F5344CB8AC3E}">
        <p14:creationId xmlns:p14="http://schemas.microsoft.com/office/powerpoint/2010/main" val="24073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699156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The conjunction rule: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and only if it can be paraphrased in English as ‘… and …’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conjunction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; and we call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conjuncts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‘Logic is fun and useful’ can be paraphrased as ‘Logic is fun and logic is useful’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we can symbolise ‘Logic is fun and useful’ 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also symbolise ‘Logic is fun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useful’ and ‘Although logic is fun, it is useful’ 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99156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8" r="-1797" b="-2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Conjunction and paraphrase</a:t>
            </a:r>
          </a:p>
        </p:txBody>
      </p:sp>
    </p:spTree>
    <p:extLst>
      <p:ext uri="{BB962C8B-B14F-4D97-AF65-F5344CB8AC3E}">
        <p14:creationId xmlns:p14="http://schemas.microsoft.com/office/powerpoint/2010/main" val="6006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1">
            <a:hlinkClick r:id="" action="ppaction://media"/>
            <a:extLst>
              <a:ext uri="{FF2B5EF4-FFF2-40B4-BE49-F238E27FC236}">
                <a16:creationId xmlns:a16="http://schemas.microsoft.com/office/drawing/2014/main" id="{203E3A8C-A7EC-AAF4-E98E-10707D09ED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3DA85-C819-F4CA-F12D-F6C25DFDCA43}"/>
              </a:ext>
            </a:extLst>
          </p:cNvPr>
          <p:cNvSpPr txBox="1"/>
          <p:nvPr/>
        </p:nvSpPr>
        <p:spPr>
          <a:xfrm>
            <a:off x="1159707" y="2732104"/>
            <a:ext cx="10155865" cy="4465325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Atoms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Putting It All Together!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BAE04-2A4F-E44C-97C8-566F7245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2B10-FA6D-DF6E-1FFF-2E5590D6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48869-95ED-A31C-08CD-4441A8FF56C8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Introducing Truth-Functional Logic </a:t>
            </a:r>
          </a:p>
        </p:txBody>
      </p:sp>
    </p:spTree>
    <p:extLst>
      <p:ext uri="{BB962C8B-B14F-4D97-AF65-F5344CB8AC3E}">
        <p14:creationId xmlns:p14="http://schemas.microsoft.com/office/powerpoint/2010/main" val="234943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6E8E4019-7306-C79C-BB8D-B483C1DE1D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0FC7BCCC-36D0-E7A1-D2A2-6A238E1DA2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765150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Sometimes we use ‘and’ to mean ‘and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or ‘and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‘Brian woke up and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went to work’ versus ‘Brian went to work and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woke up’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‘We had an argument and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we were late for dinner’ versus ‘We were late for dinner and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we had an argument’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just expresses the bare ‘and’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 if and only 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are both true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think of it as symbolising ‘It is the case that both … and …’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 makes no suggestion about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relation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between any events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65150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963" t="-548" r="-1540" b="-3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Clarifying the conjunction rule</a:t>
            </a:r>
          </a:p>
        </p:txBody>
      </p:sp>
    </p:spTree>
    <p:extLst>
      <p:ext uri="{BB962C8B-B14F-4D97-AF65-F5344CB8AC3E}">
        <p14:creationId xmlns:p14="http://schemas.microsoft.com/office/powerpoint/2010/main" val="5927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494332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Consider these two sentences:</a:t>
                </a:r>
              </a:p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rgbClr val="C00000"/>
                    </a:solidFill>
                  </a:rPr>
                  <a:t>It is not the case that the pizza is both good for you and delicious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The pizza is not good for you, but it is delicious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we symbolise ‘the pizza is good for you’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and ‘the pizza is delicious’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we can symbolise sentences 1 and 2 like this:</a:t>
                </a: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2′.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brackets let us clearly indicate which sentences are being conjoined, and which are being negated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94332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532" r="-257" b="-2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What’s with the brackets?</a:t>
            </a:r>
          </a:p>
        </p:txBody>
      </p:sp>
    </p:spTree>
    <p:extLst>
      <p:ext uri="{BB962C8B-B14F-4D97-AF65-F5344CB8AC3E}">
        <p14:creationId xmlns:p14="http://schemas.microsoft.com/office/powerpoint/2010/main" val="34190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3DA85-C819-F4CA-F12D-F6C25DFDCA43}"/>
              </a:ext>
            </a:extLst>
          </p:cNvPr>
          <p:cNvSpPr txBox="1"/>
          <p:nvPr/>
        </p:nvSpPr>
        <p:spPr>
          <a:xfrm>
            <a:off x="1159707" y="2732104"/>
            <a:ext cx="10155865" cy="4465325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Atoms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Putting It All Together!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BAE04-2A4F-E44C-97C8-566F7245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2B10-FA6D-DF6E-1FFF-2E5590D6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48869-95ED-A31C-08CD-4441A8FF56C8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Introducing Truth-Functional Logic </a:t>
            </a:r>
          </a:p>
        </p:txBody>
      </p:sp>
    </p:spTree>
    <p:extLst>
      <p:ext uri="{BB962C8B-B14F-4D97-AF65-F5344CB8AC3E}">
        <p14:creationId xmlns:p14="http://schemas.microsoft.com/office/powerpoint/2010/main" val="74988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15392"/>
                <a:ext cx="9503313" cy="38754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Suppose we wanted to symbolise this sentence: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Logic is fun or logic is easy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could start by laying down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easy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fun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then symbolise ‘Logic is fun or logic is easy’ 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new symbol,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expresses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disjunction</a:t>
                </a:r>
                <a:endParaRPr lang="en-GB" sz="2500" b="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15392"/>
                <a:ext cx="9503313" cy="3875420"/>
              </a:xfrm>
              <a:prstGeom prst="rect">
                <a:avLst/>
              </a:prstGeom>
              <a:blipFill>
                <a:blip r:embed="rId3"/>
                <a:stretch>
                  <a:fillRect l="-963" t="-629" b="-3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disjunction</a:t>
            </a:r>
          </a:p>
        </p:txBody>
      </p:sp>
    </p:spTree>
    <p:extLst>
      <p:ext uri="{BB962C8B-B14F-4D97-AF65-F5344CB8AC3E}">
        <p14:creationId xmlns:p14="http://schemas.microsoft.com/office/powerpoint/2010/main" val="22660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2212116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The disjunction rule: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and only if it can be paraphrased in English as ‘… or … (or both)’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disjunction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; and we call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disjuncts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‘Logic is fun or easy’ can be paraphrased as ‘Logic is fun or logic is easy (or both)’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we can symbolise ‘Logic is fun or easy’ 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12116"/>
                <a:ext cx="9503313" cy="3426579"/>
              </a:xfrm>
              <a:prstGeom prst="rect">
                <a:avLst/>
              </a:prstGeom>
              <a:blipFill>
                <a:blip r:embed="rId3"/>
                <a:stretch>
                  <a:fillRect l="-963" t="-890" r="-770" b="-3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Disjunction and paraphrase</a:t>
            </a:r>
          </a:p>
        </p:txBody>
      </p:sp>
    </p:spTree>
    <p:extLst>
      <p:ext uri="{BB962C8B-B14F-4D97-AF65-F5344CB8AC3E}">
        <p14:creationId xmlns:p14="http://schemas.microsoft.com/office/powerpoint/2010/main" val="25571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459262"/>
                <a:ext cx="9503313" cy="47584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expresses an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inclusive disjunction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 is true 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true, 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true, or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both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 them are true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sometimes use ‘or’ in English to express an inclusive disjunction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‘Either I wake up now, or I’ll be late for my lecture’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we also sometimes use it to express an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exclusive disjunction</a:t>
                </a:r>
                <a:r>
                  <a:rPr lang="en-GB" sz="2500" dirty="0"/>
                  <a:t>, which is only true if one </a:t>
                </a:r>
                <a:r>
                  <a:rPr lang="en-GB" sz="2500" i="1" dirty="0"/>
                  <a:t>but not both</a:t>
                </a:r>
                <a:r>
                  <a:rPr lang="en-GB" sz="2500" dirty="0"/>
                  <a:t> of the disjuncts is true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‘You will either have the meat dish, or the vegan dish’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Logicians usually take the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inclusive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disjunction as basic, and then define the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exclusive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disjunction like this: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59262"/>
                <a:ext cx="9503313" cy="4758482"/>
              </a:xfrm>
              <a:prstGeom prst="rect">
                <a:avLst/>
              </a:prstGeom>
              <a:blipFill>
                <a:blip r:embed="rId3"/>
                <a:stretch>
                  <a:fillRect l="-963" t="-384" b="-2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Distinguishing disjunctions</a:t>
            </a:r>
          </a:p>
        </p:txBody>
      </p:sp>
    </p:spTree>
    <p:extLst>
      <p:ext uri="{BB962C8B-B14F-4D97-AF65-F5344CB8AC3E}">
        <p14:creationId xmlns:p14="http://schemas.microsoft.com/office/powerpoint/2010/main" val="39475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637747"/>
                <a:ext cx="9503313" cy="46302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Consider these three sentences:</a:t>
                </a:r>
              </a:p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rgbClr val="C00000"/>
                    </a:solidFill>
                  </a:rPr>
                  <a:t>Either the pizza isn’t hot, or it doesn’t have the right toppings</a:t>
                </a:r>
              </a:p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accent5">
                        <a:lumMod val="50000"/>
                      </a:schemeClr>
                    </a:solidFill>
                  </a:rPr>
                  <a:t>The pizza is neither hot, nor does it have the right toppings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The pizza is either hot, or it has the right toppings, but not both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we symbolise ‘the pizza is hot’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and ‘the pizza has the right toppings’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we can symbolise sentences 1-3 like this:</a:t>
                </a: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1′.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5">
                        <a:lumMod val="50000"/>
                      </a:schemeClr>
                    </a:solidFill>
                  </a:rPr>
                  <a:t>2′.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2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3′.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7747"/>
                <a:ext cx="9503313" cy="4630242"/>
              </a:xfrm>
              <a:prstGeom prst="rect">
                <a:avLst/>
              </a:prstGeom>
              <a:blipFill>
                <a:blip r:embed="rId3"/>
                <a:stretch>
                  <a:fillRect l="-963" t="-527" b="-2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Brackets again</a:t>
            </a:r>
          </a:p>
        </p:txBody>
      </p:sp>
    </p:spTree>
    <p:extLst>
      <p:ext uri="{BB962C8B-B14F-4D97-AF65-F5344CB8AC3E}">
        <p14:creationId xmlns:p14="http://schemas.microsoft.com/office/powerpoint/2010/main" val="27770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3DA85-C819-F4CA-F12D-F6C25DFDCA43}"/>
              </a:ext>
            </a:extLst>
          </p:cNvPr>
          <p:cNvSpPr txBox="1"/>
          <p:nvPr/>
        </p:nvSpPr>
        <p:spPr>
          <a:xfrm>
            <a:off x="1159707" y="2732104"/>
            <a:ext cx="10155865" cy="4465325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Atoms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/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The 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Putting It All Together!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BAE04-2A4F-E44C-97C8-566F7245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2B10-FA6D-DF6E-1FFF-2E5590D6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48869-95ED-A31C-08CD-4441A8FF56C8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Introducing Truth-Functional Logic </a:t>
            </a:r>
          </a:p>
        </p:txBody>
      </p:sp>
    </p:spTree>
    <p:extLst>
      <p:ext uri="{BB962C8B-B14F-4D97-AF65-F5344CB8AC3E}">
        <p14:creationId xmlns:p14="http://schemas.microsoft.com/office/powerpoint/2010/main" val="257021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29087C-E4C6-8927-E1B7-9DEC5E5CE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919EC-4C5D-7572-A6FA-D1F6E9F93AED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formal validity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E7D97-B197-F7A3-A264-D62B2466D74D}"/>
              </a:ext>
            </a:extLst>
          </p:cNvPr>
          <p:cNvSpPr txBox="1"/>
          <p:nvPr/>
        </p:nvSpPr>
        <p:spPr>
          <a:xfrm>
            <a:off x="1507958" y="1525761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</a:t>
            </a:r>
            <a:r>
              <a:rPr lang="en-GB" sz="2500" dirty="0"/>
              <a:t>argument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</a:t>
            </a:r>
            <a:r>
              <a:rPr lang="en-GB" sz="2500" b="1" dirty="0">
                <a:solidFill>
                  <a:srgbClr val="7030A0"/>
                </a:solidFill>
              </a:rPr>
              <a:t>valid </a:t>
            </a:r>
            <a:r>
              <a:rPr lang="en-GB" sz="2500" dirty="0"/>
              <a:t>if and only if it is impossible for all of its premises to be true and its conclusion to be false</a:t>
            </a:r>
            <a:endParaRPr lang="en-GB" sz="25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Some (but not all!) arguments are valid </a:t>
            </a:r>
            <a:r>
              <a:rPr lang="en-GB" sz="2500" i="1" dirty="0"/>
              <a:t>in virtue of their form</a:t>
            </a:r>
            <a:endParaRPr lang="en-GB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22C04-2FD3-1979-F9CF-4834CCF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24680-D6BD-0925-FDA0-FD4845A9D28C}"/>
              </a:ext>
            </a:extLst>
          </p:cNvPr>
          <p:cNvSpPr txBox="1"/>
          <p:nvPr/>
        </p:nvSpPr>
        <p:spPr>
          <a:xfrm>
            <a:off x="2194452" y="3267818"/>
            <a:ext cx="3737932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It’s raining outside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If it’s raining outside, then Simon is miserable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So Simon is miserable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57392-8846-9A77-DEB8-F84BA2CB6DA5}"/>
              </a:ext>
            </a:extLst>
          </p:cNvPr>
          <p:cNvSpPr txBox="1"/>
          <p:nvPr/>
        </p:nvSpPr>
        <p:spPr>
          <a:xfrm>
            <a:off x="6444565" y="3267818"/>
            <a:ext cx="33528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Dave is either in his office or in the pub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Dave is not in the pub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So Dave is in his office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31A32-C3F4-4F2A-4E3E-B6BCF0E31BAC}"/>
              </a:ext>
            </a:extLst>
          </p:cNvPr>
          <p:cNvSpPr txBox="1"/>
          <p:nvPr/>
        </p:nvSpPr>
        <p:spPr>
          <a:xfrm>
            <a:off x="2194452" y="3267818"/>
            <a:ext cx="373793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A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If A, then B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So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9DD6D-75B8-062D-23EE-6E86F56A473E}"/>
              </a:ext>
            </a:extLst>
          </p:cNvPr>
          <p:cNvSpPr txBox="1"/>
          <p:nvPr/>
        </p:nvSpPr>
        <p:spPr>
          <a:xfrm>
            <a:off x="6444565" y="3267818"/>
            <a:ext cx="33528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A or B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Not-B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So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FD94DA-24BE-9582-C332-D55E9C72DDA0}"/>
              </a:ext>
            </a:extLst>
          </p:cNvPr>
          <p:cNvSpPr txBox="1"/>
          <p:nvPr/>
        </p:nvSpPr>
        <p:spPr>
          <a:xfrm>
            <a:off x="1507958" y="4779042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form of argument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valid if and only every argument with that form is valid</a:t>
            </a:r>
            <a:endParaRPr lang="en-GB" sz="25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 job for a formal logician is to systematically map the valid forms</a:t>
            </a:r>
          </a:p>
        </p:txBody>
      </p:sp>
    </p:spTree>
    <p:extLst>
      <p:ext uri="{BB962C8B-B14F-4D97-AF65-F5344CB8AC3E}">
        <p14:creationId xmlns:p14="http://schemas.microsoft.com/office/powerpoint/2010/main" val="28029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8" grpId="1"/>
      <p:bldP spid="9" grpId="0"/>
      <p:bldP spid="9" grpId="1"/>
      <p:bldP spid="10" grpId="0"/>
      <p:bldP spid="11" grpId="0"/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338312"/>
                <a:ext cx="9503313" cy="50295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Suppose we wanted to symbolise these sentences:</a:t>
                </a:r>
              </a:p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logic is interesting then it is fun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logic is fun then it is interesting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could start by laying down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fun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interesting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then symbolise sentence 1 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we can symbolise sentence 2 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new symbol,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expresses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the conditional</a:t>
                </a:r>
                <a:endParaRPr lang="en-GB" sz="2500" b="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38312"/>
                <a:ext cx="9503313" cy="5029582"/>
              </a:xfrm>
              <a:prstGeom prst="rect">
                <a:avLst/>
              </a:prstGeom>
              <a:blipFill>
                <a:blip r:embed="rId3"/>
                <a:stretch>
                  <a:fillRect l="-963" t="-485" b="-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the material conditional</a:t>
            </a:r>
          </a:p>
        </p:txBody>
      </p:sp>
    </p:spTree>
    <p:extLst>
      <p:ext uri="{BB962C8B-B14F-4D97-AF65-F5344CB8AC3E}">
        <p14:creationId xmlns:p14="http://schemas.microsoft.com/office/powerpoint/2010/main" val="25988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580749"/>
                <a:ext cx="9503313" cy="47089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The conditional rule: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and only if it can be paraphrased in English as ‘If A, then B’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call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antecedent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consequent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i="1" dirty="0">
                    <a:solidFill>
                      <a:srgbClr val="C00000"/>
                    </a:solidFill>
                  </a:rPr>
                  <a:t>When it comes to conditionals, the order really matters!!!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There is a huge difference between ‘If A, then B’, and ‘If B, then A’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If you eat the whole pizza, then you’ll feel sick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If you feel sick, then you’ll eat the whole pizza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So, when symbolising a sentence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, you must carefully pick which sentence is the antecedent, and which is the consequent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80749"/>
                <a:ext cx="9503313" cy="4708981"/>
              </a:xfrm>
              <a:prstGeom prst="rect">
                <a:avLst/>
              </a:prstGeom>
              <a:blipFill>
                <a:blip r:embed="rId3"/>
                <a:stretch>
                  <a:fillRect l="-963" t="-388" r="-963" b="-2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Order matters!</a:t>
            </a:r>
          </a:p>
        </p:txBody>
      </p:sp>
    </p:spTree>
    <p:extLst>
      <p:ext uri="{BB962C8B-B14F-4D97-AF65-F5344CB8AC3E}">
        <p14:creationId xmlns:p14="http://schemas.microsoft.com/office/powerpoint/2010/main" val="12047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28F93-C374-F275-8FCF-BD8FB0B79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D6B73E-99AC-9BF9-084F-2B364EF15BA4}"/>
                  </a:ext>
                </a:extLst>
              </p:cNvPr>
              <p:cNvSpPr txBox="1"/>
              <p:nvPr/>
            </p:nvSpPr>
            <p:spPr>
              <a:xfrm>
                <a:off x="3270060" y="2760867"/>
                <a:ext cx="5651880" cy="13362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500"/>
                  </a:spcAft>
                </a:pPr>
                <a:r>
                  <a:rPr lang="en-GB" sz="3000" dirty="0">
                    <a:solidFill>
                      <a:srgbClr val="7030A0"/>
                    </a:solidFill>
                  </a:rPr>
                  <a:t>Logic is fun only if it is interesting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3000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D6B73E-99AC-9BF9-084F-2B364EF15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0" y="2760867"/>
                <a:ext cx="5651880" cy="1336263"/>
              </a:xfrm>
              <a:prstGeom prst="rect">
                <a:avLst/>
              </a:prstGeom>
              <a:blipFill>
                <a:blip r:embed="rId3"/>
                <a:stretch>
                  <a:fillRect l="-2478" t="-5023" b="-14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B5D88E9-120A-E5AA-57DB-C383A97D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3DA1FC-9EF9-1758-8A8C-1F2F33E88A60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way round?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A14798-5308-5F6F-61E4-7BA0827293CA}"/>
                  </a:ext>
                </a:extLst>
              </p:cNvPr>
              <p:cNvSpPr txBox="1"/>
              <p:nvPr/>
            </p:nvSpPr>
            <p:spPr>
              <a:xfrm>
                <a:off x="3270060" y="2762051"/>
                <a:ext cx="5651880" cy="14645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500"/>
                  </a:spcAft>
                </a:pPr>
                <a:r>
                  <a:rPr lang="en-GB" sz="3000" dirty="0">
                    <a:solidFill>
                      <a:srgbClr val="7030A0"/>
                    </a:solidFill>
                  </a:rPr>
                  <a:t>Logic is fun only if it is interesting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A14798-5308-5F6F-61E4-7BA082729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0" y="2762051"/>
                <a:ext cx="5651880" cy="1464503"/>
              </a:xfrm>
              <a:prstGeom prst="rect">
                <a:avLst/>
              </a:prstGeom>
              <a:blipFill>
                <a:blip r:embed="rId4"/>
                <a:stretch>
                  <a:fillRect l="-2478" t="-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88130C-0E48-BDB0-3F12-AE2D39E4A7A7}"/>
                  </a:ext>
                </a:extLst>
              </p:cNvPr>
              <p:cNvSpPr txBox="1"/>
              <p:nvPr/>
            </p:nvSpPr>
            <p:spPr>
              <a:xfrm>
                <a:off x="3270060" y="2760867"/>
                <a:ext cx="5651880" cy="13362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500"/>
                  </a:spcAft>
                </a:pPr>
                <a:r>
                  <a:rPr lang="en-GB" sz="3000" dirty="0">
                    <a:solidFill>
                      <a:srgbClr val="7030A0"/>
                    </a:solidFill>
                  </a:rPr>
                  <a:t>Logic is fun, if it is interesting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3000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3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88130C-0E48-BDB0-3F12-AE2D39E4A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0" y="2760867"/>
                <a:ext cx="5651880" cy="1336263"/>
              </a:xfrm>
              <a:prstGeom prst="rect">
                <a:avLst/>
              </a:prstGeom>
              <a:blipFill>
                <a:blip r:embed="rId5"/>
                <a:stretch>
                  <a:fillRect l="-2478" t="-5023" b="-14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7AEF11-7B71-DAB9-12EB-AA24E79F788D}"/>
                  </a:ext>
                </a:extLst>
              </p:cNvPr>
              <p:cNvSpPr txBox="1"/>
              <p:nvPr/>
            </p:nvSpPr>
            <p:spPr>
              <a:xfrm>
                <a:off x="3270060" y="2760866"/>
                <a:ext cx="5651880" cy="13362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500"/>
                  </a:spcAft>
                </a:pPr>
                <a:r>
                  <a:rPr lang="en-GB" sz="3000" dirty="0">
                    <a:solidFill>
                      <a:srgbClr val="7030A0"/>
                    </a:solidFill>
                  </a:rPr>
                  <a:t>Logic is fun, if it is interesting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3000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sz="3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7AEF11-7B71-DAB9-12EB-AA24E79F7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0" y="2760866"/>
                <a:ext cx="5651880" cy="1336263"/>
              </a:xfrm>
              <a:prstGeom prst="rect">
                <a:avLst/>
              </a:prstGeom>
              <a:blipFill>
                <a:blip r:embed="rId6"/>
                <a:stretch>
                  <a:fillRect l="-2478" t="-5023" b="-14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7CE34C-ED07-D453-E079-BBB0E648DEB9}"/>
                  </a:ext>
                </a:extLst>
              </p:cNvPr>
              <p:cNvSpPr txBox="1"/>
              <p:nvPr/>
            </p:nvSpPr>
            <p:spPr>
              <a:xfrm>
                <a:off x="3270060" y="2530033"/>
                <a:ext cx="5651880" cy="17979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500"/>
                  </a:spcAft>
                </a:pPr>
                <a:r>
                  <a:rPr lang="en-GB" sz="3000" dirty="0">
                    <a:solidFill>
                      <a:srgbClr val="7030A0"/>
                    </a:solidFill>
                  </a:rPr>
                  <a:t>For logic to be fun, it is sufficient that it be interesting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3000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3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7CE34C-ED07-D453-E079-BBB0E648D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0" y="2530033"/>
                <a:ext cx="5651880" cy="1797928"/>
              </a:xfrm>
              <a:prstGeom prst="rect">
                <a:avLst/>
              </a:prstGeom>
              <a:blipFill>
                <a:blip r:embed="rId7"/>
                <a:stretch>
                  <a:fillRect l="-2478" t="-3729" b="-10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C05CCD-6CD7-9C79-5F89-DFB70FFBD06F}"/>
                  </a:ext>
                </a:extLst>
              </p:cNvPr>
              <p:cNvSpPr txBox="1"/>
              <p:nvPr/>
            </p:nvSpPr>
            <p:spPr>
              <a:xfrm>
                <a:off x="3270060" y="2530033"/>
                <a:ext cx="5651880" cy="17979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500"/>
                  </a:spcAft>
                </a:pPr>
                <a:r>
                  <a:rPr lang="en-GB" sz="3000" dirty="0">
                    <a:solidFill>
                      <a:srgbClr val="7030A0"/>
                    </a:solidFill>
                  </a:rPr>
                  <a:t>For logic to be fun, it is sufficient that it be interesting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3000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sz="3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C05CCD-6CD7-9C79-5F89-DFB70FFBD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0" y="2530033"/>
                <a:ext cx="5651880" cy="1797928"/>
              </a:xfrm>
              <a:prstGeom prst="rect">
                <a:avLst/>
              </a:prstGeom>
              <a:blipFill>
                <a:blip r:embed="rId8"/>
                <a:stretch>
                  <a:fillRect l="-2478" t="-3729" b="-10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A29887-6DF5-A913-02C3-2127AE0CA594}"/>
                  </a:ext>
                </a:extLst>
              </p:cNvPr>
              <p:cNvSpPr txBox="1"/>
              <p:nvPr/>
            </p:nvSpPr>
            <p:spPr>
              <a:xfrm>
                <a:off x="3270060" y="2530033"/>
                <a:ext cx="5651880" cy="17979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500"/>
                  </a:spcAft>
                </a:pPr>
                <a:r>
                  <a:rPr lang="en-GB" sz="3000" dirty="0">
                    <a:solidFill>
                      <a:srgbClr val="7030A0"/>
                    </a:solidFill>
                  </a:rPr>
                  <a:t>For logic to be fun, it is necessary that it be interesting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3000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3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3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A29887-6DF5-A913-02C3-2127AE0CA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0" y="2530033"/>
                <a:ext cx="5651880" cy="1797928"/>
              </a:xfrm>
              <a:prstGeom prst="rect">
                <a:avLst/>
              </a:prstGeom>
              <a:blipFill>
                <a:blip r:embed="rId9"/>
                <a:stretch>
                  <a:fillRect l="-2478" t="-3729" b="-10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3067BC-CA64-DA43-E310-C02FE1B0E822}"/>
                  </a:ext>
                </a:extLst>
              </p:cNvPr>
              <p:cNvSpPr txBox="1"/>
              <p:nvPr/>
            </p:nvSpPr>
            <p:spPr>
              <a:xfrm>
                <a:off x="3270060" y="2531218"/>
                <a:ext cx="5651880" cy="19261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500"/>
                  </a:spcAft>
                </a:pPr>
                <a:r>
                  <a:rPr lang="en-GB" sz="3000" dirty="0">
                    <a:solidFill>
                      <a:srgbClr val="7030A0"/>
                    </a:solidFill>
                  </a:rPr>
                  <a:t>For logic to be fun, it is necessary that it be interesting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3067BC-CA64-DA43-E310-C02FE1B0E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0" y="2531218"/>
                <a:ext cx="5651880" cy="1926168"/>
              </a:xfrm>
              <a:prstGeom prst="rect">
                <a:avLst/>
              </a:prstGeom>
              <a:blipFill>
                <a:blip r:embed="rId10"/>
                <a:stretch>
                  <a:fillRect l="-2478" t="-31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6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699333"/>
                <a:ext cx="9947434" cy="40677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All of the following can be symbolised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b="0" dirty="0"/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If A, then B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A only if B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B, if A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For it to be the case that B, it is sufficient that it be the case that A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For it to be the case that A, it is necessary that it be the case that B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Because of the last two, logicians say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gives a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sufficient condition</a:t>
                </a:r>
                <a:r>
                  <a:rPr lang="en-GB" sz="2500" dirty="0"/>
                  <a:t> for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, and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necessary condition</a:t>
                </a:r>
                <a:r>
                  <a:rPr lang="en-GB" sz="2500" dirty="0"/>
                  <a:t> for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99333"/>
                <a:ext cx="9947434" cy="4067780"/>
              </a:xfrm>
              <a:prstGeom prst="rect">
                <a:avLst/>
              </a:prstGeom>
              <a:blipFill>
                <a:blip r:embed="rId3"/>
                <a:stretch>
                  <a:fillRect l="-920" t="-750" b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Conditionals and paraphrase</a:t>
            </a:r>
          </a:p>
        </p:txBody>
      </p:sp>
    </p:spTree>
    <p:extLst>
      <p:ext uri="{BB962C8B-B14F-4D97-AF65-F5344CB8AC3E}">
        <p14:creationId xmlns:p14="http://schemas.microsoft.com/office/powerpoint/2010/main" val="1914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3DA85-C819-F4CA-F12D-F6C25DFDCA43}"/>
              </a:ext>
            </a:extLst>
          </p:cNvPr>
          <p:cNvSpPr txBox="1"/>
          <p:nvPr/>
        </p:nvSpPr>
        <p:spPr>
          <a:xfrm>
            <a:off x="1159707" y="2732104"/>
            <a:ext cx="10155865" cy="4465325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Atoms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Putting It All Together!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BAE04-2A4F-E44C-97C8-566F7245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2B10-FA6D-DF6E-1FFF-2E5590D6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48869-95ED-A31C-08CD-4441A8FF56C8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Introducing Truth-Functional Logic </a:t>
            </a:r>
          </a:p>
        </p:txBody>
      </p:sp>
    </p:spTree>
    <p:extLst>
      <p:ext uri="{BB962C8B-B14F-4D97-AF65-F5344CB8AC3E}">
        <p14:creationId xmlns:p14="http://schemas.microsoft.com/office/powerpoint/2010/main" val="4002768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723033"/>
                <a:ext cx="9503313" cy="42601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Suppose we wanted to symbolise this sentence:</a:t>
                </a:r>
              </a:p>
              <a:p>
                <a:pPr marL="914400" lvl="1" indent="-4572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Logic is fun if and only if it is challenging</a:t>
                </a:r>
              </a:p>
              <a:p>
                <a:pPr marL="457200" indent="-4572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could start by laying down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challenging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Logic is fun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then symbolise ‘Logic is fun if and only if it </a:t>
                </a:r>
                <a:r>
                  <a:rPr lang="en-GB" sz="25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challenging’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new symbol,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expresses </a:t>
                </a:r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the biconditional</a:t>
                </a:r>
                <a:endParaRPr lang="en-GB" sz="2500" b="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23033"/>
                <a:ext cx="9503313" cy="4260141"/>
              </a:xfrm>
              <a:prstGeom prst="rect">
                <a:avLst/>
              </a:prstGeom>
              <a:blipFill>
                <a:blip r:embed="rId3"/>
                <a:stretch>
                  <a:fillRect l="-963" t="-573" b="-3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the biconditional</a:t>
            </a:r>
          </a:p>
        </p:txBody>
      </p:sp>
    </p:spTree>
    <p:extLst>
      <p:ext uri="{BB962C8B-B14F-4D97-AF65-F5344CB8AC3E}">
        <p14:creationId xmlns:p14="http://schemas.microsoft.com/office/powerpoint/2010/main" val="4460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/>
              <p:nvPr/>
            </p:nvSpPr>
            <p:spPr>
              <a:xfrm>
                <a:off x="1344343" y="1374275"/>
                <a:ext cx="9503313" cy="51432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The biconditional rule: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and only if it can be paraphrased in English as ‘… if and only if…’</a:t>
                </a:r>
                <a:endParaRPr lang="en-GB" sz="25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don’t </a:t>
                </a:r>
                <a:r>
                  <a:rPr lang="en-GB" sz="2500" i="1" dirty="0"/>
                  <a:t>really</a:t>
                </a:r>
                <a:r>
                  <a:rPr lang="en-GB" sz="2500" dirty="0"/>
                  <a:t> need to add a new connective for the biconditional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‘A only if B’: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GB" sz="2500" dirty="0"/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‘A if B’: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GB" sz="2500" dirty="0"/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‘A if and only if B’: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However, logicians use ‘if and only if’ a lot, so it is helpful for it to have its own symbol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In fact, even in informal contexts, logicians (and philosophers) abbreviate ‘if and only if’ as ‘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’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82F17-16C0-80D2-1422-7C36E221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74275"/>
                <a:ext cx="9503313" cy="5143203"/>
              </a:xfrm>
              <a:prstGeom prst="rect">
                <a:avLst/>
              </a:prstGeom>
              <a:blipFill>
                <a:blip r:embed="rId3"/>
                <a:stretch>
                  <a:fillRect l="-963" t="-355" b="-2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biconditional: a handy time-saver</a:t>
            </a:r>
          </a:p>
        </p:txBody>
      </p:sp>
    </p:spTree>
    <p:extLst>
      <p:ext uri="{BB962C8B-B14F-4D97-AF65-F5344CB8AC3E}">
        <p14:creationId xmlns:p14="http://schemas.microsoft.com/office/powerpoint/2010/main" val="19556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A999-53B3-3EDC-DA70-7EBEF00AC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82F17-16C0-80D2-1422-7C36E2219339}"/>
              </a:ext>
            </a:extLst>
          </p:cNvPr>
          <p:cNvSpPr txBox="1"/>
          <p:nvPr/>
        </p:nvSpPr>
        <p:spPr>
          <a:xfrm>
            <a:off x="1344343" y="1783748"/>
            <a:ext cx="9503313" cy="4324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Very often, when someone uses a conditional, they </a:t>
            </a:r>
            <a:r>
              <a:rPr lang="en-GB" sz="2500" i="1" dirty="0"/>
              <a:t>really</a:t>
            </a:r>
            <a:r>
              <a:rPr lang="en-GB" sz="2500" dirty="0"/>
              <a:t> mean the biconditional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Imagine a parent says this to their child: ‘If you don’t clean your room, you can’t go out with your friends’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Now imagine how annoyed the child would be if they cleaned their room, but still weren’t allowed out!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Philosophers are sometimes more careful, and frequently use ‘</a:t>
            </a:r>
            <a:r>
              <a:rPr lang="en-GB" sz="2500" dirty="0" err="1"/>
              <a:t>iff</a:t>
            </a:r>
            <a:r>
              <a:rPr lang="en-GB" sz="2500" dirty="0"/>
              <a:t>’, but still watch out!</a:t>
            </a:r>
          </a:p>
          <a:p>
            <a:pPr>
              <a:spcAft>
                <a:spcPts val="2000"/>
              </a:spcAft>
            </a:pPr>
            <a:r>
              <a:rPr lang="en-GB" sz="2500" dirty="0"/>
              <a:t>	(And feel free to use ‘</a:t>
            </a:r>
            <a:r>
              <a:rPr lang="en-GB" sz="2500" dirty="0" err="1"/>
              <a:t>iff</a:t>
            </a:r>
            <a:r>
              <a:rPr lang="en-GB" sz="2500" dirty="0"/>
              <a:t>’ in your own essays!!!)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6E6B0-7211-F16F-6824-87691CF2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7B2E2-9E54-453B-F239-05461D0249DE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important life lesson!</a:t>
            </a:r>
          </a:p>
        </p:txBody>
      </p:sp>
    </p:spTree>
    <p:extLst>
      <p:ext uri="{BB962C8B-B14F-4D97-AF65-F5344CB8AC3E}">
        <p14:creationId xmlns:p14="http://schemas.microsoft.com/office/powerpoint/2010/main" val="12828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3DA85-C819-F4CA-F12D-F6C25DFDCA43}"/>
              </a:ext>
            </a:extLst>
          </p:cNvPr>
          <p:cNvSpPr txBox="1"/>
          <p:nvPr/>
        </p:nvSpPr>
        <p:spPr>
          <a:xfrm>
            <a:off x="1159707" y="2732104"/>
            <a:ext cx="10155865" cy="4465325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Atoms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endParaRPr lang="en-GB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Putting It All Together!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BAE04-2A4F-E44C-97C8-566F7245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2B10-FA6D-DF6E-1FFF-2E5590D6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48869-95ED-A31C-08CD-4441A8FF56C8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Introducing Truth-Functional Logic </a:t>
            </a:r>
          </a:p>
        </p:txBody>
      </p:sp>
    </p:spTree>
    <p:extLst>
      <p:ext uri="{BB962C8B-B14F-4D97-AF65-F5344CB8AC3E}">
        <p14:creationId xmlns:p14="http://schemas.microsoft.com/office/powerpoint/2010/main" val="1044704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0E2ACF0-4A48-3DC4-C79F-E5EC8F4DF0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053206"/>
                  </p:ext>
                </p:extLst>
              </p:nvPr>
            </p:nvGraphicFramePr>
            <p:xfrm>
              <a:off x="1948997" y="1470305"/>
              <a:ext cx="8294005" cy="51206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492055">
                      <a:extLst>
                        <a:ext uri="{9D8B030D-6E8A-4147-A177-3AD203B41FA5}">
                          <a16:colId xmlns:a16="http://schemas.microsoft.com/office/drawing/2014/main" val="2408976191"/>
                        </a:ext>
                      </a:extLst>
                    </a:gridCol>
                    <a:gridCol w="2176372">
                      <a:extLst>
                        <a:ext uri="{9D8B030D-6E8A-4147-A177-3AD203B41FA5}">
                          <a16:colId xmlns:a16="http://schemas.microsoft.com/office/drawing/2014/main" val="1806220257"/>
                        </a:ext>
                      </a:extLst>
                    </a:gridCol>
                    <a:gridCol w="3625578">
                      <a:extLst>
                        <a:ext uri="{9D8B030D-6E8A-4147-A177-3AD203B41FA5}">
                          <a16:colId xmlns:a16="http://schemas.microsoft.com/office/drawing/2014/main" val="2483454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Connective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Symbolisation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Plain English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3934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Negation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GB" sz="25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It is not the case that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585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and 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40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Disjunction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or B (or both)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262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Conditional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If A, then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only if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B, if A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is sufficient for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B is necessary for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0402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Biconditional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↔</m:t>
                                    </m:r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if and only if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</a:t>
                          </a:r>
                          <a:r>
                            <a:rPr lang="en-GB" sz="2500" dirty="0" err="1"/>
                            <a:t>iff</a:t>
                          </a:r>
                          <a:r>
                            <a:rPr lang="en-GB" sz="2500" dirty="0"/>
                            <a:t>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If A then B, and if B then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26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0E2ACF0-4A48-3DC4-C79F-E5EC8F4DF0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053206"/>
                  </p:ext>
                </p:extLst>
              </p:nvPr>
            </p:nvGraphicFramePr>
            <p:xfrm>
              <a:off x="1948997" y="1470305"/>
              <a:ext cx="8294005" cy="51206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492055">
                      <a:extLst>
                        <a:ext uri="{9D8B030D-6E8A-4147-A177-3AD203B41FA5}">
                          <a16:colId xmlns:a16="http://schemas.microsoft.com/office/drawing/2014/main" val="2408976191"/>
                        </a:ext>
                      </a:extLst>
                    </a:gridCol>
                    <a:gridCol w="2176372">
                      <a:extLst>
                        <a:ext uri="{9D8B030D-6E8A-4147-A177-3AD203B41FA5}">
                          <a16:colId xmlns:a16="http://schemas.microsoft.com/office/drawing/2014/main" val="1806220257"/>
                        </a:ext>
                      </a:extLst>
                    </a:gridCol>
                    <a:gridCol w="3625578">
                      <a:extLst>
                        <a:ext uri="{9D8B030D-6E8A-4147-A177-3AD203B41FA5}">
                          <a16:colId xmlns:a16="http://schemas.microsoft.com/office/drawing/2014/main" val="2483454154"/>
                        </a:ext>
                      </a:extLst>
                    </a:gridCol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Connective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Symbolisation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Plain English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3934050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Negation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110390" r="-167318" b="-922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It is not the case that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585623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207692" r="-167318" b="-8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and 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40242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Disjunction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311688" r="-167318" b="-720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or B (or both)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262596"/>
                      </a:ext>
                    </a:extLst>
                  </a:tr>
                  <a:tr h="1996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Conditional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96646" r="-167318" b="-69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If A, then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only if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B, if A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is sufficient for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B is necessary for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0402630"/>
                      </a:ext>
                    </a:extLst>
                  </a:tr>
                  <a:tr h="1234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Biconditional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317734" r="-167318" b="-11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if and only if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</a:t>
                          </a:r>
                          <a:r>
                            <a:rPr lang="en-GB" sz="2500" dirty="0" err="1"/>
                            <a:t>iff</a:t>
                          </a:r>
                          <a:r>
                            <a:rPr lang="en-GB" sz="2500" dirty="0"/>
                            <a:t>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If A then B, and if B then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265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00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750811"/>
            <a:ext cx="9503313" cy="4324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will invent a new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formal language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which obeys clear and strict rules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language will allow us to symbolise a wide variety of arguments from ordinary English (and other ‘natural languages’) in a way that displays their form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Then (in future lectures) we will introduce a way of telling which of these forms are valid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new language is called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Truth-Functional Logic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(or TFL), for reasons which will become clear later 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first formal language: Truth-Functional Logic</a:t>
            </a:r>
          </a:p>
        </p:txBody>
      </p:sp>
    </p:spTree>
    <p:extLst>
      <p:ext uri="{BB962C8B-B14F-4D97-AF65-F5344CB8AC3E}">
        <p14:creationId xmlns:p14="http://schemas.microsoft.com/office/powerpoint/2010/main" val="18801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E40C6-238B-33CC-FD3D-46EFF18FB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9645C-6074-519F-82C8-2551BC31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B753E-F334-B6F5-A061-DB26428A74D0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15C5A4-5557-A97E-58D8-36E552B3EBAD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6571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Iron Man is smarter than Batman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Superman is stronger than Thor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Wonder Woman is braver than Captain America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‘Iron Man isn’t stronger than Batman’?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15C5A4-5557-A97E-58D8-36E552B3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657138"/>
              </a:xfrm>
              <a:prstGeom prst="rect">
                <a:avLst/>
              </a:prstGeom>
              <a:blipFill>
                <a:blip r:embed="rId3"/>
                <a:stretch>
                  <a:fillRect l="-1026" t="-1606" b="-4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ED2BD2-EAC4-C597-9C5B-612E3D4490FC}"/>
                  </a:ext>
                </a:extLst>
              </p:cNvPr>
              <p:cNvSpPr txBox="1"/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ED2BD2-EAC4-C597-9C5B-612E3D449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2D173E-94C3-9C4F-B7E0-3F91CB6CF856}"/>
                  </a:ext>
                </a:extLst>
              </p:cNvPr>
              <p:cNvSpPr txBox="1"/>
              <p:nvPr/>
            </p:nvSpPr>
            <p:spPr>
              <a:xfrm>
                <a:off x="2059304" y="4866775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2D173E-94C3-9C4F-B7E0-3F91CB6CF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4" y="4866775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861" b="-30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04A88-BD90-32ED-C110-B6E4B2511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CAC16-0918-2C5E-4A34-AA53FE456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6A4A2-5981-A0A1-3661-7372AF15861F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87DF5E-69CE-F67A-873C-A4BFB0FC6BA8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6571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Iron Man is smarter than Batman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Superman is stronger than Thor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Wonder Woman is braver than Captain America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‘Iron Man isn’t stronger than Batman’?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87DF5E-69CE-F67A-873C-A4BFB0FC6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657138"/>
              </a:xfrm>
              <a:prstGeom prst="rect">
                <a:avLst/>
              </a:prstGeom>
              <a:blipFill>
                <a:blip r:embed="rId3"/>
                <a:stretch>
                  <a:fillRect l="-1026" t="-1606" b="-4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0A804-CF97-C210-562C-6EED30722FBD}"/>
                  </a:ext>
                </a:extLst>
              </p:cNvPr>
              <p:cNvSpPr txBox="1"/>
              <p:nvPr/>
            </p:nvSpPr>
            <p:spPr>
              <a:xfrm>
                <a:off x="2059304" y="4866775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0A804-CF97-C210-562C-6EED30722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4" y="4866775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t="-8861" b="-30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454FC-B18E-B97C-74DA-827C37ED7BA2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304185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Iron Man is smarter than Batman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Superman is stronger than Thor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Wonder Woman is braver than Captain America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‘Wonder Woman is braver than Captain America, but Superman isn’t stronger than Thor’?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454FC-B18E-B97C-74DA-827C37ED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3041858"/>
              </a:xfrm>
              <a:prstGeom prst="rect">
                <a:avLst/>
              </a:prstGeom>
              <a:blipFill>
                <a:blip r:embed="rId5"/>
                <a:stretch>
                  <a:fillRect l="-1026" t="-1403" b="-3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50306A-E551-161F-5658-3CF30EBA2F4E}"/>
                  </a:ext>
                </a:extLst>
              </p:cNvPr>
              <p:cNvSpPr txBox="1"/>
              <p:nvPr/>
            </p:nvSpPr>
            <p:spPr>
              <a:xfrm>
                <a:off x="2059304" y="4469515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50306A-E551-161F-5658-3CF30EBA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4" y="4469515"/>
                <a:ext cx="9503313" cy="1502976"/>
              </a:xfrm>
              <a:prstGeom prst="rect">
                <a:avLst/>
              </a:prstGeom>
              <a:blipFill>
                <a:blip r:embed="rId6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B236F-FD2B-DA09-EF62-2C2B1E1549B8}"/>
                  </a:ext>
                </a:extLst>
              </p:cNvPr>
              <p:cNvSpPr txBox="1"/>
              <p:nvPr/>
            </p:nvSpPr>
            <p:spPr>
              <a:xfrm>
                <a:off x="2059303" y="4479040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B236F-FD2B-DA09-EF62-2C2B1E15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3" y="4479040"/>
                <a:ext cx="9503313" cy="477054"/>
              </a:xfrm>
              <a:prstGeom prst="rect">
                <a:avLst/>
              </a:prstGeom>
              <a:blipFill>
                <a:blip r:embed="rId7"/>
                <a:stretch>
                  <a:fillRect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7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B03D0-799B-B9F6-6344-80C138AB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D3D75-6E1F-5C9B-EAC5-7929AB25B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2FE5F-6469-95E6-313A-8D9BC0A8451F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39A51A-6D0E-7E5F-814A-DAEE5CF1C4A5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304185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Iron Man is smarter than Batman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Superman is stronger than Thor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Wonder Woman is braver than Captain America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‘Wonder Woman is braver than Captain America, but Superman isn’t stronger than Thor’?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39A51A-6D0E-7E5F-814A-DAEE5CF1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3041858"/>
              </a:xfrm>
              <a:prstGeom prst="rect">
                <a:avLst/>
              </a:prstGeom>
              <a:blipFill>
                <a:blip r:embed="rId3"/>
                <a:stretch>
                  <a:fillRect l="-1026" t="-1403" b="-3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CF368E-62F4-133F-CC70-7B6F67DA6548}"/>
                  </a:ext>
                </a:extLst>
              </p:cNvPr>
              <p:cNvSpPr txBox="1"/>
              <p:nvPr/>
            </p:nvSpPr>
            <p:spPr>
              <a:xfrm>
                <a:off x="2059303" y="4469515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CF368E-62F4-133F-CC70-7B6F67DA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3" y="4469515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t="-8974" b="-32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F395AE-AEBD-BB57-6684-4F104E5A6E33}"/>
                  </a:ext>
                </a:extLst>
              </p:cNvPr>
              <p:cNvSpPr txBox="1"/>
              <p:nvPr/>
            </p:nvSpPr>
            <p:spPr>
              <a:xfrm>
                <a:off x="1507959" y="1281463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Iron Man is smarter than Batman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Superman is stronger than Thor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Wonder Woman is braver than Captain America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‘Superman is stronger than Thor, only if Wonder Woman is braver than Captain America but Iron Man isn’t smarter than Batman’?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F395AE-AEBD-BB57-6684-4F104E5A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1463"/>
                <a:ext cx="9503313" cy="3426579"/>
              </a:xfrm>
              <a:prstGeom prst="rect">
                <a:avLst/>
              </a:prstGeom>
              <a:blipFill>
                <a:blip r:embed="rId5"/>
                <a:stretch>
                  <a:fillRect l="-1026" t="-1246" b="-3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04F140-29E3-AC9F-4DB1-0E6983674DAB}"/>
                  </a:ext>
                </a:extLst>
              </p:cNvPr>
              <p:cNvSpPr txBox="1"/>
              <p:nvPr/>
            </p:nvSpPr>
            <p:spPr>
              <a:xfrm>
                <a:off x="1507959" y="4849019"/>
                <a:ext cx="9503313" cy="16514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04F140-29E3-AC9F-4DB1-0E698367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4849019"/>
                <a:ext cx="9503313" cy="1651478"/>
              </a:xfrm>
              <a:prstGeom prst="rect">
                <a:avLst/>
              </a:prstGeom>
              <a:blipFill>
                <a:blip r:embed="rId6"/>
                <a:stretch>
                  <a:fillRect t="-369" b="-7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88A2FA-4AF5-588D-F327-D52C3EC6EA5F}"/>
                  </a:ext>
                </a:extLst>
              </p:cNvPr>
              <p:cNvSpPr txBox="1"/>
              <p:nvPr/>
            </p:nvSpPr>
            <p:spPr>
              <a:xfrm>
                <a:off x="1511504" y="5411481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88A2FA-4AF5-588D-F327-D52C3EC6E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504" y="5411481"/>
                <a:ext cx="9503313" cy="526554"/>
              </a:xfrm>
              <a:prstGeom prst="rect">
                <a:avLst/>
              </a:prstGeom>
              <a:blipFill>
                <a:blip r:embed="rId7"/>
                <a:stretch>
                  <a:fillRect t="-2326" b="-24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3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C6E74-7AFD-3851-603D-E078CB60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0354E-5182-BFD6-2463-934B3D9EC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1D56B-DBCC-14D5-E9AA-C7590C1BA3A8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DDAEC-556E-B36A-596D-7535AAE6858B}"/>
                  </a:ext>
                </a:extLst>
              </p:cNvPr>
              <p:cNvSpPr txBox="1"/>
              <p:nvPr/>
            </p:nvSpPr>
            <p:spPr>
              <a:xfrm>
                <a:off x="1507959" y="1281463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Iron Man is smarter than Batman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Superman is stronger than Thor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Wonder Woman is braver than Captain America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‘Superman is stronger than Thor, only if Wonder Woman is braver than Captain America but Iron Man isn’t smarter than Batman’?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DDAEC-556E-B36A-596D-7535AAE68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1463"/>
                <a:ext cx="9503313" cy="3426579"/>
              </a:xfrm>
              <a:prstGeom prst="rect">
                <a:avLst/>
              </a:prstGeom>
              <a:blipFill>
                <a:blip r:embed="rId3"/>
                <a:stretch>
                  <a:fillRect l="-1026" t="-1246" b="-3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606559-6273-0653-891B-0B359D49F5BE}"/>
                  </a:ext>
                </a:extLst>
              </p:cNvPr>
              <p:cNvSpPr txBox="1"/>
              <p:nvPr/>
            </p:nvSpPr>
            <p:spPr>
              <a:xfrm>
                <a:off x="1511504" y="5411481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606559-6273-0653-891B-0B359D49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504" y="5411481"/>
                <a:ext cx="9503313" cy="526554"/>
              </a:xfrm>
              <a:prstGeom prst="rect">
                <a:avLst/>
              </a:prstGeom>
              <a:blipFill>
                <a:blip r:embed="rId4"/>
                <a:stretch>
                  <a:fillRect t="-2326" b="-24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9AA2B1-D92D-23A7-ACF7-2E3034E9D8D0}"/>
                  </a:ext>
                </a:extLst>
              </p:cNvPr>
              <p:cNvSpPr txBox="1"/>
              <p:nvPr/>
            </p:nvSpPr>
            <p:spPr>
              <a:xfrm>
                <a:off x="1507958" y="1281463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Iron Man is smarter than Batman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Superman is stronger than Thor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Wonder Woman is braver than Captain America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‘Iron Man is smarter than Batman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either Wonder Woman is braver than Captain America, or Superman isn’t stronger than Thor, but not both’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9AA2B1-D92D-23A7-ACF7-2E3034E9D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8" y="1281463"/>
                <a:ext cx="9503313" cy="3426579"/>
              </a:xfrm>
              <a:prstGeom prst="rect">
                <a:avLst/>
              </a:prstGeom>
              <a:blipFill>
                <a:blip r:embed="rId5"/>
                <a:stretch>
                  <a:fillRect l="-1026" t="-1246" b="-3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FAF915-C18A-2021-55DE-3F3F18D96CFD}"/>
                  </a:ext>
                </a:extLst>
              </p:cNvPr>
              <p:cNvSpPr txBox="1"/>
              <p:nvPr/>
            </p:nvSpPr>
            <p:spPr>
              <a:xfrm>
                <a:off x="1511502" y="6035893"/>
                <a:ext cx="9503313" cy="6680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FAF915-C18A-2021-55DE-3F3F18D96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502" y="6035893"/>
                <a:ext cx="9503313" cy="668068"/>
              </a:xfrm>
              <a:prstGeom prst="rect">
                <a:avLst/>
              </a:prstGeom>
              <a:blipFill>
                <a:blip r:embed="rId6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CDC3C1-8073-CD68-EE31-ADD3140511AD}"/>
                  </a:ext>
                </a:extLst>
              </p:cNvPr>
              <p:cNvSpPr txBox="1"/>
              <p:nvPr/>
            </p:nvSpPr>
            <p:spPr>
              <a:xfrm>
                <a:off x="1511503" y="4780090"/>
                <a:ext cx="9503313" cy="193450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CDC3C1-8073-CD68-EE31-ADD31405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503" y="4780090"/>
                <a:ext cx="9503313" cy="1934504"/>
              </a:xfrm>
              <a:prstGeom prst="rect">
                <a:avLst/>
              </a:prstGeom>
              <a:blipFill>
                <a:blip r:embed="rId7"/>
                <a:stretch>
                  <a:fillRect t="-315" b="-2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8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1E9E1-D9C1-BF00-73CD-9B0E90CE0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0EF2E-A803-2DB3-96AC-38DDF150B307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766D6-04A2-2320-320A-ED4579A806B1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6 and 7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>
                <a:solidFill>
                  <a:schemeClr val="tx1">
                    <a:lumMod val="95000"/>
                    <a:lumOff val="5000"/>
                  </a:schemeClr>
                </a:solidFill>
              </a:rPr>
              <a:t>Worksheet 2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now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25EE2-B4F1-DDBE-3175-3C707EFCA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18864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E9268D68-A572-2F8E-33D0-1769F8EAEC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2">
            <a:hlinkClick r:id="" action="ppaction://media"/>
            <a:extLst>
              <a:ext uri="{FF2B5EF4-FFF2-40B4-BE49-F238E27FC236}">
                <a16:creationId xmlns:a16="http://schemas.microsoft.com/office/drawing/2014/main" id="{DEE99AC9-F439-44CE-E83C-7C939DB29F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88514384-C79C-14AD-E2BB-F47576A968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5051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99323"/>
                <a:ext cx="9503313" cy="35548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basic building blocks of TFL are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atomic sentences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atoms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for short)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atoms of TFL are just capital letters (with subscripts, if we like):</a:t>
                </a:r>
              </a:p>
              <a:p>
                <a:pPr marL="800100" lvl="1" indent="-342900">
                  <a:spcAft>
                    <a:spcPts val="1000"/>
                  </a:spcAft>
                  <a:buFont typeface="Cambria Math" panose="02040503050406030204" pitchFamily="18" charset="0"/>
                  <a:buChar char="‒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2000"/>
                  </a:spcAft>
                  <a:buFont typeface="Cambria Math" panose="02040503050406030204" pitchFamily="18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sentence of TFL is either an atom, or built by combining atoms according to some pre-specified rules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99323"/>
                <a:ext cx="9503313" cy="3554819"/>
              </a:xfrm>
              <a:prstGeom prst="rect">
                <a:avLst/>
              </a:prstGeom>
              <a:blipFill>
                <a:blip r:embed="rId3"/>
                <a:stretch>
                  <a:fillRect l="-963" t="-858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3284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7165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Atomic sentences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593CFB-BAD4-501A-A3EA-486D64BE2288}"/>
                  </a:ext>
                </a:extLst>
              </p:cNvPr>
              <p:cNvSpPr txBox="1"/>
              <p:nvPr/>
            </p:nvSpPr>
            <p:spPr>
              <a:xfrm>
                <a:off x="2151997" y="3476484"/>
                <a:ext cx="3307548" cy="92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It is raining outside</a:t>
                </a:r>
              </a:p>
              <a:p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Simon is miserable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593CFB-BAD4-501A-A3EA-486D64BE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997" y="3476484"/>
                <a:ext cx="3307548" cy="925894"/>
              </a:xfrm>
              <a:prstGeom prst="rect">
                <a:avLst/>
              </a:prstGeom>
              <a:blipFill>
                <a:blip r:embed="rId2"/>
                <a:stretch>
                  <a:fillRect l="-552" t="-4605" b="-15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3DBCA3-669C-7651-A061-E97D8347C645}"/>
                  </a:ext>
                </a:extLst>
              </p:cNvPr>
              <p:cNvSpPr txBox="1"/>
              <p:nvPr/>
            </p:nvSpPr>
            <p:spPr>
              <a:xfrm>
                <a:off x="2147160" y="3476484"/>
                <a:ext cx="3307548" cy="92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Dave is in his office</a:t>
                </a:r>
              </a:p>
              <a:p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Dave is in the pub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3DBCA3-669C-7651-A061-E97D8347C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60" y="3476484"/>
                <a:ext cx="3307548" cy="925894"/>
              </a:xfrm>
              <a:prstGeom prst="rect">
                <a:avLst/>
              </a:prstGeom>
              <a:blipFill>
                <a:blip r:embed="rId3"/>
                <a:stretch>
                  <a:fillRect l="-552" t="-4605" b="-15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2" y="1437734"/>
            <a:ext cx="9503313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can use atoms to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symbolise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 natural-language sentence we like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indicate what we are using an atom to symbolise with a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symbolisation key</a:t>
            </a:r>
            <a:endParaRPr lang="en-GB" sz="2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Symbolisation keys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FD4EB-0932-6CB9-8D13-D3691D06A461}"/>
              </a:ext>
            </a:extLst>
          </p:cNvPr>
          <p:cNvSpPr txBox="1"/>
          <p:nvPr/>
        </p:nvSpPr>
        <p:spPr>
          <a:xfrm>
            <a:off x="6095999" y="3050440"/>
            <a:ext cx="3800475" cy="105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BF836-B4F5-324D-E58E-D1A33717F983}"/>
              </a:ext>
            </a:extLst>
          </p:cNvPr>
          <p:cNvSpPr txBox="1"/>
          <p:nvPr/>
        </p:nvSpPr>
        <p:spPr>
          <a:xfrm>
            <a:off x="1507959" y="4620897"/>
            <a:ext cx="950331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When we lay down a symbolisation key, we are not fixing the meanings of the atoms </a:t>
            </a:r>
            <a:r>
              <a:rPr lang="en-GB" sz="2500" i="1" dirty="0"/>
              <a:t>once and for all</a:t>
            </a:r>
            <a:endParaRPr lang="en-GB" sz="2500" dirty="0"/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We are just indicating what we are using the atoms to symbolise </a:t>
            </a:r>
            <a:r>
              <a:rPr lang="en-GB" sz="2500" i="1" dirty="0"/>
              <a:t>for now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4540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0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2993</Words>
  <Application>Microsoft Office PowerPoint</Application>
  <PresentationFormat>Widescreen</PresentationFormat>
  <Paragraphs>361</Paragraphs>
  <Slides>44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25</cp:revision>
  <dcterms:created xsi:type="dcterms:W3CDTF">2022-08-08T08:42:07Z</dcterms:created>
  <dcterms:modified xsi:type="dcterms:W3CDTF">2022-10-06T13:27:17Z</dcterms:modified>
</cp:coreProperties>
</file>