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8" r:id="rId3"/>
    <p:sldId id="323" r:id="rId4"/>
    <p:sldId id="369" r:id="rId5"/>
    <p:sldId id="422"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15" r:id="rId23"/>
    <p:sldId id="386" r:id="rId24"/>
    <p:sldId id="387" r:id="rId25"/>
    <p:sldId id="388" r:id="rId26"/>
    <p:sldId id="389" r:id="rId27"/>
    <p:sldId id="390" r:id="rId28"/>
    <p:sldId id="391" r:id="rId29"/>
    <p:sldId id="392" r:id="rId30"/>
    <p:sldId id="423"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24" r:id="rId47"/>
    <p:sldId id="408" r:id="rId48"/>
    <p:sldId id="409" r:id="rId49"/>
    <p:sldId id="410" r:id="rId50"/>
    <p:sldId id="411" r:id="rId51"/>
    <p:sldId id="412" r:id="rId52"/>
    <p:sldId id="413" r:id="rId53"/>
    <p:sldId id="414" r:id="rId54"/>
    <p:sldId id="415" r:id="rId55"/>
    <p:sldId id="425" r:id="rId56"/>
    <p:sldId id="416" r:id="rId57"/>
    <p:sldId id="417" r:id="rId58"/>
    <p:sldId id="418" r:id="rId59"/>
    <p:sldId id="419" r:id="rId60"/>
    <p:sldId id="421" r:id="rId61"/>
    <p:sldId id="426" r:id="rId62"/>
    <p:sldId id="428" r:id="rId63"/>
    <p:sldId id="429" r:id="rId64"/>
    <p:sldId id="430" r:id="rId65"/>
    <p:sldId id="431" r:id="rId66"/>
    <p:sldId id="432" r:id="rId67"/>
    <p:sldId id="427" r:id="rId68"/>
    <p:sldId id="433" r:id="rId69"/>
    <p:sldId id="434" r:id="rId70"/>
    <p:sldId id="435" r:id="rId71"/>
    <p:sldId id="436" r:id="rId72"/>
    <p:sldId id="437" r:id="rId73"/>
    <p:sldId id="438" r:id="rId74"/>
    <p:sldId id="439" r:id="rId75"/>
    <p:sldId id="36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F538280-7144-4F77-BB59-455B51B6CF68}">
          <p14:sldIdLst>
            <p14:sldId id="257"/>
          </p14:sldIdLst>
        </p14:section>
        <p14:section name="Zeno of Elea" id="{47886DE0-4C11-4CCE-B02A-89CE05524D42}">
          <p14:sldIdLst>
            <p14:sldId id="368"/>
            <p14:sldId id="323"/>
            <p14:sldId id="369"/>
          </p14:sldIdLst>
        </p14:section>
        <p14:section name="Achilles and the Tortoise" id="{8989C6E6-A267-4430-A347-4A3C5D11F10A}">
          <p14:sldIdLst>
            <p14:sldId id="422"/>
            <p14:sldId id="370"/>
            <p14:sldId id="371"/>
            <p14:sldId id="372"/>
            <p14:sldId id="373"/>
            <p14:sldId id="374"/>
            <p14:sldId id="375"/>
            <p14:sldId id="376"/>
            <p14:sldId id="377"/>
            <p14:sldId id="378"/>
            <p14:sldId id="379"/>
            <p14:sldId id="380"/>
            <p14:sldId id="381"/>
            <p14:sldId id="382"/>
            <p14:sldId id="383"/>
            <p14:sldId id="384"/>
            <p14:sldId id="385"/>
            <p14:sldId id="315"/>
            <p14:sldId id="386"/>
            <p14:sldId id="387"/>
            <p14:sldId id="388"/>
            <p14:sldId id="389"/>
            <p14:sldId id="390"/>
            <p14:sldId id="391"/>
            <p14:sldId id="392"/>
          </p14:sldIdLst>
        </p14:section>
        <p14:section name="The Racetrack" id="{F49AB76C-EB1F-4A29-86DF-11C00403F8F3}">
          <p14:sldIdLst>
            <p14:sldId id="423"/>
            <p14:sldId id="393"/>
            <p14:sldId id="394"/>
            <p14:sldId id="395"/>
            <p14:sldId id="396"/>
            <p14:sldId id="397"/>
            <p14:sldId id="398"/>
            <p14:sldId id="399"/>
            <p14:sldId id="400"/>
            <p14:sldId id="401"/>
            <p14:sldId id="402"/>
            <p14:sldId id="403"/>
            <p14:sldId id="404"/>
            <p14:sldId id="405"/>
            <p14:sldId id="406"/>
            <p14:sldId id="407"/>
          </p14:sldIdLst>
        </p14:section>
        <p14:section name="Are space and time discrete?" id="{81E6A6D9-BEFB-4C91-BD89-BEDEC86909B0}">
          <p14:sldIdLst>
            <p14:sldId id="424"/>
            <p14:sldId id="408"/>
            <p14:sldId id="409"/>
            <p14:sldId id="410"/>
            <p14:sldId id="411"/>
            <p14:sldId id="412"/>
            <p14:sldId id="413"/>
            <p14:sldId id="414"/>
            <p14:sldId id="415"/>
          </p14:sldIdLst>
        </p14:section>
        <p14:section name="The Arrow" id="{8B3CF0ED-F391-4C5E-B407-94DFF1D3E5FE}">
          <p14:sldIdLst>
            <p14:sldId id="425"/>
            <p14:sldId id="416"/>
            <p14:sldId id="417"/>
            <p14:sldId id="418"/>
            <p14:sldId id="419"/>
            <p14:sldId id="421"/>
          </p14:sldIdLst>
        </p14:section>
        <p14:section name="Potential versus actual infinity" id="{64E71688-BB1D-4FB9-8C73-FC6F1F475E21}">
          <p14:sldIdLst>
            <p14:sldId id="426"/>
            <p14:sldId id="428"/>
            <p14:sldId id="429"/>
            <p14:sldId id="430"/>
            <p14:sldId id="431"/>
            <p14:sldId id="432"/>
            <p14:sldId id="427"/>
            <p14:sldId id="433"/>
            <p14:sldId id="434"/>
            <p14:sldId id="435"/>
            <p14:sldId id="436"/>
            <p14:sldId id="437"/>
            <p14:sldId id="438"/>
            <p14:sldId id="439"/>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BDF7F-980A-4801-AFA1-712648F2A8E6}" v="18535" dt="2023-10-03T15:12:48.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870"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Trueman" userId="8e610f215beb07b7" providerId="LiveId" clId="{14BBDF7F-980A-4801-AFA1-712648F2A8E6}"/>
    <pc:docChg chg="undo redo custSel addSld delSld modSld sldOrd addSection modSection">
      <pc:chgData name="Robert Trueman" userId="8e610f215beb07b7" providerId="LiveId" clId="{14BBDF7F-980A-4801-AFA1-712648F2A8E6}" dt="2023-10-03T15:13:35.303" v="31912" actId="20577"/>
      <pc:docMkLst>
        <pc:docMk/>
      </pc:docMkLst>
      <pc:sldChg chg="del">
        <pc:chgData name="Robert Trueman" userId="8e610f215beb07b7" providerId="LiveId" clId="{14BBDF7F-980A-4801-AFA1-712648F2A8E6}" dt="2023-09-12T09:02:12.886" v="1" actId="47"/>
        <pc:sldMkLst>
          <pc:docMk/>
          <pc:sldMk cId="2263005184" sldId="256"/>
        </pc:sldMkLst>
      </pc:sldChg>
      <pc:sldChg chg="modSp add mod modAnim">
        <pc:chgData name="Robert Trueman" userId="8e610f215beb07b7" providerId="LiveId" clId="{14BBDF7F-980A-4801-AFA1-712648F2A8E6}" dt="2023-10-03T15:11:42.259" v="31897" actId="20577"/>
        <pc:sldMkLst>
          <pc:docMk/>
          <pc:sldMk cId="2564411935" sldId="257"/>
        </pc:sldMkLst>
        <pc:spChg chg="mod">
          <ac:chgData name="Robert Trueman" userId="8e610f215beb07b7" providerId="LiveId" clId="{14BBDF7F-980A-4801-AFA1-712648F2A8E6}" dt="2023-10-03T15:11:42.259" v="31897" actId="20577"/>
          <ac:spMkLst>
            <pc:docMk/>
            <pc:sldMk cId="2564411935" sldId="257"/>
            <ac:spMk id="19" creationId="{DA6619EB-2677-3772-A3CA-0283B71D7801}"/>
          </ac:spMkLst>
        </pc:spChg>
      </pc:sldChg>
      <pc:sldChg chg="modSp add mod modAnim">
        <pc:chgData name="Robert Trueman" userId="8e610f215beb07b7" providerId="LiveId" clId="{14BBDF7F-980A-4801-AFA1-712648F2A8E6}" dt="2023-09-13T12:54:07.201" v="7410" actId="1076"/>
        <pc:sldMkLst>
          <pc:docMk/>
          <pc:sldMk cId="2313943182" sldId="315"/>
        </pc:sldMkLst>
        <pc:spChg chg="mod">
          <ac:chgData name="Robert Trueman" userId="8e610f215beb07b7" providerId="LiveId" clId="{14BBDF7F-980A-4801-AFA1-712648F2A8E6}" dt="2023-09-13T12:54:07.201" v="7410" actId="1076"/>
          <ac:spMkLst>
            <pc:docMk/>
            <pc:sldMk cId="2313943182" sldId="315"/>
            <ac:spMk id="2" creationId="{5DC10DD6-DBBA-57CE-B190-2532693AD757}"/>
          </ac:spMkLst>
        </pc:spChg>
        <pc:spChg chg="mod">
          <ac:chgData name="Robert Trueman" userId="8e610f215beb07b7" providerId="LiveId" clId="{14BBDF7F-980A-4801-AFA1-712648F2A8E6}" dt="2023-09-13T10:47:18.628" v="5844" actId="20577"/>
          <ac:spMkLst>
            <pc:docMk/>
            <pc:sldMk cId="2313943182" sldId="315"/>
            <ac:spMk id="19" creationId="{DA6619EB-2677-3772-A3CA-0283B71D7801}"/>
          </ac:spMkLst>
        </pc:spChg>
      </pc:sldChg>
      <pc:sldChg chg="addSp modSp add mod modAnim">
        <pc:chgData name="Robert Trueman" userId="8e610f215beb07b7" providerId="LiveId" clId="{14BBDF7F-980A-4801-AFA1-712648F2A8E6}" dt="2023-09-14T16:21:36.532" v="24284" actId="20577"/>
        <pc:sldMkLst>
          <pc:docMk/>
          <pc:sldMk cId="328661380" sldId="323"/>
        </pc:sldMkLst>
        <pc:spChg chg="mod">
          <ac:chgData name="Robert Trueman" userId="8e610f215beb07b7" providerId="LiveId" clId="{14BBDF7F-980A-4801-AFA1-712648F2A8E6}" dt="2023-09-14T16:21:36.532" v="24284" actId="20577"/>
          <ac:spMkLst>
            <pc:docMk/>
            <pc:sldMk cId="328661380" sldId="323"/>
            <ac:spMk id="2" creationId="{5DC10DD6-DBBA-57CE-B190-2532693AD757}"/>
          </ac:spMkLst>
        </pc:spChg>
        <pc:spChg chg="mod">
          <ac:chgData name="Robert Trueman" userId="8e610f215beb07b7" providerId="LiveId" clId="{14BBDF7F-980A-4801-AFA1-712648F2A8E6}" dt="2023-09-12T14:00:46.467" v="1094" actId="20577"/>
          <ac:spMkLst>
            <pc:docMk/>
            <pc:sldMk cId="328661380" sldId="323"/>
            <ac:spMk id="19" creationId="{DA6619EB-2677-3772-A3CA-0283B71D7801}"/>
          </ac:spMkLst>
        </pc:spChg>
        <pc:picChg chg="add mod">
          <ac:chgData name="Robert Trueman" userId="8e610f215beb07b7" providerId="LiveId" clId="{14BBDF7F-980A-4801-AFA1-712648F2A8E6}" dt="2023-09-12T13:56:54.306" v="486" actId="1076"/>
          <ac:picMkLst>
            <pc:docMk/>
            <pc:sldMk cId="328661380" sldId="323"/>
            <ac:picMk id="4" creationId="{3A18CC52-11EA-E427-E984-E513D8F68A0F}"/>
          </ac:picMkLst>
        </pc:picChg>
      </pc:sldChg>
      <pc:sldChg chg="modSp add mod">
        <pc:chgData name="Robert Trueman" userId="8e610f215beb07b7" providerId="LiveId" clId="{14BBDF7F-980A-4801-AFA1-712648F2A8E6}" dt="2023-09-15T12:35:51.384" v="31513" actId="20577"/>
        <pc:sldMkLst>
          <pc:docMk/>
          <pc:sldMk cId="559949566" sldId="361"/>
        </pc:sldMkLst>
        <pc:spChg chg="mod">
          <ac:chgData name="Robert Trueman" userId="8e610f215beb07b7" providerId="LiveId" clId="{14BBDF7F-980A-4801-AFA1-712648F2A8E6}" dt="2023-09-15T12:35:51.384" v="31513" actId="20577"/>
          <ac:spMkLst>
            <pc:docMk/>
            <pc:sldMk cId="559949566" sldId="361"/>
            <ac:spMk id="2" creationId="{5DC10DD6-DBBA-57CE-B190-2532693AD757}"/>
          </ac:spMkLst>
        </pc:spChg>
      </pc:sldChg>
      <pc:sldChg chg="modSp add mod">
        <pc:chgData name="Robert Trueman" userId="8e610f215beb07b7" providerId="LiveId" clId="{14BBDF7F-980A-4801-AFA1-712648F2A8E6}" dt="2023-09-14T16:20:01.765" v="24231" actId="207"/>
        <pc:sldMkLst>
          <pc:docMk/>
          <pc:sldMk cId="3840017825" sldId="368"/>
        </pc:sldMkLst>
        <pc:spChg chg="mod">
          <ac:chgData name="Robert Trueman" userId="8e610f215beb07b7" providerId="LiveId" clId="{14BBDF7F-980A-4801-AFA1-712648F2A8E6}" dt="2023-09-14T16:20:01.765" v="24231" actId="207"/>
          <ac:spMkLst>
            <pc:docMk/>
            <pc:sldMk cId="3840017825" sldId="368"/>
            <ac:spMk id="2" creationId="{5DC10DD6-DBBA-57CE-B190-2532693AD757}"/>
          </ac:spMkLst>
        </pc:spChg>
        <pc:spChg chg="mod">
          <ac:chgData name="Robert Trueman" userId="8e610f215beb07b7" providerId="LiveId" clId="{14BBDF7F-980A-4801-AFA1-712648F2A8E6}" dt="2023-09-12T13:46:42.980" v="178" actId="20577"/>
          <ac:spMkLst>
            <pc:docMk/>
            <pc:sldMk cId="3840017825" sldId="368"/>
            <ac:spMk id="19" creationId="{DA6619EB-2677-3772-A3CA-0283B71D7801}"/>
          </ac:spMkLst>
        </pc:spChg>
      </pc:sldChg>
      <pc:sldChg chg="add del">
        <pc:chgData name="Robert Trueman" userId="8e610f215beb07b7" providerId="LiveId" clId="{14BBDF7F-980A-4801-AFA1-712648F2A8E6}" dt="2023-09-12T14:03:41.323" v="1428"/>
        <pc:sldMkLst>
          <pc:docMk/>
          <pc:sldMk cId="414797365" sldId="369"/>
        </pc:sldMkLst>
      </pc:sldChg>
      <pc:sldChg chg="modSp add mod modAnim">
        <pc:chgData name="Robert Trueman" userId="8e610f215beb07b7" providerId="LiveId" clId="{14BBDF7F-980A-4801-AFA1-712648F2A8E6}" dt="2023-09-12T14:09:39.105" v="2245"/>
        <pc:sldMkLst>
          <pc:docMk/>
          <pc:sldMk cId="611917863" sldId="369"/>
        </pc:sldMkLst>
        <pc:spChg chg="mod">
          <ac:chgData name="Robert Trueman" userId="8e610f215beb07b7" providerId="LiveId" clId="{14BBDF7F-980A-4801-AFA1-712648F2A8E6}" dt="2023-09-12T14:09:01.857" v="2240" actId="948"/>
          <ac:spMkLst>
            <pc:docMk/>
            <pc:sldMk cId="611917863" sldId="369"/>
            <ac:spMk id="2" creationId="{5DC10DD6-DBBA-57CE-B190-2532693AD757}"/>
          </ac:spMkLst>
        </pc:spChg>
        <pc:spChg chg="mod">
          <ac:chgData name="Robert Trueman" userId="8e610f215beb07b7" providerId="LiveId" clId="{14BBDF7F-980A-4801-AFA1-712648F2A8E6}" dt="2023-09-12T14:03:49.837" v="1446" actId="20577"/>
          <ac:spMkLst>
            <pc:docMk/>
            <pc:sldMk cId="611917863" sldId="369"/>
            <ac:spMk id="19" creationId="{DA6619EB-2677-3772-A3CA-0283B71D7801}"/>
          </ac:spMkLst>
        </pc:spChg>
      </pc:sldChg>
      <pc:sldChg chg="modSp add del mod">
        <pc:chgData name="Robert Trueman" userId="8e610f215beb07b7" providerId="LiveId" clId="{14BBDF7F-980A-4801-AFA1-712648F2A8E6}" dt="2023-09-12T14:02:17.898" v="1295" actId="47"/>
        <pc:sldMkLst>
          <pc:docMk/>
          <pc:sldMk cId="1220833731" sldId="369"/>
        </pc:sldMkLst>
        <pc:spChg chg="mod">
          <ac:chgData name="Robert Trueman" userId="8e610f215beb07b7" providerId="LiveId" clId="{14BBDF7F-980A-4801-AFA1-712648F2A8E6}" dt="2023-09-12T14:02:11.827" v="1294" actId="20577"/>
          <ac:spMkLst>
            <pc:docMk/>
            <pc:sldMk cId="1220833731" sldId="369"/>
            <ac:spMk id="19" creationId="{DA6619EB-2677-3772-A3CA-0283B71D7801}"/>
          </ac:spMkLst>
        </pc:spChg>
      </pc:sldChg>
      <pc:sldChg chg="add del">
        <pc:chgData name="Robert Trueman" userId="8e610f215beb07b7" providerId="LiveId" clId="{14BBDF7F-980A-4801-AFA1-712648F2A8E6}" dt="2023-09-12T13:47:45.740" v="181"/>
        <pc:sldMkLst>
          <pc:docMk/>
          <pc:sldMk cId="3160123004" sldId="369"/>
        </pc:sldMkLst>
      </pc:sldChg>
      <pc:sldChg chg="modSp add del mod modAnim">
        <pc:chgData name="Robert Trueman" userId="8e610f215beb07b7" providerId="LiveId" clId="{14BBDF7F-980A-4801-AFA1-712648F2A8E6}" dt="2023-09-12T14:03:35.893" v="1426" actId="47"/>
        <pc:sldMkLst>
          <pc:docMk/>
          <pc:sldMk cId="3775396767" sldId="369"/>
        </pc:sldMkLst>
        <pc:spChg chg="mod">
          <ac:chgData name="Robert Trueman" userId="8e610f215beb07b7" providerId="LiveId" clId="{14BBDF7F-980A-4801-AFA1-712648F2A8E6}" dt="2023-09-12T14:03:01.731" v="1425" actId="20577"/>
          <ac:spMkLst>
            <pc:docMk/>
            <pc:sldMk cId="3775396767" sldId="369"/>
            <ac:spMk id="2" creationId="{5DC10DD6-DBBA-57CE-B190-2532693AD757}"/>
          </ac:spMkLst>
        </pc:spChg>
        <pc:spChg chg="mod">
          <ac:chgData name="Robert Trueman" userId="8e610f215beb07b7" providerId="LiveId" clId="{14BBDF7F-980A-4801-AFA1-712648F2A8E6}" dt="2023-09-12T14:02:25.635" v="1315" actId="20577"/>
          <ac:spMkLst>
            <pc:docMk/>
            <pc:sldMk cId="3775396767" sldId="369"/>
            <ac:spMk id="19" creationId="{DA6619EB-2677-3772-A3CA-0283B71D7801}"/>
          </ac:spMkLst>
        </pc:spChg>
      </pc:sldChg>
      <pc:sldChg chg="addSp delSp modSp add mod">
        <pc:chgData name="Robert Trueman" userId="8e610f215beb07b7" providerId="LiveId" clId="{14BBDF7F-980A-4801-AFA1-712648F2A8E6}" dt="2023-09-13T13:58:10.478" v="10426" actId="1076"/>
        <pc:sldMkLst>
          <pc:docMk/>
          <pc:sldMk cId="3935597238" sldId="370"/>
        </pc:sldMkLst>
        <pc:spChg chg="mod">
          <ac:chgData name="Robert Trueman" userId="8e610f215beb07b7" providerId="LiveId" clId="{14BBDF7F-980A-4801-AFA1-712648F2A8E6}" dt="2023-09-12T14:25:22.377" v="2680" actId="20577"/>
          <ac:spMkLst>
            <pc:docMk/>
            <pc:sldMk cId="3935597238" sldId="370"/>
            <ac:spMk id="2" creationId="{5DC10DD6-DBBA-57CE-B190-2532693AD757}"/>
          </ac:spMkLst>
        </pc:spChg>
        <pc:spChg chg="add mod">
          <ac:chgData name="Robert Trueman" userId="8e610f215beb07b7" providerId="LiveId" clId="{14BBDF7F-980A-4801-AFA1-712648F2A8E6}" dt="2023-09-12T14:22:28.472" v="2562" actId="164"/>
          <ac:spMkLst>
            <pc:docMk/>
            <pc:sldMk cId="3935597238" sldId="370"/>
            <ac:spMk id="8" creationId="{4880FBAD-FAC3-C452-6940-50E58CBA43ED}"/>
          </ac:spMkLst>
        </pc:spChg>
        <pc:spChg chg="mod">
          <ac:chgData name="Robert Trueman" userId="8e610f215beb07b7" providerId="LiveId" clId="{14BBDF7F-980A-4801-AFA1-712648F2A8E6}" dt="2023-09-12T14:25:03.385" v="2622" actId="20577"/>
          <ac:spMkLst>
            <pc:docMk/>
            <pc:sldMk cId="3935597238" sldId="370"/>
            <ac:spMk id="19" creationId="{DA6619EB-2677-3772-A3CA-0283B71D7801}"/>
          </ac:spMkLst>
        </pc:spChg>
        <pc:grpChg chg="add del mod">
          <ac:chgData name="Robert Trueman" userId="8e610f215beb07b7" providerId="LiveId" clId="{14BBDF7F-980A-4801-AFA1-712648F2A8E6}" dt="2023-09-13T13:57:48.342" v="10424" actId="1076"/>
          <ac:grpSpMkLst>
            <pc:docMk/>
            <pc:sldMk cId="3935597238" sldId="370"/>
            <ac:grpSpMk id="11" creationId="{D784EB76-2E1C-5C25-C1E4-4A7FF997005D}"/>
          </ac:grpSpMkLst>
        </pc:grpChg>
        <pc:picChg chg="add del mod ord modCrop">
          <ac:chgData name="Robert Trueman" userId="8e610f215beb07b7" providerId="LiveId" clId="{14BBDF7F-980A-4801-AFA1-712648F2A8E6}" dt="2023-09-13T13:57:55.086" v="10425" actId="1076"/>
          <ac:picMkLst>
            <pc:docMk/>
            <pc:sldMk cId="3935597238" sldId="370"/>
            <ac:picMk id="4" creationId="{7DAE4888-1853-C952-CD5A-C33BE9FBA48A}"/>
          </ac:picMkLst>
        </pc:picChg>
        <pc:picChg chg="add del mod ord modCrop">
          <ac:chgData name="Robert Trueman" userId="8e610f215beb07b7" providerId="LiveId" clId="{14BBDF7F-980A-4801-AFA1-712648F2A8E6}" dt="2023-09-12T14:29:19.737" v="2896" actId="478"/>
          <ac:picMkLst>
            <pc:docMk/>
            <pc:sldMk cId="3935597238" sldId="370"/>
            <ac:picMk id="7" creationId="{13D98C6A-B927-DFE8-4B22-68D87F94D72C}"/>
          </ac:picMkLst>
        </pc:picChg>
        <pc:picChg chg="add del mod">
          <ac:chgData name="Robert Trueman" userId="8e610f215beb07b7" providerId="LiveId" clId="{14BBDF7F-980A-4801-AFA1-712648F2A8E6}" dt="2023-09-13T13:58:10.478" v="10426" actId="1076"/>
          <ac:picMkLst>
            <pc:docMk/>
            <pc:sldMk cId="3935597238" sldId="370"/>
            <ac:picMk id="12" creationId="{A8F1E612-5E46-42D7-B78E-0DA457DCB673}"/>
          </ac:picMkLst>
        </pc:picChg>
        <pc:cxnChg chg="add mod">
          <ac:chgData name="Robert Trueman" userId="8e610f215beb07b7" providerId="LiveId" clId="{14BBDF7F-980A-4801-AFA1-712648F2A8E6}" dt="2023-09-13T13:43:36.968" v="10356" actId="21"/>
          <ac:cxnSpMkLst>
            <pc:docMk/>
            <pc:sldMk cId="3935597238" sldId="370"/>
            <ac:cxnSpMk id="10" creationId="{F9D10251-5AB9-EF72-D027-5B295CB62C53}"/>
          </ac:cxnSpMkLst>
        </pc:cxnChg>
      </pc:sldChg>
      <pc:sldChg chg="modSp add del mod">
        <pc:chgData name="Robert Trueman" userId="8e610f215beb07b7" providerId="LiveId" clId="{14BBDF7F-980A-4801-AFA1-712648F2A8E6}" dt="2023-09-12T14:14:20.884" v="2511" actId="47"/>
        <pc:sldMkLst>
          <pc:docMk/>
          <pc:sldMk cId="4004880099" sldId="370"/>
        </pc:sldMkLst>
        <pc:spChg chg="mod">
          <ac:chgData name="Robert Trueman" userId="8e610f215beb07b7" providerId="LiveId" clId="{14BBDF7F-980A-4801-AFA1-712648F2A8E6}" dt="2023-09-12T14:12:57.338" v="2510" actId="20577"/>
          <ac:spMkLst>
            <pc:docMk/>
            <pc:sldMk cId="4004880099" sldId="370"/>
            <ac:spMk id="3" creationId="{32E325E7-0A43-C329-31F2-DBA04E91F0B2}"/>
          </ac:spMkLst>
        </pc:spChg>
        <pc:spChg chg="mod">
          <ac:chgData name="Robert Trueman" userId="8e610f215beb07b7" providerId="LiveId" clId="{14BBDF7F-980A-4801-AFA1-712648F2A8E6}" dt="2023-09-12T14:10:59.049" v="2302" actId="20577"/>
          <ac:spMkLst>
            <pc:docMk/>
            <pc:sldMk cId="4004880099" sldId="370"/>
            <ac:spMk id="19" creationId="{DA6619EB-2677-3772-A3CA-0283B71D7801}"/>
          </ac:spMkLst>
        </pc:spChg>
      </pc:sldChg>
      <pc:sldChg chg="addSp delSp modSp add mod modAnim">
        <pc:chgData name="Robert Trueman" userId="8e610f215beb07b7" providerId="LiveId" clId="{14BBDF7F-980A-4801-AFA1-712648F2A8E6}" dt="2023-09-13T14:06:42.751" v="10460"/>
        <pc:sldMkLst>
          <pc:docMk/>
          <pc:sldMk cId="2872998285" sldId="371"/>
        </pc:sldMkLst>
        <pc:spChg chg="mod">
          <ac:chgData name="Robert Trueman" userId="8e610f215beb07b7" providerId="LiveId" clId="{14BBDF7F-980A-4801-AFA1-712648F2A8E6}" dt="2023-09-12T14:29:39.929" v="2900" actId="20577"/>
          <ac:spMkLst>
            <pc:docMk/>
            <pc:sldMk cId="2872998285" sldId="371"/>
            <ac:spMk id="2" creationId="{5DC10DD6-DBBA-57CE-B190-2532693AD757}"/>
          </ac:spMkLst>
        </pc:spChg>
        <pc:spChg chg="add mod">
          <ac:chgData name="Robert Trueman" userId="8e610f215beb07b7" providerId="LiveId" clId="{14BBDF7F-980A-4801-AFA1-712648F2A8E6}" dt="2023-09-13T13:58:52.949" v="10430" actId="1076"/>
          <ac:spMkLst>
            <pc:docMk/>
            <pc:sldMk cId="2872998285" sldId="371"/>
            <ac:spMk id="5" creationId="{28B2BB60-C75D-64EE-B4E9-4B952DADB459}"/>
          </ac:spMkLst>
        </pc:spChg>
        <pc:spChg chg="add mod">
          <ac:chgData name="Robert Trueman" userId="8e610f215beb07b7" providerId="LiveId" clId="{14BBDF7F-980A-4801-AFA1-712648F2A8E6}" dt="2023-09-13T13:59:23.557" v="10431" actId="1076"/>
          <ac:spMkLst>
            <pc:docMk/>
            <pc:sldMk cId="2872998285" sldId="371"/>
            <ac:spMk id="9" creationId="{2CA52AEA-ACDF-7C90-9242-1CE7A172A29B}"/>
          </ac:spMkLst>
        </pc:spChg>
        <pc:spChg chg="add mod">
          <ac:chgData name="Robert Trueman" userId="8e610f215beb07b7" providerId="LiveId" clId="{14BBDF7F-980A-4801-AFA1-712648F2A8E6}" dt="2023-09-12T14:29:38.448" v="2899" actId="14100"/>
          <ac:spMkLst>
            <pc:docMk/>
            <pc:sldMk cId="2872998285" sldId="371"/>
            <ac:spMk id="12" creationId="{61F1D591-DD72-02A3-1DB6-DBCF5F3F351D}"/>
          </ac:spMkLst>
        </pc:spChg>
        <pc:spChg chg="mod">
          <ac:chgData name="Robert Trueman" userId="8e610f215beb07b7" providerId="LiveId" clId="{14BBDF7F-980A-4801-AFA1-712648F2A8E6}" dt="2023-09-13T10:53:17.526" v="6483" actId="20577"/>
          <ac:spMkLst>
            <pc:docMk/>
            <pc:sldMk cId="2872998285" sldId="371"/>
            <ac:spMk id="19" creationId="{DA6619EB-2677-3772-A3CA-0283B71D7801}"/>
          </ac:spMkLst>
        </pc:spChg>
        <pc:grpChg chg="mod">
          <ac:chgData name="Robert Trueman" userId="8e610f215beb07b7" providerId="LiveId" clId="{14BBDF7F-980A-4801-AFA1-712648F2A8E6}" dt="2023-09-13T13:58:30.733" v="10427" actId="1076"/>
          <ac:grpSpMkLst>
            <pc:docMk/>
            <pc:sldMk cId="2872998285" sldId="371"/>
            <ac:grpSpMk id="11" creationId="{D784EB76-2E1C-5C25-C1E4-4A7FF997005D}"/>
          </ac:grpSpMkLst>
        </pc:grpChg>
        <pc:picChg chg="add mod">
          <ac:chgData name="Robert Trueman" userId="8e610f215beb07b7" providerId="LiveId" clId="{14BBDF7F-980A-4801-AFA1-712648F2A8E6}" dt="2023-09-13T13:58:38.741" v="10428" actId="1076"/>
          <ac:picMkLst>
            <pc:docMk/>
            <pc:sldMk cId="2872998285" sldId="371"/>
            <ac:picMk id="3" creationId="{EDB52EFA-C4D4-5ABE-0187-71E001C2992A}"/>
          </ac:picMkLst>
        </pc:picChg>
        <pc:picChg chg="mod">
          <ac:chgData name="Robert Trueman" userId="8e610f215beb07b7" providerId="LiveId" clId="{14BBDF7F-980A-4801-AFA1-712648F2A8E6}" dt="2023-09-13T13:58:30.733" v="10427" actId="1076"/>
          <ac:picMkLst>
            <pc:docMk/>
            <pc:sldMk cId="2872998285" sldId="371"/>
            <ac:picMk id="4" creationId="{7DAE4888-1853-C952-CD5A-C33BE9FBA48A}"/>
          </ac:picMkLst>
        </pc:picChg>
        <pc:picChg chg="del">
          <ac:chgData name="Robert Trueman" userId="8e610f215beb07b7" providerId="LiveId" clId="{14BBDF7F-980A-4801-AFA1-712648F2A8E6}" dt="2023-09-12T14:26:42.577" v="2830" actId="478"/>
          <ac:picMkLst>
            <pc:docMk/>
            <pc:sldMk cId="2872998285" sldId="371"/>
            <ac:picMk id="7" creationId="{13D98C6A-B927-DFE8-4B22-68D87F94D72C}"/>
          </ac:picMkLst>
        </pc:picChg>
      </pc:sldChg>
      <pc:sldChg chg="addSp delSp modSp add mod addAnim delAnim modAnim">
        <pc:chgData name="Robert Trueman" userId="8e610f215beb07b7" providerId="LiveId" clId="{14BBDF7F-980A-4801-AFA1-712648F2A8E6}" dt="2023-09-13T14:01:11.589" v="10436" actId="1076"/>
        <pc:sldMkLst>
          <pc:docMk/>
          <pc:sldMk cId="584480905" sldId="372"/>
        </pc:sldMkLst>
        <pc:spChg chg="mod">
          <ac:chgData name="Robert Trueman" userId="8e610f215beb07b7" providerId="LiveId" clId="{14BBDF7F-980A-4801-AFA1-712648F2A8E6}" dt="2023-09-12T14:32:58.159" v="3011" actId="20577"/>
          <ac:spMkLst>
            <pc:docMk/>
            <pc:sldMk cId="584480905" sldId="372"/>
            <ac:spMk id="2" creationId="{5DC10DD6-DBBA-57CE-B190-2532693AD757}"/>
          </ac:spMkLst>
        </pc:spChg>
        <pc:spChg chg="mod">
          <ac:chgData name="Robert Trueman" userId="8e610f215beb07b7" providerId="LiveId" clId="{14BBDF7F-980A-4801-AFA1-712648F2A8E6}" dt="2023-09-13T14:00:14.980" v="10434" actId="1076"/>
          <ac:spMkLst>
            <pc:docMk/>
            <pc:sldMk cId="584480905" sldId="372"/>
            <ac:spMk id="5" creationId="{28B2BB60-C75D-64EE-B4E9-4B952DADB459}"/>
          </ac:spMkLst>
        </pc:spChg>
        <pc:spChg chg="add mod">
          <ac:chgData name="Robert Trueman" userId="8e610f215beb07b7" providerId="LiveId" clId="{14BBDF7F-980A-4801-AFA1-712648F2A8E6}" dt="2023-09-13T14:01:11.589" v="10436" actId="1076"/>
          <ac:spMkLst>
            <pc:docMk/>
            <pc:sldMk cId="584480905" sldId="372"/>
            <ac:spMk id="7" creationId="{B3545E19-84AF-18DB-03A4-ACC228AB6ED6}"/>
          </ac:spMkLst>
        </pc:spChg>
        <pc:spChg chg="mod">
          <ac:chgData name="Robert Trueman" userId="8e610f215beb07b7" providerId="LiveId" clId="{14BBDF7F-980A-4801-AFA1-712648F2A8E6}" dt="2023-09-13T14:00:51.256" v="10435" actId="1076"/>
          <ac:spMkLst>
            <pc:docMk/>
            <pc:sldMk cId="584480905" sldId="372"/>
            <ac:spMk id="9" creationId="{2CA52AEA-ACDF-7C90-9242-1CE7A172A29B}"/>
          </ac:spMkLst>
        </pc:spChg>
        <pc:spChg chg="del">
          <ac:chgData name="Robert Trueman" userId="8e610f215beb07b7" providerId="LiveId" clId="{14BBDF7F-980A-4801-AFA1-712648F2A8E6}" dt="2023-09-12T14:30:05.733" v="2902" actId="478"/>
          <ac:spMkLst>
            <pc:docMk/>
            <pc:sldMk cId="584480905" sldId="372"/>
            <ac:spMk id="12" creationId="{61F1D591-DD72-02A3-1DB6-DBCF5F3F351D}"/>
          </ac:spMkLst>
        </pc:spChg>
        <pc:spChg chg="add del mod">
          <ac:chgData name="Robert Trueman" userId="8e610f215beb07b7" providerId="LiveId" clId="{14BBDF7F-980A-4801-AFA1-712648F2A8E6}" dt="2023-09-12T14:43:09.582" v="3114" actId="478"/>
          <ac:spMkLst>
            <pc:docMk/>
            <pc:sldMk cId="584480905" sldId="372"/>
            <ac:spMk id="13" creationId="{0DCA2B7F-BEAA-5BD0-ECAC-701F8644C043}"/>
          </ac:spMkLst>
        </pc:spChg>
        <pc:spChg chg="add mod">
          <ac:chgData name="Robert Trueman" userId="8e610f215beb07b7" providerId="LiveId" clId="{14BBDF7F-980A-4801-AFA1-712648F2A8E6}" dt="2023-09-13T14:00:51.256" v="10435" actId="1076"/>
          <ac:spMkLst>
            <pc:docMk/>
            <pc:sldMk cId="584480905" sldId="372"/>
            <ac:spMk id="14" creationId="{2449E5BC-A984-EC1C-FB59-A409BB86BF8D}"/>
          </ac:spMkLst>
        </pc:spChg>
        <pc:grpChg chg="mod">
          <ac:chgData name="Robert Trueman" userId="8e610f215beb07b7" providerId="LiveId" clId="{14BBDF7F-980A-4801-AFA1-712648F2A8E6}" dt="2023-09-13T13:59:45.326" v="10432" actId="1076"/>
          <ac:grpSpMkLst>
            <pc:docMk/>
            <pc:sldMk cId="584480905" sldId="372"/>
            <ac:grpSpMk id="11" creationId="{D784EB76-2E1C-5C25-C1E4-4A7FF997005D}"/>
          </ac:grpSpMkLst>
        </pc:grpChg>
        <pc:picChg chg="mod">
          <ac:chgData name="Robert Trueman" userId="8e610f215beb07b7" providerId="LiveId" clId="{14BBDF7F-980A-4801-AFA1-712648F2A8E6}" dt="2023-09-13T14:00:01.631" v="10433" actId="1076"/>
          <ac:picMkLst>
            <pc:docMk/>
            <pc:sldMk cId="584480905" sldId="372"/>
            <ac:picMk id="3" creationId="{EDB52EFA-C4D4-5ABE-0187-71E001C2992A}"/>
          </ac:picMkLst>
        </pc:picChg>
        <pc:picChg chg="mod">
          <ac:chgData name="Robert Trueman" userId="8e610f215beb07b7" providerId="LiveId" clId="{14BBDF7F-980A-4801-AFA1-712648F2A8E6}" dt="2023-09-13T13:59:45.326" v="10432" actId="1076"/>
          <ac:picMkLst>
            <pc:docMk/>
            <pc:sldMk cId="584480905" sldId="372"/>
            <ac:picMk id="4" creationId="{7DAE4888-1853-C952-CD5A-C33BE9FBA48A}"/>
          </ac:picMkLst>
        </pc:picChg>
      </pc:sldChg>
      <pc:sldChg chg="delSp add del mod delAnim">
        <pc:chgData name="Robert Trueman" userId="8e610f215beb07b7" providerId="LiveId" clId="{14BBDF7F-980A-4801-AFA1-712648F2A8E6}" dt="2023-09-12T14:29:22.330" v="2898" actId="47"/>
        <pc:sldMkLst>
          <pc:docMk/>
          <pc:sldMk cId="1815955154" sldId="372"/>
        </pc:sldMkLst>
        <pc:spChg chg="del">
          <ac:chgData name="Robert Trueman" userId="8e610f215beb07b7" providerId="LiveId" clId="{14BBDF7F-980A-4801-AFA1-712648F2A8E6}" dt="2023-09-12T14:28:52.449" v="2858" actId="478"/>
          <ac:spMkLst>
            <pc:docMk/>
            <pc:sldMk cId="1815955154" sldId="372"/>
            <ac:spMk id="12" creationId="{61F1D591-DD72-02A3-1DB6-DBCF5F3F351D}"/>
          </ac:spMkLst>
        </pc:spChg>
      </pc:sldChg>
      <pc:sldChg chg="addSp delSp modSp add mod addAnim delAnim modAnim">
        <pc:chgData name="Robert Trueman" userId="8e610f215beb07b7" providerId="LiveId" clId="{14BBDF7F-980A-4801-AFA1-712648F2A8E6}" dt="2023-09-13T14:02:51.364" v="10442" actId="1076"/>
        <pc:sldMkLst>
          <pc:docMk/>
          <pc:sldMk cId="1708340791" sldId="373"/>
        </pc:sldMkLst>
        <pc:spChg chg="mod">
          <ac:chgData name="Robert Trueman" userId="8e610f215beb07b7" providerId="LiveId" clId="{14BBDF7F-980A-4801-AFA1-712648F2A8E6}" dt="2023-09-12T14:36:28.528" v="3051" actId="20577"/>
          <ac:spMkLst>
            <pc:docMk/>
            <pc:sldMk cId="1708340791" sldId="373"/>
            <ac:spMk id="2" creationId="{5DC10DD6-DBBA-57CE-B190-2532693AD757}"/>
          </ac:spMkLst>
        </pc:spChg>
        <pc:spChg chg="del">
          <ac:chgData name="Robert Trueman" userId="8e610f215beb07b7" providerId="LiveId" clId="{14BBDF7F-980A-4801-AFA1-712648F2A8E6}" dt="2023-09-12T14:42:14.938" v="3101" actId="478"/>
          <ac:spMkLst>
            <pc:docMk/>
            <pc:sldMk cId="1708340791" sldId="373"/>
            <ac:spMk id="5" creationId="{28B2BB60-C75D-64EE-B4E9-4B952DADB459}"/>
          </ac:spMkLst>
        </pc:spChg>
        <pc:spChg chg="mod">
          <ac:chgData name="Robert Trueman" userId="8e610f215beb07b7" providerId="LiveId" clId="{14BBDF7F-980A-4801-AFA1-712648F2A8E6}" dt="2023-09-13T14:02:04.669" v="10439" actId="1076"/>
          <ac:spMkLst>
            <pc:docMk/>
            <pc:sldMk cId="1708340791" sldId="373"/>
            <ac:spMk id="7" creationId="{B3545E19-84AF-18DB-03A4-ACC228AB6ED6}"/>
          </ac:spMkLst>
        </pc:spChg>
        <pc:spChg chg="del">
          <ac:chgData name="Robert Trueman" userId="8e610f215beb07b7" providerId="LiveId" clId="{14BBDF7F-980A-4801-AFA1-712648F2A8E6}" dt="2023-09-12T14:42:18.855" v="3102" actId="478"/>
          <ac:spMkLst>
            <pc:docMk/>
            <pc:sldMk cId="1708340791" sldId="373"/>
            <ac:spMk id="9" creationId="{2CA52AEA-ACDF-7C90-9242-1CE7A172A29B}"/>
          </ac:spMkLst>
        </pc:spChg>
        <pc:spChg chg="add mod">
          <ac:chgData name="Robert Trueman" userId="8e610f215beb07b7" providerId="LiveId" clId="{14BBDF7F-980A-4801-AFA1-712648F2A8E6}" dt="2023-09-13T14:02:38.942" v="10441" actId="1076"/>
          <ac:spMkLst>
            <pc:docMk/>
            <pc:sldMk cId="1708340791" sldId="373"/>
            <ac:spMk id="12" creationId="{C13A1FB6-B634-28D4-66FB-6C83775FD1A8}"/>
          </ac:spMkLst>
        </pc:spChg>
        <pc:spChg chg="del">
          <ac:chgData name="Robert Trueman" userId="8e610f215beb07b7" providerId="LiveId" clId="{14BBDF7F-980A-4801-AFA1-712648F2A8E6}" dt="2023-09-12T14:34:39.944" v="3025" actId="478"/>
          <ac:spMkLst>
            <pc:docMk/>
            <pc:sldMk cId="1708340791" sldId="373"/>
            <ac:spMk id="13" creationId="{0DCA2B7F-BEAA-5BD0-ECAC-701F8644C043}"/>
          </ac:spMkLst>
        </pc:spChg>
        <pc:spChg chg="add mod">
          <ac:chgData name="Robert Trueman" userId="8e610f215beb07b7" providerId="LiveId" clId="{14BBDF7F-980A-4801-AFA1-712648F2A8E6}" dt="2023-09-13T14:01:38.447" v="10438" actId="1076"/>
          <ac:spMkLst>
            <pc:docMk/>
            <pc:sldMk cId="1708340791" sldId="373"/>
            <ac:spMk id="14" creationId="{BD700F39-5B19-7204-4F3E-DD2C31409671}"/>
          </ac:spMkLst>
        </pc:spChg>
        <pc:spChg chg="add mod">
          <ac:chgData name="Robert Trueman" userId="8e610f215beb07b7" providerId="LiveId" clId="{14BBDF7F-980A-4801-AFA1-712648F2A8E6}" dt="2023-09-13T14:02:04.669" v="10439" actId="1076"/>
          <ac:spMkLst>
            <pc:docMk/>
            <pc:sldMk cId="1708340791" sldId="373"/>
            <ac:spMk id="15" creationId="{F593EA5B-C2D8-FEC6-FDD5-E4B907474674}"/>
          </ac:spMkLst>
        </pc:spChg>
        <pc:spChg chg="add del mod">
          <ac:chgData name="Robert Trueman" userId="8e610f215beb07b7" providerId="LiveId" clId="{14BBDF7F-980A-4801-AFA1-712648F2A8E6}" dt="2023-09-12T15:03:01.043" v="3353" actId="478"/>
          <ac:spMkLst>
            <pc:docMk/>
            <pc:sldMk cId="1708340791" sldId="373"/>
            <ac:spMk id="16" creationId="{BEE7F076-1540-07A8-7FC6-C74964917FB2}"/>
          </ac:spMkLst>
        </pc:spChg>
        <pc:grpChg chg="mod">
          <ac:chgData name="Robert Trueman" userId="8e610f215beb07b7" providerId="LiveId" clId="{14BBDF7F-980A-4801-AFA1-712648F2A8E6}" dt="2023-09-13T14:01:25.213" v="10437" actId="1076"/>
          <ac:grpSpMkLst>
            <pc:docMk/>
            <pc:sldMk cId="1708340791" sldId="373"/>
            <ac:grpSpMk id="11" creationId="{D784EB76-2E1C-5C25-C1E4-4A7FF997005D}"/>
          </ac:grpSpMkLst>
        </pc:grpChg>
        <pc:picChg chg="mod">
          <ac:chgData name="Robert Trueman" userId="8e610f215beb07b7" providerId="LiveId" clId="{14BBDF7F-980A-4801-AFA1-712648F2A8E6}" dt="2023-09-13T14:02:19.917" v="10440" actId="1076"/>
          <ac:picMkLst>
            <pc:docMk/>
            <pc:sldMk cId="1708340791" sldId="373"/>
            <ac:picMk id="3" creationId="{EDB52EFA-C4D4-5ABE-0187-71E001C2992A}"/>
          </ac:picMkLst>
        </pc:picChg>
        <pc:picChg chg="mod">
          <ac:chgData name="Robert Trueman" userId="8e610f215beb07b7" providerId="LiveId" clId="{14BBDF7F-980A-4801-AFA1-712648F2A8E6}" dt="2023-09-13T14:02:51.364" v="10442" actId="1076"/>
          <ac:picMkLst>
            <pc:docMk/>
            <pc:sldMk cId="1708340791" sldId="373"/>
            <ac:picMk id="4" creationId="{7DAE4888-1853-C952-CD5A-C33BE9FBA48A}"/>
          </ac:picMkLst>
        </pc:picChg>
      </pc:sldChg>
      <pc:sldChg chg="addSp delSp modSp add mod addAnim delAnim modAnim">
        <pc:chgData name="Robert Trueman" userId="8e610f215beb07b7" providerId="LiveId" clId="{14BBDF7F-980A-4801-AFA1-712648F2A8E6}" dt="2023-09-13T14:04:42.980" v="10451" actId="1076"/>
        <pc:sldMkLst>
          <pc:docMk/>
          <pc:sldMk cId="1998768320" sldId="374"/>
        </pc:sldMkLst>
        <pc:spChg chg="mod">
          <ac:chgData name="Robert Trueman" userId="8e610f215beb07b7" providerId="LiveId" clId="{14BBDF7F-980A-4801-AFA1-712648F2A8E6}" dt="2023-09-12T15:03:41.121" v="3362" actId="20577"/>
          <ac:spMkLst>
            <pc:docMk/>
            <pc:sldMk cId="1998768320" sldId="374"/>
            <ac:spMk id="2" creationId="{5DC10DD6-DBBA-57CE-B190-2532693AD757}"/>
          </ac:spMkLst>
        </pc:spChg>
        <pc:spChg chg="add mod">
          <ac:chgData name="Robert Trueman" userId="8e610f215beb07b7" providerId="LiveId" clId="{14BBDF7F-980A-4801-AFA1-712648F2A8E6}" dt="2023-09-13T14:04:02.661" v="10447" actId="1076"/>
          <ac:spMkLst>
            <pc:docMk/>
            <pc:sldMk cId="1998768320" sldId="374"/>
            <ac:spMk id="5" creationId="{7EBF58FF-5D0B-F9ED-559A-783719C29E98}"/>
          </ac:spMkLst>
        </pc:spChg>
        <pc:spChg chg="mod">
          <ac:chgData name="Robert Trueman" userId="8e610f215beb07b7" providerId="LiveId" clId="{14BBDF7F-980A-4801-AFA1-712648F2A8E6}" dt="2023-09-12T14:48:51.186" v="3196" actId="1076"/>
          <ac:spMkLst>
            <pc:docMk/>
            <pc:sldMk cId="1998768320" sldId="374"/>
            <ac:spMk id="6" creationId="{8D1D6322-19BA-C414-E9C6-C464F6DCDFAC}"/>
          </ac:spMkLst>
        </pc:spChg>
        <pc:spChg chg="del">
          <ac:chgData name="Robert Trueman" userId="8e610f215beb07b7" providerId="LiveId" clId="{14BBDF7F-980A-4801-AFA1-712648F2A8E6}" dt="2023-09-12T14:47:57.936" v="3179" actId="478"/>
          <ac:spMkLst>
            <pc:docMk/>
            <pc:sldMk cId="1998768320" sldId="374"/>
            <ac:spMk id="7" creationId="{B3545E19-84AF-18DB-03A4-ACC228AB6ED6}"/>
          </ac:spMkLst>
        </pc:spChg>
        <pc:spChg chg="add del mod">
          <ac:chgData name="Robert Trueman" userId="8e610f215beb07b7" providerId="LiveId" clId="{14BBDF7F-980A-4801-AFA1-712648F2A8E6}" dt="2023-09-13T14:04:29.780" v="10450" actId="1076"/>
          <ac:spMkLst>
            <pc:docMk/>
            <pc:sldMk cId="1998768320" sldId="374"/>
            <ac:spMk id="9" creationId="{06C4FF08-0776-981B-49B0-5E91D3B6A84A}"/>
          </ac:spMkLst>
        </pc:spChg>
        <pc:spChg chg="mod">
          <ac:chgData name="Robert Trueman" userId="8e610f215beb07b7" providerId="LiveId" clId="{14BBDF7F-980A-4801-AFA1-712648F2A8E6}" dt="2023-09-13T14:04:16.948" v="10449" actId="1076"/>
          <ac:spMkLst>
            <pc:docMk/>
            <pc:sldMk cId="1998768320" sldId="374"/>
            <ac:spMk id="12" creationId="{C13A1FB6-B634-28D4-66FB-6C83775FD1A8}"/>
          </ac:spMkLst>
        </pc:spChg>
        <pc:spChg chg="add del">
          <ac:chgData name="Robert Trueman" userId="8e610f215beb07b7" providerId="LiveId" clId="{14BBDF7F-980A-4801-AFA1-712648F2A8E6}" dt="2023-09-12T14:44:31.021" v="3129" actId="478"/>
          <ac:spMkLst>
            <pc:docMk/>
            <pc:sldMk cId="1998768320" sldId="374"/>
            <ac:spMk id="14" creationId="{BD700F39-5B19-7204-4F3E-DD2C31409671}"/>
          </ac:spMkLst>
        </pc:spChg>
        <pc:spChg chg="mod">
          <ac:chgData name="Robert Trueman" userId="8e610f215beb07b7" providerId="LiveId" clId="{14BBDF7F-980A-4801-AFA1-712648F2A8E6}" dt="2023-09-13T14:03:47.813" v="10446" actId="1076"/>
          <ac:spMkLst>
            <pc:docMk/>
            <pc:sldMk cId="1998768320" sldId="374"/>
            <ac:spMk id="15" creationId="{F593EA5B-C2D8-FEC6-FDD5-E4B907474674}"/>
          </ac:spMkLst>
        </pc:spChg>
        <pc:spChg chg="add del">
          <ac:chgData name="Robert Trueman" userId="8e610f215beb07b7" providerId="LiveId" clId="{14BBDF7F-980A-4801-AFA1-712648F2A8E6}" dt="2023-09-12T14:44:30.018" v="3128" actId="478"/>
          <ac:spMkLst>
            <pc:docMk/>
            <pc:sldMk cId="1998768320" sldId="374"/>
            <ac:spMk id="16" creationId="{BEE7F076-1540-07A8-7FC6-C74964917FB2}"/>
          </ac:spMkLst>
        </pc:spChg>
        <pc:spChg chg="add mod">
          <ac:chgData name="Robert Trueman" userId="8e610f215beb07b7" providerId="LiveId" clId="{14BBDF7F-980A-4801-AFA1-712648F2A8E6}" dt="2023-09-12T15:03:48.974" v="3363" actId="1076"/>
          <ac:spMkLst>
            <pc:docMk/>
            <pc:sldMk cId="1998768320" sldId="374"/>
            <ac:spMk id="21" creationId="{16FF17B1-87D5-D438-8AE6-92A2EB9461D1}"/>
          </ac:spMkLst>
        </pc:spChg>
        <pc:grpChg chg="mod">
          <ac:chgData name="Robert Trueman" userId="8e610f215beb07b7" providerId="LiveId" clId="{14BBDF7F-980A-4801-AFA1-712648F2A8E6}" dt="2023-09-13T14:03:08.980" v="10443" actId="1076"/>
          <ac:grpSpMkLst>
            <pc:docMk/>
            <pc:sldMk cId="1998768320" sldId="374"/>
            <ac:grpSpMk id="11" creationId="{D784EB76-2E1C-5C25-C1E4-4A7FF997005D}"/>
          </ac:grpSpMkLst>
        </pc:grpChg>
        <pc:picChg chg="del mod">
          <ac:chgData name="Robert Trueman" userId="8e610f215beb07b7" providerId="LiveId" clId="{14BBDF7F-980A-4801-AFA1-712648F2A8E6}" dt="2023-09-12T14:50:33.352" v="3246" actId="478"/>
          <ac:picMkLst>
            <pc:docMk/>
            <pc:sldMk cId="1998768320" sldId="374"/>
            <ac:picMk id="3" creationId="{EDB52EFA-C4D4-5ABE-0187-71E001C2992A}"/>
          </ac:picMkLst>
        </pc:picChg>
        <pc:picChg chg="mod">
          <ac:chgData name="Robert Trueman" userId="8e610f215beb07b7" providerId="LiveId" clId="{14BBDF7F-980A-4801-AFA1-712648F2A8E6}" dt="2023-09-13T14:03:25.868" v="10444" actId="1076"/>
          <ac:picMkLst>
            <pc:docMk/>
            <pc:sldMk cId="1998768320" sldId="374"/>
            <ac:picMk id="4" creationId="{7DAE4888-1853-C952-CD5A-C33BE9FBA48A}"/>
          </ac:picMkLst>
        </pc:picChg>
        <pc:picChg chg="add del mod">
          <ac:chgData name="Robert Trueman" userId="8e610f215beb07b7" providerId="LiveId" clId="{14BBDF7F-980A-4801-AFA1-712648F2A8E6}" dt="2023-09-12T14:56:48.546" v="3296" actId="478"/>
          <ac:picMkLst>
            <pc:docMk/>
            <pc:sldMk cId="1998768320" sldId="374"/>
            <ac:picMk id="13" creationId="{69BD84A2-F910-687E-8A57-9DB151D3C610}"/>
          </ac:picMkLst>
        </pc:picChg>
        <pc:picChg chg="add del mod">
          <ac:chgData name="Robert Trueman" userId="8e610f215beb07b7" providerId="LiveId" clId="{14BBDF7F-980A-4801-AFA1-712648F2A8E6}" dt="2023-09-12T14:54:11.095" v="3277" actId="478"/>
          <ac:picMkLst>
            <pc:docMk/>
            <pc:sldMk cId="1998768320" sldId="374"/>
            <ac:picMk id="17" creationId="{6E30CBDF-A3F0-1E41-DCC9-A077B9A26577}"/>
          </ac:picMkLst>
        </pc:picChg>
        <pc:picChg chg="add del mod">
          <ac:chgData name="Robert Trueman" userId="8e610f215beb07b7" providerId="LiveId" clId="{14BBDF7F-980A-4801-AFA1-712648F2A8E6}" dt="2023-09-12T15:01:19.116" v="3339" actId="478"/>
          <ac:picMkLst>
            <pc:docMk/>
            <pc:sldMk cId="1998768320" sldId="374"/>
            <ac:picMk id="18" creationId="{E9A46150-9BFC-CDC4-77C2-6DCD05F4BF95}"/>
          </ac:picMkLst>
        </pc:picChg>
        <pc:picChg chg="add del mod">
          <ac:chgData name="Robert Trueman" userId="8e610f215beb07b7" providerId="LiveId" clId="{14BBDF7F-980A-4801-AFA1-712648F2A8E6}" dt="2023-09-13T14:04:42.980" v="10451" actId="1076"/>
          <ac:picMkLst>
            <pc:docMk/>
            <pc:sldMk cId="1998768320" sldId="374"/>
            <ac:picMk id="20" creationId="{884E0401-A13C-170B-1FB8-50DE97BF235E}"/>
          </ac:picMkLst>
        </pc:picChg>
        <pc:cxnChg chg="add del mod">
          <ac:chgData name="Robert Trueman" userId="8e610f215beb07b7" providerId="LiveId" clId="{14BBDF7F-980A-4801-AFA1-712648F2A8E6}" dt="2023-09-12T15:07:34.302" v="3424" actId="478"/>
          <ac:cxnSpMkLst>
            <pc:docMk/>
            <pc:sldMk cId="1998768320" sldId="374"/>
            <ac:cxnSpMk id="23" creationId="{FC1ECD86-C843-FA3A-AA74-26732A46FAA9}"/>
          </ac:cxnSpMkLst>
        </pc:cxnChg>
      </pc:sldChg>
      <pc:sldChg chg="add del">
        <pc:chgData name="Robert Trueman" userId="8e610f215beb07b7" providerId="LiveId" clId="{14BBDF7F-980A-4801-AFA1-712648F2A8E6}" dt="2023-09-12T14:48:05.035" v="3181"/>
        <pc:sldMkLst>
          <pc:docMk/>
          <pc:sldMk cId="1719042020" sldId="375"/>
        </pc:sldMkLst>
      </pc:sldChg>
      <pc:sldChg chg="addSp delSp modSp add mod modAnim">
        <pc:chgData name="Robert Trueman" userId="8e610f215beb07b7" providerId="LiveId" clId="{14BBDF7F-980A-4801-AFA1-712648F2A8E6}" dt="2023-09-15T12:37:13.940" v="31519" actId="1076"/>
        <pc:sldMkLst>
          <pc:docMk/>
          <pc:sldMk cId="2464245453" sldId="375"/>
        </pc:sldMkLst>
        <pc:spChg chg="mod">
          <ac:chgData name="Robert Trueman" userId="8e610f215beb07b7" providerId="LiveId" clId="{14BBDF7F-980A-4801-AFA1-712648F2A8E6}" dt="2023-09-15T12:37:09.318" v="31518" actId="14100"/>
          <ac:spMkLst>
            <pc:docMk/>
            <pc:sldMk cId="2464245453" sldId="375"/>
            <ac:spMk id="2" creationId="{5DC10DD6-DBBA-57CE-B190-2532693AD757}"/>
          </ac:spMkLst>
        </pc:spChg>
        <pc:spChg chg="add mod">
          <ac:chgData name="Robert Trueman" userId="8e610f215beb07b7" providerId="LiveId" clId="{14BBDF7F-980A-4801-AFA1-712648F2A8E6}" dt="2023-09-13T14:05:53.964" v="10455" actId="1076"/>
          <ac:spMkLst>
            <pc:docMk/>
            <pc:sldMk cId="2464245453" sldId="375"/>
            <ac:spMk id="3" creationId="{0E14AE7D-F9C6-1635-BC31-626EE5647B99}"/>
          </ac:spMkLst>
        </pc:spChg>
        <pc:spChg chg="mod">
          <ac:chgData name="Robert Trueman" userId="8e610f215beb07b7" providerId="LiveId" clId="{14BBDF7F-980A-4801-AFA1-712648F2A8E6}" dt="2023-09-13T14:05:38.501" v="10454" actId="1076"/>
          <ac:spMkLst>
            <pc:docMk/>
            <pc:sldMk cId="2464245453" sldId="375"/>
            <ac:spMk id="5" creationId="{7EBF58FF-5D0B-F9ED-559A-783719C29E98}"/>
          </ac:spMkLst>
        </pc:spChg>
        <pc:spChg chg="add mod">
          <ac:chgData name="Robert Trueman" userId="8e610f215beb07b7" providerId="LiveId" clId="{14BBDF7F-980A-4801-AFA1-712648F2A8E6}" dt="2023-09-15T12:37:13.940" v="31519" actId="1076"/>
          <ac:spMkLst>
            <pc:docMk/>
            <pc:sldMk cId="2464245453" sldId="375"/>
            <ac:spMk id="7" creationId="{B680DB25-371A-19CD-0494-58E0737F1702}"/>
          </ac:spMkLst>
        </pc:spChg>
        <pc:spChg chg="mod">
          <ac:chgData name="Robert Trueman" userId="8e610f215beb07b7" providerId="LiveId" clId="{14BBDF7F-980A-4801-AFA1-712648F2A8E6}" dt="2023-09-13T14:04:59.542" v="10452" actId="1076"/>
          <ac:spMkLst>
            <pc:docMk/>
            <pc:sldMk cId="2464245453" sldId="375"/>
            <ac:spMk id="8" creationId="{4880FBAD-FAC3-C452-6940-50E58CBA43ED}"/>
          </ac:spMkLst>
        </pc:spChg>
        <pc:spChg chg="del">
          <ac:chgData name="Robert Trueman" userId="8e610f215beb07b7" providerId="LiveId" clId="{14BBDF7F-980A-4801-AFA1-712648F2A8E6}" dt="2023-09-12T15:09:36.677" v="3490" actId="478"/>
          <ac:spMkLst>
            <pc:docMk/>
            <pc:sldMk cId="2464245453" sldId="375"/>
            <ac:spMk id="9" creationId="{06C4FF08-0776-981B-49B0-5E91D3B6A84A}"/>
          </ac:spMkLst>
        </pc:spChg>
        <pc:spChg chg="del">
          <ac:chgData name="Robert Trueman" userId="8e610f215beb07b7" providerId="LiveId" clId="{14BBDF7F-980A-4801-AFA1-712648F2A8E6}" dt="2023-09-12T15:08:34.025" v="3461" actId="478"/>
          <ac:spMkLst>
            <pc:docMk/>
            <pc:sldMk cId="2464245453" sldId="375"/>
            <ac:spMk id="12" creationId="{C13A1FB6-B634-28D4-66FB-6C83775FD1A8}"/>
          </ac:spMkLst>
        </pc:spChg>
        <pc:spChg chg="del">
          <ac:chgData name="Robert Trueman" userId="8e610f215beb07b7" providerId="LiveId" clId="{14BBDF7F-980A-4801-AFA1-712648F2A8E6}" dt="2023-09-12T15:08:32.224" v="3460" actId="478"/>
          <ac:spMkLst>
            <pc:docMk/>
            <pc:sldMk cId="2464245453" sldId="375"/>
            <ac:spMk id="15" creationId="{F593EA5B-C2D8-FEC6-FDD5-E4B907474674}"/>
          </ac:spMkLst>
        </pc:spChg>
        <pc:spChg chg="del">
          <ac:chgData name="Robert Trueman" userId="8e610f215beb07b7" providerId="LiveId" clId="{14BBDF7F-980A-4801-AFA1-712648F2A8E6}" dt="2023-09-12T15:10:31.520" v="3506" actId="478"/>
          <ac:spMkLst>
            <pc:docMk/>
            <pc:sldMk cId="2464245453" sldId="375"/>
            <ac:spMk id="21" creationId="{16FF17B1-87D5-D438-8AE6-92A2EB9461D1}"/>
          </ac:spMkLst>
        </pc:spChg>
        <pc:picChg chg="mod">
          <ac:chgData name="Robert Trueman" userId="8e610f215beb07b7" providerId="LiveId" clId="{14BBDF7F-980A-4801-AFA1-712648F2A8E6}" dt="2023-09-13T14:05:23.244" v="10453" actId="1076"/>
          <ac:picMkLst>
            <pc:docMk/>
            <pc:sldMk cId="2464245453" sldId="375"/>
            <ac:picMk id="4" creationId="{7DAE4888-1853-C952-CD5A-C33BE9FBA48A}"/>
          </ac:picMkLst>
        </pc:picChg>
        <pc:picChg chg="mod">
          <ac:chgData name="Robert Trueman" userId="8e610f215beb07b7" providerId="LiveId" clId="{14BBDF7F-980A-4801-AFA1-712648F2A8E6}" dt="2023-09-13T14:06:07.188" v="10456" actId="1076"/>
          <ac:picMkLst>
            <pc:docMk/>
            <pc:sldMk cId="2464245453" sldId="375"/>
            <ac:picMk id="20" creationId="{884E0401-A13C-170B-1FB8-50DE97BF235E}"/>
          </ac:picMkLst>
        </pc:picChg>
        <pc:cxnChg chg="mod">
          <ac:chgData name="Robert Trueman" userId="8e610f215beb07b7" providerId="LiveId" clId="{14BBDF7F-980A-4801-AFA1-712648F2A8E6}" dt="2023-09-13T14:04:59.542" v="10452" actId="1076"/>
          <ac:cxnSpMkLst>
            <pc:docMk/>
            <pc:sldMk cId="2464245453" sldId="375"/>
            <ac:cxnSpMk id="10" creationId="{F9D10251-5AB9-EF72-D027-5B295CB62C53}"/>
          </ac:cxnSpMkLst>
        </pc:cxnChg>
      </pc:sldChg>
      <pc:sldChg chg="addSp delSp modSp add mod modAnim">
        <pc:chgData name="Robert Trueman" userId="8e610f215beb07b7" providerId="LiveId" clId="{14BBDF7F-980A-4801-AFA1-712648F2A8E6}" dt="2023-09-15T12:37:30.885" v="31521" actId="14100"/>
        <pc:sldMkLst>
          <pc:docMk/>
          <pc:sldMk cId="1200073896" sldId="376"/>
        </pc:sldMkLst>
        <pc:spChg chg="mod">
          <ac:chgData name="Robert Trueman" userId="8e610f215beb07b7" providerId="LiveId" clId="{14BBDF7F-980A-4801-AFA1-712648F2A8E6}" dt="2023-09-15T12:37:30.885" v="31521" actId="14100"/>
          <ac:spMkLst>
            <pc:docMk/>
            <pc:sldMk cId="1200073896" sldId="376"/>
            <ac:spMk id="2" creationId="{5DC10DD6-DBBA-57CE-B190-2532693AD757}"/>
          </ac:spMkLst>
        </pc:spChg>
        <pc:spChg chg="del">
          <ac:chgData name="Robert Trueman" userId="8e610f215beb07b7" providerId="LiveId" clId="{14BBDF7F-980A-4801-AFA1-712648F2A8E6}" dt="2023-09-13T14:06:21.542" v="10457" actId="478"/>
          <ac:spMkLst>
            <pc:docMk/>
            <pc:sldMk cId="1200073896" sldId="376"/>
            <ac:spMk id="3" creationId="{0E14AE7D-F9C6-1635-BC31-626EE5647B99}"/>
          </ac:spMkLst>
        </pc:spChg>
        <pc:spChg chg="del">
          <ac:chgData name="Robert Trueman" userId="8e610f215beb07b7" providerId="LiveId" clId="{14BBDF7F-980A-4801-AFA1-712648F2A8E6}" dt="2023-09-13T14:06:21.542" v="10457" actId="478"/>
          <ac:spMkLst>
            <pc:docMk/>
            <pc:sldMk cId="1200073896" sldId="376"/>
            <ac:spMk id="5" creationId="{7EBF58FF-5D0B-F9ED-559A-783719C29E98}"/>
          </ac:spMkLst>
        </pc:spChg>
        <pc:spChg chg="mod">
          <ac:chgData name="Robert Trueman" userId="8e610f215beb07b7" providerId="LiveId" clId="{14BBDF7F-980A-4801-AFA1-712648F2A8E6}" dt="2023-09-12T15:13:52.694" v="3829" actId="1076"/>
          <ac:spMkLst>
            <pc:docMk/>
            <pc:sldMk cId="1200073896" sldId="376"/>
            <ac:spMk id="7" creationId="{B680DB25-371A-19CD-0494-58E0737F1702}"/>
          </ac:spMkLst>
        </pc:spChg>
        <pc:spChg chg="mod">
          <ac:chgData name="Robert Trueman" userId="8e610f215beb07b7" providerId="LiveId" clId="{14BBDF7F-980A-4801-AFA1-712648F2A8E6}" dt="2023-09-13T14:06:21.935" v="10458"/>
          <ac:spMkLst>
            <pc:docMk/>
            <pc:sldMk cId="1200073896" sldId="376"/>
            <ac:spMk id="13" creationId="{F2B73C42-0C1A-8372-9B44-3057F1BDB0F8}"/>
          </ac:spMkLst>
        </pc:spChg>
        <pc:spChg chg="add mod">
          <ac:chgData name="Robert Trueman" userId="8e610f215beb07b7" providerId="LiveId" clId="{14BBDF7F-980A-4801-AFA1-712648F2A8E6}" dt="2023-09-13T14:06:21.935" v="10458"/>
          <ac:spMkLst>
            <pc:docMk/>
            <pc:sldMk cId="1200073896" sldId="376"/>
            <ac:spMk id="16" creationId="{E676BC14-AC40-1357-DACD-6802E5DDA4B6}"/>
          </ac:spMkLst>
        </pc:spChg>
        <pc:spChg chg="add mod">
          <ac:chgData name="Robert Trueman" userId="8e610f215beb07b7" providerId="LiveId" clId="{14BBDF7F-980A-4801-AFA1-712648F2A8E6}" dt="2023-09-13T14:06:21.935" v="10458"/>
          <ac:spMkLst>
            <pc:docMk/>
            <pc:sldMk cId="1200073896" sldId="376"/>
            <ac:spMk id="18" creationId="{A71B3255-83DE-3BAD-C83D-C02309DD209C}"/>
          </ac:spMkLst>
        </pc:spChg>
        <pc:grpChg chg="del">
          <ac:chgData name="Robert Trueman" userId="8e610f215beb07b7" providerId="LiveId" clId="{14BBDF7F-980A-4801-AFA1-712648F2A8E6}" dt="2023-09-13T14:06:21.542" v="10457" actId="478"/>
          <ac:grpSpMkLst>
            <pc:docMk/>
            <pc:sldMk cId="1200073896" sldId="376"/>
            <ac:grpSpMk id="11" creationId="{D784EB76-2E1C-5C25-C1E4-4A7FF997005D}"/>
          </ac:grpSpMkLst>
        </pc:grpChg>
        <pc:grpChg chg="add mod">
          <ac:chgData name="Robert Trueman" userId="8e610f215beb07b7" providerId="LiveId" clId="{14BBDF7F-980A-4801-AFA1-712648F2A8E6}" dt="2023-09-13T14:06:21.935" v="10458"/>
          <ac:grpSpMkLst>
            <pc:docMk/>
            <pc:sldMk cId="1200073896" sldId="376"/>
            <ac:grpSpMk id="12" creationId="{BE12E10A-F746-85B7-0682-DAA07A6DE7F4}"/>
          </ac:grpSpMkLst>
        </pc:grpChg>
        <pc:picChg chg="del mod">
          <ac:chgData name="Robert Trueman" userId="8e610f215beb07b7" providerId="LiveId" clId="{14BBDF7F-980A-4801-AFA1-712648F2A8E6}" dt="2023-09-13T09:43:48.650" v="3835" actId="478"/>
          <ac:picMkLst>
            <pc:docMk/>
            <pc:sldMk cId="1200073896" sldId="376"/>
            <ac:picMk id="4" creationId="{7DAE4888-1853-C952-CD5A-C33BE9FBA48A}"/>
          </ac:picMkLst>
        </pc:picChg>
        <pc:picChg chg="add del mod">
          <ac:chgData name="Robert Trueman" userId="8e610f215beb07b7" providerId="LiveId" clId="{14BBDF7F-980A-4801-AFA1-712648F2A8E6}" dt="2023-09-13T14:06:21.542" v="10457" actId="478"/>
          <ac:picMkLst>
            <pc:docMk/>
            <pc:sldMk cId="1200073896" sldId="376"/>
            <ac:picMk id="9" creationId="{E8B2E964-AF33-5CE2-3AC4-91BE75469FA6}"/>
          </ac:picMkLst>
        </pc:picChg>
        <pc:picChg chg="add mod">
          <ac:chgData name="Robert Trueman" userId="8e610f215beb07b7" providerId="LiveId" clId="{14BBDF7F-980A-4801-AFA1-712648F2A8E6}" dt="2023-09-13T14:06:21.935" v="10458"/>
          <ac:picMkLst>
            <pc:docMk/>
            <pc:sldMk cId="1200073896" sldId="376"/>
            <ac:picMk id="15" creationId="{6B4C3D1D-8DE4-5188-7C38-D1EDE94C1FD4}"/>
          </ac:picMkLst>
        </pc:picChg>
        <pc:picChg chg="add mod">
          <ac:chgData name="Robert Trueman" userId="8e610f215beb07b7" providerId="LiveId" clId="{14BBDF7F-980A-4801-AFA1-712648F2A8E6}" dt="2023-09-13T14:06:21.935" v="10458"/>
          <ac:picMkLst>
            <pc:docMk/>
            <pc:sldMk cId="1200073896" sldId="376"/>
            <ac:picMk id="17" creationId="{CBCC3C19-B38B-F33F-D029-EC1A5D5B5E62}"/>
          </ac:picMkLst>
        </pc:picChg>
        <pc:picChg chg="del">
          <ac:chgData name="Robert Trueman" userId="8e610f215beb07b7" providerId="LiveId" clId="{14BBDF7F-980A-4801-AFA1-712648F2A8E6}" dt="2023-09-13T14:06:21.542" v="10457" actId="478"/>
          <ac:picMkLst>
            <pc:docMk/>
            <pc:sldMk cId="1200073896" sldId="376"/>
            <ac:picMk id="20" creationId="{884E0401-A13C-170B-1FB8-50DE97BF235E}"/>
          </ac:picMkLst>
        </pc:picChg>
        <pc:cxnChg chg="mod">
          <ac:chgData name="Robert Trueman" userId="8e610f215beb07b7" providerId="LiveId" clId="{14BBDF7F-980A-4801-AFA1-712648F2A8E6}" dt="2023-09-13T14:06:21.542" v="10457" actId="478"/>
          <ac:cxnSpMkLst>
            <pc:docMk/>
            <pc:sldMk cId="1200073896" sldId="376"/>
            <ac:cxnSpMk id="10" creationId="{F9D10251-5AB9-EF72-D027-5B295CB62C53}"/>
          </ac:cxnSpMkLst>
        </pc:cxnChg>
        <pc:cxnChg chg="mod">
          <ac:chgData name="Robert Trueman" userId="8e610f215beb07b7" providerId="LiveId" clId="{14BBDF7F-980A-4801-AFA1-712648F2A8E6}" dt="2023-09-13T14:06:21.935" v="10458"/>
          <ac:cxnSpMkLst>
            <pc:docMk/>
            <pc:sldMk cId="1200073896" sldId="376"/>
            <ac:cxnSpMk id="14" creationId="{EEE82EE1-D53B-A46A-4AA3-35FCD67A97C2}"/>
          </ac:cxnSpMkLst>
        </pc:cxnChg>
      </pc:sldChg>
      <pc:sldChg chg="modSp add mod modAnim">
        <pc:chgData name="Robert Trueman" userId="8e610f215beb07b7" providerId="LiveId" clId="{14BBDF7F-980A-4801-AFA1-712648F2A8E6}" dt="2023-09-13T10:39:21.289" v="5581" actId="207"/>
        <pc:sldMkLst>
          <pc:docMk/>
          <pc:sldMk cId="3015812461" sldId="377"/>
        </pc:sldMkLst>
        <pc:spChg chg="mod">
          <ac:chgData name="Robert Trueman" userId="8e610f215beb07b7" providerId="LiveId" clId="{14BBDF7F-980A-4801-AFA1-712648F2A8E6}" dt="2023-09-13T10:39:21.289" v="5581" actId="207"/>
          <ac:spMkLst>
            <pc:docMk/>
            <pc:sldMk cId="3015812461" sldId="377"/>
            <ac:spMk id="2" creationId="{5DC10DD6-DBBA-57CE-B190-2532693AD757}"/>
          </ac:spMkLst>
        </pc:spChg>
        <pc:spChg chg="mod">
          <ac:chgData name="Robert Trueman" userId="8e610f215beb07b7" providerId="LiveId" clId="{14BBDF7F-980A-4801-AFA1-712648F2A8E6}" dt="2023-09-13T09:48:44.214" v="3890" actId="20577"/>
          <ac:spMkLst>
            <pc:docMk/>
            <pc:sldMk cId="3015812461" sldId="377"/>
            <ac:spMk id="19" creationId="{DA6619EB-2677-3772-A3CA-0283B71D7801}"/>
          </ac:spMkLst>
        </pc:spChg>
      </pc:sldChg>
      <pc:sldChg chg="addSp delSp modSp add mod addAnim delAnim modAnim">
        <pc:chgData name="Robert Trueman" userId="8e610f215beb07b7" providerId="LiveId" clId="{14BBDF7F-980A-4801-AFA1-712648F2A8E6}" dt="2023-09-13T14:07:31.965" v="10461"/>
        <pc:sldMkLst>
          <pc:docMk/>
          <pc:sldMk cId="494055955" sldId="378"/>
        </pc:sldMkLst>
        <pc:spChg chg="add del mod">
          <ac:chgData name="Robert Trueman" userId="8e610f215beb07b7" providerId="LiveId" clId="{14BBDF7F-980A-4801-AFA1-712648F2A8E6}" dt="2023-09-13T10:01:28.147" v="4625" actId="1076"/>
          <ac:spMkLst>
            <pc:docMk/>
            <pc:sldMk cId="494055955" sldId="378"/>
            <ac:spMk id="2" creationId="{5DC10DD6-DBBA-57CE-B190-2532693AD757}"/>
          </ac:spMkLst>
        </pc:spChg>
        <pc:spChg chg="add del mod">
          <ac:chgData name="Robert Trueman" userId="8e610f215beb07b7" providerId="LiveId" clId="{14BBDF7F-980A-4801-AFA1-712648F2A8E6}" dt="2023-09-13T10:01:23.086" v="4623" actId="164"/>
          <ac:spMkLst>
            <pc:docMk/>
            <pc:sldMk cId="494055955" sldId="378"/>
            <ac:spMk id="3" creationId="{85BF22FA-A942-F648-8A41-6C4A2C306C9E}"/>
          </ac:spMkLst>
        </pc:spChg>
        <pc:spChg chg="add del mod">
          <ac:chgData name="Robert Trueman" userId="8e610f215beb07b7" providerId="LiveId" clId="{14BBDF7F-980A-4801-AFA1-712648F2A8E6}" dt="2023-09-13T10:00:24.107" v="4611" actId="11529"/>
          <ac:spMkLst>
            <pc:docMk/>
            <pc:sldMk cId="494055955" sldId="378"/>
            <ac:spMk id="4" creationId="{8AAC1716-B876-1303-D988-CC3FD2511C9A}"/>
          </ac:spMkLst>
        </pc:spChg>
        <pc:spChg chg="add del mod">
          <ac:chgData name="Robert Trueman" userId="8e610f215beb07b7" providerId="LiveId" clId="{14BBDF7F-980A-4801-AFA1-712648F2A8E6}" dt="2023-09-13T10:00:22.441" v="4607" actId="11529"/>
          <ac:spMkLst>
            <pc:docMk/>
            <pc:sldMk cId="494055955" sldId="378"/>
            <ac:spMk id="5" creationId="{397357CF-24DB-8901-7DEC-78B41FF47438}"/>
          </ac:spMkLst>
        </pc:spChg>
        <pc:spChg chg="add mod">
          <ac:chgData name="Robert Trueman" userId="8e610f215beb07b7" providerId="LiveId" clId="{14BBDF7F-980A-4801-AFA1-712648F2A8E6}" dt="2023-09-13T14:07:31.965" v="10461"/>
          <ac:spMkLst>
            <pc:docMk/>
            <pc:sldMk cId="494055955" sldId="378"/>
            <ac:spMk id="7" creationId="{E2733329-2F60-5C53-0468-266B9DC1953C}"/>
          </ac:spMkLst>
        </pc:spChg>
        <pc:spChg chg="mod">
          <ac:chgData name="Robert Trueman" userId="8e610f215beb07b7" providerId="LiveId" clId="{14BBDF7F-980A-4801-AFA1-712648F2A8E6}" dt="2023-09-13T09:57:11.332" v="4572" actId="20577"/>
          <ac:spMkLst>
            <pc:docMk/>
            <pc:sldMk cId="494055955" sldId="378"/>
            <ac:spMk id="19" creationId="{DA6619EB-2677-3772-A3CA-0283B71D7801}"/>
          </ac:spMkLst>
        </pc:spChg>
        <pc:grpChg chg="add mod">
          <ac:chgData name="Robert Trueman" userId="8e610f215beb07b7" providerId="LiveId" clId="{14BBDF7F-980A-4801-AFA1-712648F2A8E6}" dt="2023-09-13T12:50:26.855" v="6962" actId="962"/>
          <ac:grpSpMkLst>
            <pc:docMk/>
            <pc:sldMk cId="494055955" sldId="378"/>
            <ac:grpSpMk id="8" creationId="{D89AAA45-0708-EC78-F34C-5953A444B720}"/>
          </ac:grpSpMkLst>
        </pc:grpChg>
      </pc:sldChg>
      <pc:sldChg chg="addSp modSp add mod modAnim">
        <pc:chgData name="Robert Trueman" userId="8e610f215beb07b7" providerId="LiveId" clId="{14BBDF7F-980A-4801-AFA1-712648F2A8E6}" dt="2023-09-13T14:07:36.758" v="10462"/>
        <pc:sldMkLst>
          <pc:docMk/>
          <pc:sldMk cId="1559828484" sldId="379"/>
        </pc:sldMkLst>
        <pc:spChg chg="mod">
          <ac:chgData name="Robert Trueman" userId="8e610f215beb07b7" providerId="LiveId" clId="{14BBDF7F-980A-4801-AFA1-712648F2A8E6}" dt="2023-09-13T10:01:41.723" v="4627" actId="207"/>
          <ac:spMkLst>
            <pc:docMk/>
            <pc:sldMk cId="1559828484" sldId="379"/>
            <ac:spMk id="2" creationId="{5DC10DD6-DBBA-57CE-B190-2532693AD757}"/>
          </ac:spMkLst>
        </pc:spChg>
        <pc:spChg chg="add mod">
          <ac:chgData name="Robert Trueman" userId="8e610f215beb07b7" providerId="LiveId" clId="{14BBDF7F-980A-4801-AFA1-712648F2A8E6}" dt="2023-09-13T10:03:49.760" v="4644" actId="164"/>
          <ac:spMkLst>
            <pc:docMk/>
            <pc:sldMk cId="1559828484" sldId="379"/>
            <ac:spMk id="4" creationId="{5A9C64ED-02D5-28AB-31D1-3F736D886398}"/>
          </ac:spMkLst>
        </pc:spChg>
        <pc:spChg chg="add mod">
          <ac:chgData name="Robert Trueman" userId="8e610f215beb07b7" providerId="LiveId" clId="{14BBDF7F-980A-4801-AFA1-712648F2A8E6}" dt="2023-09-13T10:03:49.760" v="4644" actId="164"/>
          <ac:spMkLst>
            <pc:docMk/>
            <pc:sldMk cId="1559828484" sldId="379"/>
            <ac:spMk id="5" creationId="{3DF07A76-F2B5-418B-DFFC-CAFC4290B34B}"/>
          </ac:spMkLst>
        </pc:spChg>
        <pc:spChg chg="mod">
          <ac:chgData name="Robert Trueman" userId="8e610f215beb07b7" providerId="LiveId" clId="{14BBDF7F-980A-4801-AFA1-712648F2A8E6}" dt="2023-09-13T14:07:36.758" v="10462"/>
          <ac:spMkLst>
            <pc:docMk/>
            <pc:sldMk cId="1559828484" sldId="379"/>
            <ac:spMk id="7" creationId="{E2733329-2F60-5C53-0468-266B9DC1953C}"/>
          </ac:spMkLst>
        </pc:spChg>
        <pc:grpChg chg="mod">
          <ac:chgData name="Robert Trueman" userId="8e610f215beb07b7" providerId="LiveId" clId="{14BBDF7F-980A-4801-AFA1-712648F2A8E6}" dt="2023-09-13T12:50:39.655" v="7010" actId="962"/>
          <ac:grpSpMkLst>
            <pc:docMk/>
            <pc:sldMk cId="1559828484" sldId="379"/>
            <ac:grpSpMk id="8" creationId="{D89AAA45-0708-EC78-F34C-5953A444B720}"/>
          </ac:grpSpMkLst>
        </pc:grpChg>
        <pc:grpChg chg="add mod">
          <ac:chgData name="Robert Trueman" userId="8e610f215beb07b7" providerId="LiveId" clId="{14BBDF7F-980A-4801-AFA1-712648F2A8E6}" dt="2023-09-13T12:50:43.598" v="7012" actId="962"/>
          <ac:grpSpMkLst>
            <pc:docMk/>
            <pc:sldMk cId="1559828484" sldId="379"/>
            <ac:grpSpMk id="9" creationId="{42A19325-9432-3E39-3D2A-9111F846538B}"/>
          </ac:grpSpMkLst>
        </pc:grpChg>
      </pc:sldChg>
      <pc:sldChg chg="addSp delSp modSp add mod modAnim">
        <pc:chgData name="Robert Trueman" userId="8e610f215beb07b7" providerId="LiveId" clId="{14BBDF7F-980A-4801-AFA1-712648F2A8E6}" dt="2023-09-13T14:07:42.125" v="10463"/>
        <pc:sldMkLst>
          <pc:docMk/>
          <pc:sldMk cId="628851544" sldId="380"/>
        </pc:sldMkLst>
        <pc:spChg chg="mod">
          <ac:chgData name="Robert Trueman" userId="8e610f215beb07b7" providerId="LiveId" clId="{14BBDF7F-980A-4801-AFA1-712648F2A8E6}" dt="2023-09-13T10:05:09.089" v="4657" actId="207"/>
          <ac:spMkLst>
            <pc:docMk/>
            <pc:sldMk cId="628851544" sldId="380"/>
            <ac:spMk id="2" creationId="{5DC10DD6-DBBA-57CE-B190-2532693AD757}"/>
          </ac:spMkLst>
        </pc:spChg>
        <pc:spChg chg="mod">
          <ac:chgData name="Robert Trueman" userId="8e610f215beb07b7" providerId="LiveId" clId="{14BBDF7F-980A-4801-AFA1-712648F2A8E6}" dt="2023-09-13T14:07:42.125" v="10463"/>
          <ac:spMkLst>
            <pc:docMk/>
            <pc:sldMk cId="628851544" sldId="380"/>
            <ac:spMk id="7" creationId="{E2733329-2F60-5C53-0468-266B9DC1953C}"/>
          </ac:spMkLst>
        </pc:spChg>
        <pc:spChg chg="add mod topLvl">
          <ac:chgData name="Robert Trueman" userId="8e610f215beb07b7" providerId="LiveId" clId="{14BBDF7F-980A-4801-AFA1-712648F2A8E6}" dt="2023-09-13T12:50:52.918" v="7026" actId="962"/>
          <ac:spMkLst>
            <pc:docMk/>
            <pc:sldMk cId="628851544" sldId="380"/>
            <ac:spMk id="10" creationId="{2A70E6FD-AE52-799F-4FD8-F9716A5593FB}"/>
          </ac:spMkLst>
        </pc:spChg>
        <pc:spChg chg="add del mod">
          <ac:chgData name="Robert Trueman" userId="8e610f215beb07b7" providerId="LiveId" clId="{14BBDF7F-980A-4801-AFA1-712648F2A8E6}" dt="2023-09-13T10:04:48.459" v="4654"/>
          <ac:spMkLst>
            <pc:docMk/>
            <pc:sldMk cId="628851544" sldId="380"/>
            <ac:spMk id="11" creationId="{370F717B-F7C9-087F-751E-FCF11F070EE1}"/>
          </ac:spMkLst>
        </pc:spChg>
        <pc:spChg chg="add mod topLvl">
          <ac:chgData name="Robert Trueman" userId="8e610f215beb07b7" providerId="LiveId" clId="{14BBDF7F-980A-4801-AFA1-712648F2A8E6}" dt="2023-09-13T10:06:24.856" v="4674" actId="165"/>
          <ac:spMkLst>
            <pc:docMk/>
            <pc:sldMk cId="628851544" sldId="380"/>
            <ac:spMk id="12" creationId="{E8931622-9175-2CA1-E059-34EAEFF03A82}"/>
          </ac:spMkLst>
        </pc:spChg>
        <pc:grpChg chg="mod">
          <ac:chgData name="Robert Trueman" userId="8e610f215beb07b7" providerId="LiveId" clId="{14BBDF7F-980A-4801-AFA1-712648F2A8E6}" dt="2023-09-13T12:50:46.985" v="7014" actId="962"/>
          <ac:grpSpMkLst>
            <pc:docMk/>
            <pc:sldMk cId="628851544" sldId="380"/>
            <ac:grpSpMk id="8" creationId="{D89AAA45-0708-EC78-F34C-5953A444B720}"/>
          </ac:grpSpMkLst>
        </pc:grpChg>
        <pc:grpChg chg="mod">
          <ac:chgData name="Robert Trueman" userId="8e610f215beb07b7" providerId="LiveId" clId="{14BBDF7F-980A-4801-AFA1-712648F2A8E6}" dt="2023-09-13T12:50:50.208" v="7020" actId="962"/>
          <ac:grpSpMkLst>
            <pc:docMk/>
            <pc:sldMk cId="628851544" sldId="380"/>
            <ac:grpSpMk id="9" creationId="{42A19325-9432-3E39-3D2A-9111F846538B}"/>
          </ac:grpSpMkLst>
        </pc:grpChg>
        <pc:grpChg chg="add del mod">
          <ac:chgData name="Robert Trueman" userId="8e610f215beb07b7" providerId="LiveId" clId="{14BBDF7F-980A-4801-AFA1-712648F2A8E6}" dt="2023-09-13T10:06:24.856" v="4674" actId="165"/>
          <ac:grpSpMkLst>
            <pc:docMk/>
            <pc:sldMk cId="628851544" sldId="380"/>
            <ac:grpSpMk id="13" creationId="{77D7E72F-5EF3-2E0B-626D-11B30616E9D7}"/>
          </ac:grpSpMkLst>
        </pc:grpChg>
      </pc:sldChg>
      <pc:sldChg chg="addSp delSp modSp add mod modAnim">
        <pc:chgData name="Robert Trueman" userId="8e610f215beb07b7" providerId="LiveId" clId="{14BBDF7F-980A-4801-AFA1-712648F2A8E6}" dt="2023-09-13T14:07:52.605" v="10464"/>
        <pc:sldMkLst>
          <pc:docMk/>
          <pc:sldMk cId="3173616099" sldId="381"/>
        </pc:sldMkLst>
        <pc:spChg chg="mod">
          <ac:chgData name="Robert Trueman" userId="8e610f215beb07b7" providerId="LiveId" clId="{14BBDF7F-980A-4801-AFA1-712648F2A8E6}" dt="2023-09-13T10:07:25.369" v="4679" actId="207"/>
          <ac:spMkLst>
            <pc:docMk/>
            <pc:sldMk cId="3173616099" sldId="381"/>
            <ac:spMk id="2" creationId="{5DC10DD6-DBBA-57CE-B190-2532693AD757}"/>
          </ac:spMkLst>
        </pc:spChg>
        <pc:spChg chg="mod">
          <ac:chgData name="Robert Trueman" userId="8e610f215beb07b7" providerId="LiveId" clId="{14BBDF7F-980A-4801-AFA1-712648F2A8E6}" dt="2023-09-13T14:07:52.605" v="10464"/>
          <ac:spMkLst>
            <pc:docMk/>
            <pc:sldMk cId="3173616099" sldId="381"/>
            <ac:spMk id="7" creationId="{E2733329-2F60-5C53-0468-266B9DC1953C}"/>
          </ac:spMkLst>
        </pc:spChg>
        <pc:spChg chg="mod">
          <ac:chgData name="Robert Trueman" userId="8e610f215beb07b7" providerId="LiveId" clId="{14BBDF7F-980A-4801-AFA1-712648F2A8E6}" dt="2023-09-13T12:51:02.324" v="7040" actId="962"/>
          <ac:spMkLst>
            <pc:docMk/>
            <pc:sldMk cId="3173616099" sldId="381"/>
            <ac:spMk id="10" creationId="{2A70E6FD-AE52-799F-4FD8-F9716A5593FB}"/>
          </ac:spMkLst>
        </pc:spChg>
        <pc:spChg chg="add mod">
          <ac:chgData name="Robert Trueman" userId="8e610f215beb07b7" providerId="LiveId" clId="{14BBDF7F-980A-4801-AFA1-712648F2A8E6}" dt="2023-09-13T12:51:05.929" v="7046" actId="962"/>
          <ac:spMkLst>
            <pc:docMk/>
            <pc:sldMk cId="3173616099" sldId="381"/>
            <ac:spMk id="11" creationId="{151119EA-A7DC-7CAA-CE50-1878B64B7CF6}"/>
          </ac:spMkLst>
        </pc:spChg>
        <pc:spChg chg="add del mod">
          <ac:chgData name="Robert Trueman" userId="8e610f215beb07b7" providerId="LiveId" clId="{14BBDF7F-980A-4801-AFA1-712648F2A8E6}" dt="2023-09-13T10:08:04.867" v="4688" actId="478"/>
          <ac:spMkLst>
            <pc:docMk/>
            <pc:sldMk cId="3173616099" sldId="381"/>
            <ac:spMk id="13" creationId="{4CD57C01-65EA-C301-4475-19D97A746FB4}"/>
          </ac:spMkLst>
        </pc:spChg>
        <pc:spChg chg="add mod">
          <ac:chgData name="Robert Trueman" userId="8e610f215beb07b7" providerId="LiveId" clId="{14BBDF7F-980A-4801-AFA1-712648F2A8E6}" dt="2023-09-13T10:08:31.553" v="4695" actId="1076"/>
          <ac:spMkLst>
            <pc:docMk/>
            <pc:sldMk cId="3173616099" sldId="381"/>
            <ac:spMk id="14" creationId="{505227A9-5725-ED4C-1241-88EB8E0350F6}"/>
          </ac:spMkLst>
        </pc:spChg>
        <pc:grpChg chg="mod">
          <ac:chgData name="Robert Trueman" userId="8e610f215beb07b7" providerId="LiveId" clId="{14BBDF7F-980A-4801-AFA1-712648F2A8E6}" dt="2023-09-13T12:50:56.645" v="7028" actId="962"/>
          <ac:grpSpMkLst>
            <pc:docMk/>
            <pc:sldMk cId="3173616099" sldId="381"/>
            <ac:grpSpMk id="8" creationId="{D89AAA45-0708-EC78-F34C-5953A444B720}"/>
          </ac:grpSpMkLst>
        </pc:grpChg>
        <pc:grpChg chg="mod">
          <ac:chgData name="Robert Trueman" userId="8e610f215beb07b7" providerId="LiveId" clId="{14BBDF7F-980A-4801-AFA1-712648F2A8E6}" dt="2023-09-13T12:50:58.904" v="7034" actId="962"/>
          <ac:grpSpMkLst>
            <pc:docMk/>
            <pc:sldMk cId="3173616099" sldId="381"/>
            <ac:grpSpMk id="9" creationId="{42A19325-9432-3E39-3D2A-9111F846538B}"/>
          </ac:grpSpMkLst>
        </pc:grpChg>
      </pc:sldChg>
      <pc:sldChg chg="addSp delSp modSp add mod modAnim">
        <pc:chgData name="Robert Trueman" userId="8e610f215beb07b7" providerId="LiveId" clId="{14BBDF7F-980A-4801-AFA1-712648F2A8E6}" dt="2023-09-13T14:07:57.582" v="10465"/>
        <pc:sldMkLst>
          <pc:docMk/>
          <pc:sldMk cId="670071180" sldId="382"/>
        </pc:sldMkLst>
        <pc:spChg chg="mod">
          <ac:chgData name="Robert Trueman" userId="8e610f215beb07b7" providerId="LiveId" clId="{14BBDF7F-980A-4801-AFA1-712648F2A8E6}" dt="2023-09-13T10:10:24.097" v="4711" actId="207"/>
          <ac:spMkLst>
            <pc:docMk/>
            <pc:sldMk cId="670071180" sldId="382"/>
            <ac:spMk id="2" creationId="{5DC10DD6-DBBA-57CE-B190-2532693AD757}"/>
          </ac:spMkLst>
        </pc:spChg>
        <pc:spChg chg="mod">
          <ac:chgData name="Robert Trueman" userId="8e610f215beb07b7" providerId="LiveId" clId="{14BBDF7F-980A-4801-AFA1-712648F2A8E6}" dt="2023-09-13T14:07:57.582" v="10465"/>
          <ac:spMkLst>
            <pc:docMk/>
            <pc:sldMk cId="670071180" sldId="382"/>
            <ac:spMk id="7" creationId="{E2733329-2F60-5C53-0468-266B9DC1953C}"/>
          </ac:spMkLst>
        </pc:spChg>
        <pc:spChg chg="mod">
          <ac:chgData name="Robert Trueman" userId="8e610f215beb07b7" providerId="LiveId" clId="{14BBDF7F-980A-4801-AFA1-712648F2A8E6}" dt="2023-09-13T12:51:14.353" v="7060" actId="962"/>
          <ac:spMkLst>
            <pc:docMk/>
            <pc:sldMk cId="670071180" sldId="382"/>
            <ac:spMk id="10" creationId="{2A70E6FD-AE52-799F-4FD8-F9716A5593FB}"/>
          </ac:spMkLst>
        </pc:spChg>
        <pc:spChg chg="del">
          <ac:chgData name="Robert Trueman" userId="8e610f215beb07b7" providerId="LiveId" clId="{14BBDF7F-980A-4801-AFA1-712648F2A8E6}" dt="2023-09-13T10:11:45.883" v="4727" actId="478"/>
          <ac:spMkLst>
            <pc:docMk/>
            <pc:sldMk cId="670071180" sldId="382"/>
            <ac:spMk id="11" creationId="{151119EA-A7DC-7CAA-CE50-1878B64B7CF6}"/>
          </ac:spMkLst>
        </pc:spChg>
        <pc:spChg chg="add mod">
          <ac:chgData name="Robert Trueman" userId="8e610f215beb07b7" providerId="LiveId" clId="{14BBDF7F-980A-4801-AFA1-712648F2A8E6}" dt="2023-09-13T12:51:21.339" v="7074" actId="962"/>
          <ac:spMkLst>
            <pc:docMk/>
            <pc:sldMk cId="670071180" sldId="382"/>
            <ac:spMk id="13" creationId="{C6B26AD5-326C-D0E9-7AC2-32E379A2C86C}"/>
          </ac:spMkLst>
        </pc:spChg>
        <pc:spChg chg="add del mod">
          <ac:chgData name="Robert Trueman" userId="8e610f215beb07b7" providerId="LiveId" clId="{14BBDF7F-980A-4801-AFA1-712648F2A8E6}" dt="2023-09-13T10:09:52.633" v="4706"/>
          <ac:spMkLst>
            <pc:docMk/>
            <pc:sldMk cId="670071180" sldId="382"/>
            <ac:spMk id="15" creationId="{AAAAA0A1-7022-CC0E-273F-E5C125B820D8}"/>
          </ac:spMkLst>
        </pc:spChg>
        <pc:spChg chg="add mod">
          <ac:chgData name="Robert Trueman" userId="8e610f215beb07b7" providerId="LiveId" clId="{14BBDF7F-980A-4801-AFA1-712648F2A8E6}" dt="2023-09-13T10:10:46.962" v="4719" actId="1076"/>
          <ac:spMkLst>
            <pc:docMk/>
            <pc:sldMk cId="670071180" sldId="382"/>
            <ac:spMk id="16" creationId="{57429C3E-476A-E7F0-65FB-BC4C4E735803}"/>
          </ac:spMkLst>
        </pc:spChg>
        <pc:spChg chg="add mod ord">
          <ac:chgData name="Robert Trueman" userId="8e610f215beb07b7" providerId="LiveId" clId="{14BBDF7F-980A-4801-AFA1-712648F2A8E6}" dt="2023-09-13T12:51:17.537" v="7066" actId="962"/>
          <ac:spMkLst>
            <pc:docMk/>
            <pc:sldMk cId="670071180" sldId="382"/>
            <ac:spMk id="17" creationId="{C346FA9C-F205-AE2C-00CC-72AD69DCF9B7}"/>
          </ac:spMkLst>
        </pc:spChg>
        <pc:grpChg chg="mod">
          <ac:chgData name="Robert Trueman" userId="8e610f215beb07b7" providerId="LiveId" clId="{14BBDF7F-980A-4801-AFA1-712648F2A8E6}" dt="2023-09-13T12:51:09.409" v="7048" actId="962"/>
          <ac:grpSpMkLst>
            <pc:docMk/>
            <pc:sldMk cId="670071180" sldId="382"/>
            <ac:grpSpMk id="8" creationId="{D89AAA45-0708-EC78-F34C-5953A444B720}"/>
          </ac:grpSpMkLst>
        </pc:grpChg>
        <pc:grpChg chg="mod">
          <ac:chgData name="Robert Trueman" userId="8e610f215beb07b7" providerId="LiveId" clId="{14BBDF7F-980A-4801-AFA1-712648F2A8E6}" dt="2023-09-13T12:51:11.518" v="7054" actId="962"/>
          <ac:grpSpMkLst>
            <pc:docMk/>
            <pc:sldMk cId="670071180" sldId="382"/>
            <ac:grpSpMk id="9" creationId="{42A19325-9432-3E39-3D2A-9111F846538B}"/>
          </ac:grpSpMkLst>
        </pc:grpChg>
      </pc:sldChg>
      <pc:sldChg chg="addSp delSp modSp add mod modAnim">
        <pc:chgData name="Robert Trueman" userId="8e610f215beb07b7" providerId="LiveId" clId="{14BBDF7F-980A-4801-AFA1-712648F2A8E6}" dt="2023-09-13T14:08:01.878" v="10466"/>
        <pc:sldMkLst>
          <pc:docMk/>
          <pc:sldMk cId="186211273" sldId="383"/>
        </pc:sldMkLst>
        <pc:spChg chg="mod">
          <ac:chgData name="Robert Trueman" userId="8e610f215beb07b7" providerId="LiveId" clId="{14BBDF7F-980A-4801-AFA1-712648F2A8E6}" dt="2023-09-13T10:14:06.860" v="4747" actId="207"/>
          <ac:spMkLst>
            <pc:docMk/>
            <pc:sldMk cId="186211273" sldId="383"/>
            <ac:spMk id="2" creationId="{5DC10DD6-DBBA-57CE-B190-2532693AD757}"/>
          </ac:spMkLst>
        </pc:spChg>
        <pc:spChg chg="mod">
          <ac:chgData name="Robert Trueman" userId="8e610f215beb07b7" providerId="LiveId" clId="{14BBDF7F-980A-4801-AFA1-712648F2A8E6}" dt="2023-09-13T14:08:01.878" v="10466"/>
          <ac:spMkLst>
            <pc:docMk/>
            <pc:sldMk cId="186211273" sldId="383"/>
            <ac:spMk id="7" creationId="{E2733329-2F60-5C53-0468-266B9DC1953C}"/>
          </ac:spMkLst>
        </pc:spChg>
        <pc:spChg chg="mod">
          <ac:chgData name="Robert Trueman" userId="8e610f215beb07b7" providerId="LiveId" clId="{14BBDF7F-980A-4801-AFA1-712648F2A8E6}" dt="2023-09-13T12:51:28.048" v="7086" actId="962"/>
          <ac:spMkLst>
            <pc:docMk/>
            <pc:sldMk cId="186211273" sldId="383"/>
            <ac:spMk id="10" creationId="{2A70E6FD-AE52-799F-4FD8-F9716A5593FB}"/>
          </ac:spMkLst>
        </pc:spChg>
        <pc:spChg chg="add mod">
          <ac:chgData name="Robert Trueman" userId="8e610f215beb07b7" providerId="LiveId" clId="{14BBDF7F-980A-4801-AFA1-712648F2A8E6}" dt="2023-09-13T12:51:39.072" v="7108" actId="962"/>
          <ac:spMkLst>
            <pc:docMk/>
            <pc:sldMk cId="186211273" sldId="383"/>
            <ac:spMk id="11" creationId="{24457DAE-C615-3714-13AF-760277AD4099}"/>
          </ac:spMkLst>
        </pc:spChg>
        <pc:spChg chg="mod">
          <ac:chgData name="Robert Trueman" userId="8e610f215beb07b7" providerId="LiveId" clId="{14BBDF7F-980A-4801-AFA1-712648F2A8E6}" dt="2023-09-13T12:51:34.962" v="7100" actId="962"/>
          <ac:spMkLst>
            <pc:docMk/>
            <pc:sldMk cId="186211273" sldId="383"/>
            <ac:spMk id="13" creationId="{C6B26AD5-326C-D0E9-7AC2-32E379A2C86C}"/>
          </ac:spMkLst>
        </pc:spChg>
        <pc:spChg chg="add del mod">
          <ac:chgData name="Robert Trueman" userId="8e610f215beb07b7" providerId="LiveId" clId="{14BBDF7F-980A-4801-AFA1-712648F2A8E6}" dt="2023-09-13T10:14:20.816" v="4752"/>
          <ac:spMkLst>
            <pc:docMk/>
            <pc:sldMk cId="186211273" sldId="383"/>
            <ac:spMk id="15" creationId="{0C971DAE-E4B9-880F-6B48-4C3203C9895A}"/>
          </ac:spMkLst>
        </pc:spChg>
        <pc:spChg chg="mod">
          <ac:chgData name="Robert Trueman" userId="8e610f215beb07b7" providerId="LiveId" clId="{14BBDF7F-980A-4801-AFA1-712648F2A8E6}" dt="2023-09-13T12:51:30.872" v="7092" actId="962"/>
          <ac:spMkLst>
            <pc:docMk/>
            <pc:sldMk cId="186211273" sldId="383"/>
            <ac:spMk id="17" creationId="{C346FA9C-F205-AE2C-00CC-72AD69DCF9B7}"/>
          </ac:spMkLst>
        </pc:spChg>
        <pc:spChg chg="add mod">
          <ac:chgData name="Robert Trueman" userId="8e610f215beb07b7" providerId="LiveId" clId="{14BBDF7F-980A-4801-AFA1-712648F2A8E6}" dt="2023-09-13T10:14:49.177" v="4762" actId="1076"/>
          <ac:spMkLst>
            <pc:docMk/>
            <pc:sldMk cId="186211273" sldId="383"/>
            <ac:spMk id="18" creationId="{8AEC4D50-7A2A-E7B7-7268-67E15BA71574}"/>
          </ac:spMkLst>
        </pc:spChg>
        <pc:spChg chg="add mod">
          <ac:chgData name="Robert Trueman" userId="8e610f215beb07b7" providerId="LiveId" clId="{14BBDF7F-980A-4801-AFA1-712648F2A8E6}" dt="2023-09-13T10:15:30.183" v="4778" actId="1076"/>
          <ac:spMkLst>
            <pc:docMk/>
            <pc:sldMk cId="186211273" sldId="383"/>
            <ac:spMk id="20" creationId="{9A0E9236-4289-B65F-E380-A5A9E7F5AB5B}"/>
          </ac:spMkLst>
        </pc:spChg>
        <pc:grpChg chg="mod">
          <ac:chgData name="Robert Trueman" userId="8e610f215beb07b7" providerId="LiveId" clId="{14BBDF7F-980A-4801-AFA1-712648F2A8E6}" dt="2023-09-13T12:51:41.167" v="7110" actId="962"/>
          <ac:grpSpMkLst>
            <pc:docMk/>
            <pc:sldMk cId="186211273" sldId="383"/>
            <ac:grpSpMk id="8" creationId="{D89AAA45-0708-EC78-F34C-5953A444B720}"/>
          </ac:grpSpMkLst>
        </pc:grpChg>
        <pc:grpChg chg="mod">
          <ac:chgData name="Robert Trueman" userId="8e610f215beb07b7" providerId="LiveId" clId="{14BBDF7F-980A-4801-AFA1-712648F2A8E6}" dt="2023-09-13T12:51:25.326" v="7080" actId="962"/>
          <ac:grpSpMkLst>
            <pc:docMk/>
            <pc:sldMk cId="186211273" sldId="383"/>
            <ac:grpSpMk id="9" creationId="{42A19325-9432-3E39-3D2A-9111F846538B}"/>
          </ac:grpSpMkLst>
        </pc:grpChg>
      </pc:sldChg>
      <pc:sldChg chg="add del">
        <pc:chgData name="Robert Trueman" userId="8e610f215beb07b7" providerId="LiveId" clId="{14BBDF7F-980A-4801-AFA1-712648F2A8E6}" dt="2023-09-13T10:13:31.670" v="4740" actId="47"/>
        <pc:sldMkLst>
          <pc:docMk/>
          <pc:sldMk cId="3812635706" sldId="383"/>
        </pc:sldMkLst>
      </pc:sldChg>
      <pc:sldChg chg="modSp add del mod">
        <pc:chgData name="Robert Trueman" userId="8e610f215beb07b7" providerId="LiveId" clId="{14BBDF7F-980A-4801-AFA1-712648F2A8E6}" dt="2023-09-13T10:12:26.500" v="4735" actId="47"/>
        <pc:sldMkLst>
          <pc:docMk/>
          <pc:sldMk cId="3963653214" sldId="383"/>
        </pc:sldMkLst>
        <pc:spChg chg="mod">
          <ac:chgData name="Robert Trueman" userId="8e610f215beb07b7" providerId="LiveId" clId="{14BBDF7F-980A-4801-AFA1-712648F2A8E6}" dt="2023-09-13T10:11:10.965" v="4724" actId="207"/>
          <ac:spMkLst>
            <pc:docMk/>
            <pc:sldMk cId="3963653214" sldId="383"/>
            <ac:spMk id="2" creationId="{5DC10DD6-DBBA-57CE-B190-2532693AD757}"/>
          </ac:spMkLst>
        </pc:spChg>
        <pc:spChg chg="mod">
          <ac:chgData name="Robert Trueman" userId="8e610f215beb07b7" providerId="LiveId" clId="{14BBDF7F-980A-4801-AFA1-712648F2A8E6}" dt="2023-09-13T10:11:30.786" v="4725" actId="14100"/>
          <ac:spMkLst>
            <pc:docMk/>
            <pc:sldMk cId="3963653214" sldId="383"/>
            <ac:spMk id="11" creationId="{151119EA-A7DC-7CAA-CE50-1878B64B7CF6}"/>
          </ac:spMkLst>
        </pc:spChg>
      </pc:sldChg>
      <pc:sldChg chg="modSp add mod modAnim">
        <pc:chgData name="Robert Trueman" userId="8e610f215beb07b7" providerId="LiveId" clId="{14BBDF7F-980A-4801-AFA1-712648F2A8E6}" dt="2023-09-16T13:21:52.514" v="31836" actId="20577"/>
        <pc:sldMkLst>
          <pc:docMk/>
          <pc:sldMk cId="742551346" sldId="384"/>
        </pc:sldMkLst>
        <pc:spChg chg="mod">
          <ac:chgData name="Robert Trueman" userId="8e610f215beb07b7" providerId="LiveId" clId="{14BBDF7F-980A-4801-AFA1-712648F2A8E6}" dt="2023-09-16T13:21:52.514" v="31836" actId="20577"/>
          <ac:spMkLst>
            <pc:docMk/>
            <pc:sldMk cId="742551346" sldId="384"/>
            <ac:spMk id="2" creationId="{5DC10DD6-DBBA-57CE-B190-2532693AD757}"/>
          </ac:spMkLst>
        </pc:spChg>
        <pc:spChg chg="mod">
          <ac:chgData name="Robert Trueman" userId="8e610f215beb07b7" providerId="LiveId" clId="{14BBDF7F-980A-4801-AFA1-712648F2A8E6}" dt="2023-09-13T10:17:17.699" v="4815" actId="20577"/>
          <ac:spMkLst>
            <pc:docMk/>
            <pc:sldMk cId="742551346" sldId="384"/>
            <ac:spMk id="19" creationId="{DA6619EB-2677-3772-A3CA-0283B71D7801}"/>
          </ac:spMkLst>
        </pc:spChg>
      </pc:sldChg>
      <pc:sldChg chg="modSp add mod modAnim">
        <pc:chgData name="Robert Trueman" userId="8e610f215beb07b7" providerId="LiveId" clId="{14BBDF7F-980A-4801-AFA1-712648F2A8E6}" dt="2023-10-03T15:12:48.525" v="31909" actId="20577"/>
        <pc:sldMkLst>
          <pc:docMk/>
          <pc:sldMk cId="1192754962" sldId="385"/>
        </pc:sldMkLst>
        <pc:spChg chg="mod">
          <ac:chgData name="Robert Trueman" userId="8e610f215beb07b7" providerId="LiveId" clId="{14BBDF7F-980A-4801-AFA1-712648F2A8E6}" dt="2023-10-03T15:12:48.525" v="31909" actId="20577"/>
          <ac:spMkLst>
            <pc:docMk/>
            <pc:sldMk cId="1192754962" sldId="385"/>
            <ac:spMk id="2" creationId="{5DC10DD6-DBBA-57CE-B190-2532693AD757}"/>
          </ac:spMkLst>
        </pc:spChg>
        <pc:spChg chg="mod">
          <ac:chgData name="Robert Trueman" userId="8e610f215beb07b7" providerId="LiveId" clId="{14BBDF7F-980A-4801-AFA1-712648F2A8E6}" dt="2023-09-13T10:38:17.079" v="5575" actId="20577"/>
          <ac:spMkLst>
            <pc:docMk/>
            <pc:sldMk cId="1192754962" sldId="385"/>
            <ac:spMk id="19" creationId="{DA6619EB-2677-3772-A3CA-0283B71D7801}"/>
          </ac:spMkLst>
        </pc:spChg>
      </pc:sldChg>
      <pc:sldChg chg="addSp delSp modSp add mod modAnim">
        <pc:chgData name="Robert Trueman" userId="8e610f215beb07b7" providerId="LiveId" clId="{14BBDF7F-980A-4801-AFA1-712648F2A8E6}" dt="2023-09-13T11:01:28.910" v="6492" actId="167"/>
        <pc:sldMkLst>
          <pc:docMk/>
          <pc:sldMk cId="149089202" sldId="386"/>
        </pc:sldMkLst>
        <pc:spChg chg="del">
          <ac:chgData name="Robert Trueman" userId="8e610f215beb07b7" providerId="LiveId" clId="{14BBDF7F-980A-4801-AFA1-712648F2A8E6}" dt="2023-09-13T11:01:13.325" v="6488" actId="478"/>
          <ac:spMkLst>
            <pc:docMk/>
            <pc:sldMk cId="149089202" sldId="386"/>
            <ac:spMk id="2" creationId="{5DC10DD6-DBBA-57CE-B190-2532693AD757}"/>
          </ac:spMkLst>
        </pc:spChg>
        <pc:spChg chg="del">
          <ac:chgData name="Robert Trueman" userId="8e610f215beb07b7" providerId="LiveId" clId="{14BBDF7F-980A-4801-AFA1-712648F2A8E6}" dt="2023-09-13T11:01:13.325" v="6488" actId="478"/>
          <ac:spMkLst>
            <pc:docMk/>
            <pc:sldMk cId="149089202" sldId="386"/>
            <ac:spMk id="19" creationId="{DA6619EB-2677-3772-A3CA-0283B71D7801}"/>
          </ac:spMkLst>
        </pc:spChg>
        <pc:picChg chg="add mod ord">
          <ac:chgData name="Robert Trueman" userId="8e610f215beb07b7" providerId="LiveId" clId="{14BBDF7F-980A-4801-AFA1-712648F2A8E6}" dt="2023-09-13T11:01:28.910" v="6492" actId="167"/>
          <ac:picMkLst>
            <pc:docMk/>
            <pc:sldMk cId="149089202" sldId="386"/>
            <ac:picMk id="3" creationId="{6F816E20-11CA-7E09-A08E-6F6385E3B9C6}"/>
          </ac:picMkLst>
        </pc:picChg>
        <pc:picChg chg="del">
          <ac:chgData name="Robert Trueman" userId="8e610f215beb07b7" providerId="LiveId" clId="{14BBDF7F-980A-4801-AFA1-712648F2A8E6}" dt="2023-09-13T11:01:13.325" v="6488" actId="478"/>
          <ac:picMkLst>
            <pc:docMk/>
            <pc:sldMk cId="149089202" sldId="386"/>
            <ac:picMk id="4" creationId="{C3CDD3F9-62ED-1159-4BE5-0D8D71D67583}"/>
          </ac:picMkLst>
        </pc:picChg>
      </pc:sldChg>
      <pc:sldChg chg="addSp modSp add mod modAnim">
        <pc:chgData name="Robert Trueman" userId="8e610f215beb07b7" providerId="LiveId" clId="{14BBDF7F-980A-4801-AFA1-712648F2A8E6}" dt="2023-09-13T11:01:39.086" v="6495" actId="167"/>
        <pc:sldMkLst>
          <pc:docMk/>
          <pc:sldMk cId="3129479451" sldId="387"/>
        </pc:sldMkLst>
        <pc:picChg chg="add mod ord">
          <ac:chgData name="Robert Trueman" userId="8e610f215beb07b7" providerId="LiveId" clId="{14BBDF7F-980A-4801-AFA1-712648F2A8E6}" dt="2023-09-13T11:01:39.086" v="6495" actId="167"/>
          <ac:picMkLst>
            <pc:docMk/>
            <pc:sldMk cId="3129479451" sldId="387"/>
            <ac:picMk id="2" creationId="{39A6B9BD-9902-8A99-6D0F-8CB2FBEDCCB6}"/>
          </ac:picMkLst>
        </pc:picChg>
      </pc:sldChg>
      <pc:sldChg chg="addSp delSp modSp add mod addAnim delAnim modAnim">
        <pc:chgData name="Robert Trueman" userId="8e610f215beb07b7" providerId="LiveId" clId="{14BBDF7F-980A-4801-AFA1-712648F2A8E6}" dt="2023-09-14T16:26:12.582" v="24312" actId="20577"/>
        <pc:sldMkLst>
          <pc:docMk/>
          <pc:sldMk cId="3547344882" sldId="388"/>
        </pc:sldMkLst>
        <pc:spChg chg="mod">
          <ac:chgData name="Robert Trueman" userId="8e610f215beb07b7" providerId="LiveId" clId="{14BBDF7F-980A-4801-AFA1-712648F2A8E6}" dt="2023-09-13T13:04:45.366" v="8816" actId="20577"/>
          <ac:spMkLst>
            <pc:docMk/>
            <pc:sldMk cId="3547344882" sldId="388"/>
            <ac:spMk id="2" creationId="{5DC10DD6-DBBA-57CE-B190-2532693AD757}"/>
          </ac:spMkLst>
        </pc:spChg>
        <pc:spChg chg="mod">
          <ac:chgData name="Robert Trueman" userId="8e610f215beb07b7" providerId="LiveId" clId="{14BBDF7F-980A-4801-AFA1-712648F2A8E6}" dt="2023-09-14T16:26:12.582" v="24312" actId="20577"/>
          <ac:spMkLst>
            <pc:docMk/>
            <pc:sldMk cId="3547344882" sldId="388"/>
            <ac:spMk id="19" creationId="{DA6619EB-2677-3772-A3CA-0283B71D7801}"/>
          </ac:spMkLst>
        </pc:spChg>
        <pc:picChg chg="add del">
          <ac:chgData name="Robert Trueman" userId="8e610f215beb07b7" providerId="LiveId" clId="{14BBDF7F-980A-4801-AFA1-712648F2A8E6}" dt="2023-09-13T12:46:16.315" v="6523" actId="478"/>
          <ac:picMkLst>
            <pc:docMk/>
            <pc:sldMk cId="3547344882" sldId="388"/>
            <ac:picMk id="4" creationId="{C3CDD3F9-62ED-1159-4BE5-0D8D71D67583}"/>
          </ac:picMkLst>
        </pc:picChg>
        <pc:picChg chg="add mod">
          <ac:chgData name="Robert Trueman" userId="8e610f215beb07b7" providerId="LiveId" clId="{14BBDF7F-980A-4801-AFA1-712648F2A8E6}" dt="2023-09-13T12:53:41.499" v="7408" actId="1076"/>
          <ac:picMkLst>
            <pc:docMk/>
            <pc:sldMk cId="3547344882" sldId="388"/>
            <ac:picMk id="5" creationId="{F1C5D339-F6E3-D217-5995-39B120DCEF04}"/>
          </ac:picMkLst>
        </pc:picChg>
      </pc:sldChg>
      <pc:sldChg chg="addSp delSp modSp add mod addAnim delAnim modAnim">
        <pc:chgData name="Robert Trueman" userId="8e610f215beb07b7" providerId="LiveId" clId="{14BBDF7F-980A-4801-AFA1-712648F2A8E6}" dt="2023-09-14T16:26:15.455" v="24316" actId="20577"/>
        <pc:sldMkLst>
          <pc:docMk/>
          <pc:sldMk cId="347409749" sldId="389"/>
        </pc:sldMkLst>
        <pc:spChg chg="mod">
          <ac:chgData name="Robert Trueman" userId="8e610f215beb07b7" providerId="LiveId" clId="{14BBDF7F-980A-4801-AFA1-712648F2A8E6}" dt="2023-09-13T13:05:22.392" v="8821" actId="20577"/>
          <ac:spMkLst>
            <pc:docMk/>
            <pc:sldMk cId="347409749" sldId="389"/>
            <ac:spMk id="2" creationId="{5DC10DD6-DBBA-57CE-B190-2532693AD757}"/>
          </ac:spMkLst>
        </pc:spChg>
        <pc:spChg chg="add del mod">
          <ac:chgData name="Robert Trueman" userId="8e610f215beb07b7" providerId="LiveId" clId="{14BBDF7F-980A-4801-AFA1-712648F2A8E6}" dt="2023-09-13T13:05:20.664" v="8820" actId="21"/>
          <ac:spMkLst>
            <pc:docMk/>
            <pc:sldMk cId="347409749" sldId="389"/>
            <ac:spMk id="3" creationId="{7C570F21-4A38-8B0A-F3E3-99830557C7DB}"/>
          </ac:spMkLst>
        </pc:spChg>
        <pc:spChg chg="add mod">
          <ac:chgData name="Robert Trueman" userId="8e610f215beb07b7" providerId="LiveId" clId="{14BBDF7F-980A-4801-AFA1-712648F2A8E6}" dt="2023-09-13T13:05:22.707" v="8822"/>
          <ac:spMkLst>
            <pc:docMk/>
            <pc:sldMk cId="347409749" sldId="389"/>
            <ac:spMk id="4" creationId="{29EB688F-E9C6-39BC-D879-BCFADACE7AA0}"/>
          </ac:spMkLst>
        </pc:spChg>
        <pc:spChg chg="mod">
          <ac:chgData name="Robert Trueman" userId="8e610f215beb07b7" providerId="LiveId" clId="{14BBDF7F-980A-4801-AFA1-712648F2A8E6}" dt="2023-09-14T16:26:15.455" v="24316" actId="20577"/>
          <ac:spMkLst>
            <pc:docMk/>
            <pc:sldMk cId="347409749" sldId="389"/>
            <ac:spMk id="19" creationId="{DA6619EB-2677-3772-A3CA-0283B71D7801}"/>
          </ac:spMkLst>
        </pc:spChg>
      </pc:sldChg>
      <pc:sldChg chg="addSp delSp modSp add mod addAnim delAnim modAnim">
        <pc:chgData name="Robert Trueman" userId="8e610f215beb07b7" providerId="LiveId" clId="{14BBDF7F-980A-4801-AFA1-712648F2A8E6}" dt="2023-09-14T16:26:18.230" v="24320" actId="20577"/>
        <pc:sldMkLst>
          <pc:docMk/>
          <pc:sldMk cId="665164374" sldId="390"/>
        </pc:sldMkLst>
        <pc:spChg chg="mod">
          <ac:chgData name="Robert Trueman" userId="8e610f215beb07b7" providerId="LiveId" clId="{14BBDF7F-980A-4801-AFA1-712648F2A8E6}" dt="2023-09-13T13:05:28.989" v="8824" actId="20577"/>
          <ac:spMkLst>
            <pc:docMk/>
            <pc:sldMk cId="665164374" sldId="390"/>
            <ac:spMk id="2" creationId="{5DC10DD6-DBBA-57CE-B190-2532693AD757}"/>
          </ac:spMkLst>
        </pc:spChg>
        <pc:spChg chg="add del mod">
          <ac:chgData name="Robert Trueman" userId="8e610f215beb07b7" providerId="LiveId" clId="{14BBDF7F-980A-4801-AFA1-712648F2A8E6}" dt="2023-09-13T13:03:45.435" v="8805"/>
          <ac:spMkLst>
            <pc:docMk/>
            <pc:sldMk cId="665164374" sldId="390"/>
            <ac:spMk id="3" creationId="{5EF3CE87-CBC4-E6B6-5A92-03299E1AEE9F}"/>
          </ac:spMkLst>
        </pc:spChg>
        <pc:spChg chg="add del mod">
          <ac:chgData name="Robert Trueman" userId="8e610f215beb07b7" providerId="LiveId" clId="{14BBDF7F-980A-4801-AFA1-712648F2A8E6}" dt="2023-09-13T13:05:26.539" v="8823" actId="21"/>
          <ac:spMkLst>
            <pc:docMk/>
            <pc:sldMk cId="665164374" sldId="390"/>
            <ac:spMk id="4" creationId="{0497C7C9-6209-587B-6FEC-7E894F11B544}"/>
          </ac:spMkLst>
        </pc:spChg>
        <pc:spChg chg="add mod">
          <ac:chgData name="Robert Trueman" userId="8e610f215beb07b7" providerId="LiveId" clId="{14BBDF7F-980A-4801-AFA1-712648F2A8E6}" dt="2023-09-13T13:05:29.197" v="8825"/>
          <ac:spMkLst>
            <pc:docMk/>
            <pc:sldMk cId="665164374" sldId="390"/>
            <ac:spMk id="7" creationId="{F5092B69-9680-B06A-C496-E3274C04BCDC}"/>
          </ac:spMkLst>
        </pc:spChg>
        <pc:spChg chg="mod">
          <ac:chgData name="Robert Trueman" userId="8e610f215beb07b7" providerId="LiveId" clId="{14BBDF7F-980A-4801-AFA1-712648F2A8E6}" dt="2023-09-14T16:26:18.230" v="24320" actId="20577"/>
          <ac:spMkLst>
            <pc:docMk/>
            <pc:sldMk cId="665164374" sldId="390"/>
            <ac:spMk id="19" creationId="{DA6619EB-2677-3772-A3CA-0283B71D7801}"/>
          </ac:spMkLst>
        </pc:spChg>
      </pc:sldChg>
      <pc:sldChg chg="addSp modSp add mod modAnim">
        <pc:chgData name="Robert Trueman" userId="8e610f215beb07b7" providerId="LiveId" clId="{14BBDF7F-980A-4801-AFA1-712648F2A8E6}" dt="2023-09-14T16:26:22.006" v="24324" actId="20577"/>
        <pc:sldMkLst>
          <pc:docMk/>
          <pc:sldMk cId="1978646758" sldId="391"/>
        </pc:sldMkLst>
        <pc:spChg chg="mod">
          <ac:chgData name="Robert Trueman" userId="8e610f215beb07b7" providerId="LiveId" clId="{14BBDF7F-980A-4801-AFA1-712648F2A8E6}" dt="2023-09-13T13:02:22.657" v="8788" actId="20577"/>
          <ac:spMkLst>
            <pc:docMk/>
            <pc:sldMk cId="1978646758" sldId="391"/>
            <ac:spMk id="2" creationId="{5DC10DD6-DBBA-57CE-B190-2532693AD757}"/>
          </ac:spMkLst>
        </pc:spChg>
        <pc:spChg chg="add mod">
          <ac:chgData name="Robert Trueman" userId="8e610f215beb07b7" providerId="LiveId" clId="{14BBDF7F-980A-4801-AFA1-712648F2A8E6}" dt="2023-09-13T13:05:03.218" v="8819" actId="20577"/>
          <ac:spMkLst>
            <pc:docMk/>
            <pc:sldMk cId="1978646758" sldId="391"/>
            <ac:spMk id="3" creationId="{B987BA77-E8D8-5CD1-4601-EFAE4DCD4B6A}"/>
          </ac:spMkLst>
        </pc:spChg>
        <pc:spChg chg="mod">
          <ac:chgData name="Robert Trueman" userId="8e610f215beb07b7" providerId="LiveId" clId="{14BBDF7F-980A-4801-AFA1-712648F2A8E6}" dt="2023-09-14T16:26:22.006" v="24324" actId="20577"/>
          <ac:spMkLst>
            <pc:docMk/>
            <pc:sldMk cId="1978646758" sldId="391"/>
            <ac:spMk id="19" creationId="{DA6619EB-2677-3772-A3CA-0283B71D7801}"/>
          </ac:spMkLst>
        </pc:spChg>
      </pc:sldChg>
      <pc:sldChg chg="addSp delSp modSp add mod delAnim modAnim">
        <pc:chgData name="Robert Trueman" userId="8e610f215beb07b7" providerId="LiveId" clId="{14BBDF7F-980A-4801-AFA1-712648F2A8E6}" dt="2023-09-13T13:15:08.887" v="9589" actId="20577"/>
        <pc:sldMkLst>
          <pc:docMk/>
          <pc:sldMk cId="77975692" sldId="392"/>
        </pc:sldMkLst>
        <pc:spChg chg="del">
          <ac:chgData name="Robert Trueman" userId="8e610f215beb07b7" providerId="LiveId" clId="{14BBDF7F-980A-4801-AFA1-712648F2A8E6}" dt="2023-09-13T13:06:36.412" v="8916" actId="478"/>
          <ac:spMkLst>
            <pc:docMk/>
            <pc:sldMk cId="77975692" sldId="392"/>
            <ac:spMk id="2" creationId="{5DC10DD6-DBBA-57CE-B190-2532693AD757}"/>
          </ac:spMkLst>
        </pc:spChg>
        <pc:spChg chg="mod topLvl">
          <ac:chgData name="Robert Trueman" userId="8e610f215beb07b7" providerId="LiveId" clId="{14BBDF7F-980A-4801-AFA1-712648F2A8E6}" dt="2023-09-13T13:13:13.701" v="9457" actId="164"/>
          <ac:spMkLst>
            <pc:docMk/>
            <pc:sldMk cId="77975692" sldId="392"/>
            <ac:spMk id="3" creationId="{0E14AE7D-F9C6-1635-BC31-626EE5647B99}"/>
          </ac:spMkLst>
        </pc:spChg>
        <pc:spChg chg="mod topLvl">
          <ac:chgData name="Robert Trueman" userId="8e610f215beb07b7" providerId="LiveId" clId="{14BBDF7F-980A-4801-AFA1-712648F2A8E6}" dt="2023-09-13T13:13:13.701" v="9457" actId="164"/>
          <ac:spMkLst>
            <pc:docMk/>
            <pc:sldMk cId="77975692" sldId="392"/>
            <ac:spMk id="5" creationId="{7EBF58FF-5D0B-F9ED-559A-783719C29E98}"/>
          </ac:spMkLst>
        </pc:spChg>
        <pc:spChg chg="del">
          <ac:chgData name="Robert Trueman" userId="8e610f215beb07b7" providerId="LiveId" clId="{14BBDF7F-980A-4801-AFA1-712648F2A8E6}" dt="2023-09-13T13:06:35.303" v="8915" actId="478"/>
          <ac:spMkLst>
            <pc:docMk/>
            <pc:sldMk cId="77975692" sldId="392"/>
            <ac:spMk id="7" creationId="{B680DB25-371A-19CD-0494-58E0737F1702}"/>
          </ac:spMkLst>
        </pc:spChg>
        <pc:spChg chg="mod">
          <ac:chgData name="Robert Trueman" userId="8e610f215beb07b7" providerId="LiveId" clId="{14BBDF7F-980A-4801-AFA1-712648F2A8E6}" dt="2023-09-13T13:09:48.165" v="8983" actId="165"/>
          <ac:spMkLst>
            <pc:docMk/>
            <pc:sldMk cId="77975692" sldId="392"/>
            <ac:spMk id="8" creationId="{4880FBAD-FAC3-C452-6940-50E58CBA43ED}"/>
          </ac:spMkLst>
        </pc:spChg>
        <pc:spChg chg="add mod">
          <ac:chgData name="Robert Trueman" userId="8e610f215beb07b7" providerId="LiveId" clId="{14BBDF7F-980A-4801-AFA1-712648F2A8E6}" dt="2023-09-13T13:15:08.887" v="9589" actId="20577"/>
          <ac:spMkLst>
            <pc:docMk/>
            <pc:sldMk cId="77975692" sldId="392"/>
            <ac:spMk id="13" creationId="{7CA8CE26-CB0F-6B01-65E3-700EE329475D}"/>
          </ac:spMkLst>
        </pc:spChg>
        <pc:spChg chg="mod">
          <ac:chgData name="Robert Trueman" userId="8e610f215beb07b7" providerId="LiveId" clId="{14BBDF7F-980A-4801-AFA1-712648F2A8E6}" dt="2023-09-13T13:06:30.709" v="8914" actId="20577"/>
          <ac:spMkLst>
            <pc:docMk/>
            <pc:sldMk cId="77975692" sldId="392"/>
            <ac:spMk id="19" creationId="{DA6619EB-2677-3772-A3CA-0283B71D7801}"/>
          </ac:spMkLst>
        </pc:spChg>
        <pc:grpChg chg="add del mod">
          <ac:chgData name="Robert Trueman" userId="8e610f215beb07b7" providerId="LiveId" clId="{14BBDF7F-980A-4801-AFA1-712648F2A8E6}" dt="2023-09-13T13:07:39.667" v="8926" actId="165"/>
          <ac:grpSpMkLst>
            <pc:docMk/>
            <pc:sldMk cId="77975692" sldId="392"/>
            <ac:grpSpMk id="4" creationId="{55FACD92-1F85-43A3-EC5C-F18357A81EA5}"/>
          </ac:grpSpMkLst>
        </pc:grpChg>
        <pc:grpChg chg="mod topLvl">
          <ac:chgData name="Robert Trueman" userId="8e610f215beb07b7" providerId="LiveId" clId="{14BBDF7F-980A-4801-AFA1-712648F2A8E6}" dt="2023-09-13T13:13:13.701" v="9457" actId="164"/>
          <ac:grpSpMkLst>
            <pc:docMk/>
            <pc:sldMk cId="77975692" sldId="392"/>
            <ac:grpSpMk id="11" creationId="{D784EB76-2E1C-5C25-C1E4-4A7FF997005D}"/>
          </ac:grpSpMkLst>
        </pc:grpChg>
        <pc:grpChg chg="add del mod">
          <ac:chgData name="Robert Trueman" userId="8e610f215beb07b7" providerId="LiveId" clId="{14BBDF7F-980A-4801-AFA1-712648F2A8E6}" dt="2023-09-13T13:09:48.165" v="8983" actId="165"/>
          <ac:grpSpMkLst>
            <pc:docMk/>
            <pc:sldMk cId="77975692" sldId="392"/>
            <ac:grpSpMk id="12" creationId="{F3952181-0DF1-E5ED-D9D7-38597949AF8A}"/>
          </ac:grpSpMkLst>
        </pc:grpChg>
        <pc:grpChg chg="add mod">
          <ac:chgData name="Robert Trueman" userId="8e610f215beb07b7" providerId="LiveId" clId="{14BBDF7F-980A-4801-AFA1-712648F2A8E6}" dt="2023-09-13T13:13:50.396" v="9463" actId="1076"/>
          <ac:grpSpMkLst>
            <pc:docMk/>
            <pc:sldMk cId="77975692" sldId="392"/>
            <ac:grpSpMk id="14" creationId="{739F881B-6689-B015-7610-B2AA8758C2BA}"/>
          </ac:grpSpMkLst>
        </pc:grpChg>
        <pc:picChg chg="mod topLvl">
          <ac:chgData name="Robert Trueman" userId="8e610f215beb07b7" providerId="LiveId" clId="{14BBDF7F-980A-4801-AFA1-712648F2A8E6}" dt="2023-09-13T13:13:13.701" v="9457" actId="164"/>
          <ac:picMkLst>
            <pc:docMk/>
            <pc:sldMk cId="77975692" sldId="392"/>
            <ac:picMk id="9" creationId="{E8B2E964-AF33-5CE2-3AC4-91BE75469FA6}"/>
          </ac:picMkLst>
        </pc:picChg>
        <pc:picChg chg="mod topLvl">
          <ac:chgData name="Robert Trueman" userId="8e610f215beb07b7" providerId="LiveId" clId="{14BBDF7F-980A-4801-AFA1-712648F2A8E6}" dt="2023-09-13T13:13:13.701" v="9457" actId="164"/>
          <ac:picMkLst>
            <pc:docMk/>
            <pc:sldMk cId="77975692" sldId="392"/>
            <ac:picMk id="20" creationId="{884E0401-A13C-170B-1FB8-50DE97BF235E}"/>
          </ac:picMkLst>
        </pc:picChg>
        <pc:cxnChg chg="mod">
          <ac:chgData name="Robert Trueman" userId="8e610f215beb07b7" providerId="LiveId" clId="{14BBDF7F-980A-4801-AFA1-712648F2A8E6}" dt="2023-09-13T13:09:48.165" v="8983" actId="165"/>
          <ac:cxnSpMkLst>
            <pc:docMk/>
            <pc:sldMk cId="77975692" sldId="392"/>
            <ac:cxnSpMk id="10" creationId="{F9D10251-5AB9-EF72-D027-5B295CB62C53}"/>
          </ac:cxnSpMkLst>
        </pc:cxnChg>
      </pc:sldChg>
      <pc:sldChg chg="delSp modSp add mod">
        <pc:chgData name="Robert Trueman" userId="8e610f215beb07b7" providerId="LiveId" clId="{14BBDF7F-980A-4801-AFA1-712648F2A8E6}" dt="2023-09-13T13:45:35.881" v="10368" actId="1076"/>
        <pc:sldMkLst>
          <pc:docMk/>
          <pc:sldMk cId="790170406" sldId="393"/>
        </pc:sldMkLst>
        <pc:spChg chg="mod">
          <ac:chgData name="Robert Trueman" userId="8e610f215beb07b7" providerId="LiveId" clId="{14BBDF7F-980A-4801-AFA1-712648F2A8E6}" dt="2023-09-13T13:16:52.600" v="9669" actId="20577"/>
          <ac:spMkLst>
            <pc:docMk/>
            <pc:sldMk cId="790170406" sldId="393"/>
            <ac:spMk id="2" creationId="{5DC10DD6-DBBA-57CE-B190-2532693AD757}"/>
          </ac:spMkLst>
        </pc:spChg>
        <pc:spChg chg="mod">
          <ac:chgData name="Robert Trueman" userId="8e610f215beb07b7" providerId="LiveId" clId="{14BBDF7F-980A-4801-AFA1-712648F2A8E6}" dt="2023-09-13T13:44:51.300" v="10363" actId="1076"/>
          <ac:spMkLst>
            <pc:docMk/>
            <pc:sldMk cId="790170406" sldId="393"/>
            <ac:spMk id="6" creationId="{8D1D6322-19BA-C414-E9C6-C464F6DCDFAC}"/>
          </ac:spMkLst>
        </pc:spChg>
        <pc:spChg chg="mod">
          <ac:chgData name="Robert Trueman" userId="8e610f215beb07b7" providerId="LiveId" clId="{14BBDF7F-980A-4801-AFA1-712648F2A8E6}" dt="2023-09-13T13:16:00.022" v="9605" actId="20577"/>
          <ac:spMkLst>
            <pc:docMk/>
            <pc:sldMk cId="790170406" sldId="393"/>
            <ac:spMk id="19" creationId="{DA6619EB-2677-3772-A3CA-0283B71D7801}"/>
          </ac:spMkLst>
        </pc:spChg>
        <pc:grpChg chg="mod">
          <ac:chgData name="Robert Trueman" userId="8e610f215beb07b7" providerId="LiveId" clId="{14BBDF7F-980A-4801-AFA1-712648F2A8E6}" dt="2023-09-13T13:45:18.020" v="10367" actId="1076"/>
          <ac:grpSpMkLst>
            <pc:docMk/>
            <pc:sldMk cId="790170406" sldId="393"/>
            <ac:grpSpMk id="11" creationId="{D784EB76-2E1C-5C25-C1E4-4A7FF997005D}"/>
          </ac:grpSpMkLst>
        </pc:grpChg>
        <pc:picChg chg="mod">
          <ac:chgData name="Robert Trueman" userId="8e610f215beb07b7" providerId="LiveId" clId="{14BBDF7F-980A-4801-AFA1-712648F2A8E6}" dt="2023-09-13T13:45:35.881" v="10368" actId="1076"/>
          <ac:picMkLst>
            <pc:docMk/>
            <pc:sldMk cId="790170406" sldId="393"/>
            <ac:picMk id="4" creationId="{7DAE4888-1853-C952-CD5A-C33BE9FBA48A}"/>
          </ac:picMkLst>
        </pc:picChg>
        <pc:picChg chg="del">
          <ac:chgData name="Robert Trueman" userId="8e610f215beb07b7" providerId="LiveId" clId="{14BBDF7F-980A-4801-AFA1-712648F2A8E6}" dt="2023-09-13T13:16:02.232" v="9606" actId="478"/>
          <ac:picMkLst>
            <pc:docMk/>
            <pc:sldMk cId="790170406" sldId="393"/>
            <ac:picMk id="12" creationId="{A8F1E612-5E46-42D7-B78E-0DA457DCB673}"/>
          </ac:picMkLst>
        </pc:picChg>
      </pc:sldChg>
      <pc:sldChg chg="addSp delSp modSp add mod modAnim">
        <pc:chgData name="Robert Trueman" userId="8e610f215beb07b7" providerId="LiveId" clId="{14BBDF7F-980A-4801-AFA1-712648F2A8E6}" dt="2023-09-13T13:46:26.296" v="10372" actId="1076"/>
        <pc:sldMkLst>
          <pc:docMk/>
          <pc:sldMk cId="1243531820" sldId="394"/>
        </pc:sldMkLst>
        <pc:spChg chg="mod">
          <ac:chgData name="Robert Trueman" userId="8e610f215beb07b7" providerId="LiveId" clId="{14BBDF7F-980A-4801-AFA1-712648F2A8E6}" dt="2023-09-13T13:17:25.943" v="9738" actId="20577"/>
          <ac:spMkLst>
            <pc:docMk/>
            <pc:sldMk cId="1243531820" sldId="394"/>
            <ac:spMk id="2" creationId="{5DC10DD6-DBBA-57CE-B190-2532693AD757}"/>
          </ac:spMkLst>
        </pc:spChg>
        <pc:spChg chg="add mod">
          <ac:chgData name="Robert Trueman" userId="8e610f215beb07b7" providerId="LiveId" clId="{14BBDF7F-980A-4801-AFA1-712648F2A8E6}" dt="2023-09-13T13:46:08.272" v="10371" actId="1076"/>
          <ac:spMkLst>
            <pc:docMk/>
            <pc:sldMk cId="1243531820" sldId="394"/>
            <ac:spMk id="3" creationId="{A9BF0FF3-C358-77B5-06EC-7E6F597ABA3D}"/>
          </ac:spMkLst>
        </pc:spChg>
        <pc:spChg chg="add mod">
          <ac:chgData name="Robert Trueman" userId="8e610f215beb07b7" providerId="LiveId" clId="{14BBDF7F-980A-4801-AFA1-712648F2A8E6}" dt="2023-09-13T13:46:26.296" v="10372" actId="1076"/>
          <ac:spMkLst>
            <pc:docMk/>
            <pc:sldMk cId="1243531820" sldId="394"/>
            <ac:spMk id="5" creationId="{F17CA082-DDA9-8F7E-8D97-447332562D27}"/>
          </ac:spMkLst>
        </pc:spChg>
        <pc:spChg chg="add del mod">
          <ac:chgData name="Robert Trueman" userId="8e610f215beb07b7" providerId="LiveId" clId="{14BBDF7F-980A-4801-AFA1-712648F2A8E6}" dt="2023-09-13T13:40:16.098" v="10326"/>
          <ac:spMkLst>
            <pc:docMk/>
            <pc:sldMk cId="1243531820" sldId="394"/>
            <ac:spMk id="7" creationId="{CA725F9C-6E22-CF3B-03EF-26A2AE3BA6BB}"/>
          </ac:spMkLst>
        </pc:spChg>
        <pc:spChg chg="add mod">
          <ac:chgData name="Robert Trueman" userId="8e610f215beb07b7" providerId="LiveId" clId="{14BBDF7F-980A-4801-AFA1-712648F2A8E6}" dt="2023-09-13T13:40:27.089" v="10329" actId="1076"/>
          <ac:spMkLst>
            <pc:docMk/>
            <pc:sldMk cId="1243531820" sldId="394"/>
            <ac:spMk id="9" creationId="{F144C7B3-05F8-5888-835C-32ADB4069636}"/>
          </ac:spMkLst>
        </pc:spChg>
        <pc:grpChg chg="mod">
          <ac:chgData name="Robert Trueman" userId="8e610f215beb07b7" providerId="LiveId" clId="{14BBDF7F-980A-4801-AFA1-712648F2A8E6}" dt="2023-09-13T13:45:45.017" v="10369" actId="1076"/>
          <ac:grpSpMkLst>
            <pc:docMk/>
            <pc:sldMk cId="1243531820" sldId="394"/>
            <ac:grpSpMk id="11" creationId="{D784EB76-2E1C-5C25-C1E4-4A7FF997005D}"/>
          </ac:grpSpMkLst>
        </pc:grpChg>
        <pc:picChg chg="mod">
          <ac:chgData name="Robert Trueman" userId="8e610f215beb07b7" providerId="LiveId" clId="{14BBDF7F-980A-4801-AFA1-712648F2A8E6}" dt="2023-09-13T13:46:03.040" v="10370" actId="1076"/>
          <ac:picMkLst>
            <pc:docMk/>
            <pc:sldMk cId="1243531820" sldId="394"/>
            <ac:picMk id="4" creationId="{7DAE4888-1853-C952-CD5A-C33BE9FBA48A}"/>
          </ac:picMkLst>
        </pc:picChg>
      </pc:sldChg>
      <pc:sldChg chg="addSp delSp modSp add mod modAnim">
        <pc:chgData name="Robert Trueman" userId="8e610f215beb07b7" providerId="LiveId" clId="{14BBDF7F-980A-4801-AFA1-712648F2A8E6}" dt="2023-09-13T13:49:26.343" v="10384" actId="1076"/>
        <pc:sldMkLst>
          <pc:docMk/>
          <pc:sldMk cId="3767593176" sldId="395"/>
        </pc:sldMkLst>
        <pc:spChg chg="mod">
          <ac:chgData name="Robert Trueman" userId="8e610f215beb07b7" providerId="LiveId" clId="{14BBDF7F-980A-4801-AFA1-712648F2A8E6}" dt="2023-09-13T13:20:32.319" v="9863" actId="20577"/>
          <ac:spMkLst>
            <pc:docMk/>
            <pc:sldMk cId="3767593176" sldId="395"/>
            <ac:spMk id="2" creationId="{5DC10DD6-DBBA-57CE-B190-2532693AD757}"/>
          </ac:spMkLst>
        </pc:spChg>
        <pc:spChg chg="mod">
          <ac:chgData name="Robert Trueman" userId="8e610f215beb07b7" providerId="LiveId" clId="{14BBDF7F-980A-4801-AFA1-712648F2A8E6}" dt="2023-09-13T13:46:48.945" v="10373" actId="1076"/>
          <ac:spMkLst>
            <pc:docMk/>
            <pc:sldMk cId="3767593176" sldId="395"/>
            <ac:spMk id="3" creationId="{A9BF0FF3-C358-77B5-06EC-7E6F597ABA3D}"/>
          </ac:spMkLst>
        </pc:spChg>
        <pc:spChg chg="mod">
          <ac:chgData name="Robert Trueman" userId="8e610f215beb07b7" providerId="LiveId" clId="{14BBDF7F-980A-4801-AFA1-712648F2A8E6}" dt="2023-09-13T13:48:14.928" v="10380" actId="1076"/>
          <ac:spMkLst>
            <pc:docMk/>
            <pc:sldMk cId="3767593176" sldId="395"/>
            <ac:spMk id="5" creationId="{F17CA082-DDA9-8F7E-8D97-447332562D27}"/>
          </ac:spMkLst>
        </pc:spChg>
        <pc:spChg chg="add del mod">
          <ac:chgData name="Robert Trueman" userId="8e610f215beb07b7" providerId="LiveId" clId="{14BBDF7F-980A-4801-AFA1-712648F2A8E6}" dt="2023-09-13T13:22:38.980" v="9895" actId="478"/>
          <ac:spMkLst>
            <pc:docMk/>
            <pc:sldMk cId="3767593176" sldId="395"/>
            <ac:spMk id="15" creationId="{A2988821-60B9-57CD-2E63-FBD67C7277D9}"/>
          </ac:spMkLst>
        </pc:spChg>
        <pc:spChg chg="add mod">
          <ac:chgData name="Robert Trueman" userId="8e610f215beb07b7" providerId="LiveId" clId="{14BBDF7F-980A-4801-AFA1-712648F2A8E6}" dt="2023-09-13T13:48:01.022" v="10379" actId="1076"/>
          <ac:spMkLst>
            <pc:docMk/>
            <pc:sldMk cId="3767593176" sldId="395"/>
            <ac:spMk id="18" creationId="{8619D872-8893-AAD4-8552-9E8116645643}"/>
          </ac:spMkLst>
        </pc:spChg>
        <pc:spChg chg="add mod">
          <ac:chgData name="Robert Trueman" userId="8e610f215beb07b7" providerId="LiveId" clId="{14BBDF7F-980A-4801-AFA1-712648F2A8E6}" dt="2023-09-13T13:39:55.715" v="10320" actId="1076"/>
          <ac:spMkLst>
            <pc:docMk/>
            <pc:sldMk cId="3767593176" sldId="395"/>
            <ac:spMk id="23" creationId="{21DDD799-7D3A-5627-C711-C88635510903}"/>
          </ac:spMkLst>
        </pc:spChg>
        <pc:grpChg chg="mod">
          <ac:chgData name="Robert Trueman" userId="8e610f215beb07b7" providerId="LiveId" clId="{14BBDF7F-980A-4801-AFA1-712648F2A8E6}" dt="2023-09-13T13:46:48.945" v="10373" actId="1076"/>
          <ac:grpSpMkLst>
            <pc:docMk/>
            <pc:sldMk cId="3767593176" sldId="395"/>
            <ac:grpSpMk id="11" creationId="{D784EB76-2E1C-5C25-C1E4-4A7FF997005D}"/>
          </ac:grpSpMkLst>
        </pc:grpChg>
        <pc:picChg chg="mod">
          <ac:chgData name="Robert Trueman" userId="8e610f215beb07b7" providerId="LiveId" clId="{14BBDF7F-980A-4801-AFA1-712648F2A8E6}" dt="2023-09-13T13:46:48.945" v="10373" actId="1076"/>
          <ac:picMkLst>
            <pc:docMk/>
            <pc:sldMk cId="3767593176" sldId="395"/>
            <ac:picMk id="4" creationId="{7DAE4888-1853-C952-CD5A-C33BE9FBA48A}"/>
          </ac:picMkLst>
        </pc:picChg>
        <pc:cxnChg chg="add del mod">
          <ac:chgData name="Robert Trueman" userId="8e610f215beb07b7" providerId="LiveId" clId="{14BBDF7F-980A-4801-AFA1-712648F2A8E6}" dt="2023-09-13T13:20:56.553" v="9869" actId="11529"/>
          <ac:cxnSpMkLst>
            <pc:docMk/>
            <pc:sldMk cId="3767593176" sldId="395"/>
            <ac:cxnSpMk id="9" creationId="{F8CADBA8-3B0F-D4F9-2D7E-54517F3E231C}"/>
          </ac:cxnSpMkLst>
        </pc:cxnChg>
        <pc:cxnChg chg="add del mod">
          <ac:chgData name="Robert Trueman" userId="8e610f215beb07b7" providerId="LiveId" clId="{14BBDF7F-980A-4801-AFA1-712648F2A8E6}" dt="2023-09-13T13:21:53.620" v="9886" actId="478"/>
          <ac:cxnSpMkLst>
            <pc:docMk/>
            <pc:sldMk cId="3767593176" sldId="395"/>
            <ac:cxnSpMk id="13" creationId="{CF89F46C-C5F9-1EF9-083D-8165B30369B2}"/>
          </ac:cxnSpMkLst>
        </pc:cxnChg>
        <pc:cxnChg chg="add mod">
          <ac:chgData name="Robert Trueman" userId="8e610f215beb07b7" providerId="LiveId" clId="{14BBDF7F-980A-4801-AFA1-712648F2A8E6}" dt="2023-09-13T13:49:26.343" v="10384" actId="1076"/>
          <ac:cxnSpMkLst>
            <pc:docMk/>
            <pc:sldMk cId="3767593176" sldId="395"/>
            <ac:cxnSpMk id="17" creationId="{3585C7E2-D6CF-818B-7EF6-CEA1927014AC}"/>
          </ac:cxnSpMkLst>
        </pc:cxnChg>
      </pc:sldChg>
      <pc:sldChg chg="addSp delSp modSp add mod modAnim">
        <pc:chgData name="Robert Trueman" userId="8e610f215beb07b7" providerId="LiveId" clId="{14BBDF7F-980A-4801-AFA1-712648F2A8E6}" dt="2023-09-13T13:55:58.471" v="10415" actId="1076"/>
        <pc:sldMkLst>
          <pc:docMk/>
          <pc:sldMk cId="2070921456" sldId="396"/>
        </pc:sldMkLst>
        <pc:spChg chg="mod">
          <ac:chgData name="Robert Trueman" userId="8e610f215beb07b7" providerId="LiveId" clId="{14BBDF7F-980A-4801-AFA1-712648F2A8E6}" dt="2023-09-13T13:27:37.196" v="9936" actId="20577"/>
          <ac:spMkLst>
            <pc:docMk/>
            <pc:sldMk cId="2070921456" sldId="396"/>
            <ac:spMk id="2" creationId="{5DC10DD6-DBBA-57CE-B190-2532693AD757}"/>
          </ac:spMkLst>
        </pc:spChg>
        <pc:spChg chg="mod">
          <ac:chgData name="Robert Trueman" userId="8e610f215beb07b7" providerId="LiveId" clId="{14BBDF7F-980A-4801-AFA1-712648F2A8E6}" dt="2023-09-13T13:48:47.216" v="10381" actId="1076"/>
          <ac:spMkLst>
            <pc:docMk/>
            <pc:sldMk cId="2070921456" sldId="396"/>
            <ac:spMk id="3" creationId="{A9BF0FF3-C358-77B5-06EC-7E6F597ABA3D}"/>
          </ac:spMkLst>
        </pc:spChg>
        <pc:spChg chg="mod">
          <ac:chgData name="Robert Trueman" userId="8e610f215beb07b7" providerId="LiveId" clId="{14BBDF7F-980A-4801-AFA1-712648F2A8E6}" dt="2023-09-13T13:50:28.751" v="10388" actId="1076"/>
          <ac:spMkLst>
            <pc:docMk/>
            <pc:sldMk cId="2070921456" sldId="396"/>
            <ac:spMk id="5" creationId="{F17CA082-DDA9-8F7E-8D97-447332562D27}"/>
          </ac:spMkLst>
        </pc:spChg>
        <pc:spChg chg="add del mod">
          <ac:chgData name="Robert Trueman" userId="8e610f215beb07b7" providerId="LiveId" clId="{14BBDF7F-980A-4801-AFA1-712648F2A8E6}" dt="2023-09-13T13:30:28.318" v="9986" actId="478"/>
          <ac:spMkLst>
            <pc:docMk/>
            <pc:sldMk cId="2070921456" sldId="396"/>
            <ac:spMk id="7" creationId="{B99F59CA-5D72-C922-30D2-A2519E6411C0}"/>
          </ac:spMkLst>
        </pc:spChg>
        <pc:spChg chg="add del mod">
          <ac:chgData name="Robert Trueman" userId="8e610f215beb07b7" providerId="LiveId" clId="{14BBDF7F-980A-4801-AFA1-712648F2A8E6}" dt="2023-09-13T13:28:32.941" v="9942"/>
          <ac:spMkLst>
            <pc:docMk/>
            <pc:sldMk cId="2070921456" sldId="396"/>
            <ac:spMk id="9" creationId="{C16453E2-1B4E-246C-1337-77A6080DC603}"/>
          </ac:spMkLst>
        </pc:spChg>
        <pc:spChg chg="add del mod">
          <ac:chgData name="Robert Trueman" userId="8e610f215beb07b7" providerId="LiveId" clId="{14BBDF7F-980A-4801-AFA1-712648F2A8E6}" dt="2023-09-13T13:28:44.410" v="9947"/>
          <ac:spMkLst>
            <pc:docMk/>
            <pc:sldMk cId="2070921456" sldId="396"/>
            <ac:spMk id="12" creationId="{64824BB5-1A7F-DF73-ADBA-2CC74D9D774B}"/>
          </ac:spMkLst>
        </pc:spChg>
        <pc:spChg chg="add del mod">
          <ac:chgData name="Robert Trueman" userId="8e610f215beb07b7" providerId="LiveId" clId="{14BBDF7F-980A-4801-AFA1-712648F2A8E6}" dt="2023-09-13T13:28:53.557" v="9952" actId="478"/>
          <ac:spMkLst>
            <pc:docMk/>
            <pc:sldMk cId="2070921456" sldId="396"/>
            <ac:spMk id="13" creationId="{B6E38100-CEEC-1388-C548-7BE962D1A7B9}"/>
          </ac:spMkLst>
        </pc:spChg>
        <pc:spChg chg="add del mod">
          <ac:chgData name="Robert Trueman" userId="8e610f215beb07b7" providerId="LiveId" clId="{14BBDF7F-980A-4801-AFA1-712648F2A8E6}" dt="2023-09-13T13:29:01.851" v="9957"/>
          <ac:spMkLst>
            <pc:docMk/>
            <pc:sldMk cId="2070921456" sldId="396"/>
            <ac:spMk id="14" creationId="{2A7A5113-F594-5B49-40F0-1907155657CD}"/>
          </ac:spMkLst>
        </pc:spChg>
        <pc:spChg chg="add del mod">
          <ac:chgData name="Robert Trueman" userId="8e610f215beb07b7" providerId="LiveId" clId="{14BBDF7F-980A-4801-AFA1-712648F2A8E6}" dt="2023-09-13T13:29:28.363" v="9964"/>
          <ac:spMkLst>
            <pc:docMk/>
            <pc:sldMk cId="2070921456" sldId="396"/>
            <ac:spMk id="15" creationId="{AA6B9801-C822-D2BF-3922-5CD8EE4EADC1}"/>
          </ac:spMkLst>
        </pc:spChg>
        <pc:spChg chg="add del mod">
          <ac:chgData name="Robert Trueman" userId="8e610f215beb07b7" providerId="LiveId" clId="{14BBDF7F-980A-4801-AFA1-712648F2A8E6}" dt="2023-09-13T13:29:39.008" v="9970"/>
          <ac:spMkLst>
            <pc:docMk/>
            <pc:sldMk cId="2070921456" sldId="396"/>
            <ac:spMk id="16" creationId="{A42A826F-DB2D-08FC-29AE-05350B4C4063}"/>
          </ac:spMkLst>
        </pc:spChg>
        <pc:spChg chg="mod">
          <ac:chgData name="Robert Trueman" userId="8e610f215beb07b7" providerId="LiveId" clId="{14BBDF7F-980A-4801-AFA1-712648F2A8E6}" dt="2023-09-13T13:49:04.078" v="10382" actId="1076"/>
          <ac:spMkLst>
            <pc:docMk/>
            <pc:sldMk cId="2070921456" sldId="396"/>
            <ac:spMk id="18" creationId="{8619D872-8893-AAD4-8552-9E8116645643}"/>
          </ac:spMkLst>
        </pc:spChg>
        <pc:spChg chg="add del mod">
          <ac:chgData name="Robert Trueman" userId="8e610f215beb07b7" providerId="LiveId" clId="{14BBDF7F-980A-4801-AFA1-712648F2A8E6}" dt="2023-09-13T13:30:02.995" v="9976" actId="478"/>
          <ac:spMkLst>
            <pc:docMk/>
            <pc:sldMk cId="2070921456" sldId="396"/>
            <ac:spMk id="20" creationId="{75D9B242-BD55-F949-306C-EFEE918F5589}"/>
          </ac:spMkLst>
        </pc:spChg>
        <pc:spChg chg="add del mod">
          <ac:chgData name="Robert Trueman" userId="8e610f215beb07b7" providerId="LiveId" clId="{14BBDF7F-980A-4801-AFA1-712648F2A8E6}" dt="2023-09-13T13:30:18.034" v="9982"/>
          <ac:spMkLst>
            <pc:docMk/>
            <pc:sldMk cId="2070921456" sldId="396"/>
            <ac:spMk id="21" creationId="{E7568B05-B66D-516E-435D-F379FBF37B81}"/>
          </ac:spMkLst>
        </pc:spChg>
        <pc:spChg chg="add mod">
          <ac:chgData name="Robert Trueman" userId="8e610f215beb07b7" providerId="LiveId" clId="{14BBDF7F-980A-4801-AFA1-712648F2A8E6}" dt="2023-09-13T13:50:15.815" v="10387" actId="1076"/>
          <ac:spMkLst>
            <pc:docMk/>
            <pc:sldMk cId="2070921456" sldId="396"/>
            <ac:spMk id="23" creationId="{E3A32AEC-6940-C13F-750C-9D2DEBFDE705}"/>
          </ac:spMkLst>
        </pc:spChg>
        <pc:spChg chg="add mod">
          <ac:chgData name="Robert Trueman" userId="8e610f215beb07b7" providerId="LiveId" clId="{14BBDF7F-980A-4801-AFA1-712648F2A8E6}" dt="2023-09-13T13:39:26.810" v="10313" actId="1076"/>
          <ac:spMkLst>
            <pc:docMk/>
            <pc:sldMk cId="2070921456" sldId="396"/>
            <ac:spMk id="24" creationId="{12C00193-0FF1-8230-DBBF-8AF27D1A51E4}"/>
          </ac:spMkLst>
        </pc:spChg>
        <pc:grpChg chg="mod">
          <ac:chgData name="Robert Trueman" userId="8e610f215beb07b7" providerId="LiveId" clId="{14BBDF7F-980A-4801-AFA1-712648F2A8E6}" dt="2023-09-13T13:48:47.216" v="10381" actId="1076"/>
          <ac:grpSpMkLst>
            <pc:docMk/>
            <pc:sldMk cId="2070921456" sldId="396"/>
            <ac:grpSpMk id="11" creationId="{D784EB76-2E1C-5C25-C1E4-4A7FF997005D}"/>
          </ac:grpSpMkLst>
        </pc:grpChg>
        <pc:picChg chg="mod">
          <ac:chgData name="Robert Trueman" userId="8e610f215beb07b7" providerId="LiveId" clId="{14BBDF7F-980A-4801-AFA1-712648F2A8E6}" dt="2023-09-13T13:55:58.471" v="10415" actId="1076"/>
          <ac:picMkLst>
            <pc:docMk/>
            <pc:sldMk cId="2070921456" sldId="396"/>
            <ac:picMk id="4" creationId="{7DAE4888-1853-C952-CD5A-C33BE9FBA48A}"/>
          </ac:picMkLst>
        </pc:picChg>
        <pc:cxnChg chg="mod">
          <ac:chgData name="Robert Trueman" userId="8e610f215beb07b7" providerId="LiveId" clId="{14BBDF7F-980A-4801-AFA1-712648F2A8E6}" dt="2023-09-13T13:49:18.952" v="10383" actId="1076"/>
          <ac:cxnSpMkLst>
            <pc:docMk/>
            <pc:sldMk cId="2070921456" sldId="396"/>
            <ac:cxnSpMk id="17" creationId="{3585C7E2-D6CF-818B-7EF6-CEA1927014AC}"/>
          </ac:cxnSpMkLst>
        </pc:cxnChg>
        <pc:cxnChg chg="add mod">
          <ac:chgData name="Robert Trueman" userId="8e610f215beb07b7" providerId="LiveId" clId="{14BBDF7F-980A-4801-AFA1-712648F2A8E6}" dt="2023-09-13T13:50:02.312" v="10386" actId="1076"/>
          <ac:cxnSpMkLst>
            <pc:docMk/>
            <pc:sldMk cId="2070921456" sldId="396"/>
            <ac:cxnSpMk id="22" creationId="{D0738A45-4C19-1845-CBDE-FAF48116A52F}"/>
          </ac:cxnSpMkLst>
        </pc:cxnChg>
      </pc:sldChg>
      <pc:sldChg chg="addSp delSp modSp add mod delAnim modAnim">
        <pc:chgData name="Robert Trueman" userId="8e610f215beb07b7" providerId="LiveId" clId="{14BBDF7F-980A-4801-AFA1-712648F2A8E6}" dt="2023-09-13T13:56:25.098" v="10416"/>
        <pc:sldMkLst>
          <pc:docMk/>
          <pc:sldMk cId="1857190441" sldId="397"/>
        </pc:sldMkLst>
        <pc:spChg chg="mod">
          <ac:chgData name="Robert Trueman" userId="8e610f215beb07b7" providerId="LiveId" clId="{14BBDF7F-980A-4801-AFA1-712648F2A8E6}" dt="2023-09-13T13:32:41.308" v="10013" actId="20577"/>
          <ac:spMkLst>
            <pc:docMk/>
            <pc:sldMk cId="1857190441" sldId="397"/>
            <ac:spMk id="2" creationId="{5DC10DD6-DBBA-57CE-B190-2532693AD757}"/>
          </ac:spMkLst>
        </pc:spChg>
        <pc:spChg chg="mod">
          <ac:chgData name="Robert Trueman" userId="8e610f215beb07b7" providerId="LiveId" clId="{14BBDF7F-980A-4801-AFA1-712648F2A8E6}" dt="2023-09-13T13:50:46.081" v="10389" actId="1076"/>
          <ac:spMkLst>
            <pc:docMk/>
            <pc:sldMk cId="1857190441" sldId="397"/>
            <ac:spMk id="3" creationId="{A9BF0FF3-C358-77B5-06EC-7E6F597ABA3D}"/>
          </ac:spMkLst>
        </pc:spChg>
        <pc:spChg chg="mod">
          <ac:chgData name="Robert Trueman" userId="8e610f215beb07b7" providerId="LiveId" clId="{14BBDF7F-980A-4801-AFA1-712648F2A8E6}" dt="2023-09-13T13:50:55.407" v="10390" actId="1076"/>
          <ac:spMkLst>
            <pc:docMk/>
            <pc:sldMk cId="1857190441" sldId="397"/>
            <ac:spMk id="5" creationId="{F17CA082-DDA9-8F7E-8D97-447332562D27}"/>
          </ac:spMkLst>
        </pc:spChg>
        <pc:spChg chg="mod">
          <ac:chgData name="Robert Trueman" userId="8e610f215beb07b7" providerId="LiveId" clId="{14BBDF7F-980A-4801-AFA1-712648F2A8E6}" dt="2023-09-13T13:38:53.218" v="10305" actId="1076"/>
          <ac:spMkLst>
            <pc:docMk/>
            <pc:sldMk cId="1857190441" sldId="397"/>
            <ac:spMk id="6" creationId="{8D1D6322-19BA-C414-E9C6-C464F6DCDFAC}"/>
          </ac:spMkLst>
        </pc:spChg>
        <pc:spChg chg="add del mod">
          <ac:chgData name="Robert Trueman" userId="8e610f215beb07b7" providerId="LiveId" clId="{14BBDF7F-980A-4801-AFA1-712648F2A8E6}" dt="2023-09-13T13:33:39.211" v="10036" actId="478"/>
          <ac:spMkLst>
            <pc:docMk/>
            <pc:sldMk cId="1857190441" sldId="397"/>
            <ac:spMk id="7" creationId="{37D939E2-ED6B-65EC-8551-105AE7455CC3}"/>
          </ac:spMkLst>
        </pc:spChg>
        <pc:spChg chg="add del mod">
          <ac:chgData name="Robert Trueman" userId="8e610f215beb07b7" providerId="LiveId" clId="{14BBDF7F-980A-4801-AFA1-712648F2A8E6}" dt="2023-09-13T13:32:55.403" v="10018"/>
          <ac:spMkLst>
            <pc:docMk/>
            <pc:sldMk cId="1857190441" sldId="397"/>
            <ac:spMk id="9" creationId="{4A45C9AD-CC61-DEB9-F697-9755AE848958}"/>
          </ac:spMkLst>
        </pc:spChg>
        <pc:spChg chg="add del mod">
          <ac:chgData name="Robert Trueman" userId="8e610f215beb07b7" providerId="LiveId" clId="{14BBDF7F-980A-4801-AFA1-712648F2A8E6}" dt="2023-09-13T13:33:03.340" v="10022" actId="478"/>
          <ac:spMkLst>
            <pc:docMk/>
            <pc:sldMk cId="1857190441" sldId="397"/>
            <ac:spMk id="12" creationId="{313D8027-9889-7CBC-E156-1CE40BB22801}"/>
          </ac:spMkLst>
        </pc:spChg>
        <pc:spChg chg="add del mod">
          <ac:chgData name="Robert Trueman" userId="8e610f215beb07b7" providerId="LiveId" clId="{14BBDF7F-980A-4801-AFA1-712648F2A8E6}" dt="2023-09-13T13:33:11.627" v="10027"/>
          <ac:spMkLst>
            <pc:docMk/>
            <pc:sldMk cId="1857190441" sldId="397"/>
            <ac:spMk id="13" creationId="{FA3E63BD-9235-5C05-4663-79A7198F544D}"/>
          </ac:spMkLst>
        </pc:spChg>
        <pc:spChg chg="add del mod">
          <ac:chgData name="Robert Trueman" userId="8e610f215beb07b7" providerId="LiveId" clId="{14BBDF7F-980A-4801-AFA1-712648F2A8E6}" dt="2023-09-13T13:33:27.199" v="10032" actId="478"/>
          <ac:spMkLst>
            <pc:docMk/>
            <pc:sldMk cId="1857190441" sldId="397"/>
            <ac:spMk id="14" creationId="{52EEEAF1-BA6D-D140-7E7D-94D478E330E3}"/>
          </ac:spMkLst>
        </pc:spChg>
        <pc:spChg chg="add mod">
          <ac:chgData name="Robert Trueman" userId="8e610f215beb07b7" providerId="LiveId" clId="{14BBDF7F-980A-4801-AFA1-712648F2A8E6}" dt="2023-09-13T13:52:48.175" v="10396" actId="1076"/>
          <ac:spMkLst>
            <pc:docMk/>
            <pc:sldMk cId="1857190441" sldId="397"/>
            <ac:spMk id="16" creationId="{C94EEC29-5A84-DE32-5373-3621BE2FCA8A}"/>
          </ac:spMkLst>
        </pc:spChg>
        <pc:spChg chg="mod">
          <ac:chgData name="Robert Trueman" userId="8e610f215beb07b7" providerId="LiveId" clId="{14BBDF7F-980A-4801-AFA1-712648F2A8E6}" dt="2023-09-13T13:51:13.751" v="10391" actId="1076"/>
          <ac:spMkLst>
            <pc:docMk/>
            <pc:sldMk cId="1857190441" sldId="397"/>
            <ac:spMk id="18" creationId="{8619D872-8893-AAD4-8552-9E8116645643}"/>
          </ac:spMkLst>
        </pc:spChg>
        <pc:spChg chg="add mod">
          <ac:chgData name="Robert Trueman" userId="8e610f215beb07b7" providerId="LiveId" clId="{14BBDF7F-980A-4801-AFA1-712648F2A8E6}" dt="2023-09-13T13:38:55.800" v="10306" actId="1076"/>
          <ac:spMkLst>
            <pc:docMk/>
            <pc:sldMk cId="1857190441" sldId="397"/>
            <ac:spMk id="20" creationId="{90CEDE89-60F1-C4B9-1229-8D7B8148939C}"/>
          </ac:spMkLst>
        </pc:spChg>
        <pc:spChg chg="mod">
          <ac:chgData name="Robert Trueman" userId="8e610f215beb07b7" providerId="LiveId" clId="{14BBDF7F-980A-4801-AFA1-712648F2A8E6}" dt="2023-09-13T13:51:29.232" v="10392" actId="1076"/>
          <ac:spMkLst>
            <pc:docMk/>
            <pc:sldMk cId="1857190441" sldId="397"/>
            <ac:spMk id="23" creationId="{E3A32AEC-6940-C13F-750C-9D2DEBFDE705}"/>
          </ac:spMkLst>
        </pc:spChg>
        <pc:grpChg chg="mod">
          <ac:chgData name="Robert Trueman" userId="8e610f215beb07b7" providerId="LiveId" clId="{14BBDF7F-980A-4801-AFA1-712648F2A8E6}" dt="2023-09-13T13:50:46.081" v="10389" actId="1076"/>
          <ac:grpSpMkLst>
            <pc:docMk/>
            <pc:sldMk cId="1857190441" sldId="397"/>
            <ac:grpSpMk id="11" creationId="{D784EB76-2E1C-5C25-C1E4-4A7FF997005D}"/>
          </ac:grpSpMkLst>
        </pc:grpChg>
        <pc:picChg chg="mod">
          <ac:chgData name="Robert Trueman" userId="8e610f215beb07b7" providerId="LiveId" clId="{14BBDF7F-980A-4801-AFA1-712648F2A8E6}" dt="2023-09-13T13:52:11.894" v="10394" actId="1076"/>
          <ac:picMkLst>
            <pc:docMk/>
            <pc:sldMk cId="1857190441" sldId="397"/>
            <ac:picMk id="4" creationId="{7DAE4888-1853-C952-CD5A-C33BE9FBA48A}"/>
          </ac:picMkLst>
        </pc:picChg>
        <pc:cxnChg chg="add mod">
          <ac:chgData name="Robert Trueman" userId="8e610f215beb07b7" providerId="LiveId" clId="{14BBDF7F-980A-4801-AFA1-712648F2A8E6}" dt="2023-09-13T13:52:31.983" v="10395" actId="1076"/>
          <ac:cxnSpMkLst>
            <pc:docMk/>
            <pc:sldMk cId="1857190441" sldId="397"/>
            <ac:cxnSpMk id="15" creationId="{1FC67D7A-1E4C-F1D5-0484-45E9D502613C}"/>
          </ac:cxnSpMkLst>
        </pc:cxnChg>
        <pc:cxnChg chg="del">
          <ac:chgData name="Robert Trueman" userId="8e610f215beb07b7" providerId="LiveId" clId="{14BBDF7F-980A-4801-AFA1-712648F2A8E6}" dt="2023-09-13T13:32:26.140" v="10007" actId="478"/>
          <ac:cxnSpMkLst>
            <pc:docMk/>
            <pc:sldMk cId="1857190441" sldId="397"/>
            <ac:cxnSpMk id="17" creationId="{3585C7E2-D6CF-818B-7EF6-CEA1927014AC}"/>
          </ac:cxnSpMkLst>
        </pc:cxnChg>
        <pc:cxnChg chg="mod">
          <ac:chgData name="Robert Trueman" userId="8e610f215beb07b7" providerId="LiveId" clId="{14BBDF7F-980A-4801-AFA1-712648F2A8E6}" dt="2023-09-13T13:51:57.055" v="10393" actId="1076"/>
          <ac:cxnSpMkLst>
            <pc:docMk/>
            <pc:sldMk cId="1857190441" sldId="397"/>
            <ac:cxnSpMk id="22" creationId="{D0738A45-4C19-1845-CBDE-FAF48116A52F}"/>
          </ac:cxnSpMkLst>
        </pc:cxnChg>
      </pc:sldChg>
      <pc:sldChg chg="addSp delSp modSp add mod modAnim">
        <pc:chgData name="Robert Trueman" userId="8e610f215beb07b7" providerId="LiveId" clId="{14BBDF7F-980A-4801-AFA1-712648F2A8E6}" dt="2023-09-13T13:56:38.822" v="10417" actId="1076"/>
        <pc:sldMkLst>
          <pc:docMk/>
          <pc:sldMk cId="3580465637" sldId="398"/>
        </pc:sldMkLst>
        <pc:spChg chg="mod">
          <ac:chgData name="Robert Trueman" userId="8e610f215beb07b7" providerId="LiveId" clId="{14BBDF7F-980A-4801-AFA1-712648F2A8E6}" dt="2023-09-13T13:36:34.052" v="10152" actId="20577"/>
          <ac:spMkLst>
            <pc:docMk/>
            <pc:sldMk cId="3580465637" sldId="398"/>
            <ac:spMk id="2" creationId="{5DC10DD6-DBBA-57CE-B190-2532693AD757}"/>
          </ac:spMkLst>
        </pc:spChg>
        <pc:spChg chg="del">
          <ac:chgData name="Robert Trueman" userId="8e610f215beb07b7" providerId="LiveId" clId="{14BBDF7F-980A-4801-AFA1-712648F2A8E6}" dt="2023-09-13T13:53:18.104" v="10398" actId="478"/>
          <ac:spMkLst>
            <pc:docMk/>
            <pc:sldMk cId="3580465637" sldId="398"/>
            <ac:spMk id="3" creationId="{A9BF0FF3-C358-77B5-06EC-7E6F597ABA3D}"/>
          </ac:spMkLst>
        </pc:spChg>
        <pc:spChg chg="del">
          <ac:chgData name="Robert Trueman" userId="8e610f215beb07b7" providerId="LiveId" clId="{14BBDF7F-980A-4801-AFA1-712648F2A8E6}" dt="2023-09-13T13:53:26.846" v="10402" actId="478"/>
          <ac:spMkLst>
            <pc:docMk/>
            <pc:sldMk cId="3580465637" sldId="398"/>
            <ac:spMk id="5" creationId="{F17CA082-DDA9-8F7E-8D97-447332562D27}"/>
          </ac:spMkLst>
        </pc:spChg>
        <pc:spChg chg="add del mod">
          <ac:chgData name="Robert Trueman" userId="8e610f215beb07b7" providerId="LiveId" clId="{14BBDF7F-980A-4801-AFA1-712648F2A8E6}" dt="2023-09-13T13:38:24.085" v="10296"/>
          <ac:spMkLst>
            <pc:docMk/>
            <pc:sldMk cId="3580465637" sldId="398"/>
            <ac:spMk id="7" creationId="{B9DDAAFF-5CA2-24B0-394F-6D9BBA7E3EDC}"/>
          </ac:spMkLst>
        </pc:spChg>
        <pc:spChg chg="add mod">
          <ac:chgData name="Robert Trueman" userId="8e610f215beb07b7" providerId="LiveId" clId="{14BBDF7F-980A-4801-AFA1-712648F2A8E6}" dt="2023-09-13T13:38:29.370" v="10299" actId="1076"/>
          <ac:spMkLst>
            <pc:docMk/>
            <pc:sldMk cId="3580465637" sldId="398"/>
            <ac:spMk id="9" creationId="{AAF2C4D7-7AE9-7476-7787-8DC175924952}"/>
          </ac:spMkLst>
        </pc:spChg>
        <pc:spChg chg="mod">
          <ac:chgData name="Robert Trueman" userId="8e610f215beb07b7" providerId="LiveId" clId="{14BBDF7F-980A-4801-AFA1-712648F2A8E6}" dt="2023-09-13T13:53:38.479" v="10404"/>
          <ac:spMkLst>
            <pc:docMk/>
            <pc:sldMk cId="3580465637" sldId="398"/>
            <ac:spMk id="13" creationId="{3C2F93F9-ADC3-87AA-9EDF-13C4E397635C}"/>
          </ac:spMkLst>
        </pc:spChg>
        <pc:spChg chg="del">
          <ac:chgData name="Robert Trueman" userId="8e610f215beb07b7" providerId="LiveId" clId="{14BBDF7F-980A-4801-AFA1-712648F2A8E6}" dt="2023-09-13T13:53:22.928" v="10401" actId="478"/>
          <ac:spMkLst>
            <pc:docMk/>
            <pc:sldMk cId="3580465637" sldId="398"/>
            <ac:spMk id="16" creationId="{C94EEC29-5A84-DE32-5373-3621BE2FCA8A}"/>
          </ac:spMkLst>
        </pc:spChg>
        <pc:spChg chg="add mod">
          <ac:chgData name="Robert Trueman" userId="8e610f215beb07b7" providerId="LiveId" clId="{14BBDF7F-980A-4801-AFA1-712648F2A8E6}" dt="2023-09-13T13:53:38.479" v="10404"/>
          <ac:spMkLst>
            <pc:docMk/>
            <pc:sldMk cId="3580465637" sldId="398"/>
            <ac:spMk id="17" creationId="{F5C797EB-42A2-6708-85E1-08219A453BD9}"/>
          </ac:spMkLst>
        </pc:spChg>
        <pc:spChg chg="del">
          <ac:chgData name="Robert Trueman" userId="8e610f215beb07b7" providerId="LiveId" clId="{14BBDF7F-980A-4801-AFA1-712648F2A8E6}" dt="2023-09-13T13:53:19.930" v="10399" actId="478"/>
          <ac:spMkLst>
            <pc:docMk/>
            <pc:sldMk cId="3580465637" sldId="398"/>
            <ac:spMk id="18" creationId="{8619D872-8893-AAD4-8552-9E8116645643}"/>
          </ac:spMkLst>
        </pc:spChg>
        <pc:spChg chg="add mod">
          <ac:chgData name="Robert Trueman" userId="8e610f215beb07b7" providerId="LiveId" clId="{14BBDF7F-980A-4801-AFA1-712648F2A8E6}" dt="2023-09-13T13:53:38.479" v="10404"/>
          <ac:spMkLst>
            <pc:docMk/>
            <pc:sldMk cId="3580465637" sldId="398"/>
            <ac:spMk id="20" creationId="{D1E58196-4C5F-F7F7-CE16-9C79BE120D0C}"/>
          </ac:spMkLst>
        </pc:spChg>
        <pc:spChg chg="add mod">
          <ac:chgData name="Robert Trueman" userId="8e610f215beb07b7" providerId="LiveId" clId="{14BBDF7F-980A-4801-AFA1-712648F2A8E6}" dt="2023-09-13T13:53:38.479" v="10404"/>
          <ac:spMkLst>
            <pc:docMk/>
            <pc:sldMk cId="3580465637" sldId="398"/>
            <ac:spMk id="21" creationId="{A04E5C0F-D012-6CD7-E189-AF749D41E409}"/>
          </ac:spMkLst>
        </pc:spChg>
        <pc:spChg chg="del">
          <ac:chgData name="Robert Trueman" userId="8e610f215beb07b7" providerId="LiveId" clId="{14BBDF7F-980A-4801-AFA1-712648F2A8E6}" dt="2023-09-13T13:53:21.414" v="10400" actId="478"/>
          <ac:spMkLst>
            <pc:docMk/>
            <pc:sldMk cId="3580465637" sldId="398"/>
            <ac:spMk id="23" creationId="{E3A32AEC-6940-C13F-750C-9D2DEBFDE705}"/>
          </ac:spMkLst>
        </pc:spChg>
        <pc:spChg chg="add mod">
          <ac:chgData name="Robert Trueman" userId="8e610f215beb07b7" providerId="LiveId" clId="{14BBDF7F-980A-4801-AFA1-712648F2A8E6}" dt="2023-09-13T13:53:38.479" v="10404"/>
          <ac:spMkLst>
            <pc:docMk/>
            <pc:sldMk cId="3580465637" sldId="398"/>
            <ac:spMk id="24" creationId="{0CD17E9E-9A94-456E-32EB-FAE224EFF714}"/>
          </ac:spMkLst>
        </pc:spChg>
        <pc:spChg chg="add mod">
          <ac:chgData name="Robert Trueman" userId="8e610f215beb07b7" providerId="LiveId" clId="{14BBDF7F-980A-4801-AFA1-712648F2A8E6}" dt="2023-09-13T13:53:38.479" v="10404"/>
          <ac:spMkLst>
            <pc:docMk/>
            <pc:sldMk cId="3580465637" sldId="398"/>
            <ac:spMk id="26" creationId="{D3910332-B2CA-F660-21F5-F5C47105EF0C}"/>
          </ac:spMkLst>
        </pc:spChg>
        <pc:grpChg chg="del">
          <ac:chgData name="Robert Trueman" userId="8e610f215beb07b7" providerId="LiveId" clId="{14BBDF7F-980A-4801-AFA1-712648F2A8E6}" dt="2023-09-13T13:53:15.817" v="10397" actId="478"/>
          <ac:grpSpMkLst>
            <pc:docMk/>
            <pc:sldMk cId="3580465637" sldId="398"/>
            <ac:grpSpMk id="11" creationId="{D784EB76-2E1C-5C25-C1E4-4A7FF997005D}"/>
          </ac:grpSpMkLst>
        </pc:grpChg>
        <pc:grpChg chg="add mod">
          <ac:chgData name="Robert Trueman" userId="8e610f215beb07b7" providerId="LiveId" clId="{14BBDF7F-980A-4801-AFA1-712648F2A8E6}" dt="2023-09-13T13:53:38.479" v="10404"/>
          <ac:grpSpMkLst>
            <pc:docMk/>
            <pc:sldMk cId="3580465637" sldId="398"/>
            <ac:grpSpMk id="12" creationId="{483EF2A4-4200-294F-09B8-0BD5F345326A}"/>
          </ac:grpSpMkLst>
        </pc:grpChg>
        <pc:picChg chg="mod">
          <ac:chgData name="Robert Trueman" userId="8e610f215beb07b7" providerId="LiveId" clId="{14BBDF7F-980A-4801-AFA1-712648F2A8E6}" dt="2023-09-13T13:56:38.822" v="10417" actId="1076"/>
          <ac:picMkLst>
            <pc:docMk/>
            <pc:sldMk cId="3580465637" sldId="398"/>
            <ac:picMk id="4" creationId="{7DAE4888-1853-C952-CD5A-C33BE9FBA48A}"/>
          </ac:picMkLst>
        </pc:picChg>
        <pc:cxnChg chg="mod">
          <ac:chgData name="Robert Trueman" userId="8e610f215beb07b7" providerId="LiveId" clId="{14BBDF7F-980A-4801-AFA1-712648F2A8E6}" dt="2023-09-13T13:53:15.817" v="10397" actId="478"/>
          <ac:cxnSpMkLst>
            <pc:docMk/>
            <pc:sldMk cId="3580465637" sldId="398"/>
            <ac:cxnSpMk id="10" creationId="{F9D10251-5AB9-EF72-D027-5B295CB62C53}"/>
          </ac:cxnSpMkLst>
        </pc:cxnChg>
        <pc:cxnChg chg="mod">
          <ac:chgData name="Robert Trueman" userId="8e610f215beb07b7" providerId="LiveId" clId="{14BBDF7F-980A-4801-AFA1-712648F2A8E6}" dt="2023-09-13T13:53:38.479" v="10404"/>
          <ac:cxnSpMkLst>
            <pc:docMk/>
            <pc:sldMk cId="3580465637" sldId="398"/>
            <ac:cxnSpMk id="14" creationId="{8B963E08-1533-3441-48FC-141214A9A769}"/>
          </ac:cxnSpMkLst>
        </pc:cxnChg>
        <pc:cxnChg chg="del">
          <ac:chgData name="Robert Trueman" userId="8e610f215beb07b7" providerId="LiveId" clId="{14BBDF7F-980A-4801-AFA1-712648F2A8E6}" dt="2023-09-13T13:53:28.218" v="10403" actId="478"/>
          <ac:cxnSpMkLst>
            <pc:docMk/>
            <pc:sldMk cId="3580465637" sldId="398"/>
            <ac:cxnSpMk id="15" creationId="{1FC67D7A-1E4C-F1D5-0484-45E9D502613C}"/>
          </ac:cxnSpMkLst>
        </pc:cxnChg>
        <pc:cxnChg chg="del">
          <ac:chgData name="Robert Trueman" userId="8e610f215beb07b7" providerId="LiveId" clId="{14BBDF7F-980A-4801-AFA1-712648F2A8E6}" dt="2023-09-13T13:35:53.362" v="10050" actId="478"/>
          <ac:cxnSpMkLst>
            <pc:docMk/>
            <pc:sldMk cId="3580465637" sldId="398"/>
            <ac:cxnSpMk id="22" creationId="{D0738A45-4C19-1845-CBDE-FAF48116A52F}"/>
          </ac:cxnSpMkLst>
        </pc:cxnChg>
        <pc:cxnChg chg="add mod">
          <ac:chgData name="Robert Trueman" userId="8e610f215beb07b7" providerId="LiveId" clId="{14BBDF7F-980A-4801-AFA1-712648F2A8E6}" dt="2023-09-13T13:53:38.479" v="10404"/>
          <ac:cxnSpMkLst>
            <pc:docMk/>
            <pc:sldMk cId="3580465637" sldId="398"/>
            <ac:cxnSpMk id="25" creationId="{49A13F6A-E46B-6BBD-0BCE-B60FED817DFA}"/>
          </ac:cxnSpMkLst>
        </pc:cxnChg>
      </pc:sldChg>
      <pc:sldChg chg="addSp delSp modSp add mod modAnim">
        <pc:chgData name="Robert Trueman" userId="8e610f215beb07b7" providerId="LiveId" clId="{14BBDF7F-980A-4801-AFA1-712648F2A8E6}" dt="2023-09-13T13:57:09.922" v="10421"/>
        <pc:sldMkLst>
          <pc:docMk/>
          <pc:sldMk cId="1906868608" sldId="399"/>
        </pc:sldMkLst>
        <pc:spChg chg="mod">
          <ac:chgData name="Robert Trueman" userId="8e610f215beb07b7" providerId="LiveId" clId="{14BBDF7F-980A-4801-AFA1-712648F2A8E6}" dt="2023-09-13T13:37:05.579" v="10239" actId="20577"/>
          <ac:spMkLst>
            <pc:docMk/>
            <pc:sldMk cId="1906868608" sldId="399"/>
            <ac:spMk id="2" creationId="{5DC10DD6-DBBA-57CE-B190-2532693AD757}"/>
          </ac:spMkLst>
        </pc:spChg>
        <pc:spChg chg="del">
          <ac:chgData name="Robert Trueman" userId="8e610f215beb07b7" providerId="LiveId" clId="{14BBDF7F-980A-4801-AFA1-712648F2A8E6}" dt="2023-09-13T13:54:22.107" v="10406" actId="478"/>
          <ac:spMkLst>
            <pc:docMk/>
            <pc:sldMk cId="1906868608" sldId="399"/>
            <ac:spMk id="3" creationId="{A9BF0FF3-C358-77B5-06EC-7E6F597ABA3D}"/>
          </ac:spMkLst>
        </pc:spChg>
        <pc:spChg chg="del">
          <ac:chgData name="Robert Trueman" userId="8e610f215beb07b7" providerId="LiveId" clId="{14BBDF7F-980A-4801-AFA1-712648F2A8E6}" dt="2023-09-13T13:54:22.107" v="10406" actId="478"/>
          <ac:spMkLst>
            <pc:docMk/>
            <pc:sldMk cId="1906868608" sldId="399"/>
            <ac:spMk id="5" creationId="{F17CA082-DDA9-8F7E-8D97-447332562D27}"/>
          </ac:spMkLst>
        </pc:spChg>
        <pc:spChg chg="add mod">
          <ac:chgData name="Robert Trueman" userId="8e610f215beb07b7" providerId="LiveId" clId="{14BBDF7F-980A-4801-AFA1-712648F2A8E6}" dt="2023-09-13T13:41:23.361" v="10337" actId="1076"/>
          <ac:spMkLst>
            <pc:docMk/>
            <pc:sldMk cId="1906868608" sldId="399"/>
            <ac:spMk id="7" creationId="{45867257-1540-371A-454D-764FF2EA91D6}"/>
          </ac:spMkLst>
        </pc:spChg>
        <pc:spChg chg="mod">
          <ac:chgData name="Robert Trueman" userId="8e610f215beb07b7" providerId="LiveId" clId="{14BBDF7F-980A-4801-AFA1-712648F2A8E6}" dt="2023-09-13T13:54:22.736" v="10407"/>
          <ac:spMkLst>
            <pc:docMk/>
            <pc:sldMk cId="1906868608" sldId="399"/>
            <ac:spMk id="13" creationId="{36E3D728-EF75-C55B-0493-3F2116BB28F6}"/>
          </ac:spMkLst>
        </pc:spChg>
        <pc:spChg chg="del">
          <ac:chgData name="Robert Trueman" userId="8e610f215beb07b7" providerId="LiveId" clId="{14BBDF7F-980A-4801-AFA1-712648F2A8E6}" dt="2023-09-13T13:54:22.107" v="10406" actId="478"/>
          <ac:spMkLst>
            <pc:docMk/>
            <pc:sldMk cId="1906868608" sldId="399"/>
            <ac:spMk id="16" creationId="{C94EEC29-5A84-DE32-5373-3621BE2FCA8A}"/>
          </ac:spMkLst>
        </pc:spChg>
        <pc:spChg chg="add mod">
          <ac:chgData name="Robert Trueman" userId="8e610f215beb07b7" providerId="LiveId" clId="{14BBDF7F-980A-4801-AFA1-712648F2A8E6}" dt="2023-09-13T13:54:22.736" v="10407"/>
          <ac:spMkLst>
            <pc:docMk/>
            <pc:sldMk cId="1906868608" sldId="399"/>
            <ac:spMk id="17" creationId="{A487B700-F4DC-EDE1-971D-B276C1300B37}"/>
          </ac:spMkLst>
        </pc:spChg>
        <pc:spChg chg="del">
          <ac:chgData name="Robert Trueman" userId="8e610f215beb07b7" providerId="LiveId" clId="{14BBDF7F-980A-4801-AFA1-712648F2A8E6}" dt="2023-09-13T13:54:22.107" v="10406" actId="478"/>
          <ac:spMkLst>
            <pc:docMk/>
            <pc:sldMk cId="1906868608" sldId="399"/>
            <ac:spMk id="18" creationId="{8619D872-8893-AAD4-8552-9E8116645643}"/>
          </ac:spMkLst>
        </pc:spChg>
        <pc:spChg chg="add mod">
          <ac:chgData name="Robert Trueman" userId="8e610f215beb07b7" providerId="LiveId" clId="{14BBDF7F-980A-4801-AFA1-712648F2A8E6}" dt="2023-09-13T13:54:22.736" v="10407"/>
          <ac:spMkLst>
            <pc:docMk/>
            <pc:sldMk cId="1906868608" sldId="399"/>
            <ac:spMk id="20" creationId="{6024E839-6D0E-E171-EC05-0FC463723B27}"/>
          </ac:spMkLst>
        </pc:spChg>
        <pc:spChg chg="add mod">
          <ac:chgData name="Robert Trueman" userId="8e610f215beb07b7" providerId="LiveId" clId="{14BBDF7F-980A-4801-AFA1-712648F2A8E6}" dt="2023-09-13T13:54:22.736" v="10407"/>
          <ac:spMkLst>
            <pc:docMk/>
            <pc:sldMk cId="1906868608" sldId="399"/>
            <ac:spMk id="21" creationId="{BCC79B1C-6915-9DC9-B51A-135B19C9A959}"/>
          </ac:spMkLst>
        </pc:spChg>
        <pc:spChg chg="add mod">
          <ac:chgData name="Robert Trueman" userId="8e610f215beb07b7" providerId="LiveId" clId="{14BBDF7F-980A-4801-AFA1-712648F2A8E6}" dt="2023-09-13T13:54:22.736" v="10407"/>
          <ac:spMkLst>
            <pc:docMk/>
            <pc:sldMk cId="1906868608" sldId="399"/>
            <ac:spMk id="22" creationId="{EE770B34-9831-5702-F414-30040393C74C}"/>
          </ac:spMkLst>
        </pc:spChg>
        <pc:spChg chg="del">
          <ac:chgData name="Robert Trueman" userId="8e610f215beb07b7" providerId="LiveId" clId="{14BBDF7F-980A-4801-AFA1-712648F2A8E6}" dt="2023-09-13T13:54:22.107" v="10406" actId="478"/>
          <ac:spMkLst>
            <pc:docMk/>
            <pc:sldMk cId="1906868608" sldId="399"/>
            <ac:spMk id="23" creationId="{E3A32AEC-6940-C13F-750C-9D2DEBFDE705}"/>
          </ac:spMkLst>
        </pc:spChg>
        <pc:spChg chg="add mod">
          <ac:chgData name="Robert Trueman" userId="8e610f215beb07b7" providerId="LiveId" clId="{14BBDF7F-980A-4801-AFA1-712648F2A8E6}" dt="2023-09-13T13:54:22.736" v="10407"/>
          <ac:spMkLst>
            <pc:docMk/>
            <pc:sldMk cId="1906868608" sldId="399"/>
            <ac:spMk id="25" creationId="{3710AC2B-2F95-1D2A-7651-71F7AC90F6A2}"/>
          </ac:spMkLst>
        </pc:spChg>
        <pc:spChg chg="mod">
          <ac:chgData name="Robert Trueman" userId="8e610f215beb07b7" providerId="LiveId" clId="{14BBDF7F-980A-4801-AFA1-712648F2A8E6}" dt="2023-09-13T13:57:04.867" v="10419"/>
          <ac:spMkLst>
            <pc:docMk/>
            <pc:sldMk cId="1906868608" sldId="399"/>
            <ac:spMk id="28" creationId="{EAEDBAA9-7E0E-7975-518B-32A7FC28C61B}"/>
          </ac:spMkLst>
        </pc:spChg>
        <pc:spChg chg="add del mod">
          <ac:chgData name="Robert Trueman" userId="8e610f215beb07b7" providerId="LiveId" clId="{14BBDF7F-980A-4801-AFA1-712648F2A8E6}" dt="2023-09-13T13:57:06.066" v="10420"/>
          <ac:spMkLst>
            <pc:docMk/>
            <pc:sldMk cId="1906868608" sldId="399"/>
            <ac:spMk id="30" creationId="{D3BD1099-044E-41F6-4EFD-AB9868202E4C}"/>
          </ac:spMkLst>
        </pc:spChg>
        <pc:spChg chg="add del mod">
          <ac:chgData name="Robert Trueman" userId="8e610f215beb07b7" providerId="LiveId" clId="{14BBDF7F-980A-4801-AFA1-712648F2A8E6}" dt="2023-09-13T13:57:06.066" v="10420"/>
          <ac:spMkLst>
            <pc:docMk/>
            <pc:sldMk cId="1906868608" sldId="399"/>
            <ac:spMk id="31" creationId="{B49016CB-F17E-63ED-ECCA-DC56BEC3A8FE}"/>
          </ac:spMkLst>
        </pc:spChg>
        <pc:spChg chg="add del mod">
          <ac:chgData name="Robert Trueman" userId="8e610f215beb07b7" providerId="LiveId" clId="{14BBDF7F-980A-4801-AFA1-712648F2A8E6}" dt="2023-09-13T13:57:06.066" v="10420"/>
          <ac:spMkLst>
            <pc:docMk/>
            <pc:sldMk cId="1906868608" sldId="399"/>
            <ac:spMk id="32" creationId="{0A5CB656-27DC-7A48-909A-64A4049B8794}"/>
          </ac:spMkLst>
        </pc:spChg>
        <pc:spChg chg="add del mod">
          <ac:chgData name="Robert Trueman" userId="8e610f215beb07b7" providerId="LiveId" clId="{14BBDF7F-980A-4801-AFA1-712648F2A8E6}" dt="2023-09-13T13:57:06.066" v="10420"/>
          <ac:spMkLst>
            <pc:docMk/>
            <pc:sldMk cId="1906868608" sldId="399"/>
            <ac:spMk id="33" creationId="{5BE153C6-DCC5-34BC-8C93-CC294B334099}"/>
          </ac:spMkLst>
        </pc:spChg>
        <pc:spChg chg="add del mod">
          <ac:chgData name="Robert Trueman" userId="8e610f215beb07b7" providerId="LiveId" clId="{14BBDF7F-980A-4801-AFA1-712648F2A8E6}" dt="2023-09-13T13:57:06.066" v="10420"/>
          <ac:spMkLst>
            <pc:docMk/>
            <pc:sldMk cId="1906868608" sldId="399"/>
            <ac:spMk id="35" creationId="{F52F05C0-BBA3-B1DC-18A5-8CCE4F5BE67C}"/>
          </ac:spMkLst>
        </pc:spChg>
        <pc:grpChg chg="del">
          <ac:chgData name="Robert Trueman" userId="8e610f215beb07b7" providerId="LiveId" clId="{14BBDF7F-980A-4801-AFA1-712648F2A8E6}" dt="2023-09-13T13:54:22.107" v="10406" actId="478"/>
          <ac:grpSpMkLst>
            <pc:docMk/>
            <pc:sldMk cId="1906868608" sldId="399"/>
            <ac:grpSpMk id="11" creationId="{D784EB76-2E1C-5C25-C1E4-4A7FF997005D}"/>
          </ac:grpSpMkLst>
        </pc:grpChg>
        <pc:grpChg chg="add mod">
          <ac:chgData name="Robert Trueman" userId="8e610f215beb07b7" providerId="LiveId" clId="{14BBDF7F-980A-4801-AFA1-712648F2A8E6}" dt="2023-09-13T13:54:22.736" v="10407"/>
          <ac:grpSpMkLst>
            <pc:docMk/>
            <pc:sldMk cId="1906868608" sldId="399"/>
            <ac:grpSpMk id="12" creationId="{CB3E179A-B21B-D901-AC71-2D4E2377D3D7}"/>
          </ac:grpSpMkLst>
        </pc:grpChg>
        <pc:grpChg chg="add del mod">
          <ac:chgData name="Robert Trueman" userId="8e610f215beb07b7" providerId="LiveId" clId="{14BBDF7F-980A-4801-AFA1-712648F2A8E6}" dt="2023-09-13T13:57:06.066" v="10420"/>
          <ac:grpSpMkLst>
            <pc:docMk/>
            <pc:sldMk cId="1906868608" sldId="399"/>
            <ac:grpSpMk id="27" creationId="{F6DBD049-D486-A55F-D95B-6B4A96523C25}"/>
          </ac:grpSpMkLst>
        </pc:grpChg>
        <pc:picChg chg="del">
          <ac:chgData name="Robert Trueman" userId="8e610f215beb07b7" providerId="LiveId" clId="{14BBDF7F-980A-4801-AFA1-712648F2A8E6}" dt="2023-09-13T13:54:22.107" v="10406" actId="478"/>
          <ac:picMkLst>
            <pc:docMk/>
            <pc:sldMk cId="1906868608" sldId="399"/>
            <ac:picMk id="4" creationId="{7DAE4888-1853-C952-CD5A-C33BE9FBA48A}"/>
          </ac:picMkLst>
        </pc:picChg>
        <pc:picChg chg="add del mod">
          <ac:chgData name="Robert Trueman" userId="8e610f215beb07b7" providerId="LiveId" clId="{14BBDF7F-980A-4801-AFA1-712648F2A8E6}" dt="2023-09-13T13:57:03.586" v="10418" actId="478"/>
          <ac:picMkLst>
            <pc:docMk/>
            <pc:sldMk cId="1906868608" sldId="399"/>
            <ac:picMk id="9" creationId="{706BA770-7A54-D89C-B6B6-9D0D880B9E3E}"/>
          </ac:picMkLst>
        </pc:picChg>
        <pc:picChg chg="add del mod">
          <ac:chgData name="Robert Trueman" userId="8e610f215beb07b7" providerId="LiveId" clId="{14BBDF7F-980A-4801-AFA1-712648F2A8E6}" dt="2023-09-13T13:57:06.066" v="10420"/>
          <ac:picMkLst>
            <pc:docMk/>
            <pc:sldMk cId="1906868608" sldId="399"/>
            <ac:picMk id="26" creationId="{C34B43B6-4A5B-7CD8-6C0C-FF4B06719589}"/>
          </ac:picMkLst>
        </pc:picChg>
        <pc:picChg chg="add mod">
          <ac:chgData name="Robert Trueman" userId="8e610f215beb07b7" providerId="LiveId" clId="{14BBDF7F-980A-4801-AFA1-712648F2A8E6}" dt="2023-09-13T13:57:09.922" v="10421"/>
          <ac:picMkLst>
            <pc:docMk/>
            <pc:sldMk cId="1906868608" sldId="399"/>
            <ac:picMk id="36" creationId="{490065CE-537D-7427-F6B8-EFA9E5FAEB4D}"/>
          </ac:picMkLst>
        </pc:picChg>
        <pc:cxnChg chg="mod">
          <ac:chgData name="Robert Trueman" userId="8e610f215beb07b7" providerId="LiveId" clId="{14BBDF7F-980A-4801-AFA1-712648F2A8E6}" dt="2023-09-13T13:54:22.107" v="10406" actId="478"/>
          <ac:cxnSpMkLst>
            <pc:docMk/>
            <pc:sldMk cId="1906868608" sldId="399"/>
            <ac:cxnSpMk id="10" creationId="{F9D10251-5AB9-EF72-D027-5B295CB62C53}"/>
          </ac:cxnSpMkLst>
        </pc:cxnChg>
        <pc:cxnChg chg="mod">
          <ac:chgData name="Robert Trueman" userId="8e610f215beb07b7" providerId="LiveId" clId="{14BBDF7F-980A-4801-AFA1-712648F2A8E6}" dt="2023-09-13T13:54:22.736" v="10407"/>
          <ac:cxnSpMkLst>
            <pc:docMk/>
            <pc:sldMk cId="1906868608" sldId="399"/>
            <ac:cxnSpMk id="14" creationId="{9FE3090F-CBE5-8743-12C8-170B3E2AEEF3}"/>
          </ac:cxnSpMkLst>
        </pc:cxnChg>
        <pc:cxnChg chg="del">
          <ac:chgData name="Robert Trueman" userId="8e610f215beb07b7" providerId="LiveId" clId="{14BBDF7F-980A-4801-AFA1-712648F2A8E6}" dt="2023-09-13T13:54:22.107" v="10406" actId="478"/>
          <ac:cxnSpMkLst>
            <pc:docMk/>
            <pc:sldMk cId="1906868608" sldId="399"/>
            <ac:cxnSpMk id="15" creationId="{1FC67D7A-1E4C-F1D5-0484-45E9D502613C}"/>
          </ac:cxnSpMkLst>
        </pc:cxnChg>
        <pc:cxnChg chg="add del mod">
          <ac:chgData name="Robert Trueman" userId="8e610f215beb07b7" providerId="LiveId" clId="{14BBDF7F-980A-4801-AFA1-712648F2A8E6}" dt="2023-09-13T13:57:03.586" v="10418" actId="478"/>
          <ac:cxnSpMkLst>
            <pc:docMk/>
            <pc:sldMk cId="1906868608" sldId="399"/>
            <ac:cxnSpMk id="24" creationId="{5B78E762-771E-B5A7-E003-FCD387ABC0E4}"/>
          </ac:cxnSpMkLst>
        </pc:cxnChg>
        <pc:cxnChg chg="mod">
          <ac:chgData name="Robert Trueman" userId="8e610f215beb07b7" providerId="LiveId" clId="{14BBDF7F-980A-4801-AFA1-712648F2A8E6}" dt="2023-09-13T13:57:04.867" v="10419"/>
          <ac:cxnSpMkLst>
            <pc:docMk/>
            <pc:sldMk cId="1906868608" sldId="399"/>
            <ac:cxnSpMk id="29" creationId="{92745B29-618F-0DFC-5313-5BEDBDDC7593}"/>
          </ac:cxnSpMkLst>
        </pc:cxnChg>
        <pc:cxnChg chg="add del mod">
          <ac:chgData name="Robert Trueman" userId="8e610f215beb07b7" providerId="LiveId" clId="{14BBDF7F-980A-4801-AFA1-712648F2A8E6}" dt="2023-09-13T13:57:06.066" v="10420"/>
          <ac:cxnSpMkLst>
            <pc:docMk/>
            <pc:sldMk cId="1906868608" sldId="399"/>
            <ac:cxnSpMk id="34" creationId="{8F813302-F4AF-8DE1-FAB4-5CFADA3AFFFD}"/>
          </ac:cxnSpMkLst>
        </pc:cxnChg>
        <pc:cxnChg chg="add mod">
          <ac:chgData name="Robert Trueman" userId="8e610f215beb07b7" providerId="LiveId" clId="{14BBDF7F-980A-4801-AFA1-712648F2A8E6}" dt="2023-09-13T13:57:09.922" v="10421"/>
          <ac:cxnSpMkLst>
            <pc:docMk/>
            <pc:sldMk cId="1906868608" sldId="399"/>
            <ac:cxnSpMk id="37" creationId="{D75EDE9E-8888-B91D-0B7D-67F7C237D1FC}"/>
          </ac:cxnSpMkLst>
        </pc:cxnChg>
      </pc:sldChg>
      <pc:sldChg chg="addSp delSp modSp add mod delAnim modAnim">
        <pc:chgData name="Robert Trueman" userId="8e610f215beb07b7" providerId="LiveId" clId="{14BBDF7F-980A-4801-AFA1-712648F2A8E6}" dt="2023-09-14T09:00:30.323" v="10469"/>
        <pc:sldMkLst>
          <pc:docMk/>
          <pc:sldMk cId="1018495981" sldId="400"/>
        </pc:sldMkLst>
        <pc:spChg chg="mod">
          <ac:chgData name="Robert Trueman" userId="8e610f215beb07b7" providerId="LiveId" clId="{14BBDF7F-980A-4801-AFA1-712648F2A8E6}" dt="2023-09-14T09:00:27.859" v="10468" actId="113"/>
          <ac:spMkLst>
            <pc:docMk/>
            <pc:sldMk cId="1018495981" sldId="400"/>
            <ac:spMk id="2" creationId="{5DC10DD6-DBBA-57CE-B190-2532693AD757}"/>
          </ac:spMkLst>
        </pc:spChg>
        <pc:spChg chg="del mod">
          <ac:chgData name="Robert Trueman" userId="8e610f215beb07b7" providerId="LiveId" clId="{14BBDF7F-980A-4801-AFA1-712648F2A8E6}" dt="2023-09-13T13:55:04.713" v="10413" actId="478"/>
          <ac:spMkLst>
            <pc:docMk/>
            <pc:sldMk cId="1018495981" sldId="400"/>
            <ac:spMk id="3" creationId="{A9BF0FF3-C358-77B5-06EC-7E6F597ABA3D}"/>
          </ac:spMkLst>
        </pc:spChg>
        <pc:spChg chg="del mod">
          <ac:chgData name="Robert Trueman" userId="8e610f215beb07b7" providerId="LiveId" clId="{14BBDF7F-980A-4801-AFA1-712648F2A8E6}" dt="2023-09-13T13:55:04.713" v="10413" actId="478"/>
          <ac:spMkLst>
            <pc:docMk/>
            <pc:sldMk cId="1018495981" sldId="400"/>
            <ac:spMk id="5" creationId="{F17CA082-DDA9-8F7E-8D97-447332562D27}"/>
          </ac:spMkLst>
        </pc:spChg>
        <pc:spChg chg="add del mod">
          <ac:chgData name="Robert Trueman" userId="8e610f215beb07b7" providerId="LiveId" clId="{14BBDF7F-980A-4801-AFA1-712648F2A8E6}" dt="2023-09-14T09:00:26.310" v="10467" actId="21"/>
          <ac:spMkLst>
            <pc:docMk/>
            <pc:sldMk cId="1018495981" sldId="400"/>
            <ac:spMk id="7" creationId="{4909AD22-710B-133D-B29A-9E519E4B77E3}"/>
          </ac:spMkLst>
        </pc:spChg>
        <pc:spChg chg="mod">
          <ac:chgData name="Robert Trueman" userId="8e610f215beb07b7" providerId="LiveId" clId="{14BBDF7F-980A-4801-AFA1-712648F2A8E6}" dt="2023-09-13T13:55:05.213" v="10414"/>
          <ac:spMkLst>
            <pc:docMk/>
            <pc:sldMk cId="1018495981" sldId="400"/>
            <ac:spMk id="13" creationId="{99C6F43E-989F-27C3-6307-CDED092A74B4}"/>
          </ac:spMkLst>
        </pc:spChg>
        <pc:spChg chg="del mod">
          <ac:chgData name="Robert Trueman" userId="8e610f215beb07b7" providerId="LiveId" clId="{14BBDF7F-980A-4801-AFA1-712648F2A8E6}" dt="2023-09-13T13:55:04.713" v="10413" actId="478"/>
          <ac:spMkLst>
            <pc:docMk/>
            <pc:sldMk cId="1018495981" sldId="400"/>
            <ac:spMk id="16" creationId="{C94EEC29-5A84-DE32-5373-3621BE2FCA8A}"/>
          </ac:spMkLst>
        </pc:spChg>
        <pc:spChg chg="add mod">
          <ac:chgData name="Robert Trueman" userId="8e610f215beb07b7" providerId="LiveId" clId="{14BBDF7F-980A-4801-AFA1-712648F2A8E6}" dt="2023-09-13T13:55:05.213" v="10414"/>
          <ac:spMkLst>
            <pc:docMk/>
            <pc:sldMk cId="1018495981" sldId="400"/>
            <ac:spMk id="17" creationId="{994ADBC6-E343-BA64-8986-CC597BF8CE98}"/>
          </ac:spMkLst>
        </pc:spChg>
        <pc:spChg chg="del mod">
          <ac:chgData name="Robert Trueman" userId="8e610f215beb07b7" providerId="LiveId" clId="{14BBDF7F-980A-4801-AFA1-712648F2A8E6}" dt="2023-09-13T13:55:04.713" v="10413" actId="478"/>
          <ac:spMkLst>
            <pc:docMk/>
            <pc:sldMk cId="1018495981" sldId="400"/>
            <ac:spMk id="18" creationId="{8619D872-8893-AAD4-8552-9E8116645643}"/>
          </ac:spMkLst>
        </pc:spChg>
        <pc:spChg chg="add mod">
          <ac:chgData name="Robert Trueman" userId="8e610f215beb07b7" providerId="LiveId" clId="{14BBDF7F-980A-4801-AFA1-712648F2A8E6}" dt="2023-09-13T13:55:05.213" v="10414"/>
          <ac:spMkLst>
            <pc:docMk/>
            <pc:sldMk cId="1018495981" sldId="400"/>
            <ac:spMk id="20" creationId="{0964B235-CC56-1B4D-691B-42F7DB3C02E9}"/>
          </ac:spMkLst>
        </pc:spChg>
        <pc:spChg chg="add mod">
          <ac:chgData name="Robert Trueman" userId="8e610f215beb07b7" providerId="LiveId" clId="{14BBDF7F-980A-4801-AFA1-712648F2A8E6}" dt="2023-09-13T13:55:05.213" v="10414"/>
          <ac:spMkLst>
            <pc:docMk/>
            <pc:sldMk cId="1018495981" sldId="400"/>
            <ac:spMk id="21" creationId="{1073A099-7856-9643-1996-EA3C68020A8A}"/>
          </ac:spMkLst>
        </pc:spChg>
        <pc:spChg chg="add mod">
          <ac:chgData name="Robert Trueman" userId="8e610f215beb07b7" providerId="LiveId" clId="{14BBDF7F-980A-4801-AFA1-712648F2A8E6}" dt="2023-09-13T13:55:05.213" v="10414"/>
          <ac:spMkLst>
            <pc:docMk/>
            <pc:sldMk cId="1018495981" sldId="400"/>
            <ac:spMk id="22" creationId="{12990359-71E1-909D-5343-5289D5864A9B}"/>
          </ac:spMkLst>
        </pc:spChg>
        <pc:spChg chg="del mod">
          <ac:chgData name="Robert Trueman" userId="8e610f215beb07b7" providerId="LiveId" clId="{14BBDF7F-980A-4801-AFA1-712648F2A8E6}" dt="2023-09-13T13:55:04.713" v="10413" actId="478"/>
          <ac:spMkLst>
            <pc:docMk/>
            <pc:sldMk cId="1018495981" sldId="400"/>
            <ac:spMk id="23" creationId="{E3A32AEC-6940-C13F-750C-9D2DEBFDE705}"/>
          </ac:spMkLst>
        </pc:spChg>
        <pc:spChg chg="add mod">
          <ac:chgData name="Robert Trueman" userId="8e610f215beb07b7" providerId="LiveId" clId="{14BBDF7F-980A-4801-AFA1-712648F2A8E6}" dt="2023-09-13T13:55:05.213" v="10414"/>
          <ac:spMkLst>
            <pc:docMk/>
            <pc:sldMk cId="1018495981" sldId="400"/>
            <ac:spMk id="25" creationId="{67AF4503-0AA8-690D-9B0F-75F65D4D1D02}"/>
          </ac:spMkLst>
        </pc:spChg>
        <pc:spChg chg="add mod">
          <ac:chgData name="Robert Trueman" userId="8e610f215beb07b7" providerId="LiveId" clId="{14BBDF7F-980A-4801-AFA1-712648F2A8E6}" dt="2023-09-14T09:00:30.323" v="10469"/>
          <ac:spMkLst>
            <pc:docMk/>
            <pc:sldMk cId="1018495981" sldId="400"/>
            <ac:spMk id="28" creationId="{F22BFB1A-5D2C-067C-78D8-817E66D21F4A}"/>
          </ac:spMkLst>
        </pc:spChg>
        <pc:grpChg chg="del mod">
          <ac:chgData name="Robert Trueman" userId="8e610f215beb07b7" providerId="LiveId" clId="{14BBDF7F-980A-4801-AFA1-712648F2A8E6}" dt="2023-09-13T13:55:04.713" v="10413" actId="478"/>
          <ac:grpSpMkLst>
            <pc:docMk/>
            <pc:sldMk cId="1018495981" sldId="400"/>
            <ac:grpSpMk id="11" creationId="{D784EB76-2E1C-5C25-C1E4-4A7FF997005D}"/>
          </ac:grpSpMkLst>
        </pc:grpChg>
        <pc:grpChg chg="add mod">
          <ac:chgData name="Robert Trueman" userId="8e610f215beb07b7" providerId="LiveId" clId="{14BBDF7F-980A-4801-AFA1-712648F2A8E6}" dt="2023-09-13T13:55:05.213" v="10414"/>
          <ac:grpSpMkLst>
            <pc:docMk/>
            <pc:sldMk cId="1018495981" sldId="400"/>
            <ac:grpSpMk id="12" creationId="{B7B4ABAB-2671-D182-8FED-23BF04064885}"/>
          </ac:grpSpMkLst>
        </pc:grpChg>
        <pc:picChg chg="del mod">
          <ac:chgData name="Robert Trueman" userId="8e610f215beb07b7" providerId="LiveId" clId="{14BBDF7F-980A-4801-AFA1-712648F2A8E6}" dt="2023-09-13T13:55:04.713" v="10413" actId="478"/>
          <ac:picMkLst>
            <pc:docMk/>
            <pc:sldMk cId="1018495981" sldId="400"/>
            <ac:picMk id="4" creationId="{7DAE4888-1853-C952-CD5A-C33BE9FBA48A}"/>
          </ac:picMkLst>
        </pc:picChg>
        <pc:picChg chg="add del mod">
          <ac:chgData name="Robert Trueman" userId="8e610f215beb07b7" providerId="LiveId" clId="{14BBDF7F-980A-4801-AFA1-712648F2A8E6}" dt="2023-09-13T13:57:15.262" v="10422" actId="478"/>
          <ac:picMkLst>
            <pc:docMk/>
            <pc:sldMk cId="1018495981" sldId="400"/>
            <ac:picMk id="9" creationId="{3A7FF16C-3E0C-F463-7F9A-624160E1A66A}"/>
          </ac:picMkLst>
        </pc:picChg>
        <pc:picChg chg="add mod">
          <ac:chgData name="Robert Trueman" userId="8e610f215beb07b7" providerId="LiveId" clId="{14BBDF7F-980A-4801-AFA1-712648F2A8E6}" dt="2023-09-13T13:57:15.707" v="10423"/>
          <ac:picMkLst>
            <pc:docMk/>
            <pc:sldMk cId="1018495981" sldId="400"/>
            <ac:picMk id="26" creationId="{D5C26759-70E7-EADD-1625-10C4BBB91127}"/>
          </ac:picMkLst>
        </pc:picChg>
        <pc:cxnChg chg="mod">
          <ac:chgData name="Robert Trueman" userId="8e610f215beb07b7" providerId="LiveId" clId="{14BBDF7F-980A-4801-AFA1-712648F2A8E6}" dt="2023-09-13T13:55:04.713" v="10413" actId="478"/>
          <ac:cxnSpMkLst>
            <pc:docMk/>
            <pc:sldMk cId="1018495981" sldId="400"/>
            <ac:cxnSpMk id="10" creationId="{F9D10251-5AB9-EF72-D027-5B295CB62C53}"/>
          </ac:cxnSpMkLst>
        </pc:cxnChg>
        <pc:cxnChg chg="mod">
          <ac:chgData name="Robert Trueman" userId="8e610f215beb07b7" providerId="LiveId" clId="{14BBDF7F-980A-4801-AFA1-712648F2A8E6}" dt="2023-09-13T13:55:05.213" v="10414"/>
          <ac:cxnSpMkLst>
            <pc:docMk/>
            <pc:sldMk cId="1018495981" sldId="400"/>
            <ac:cxnSpMk id="14" creationId="{8E5DEBC0-17D1-17C1-2DD2-B0AC47065169}"/>
          </ac:cxnSpMkLst>
        </pc:cxnChg>
        <pc:cxnChg chg="del mod">
          <ac:chgData name="Robert Trueman" userId="8e610f215beb07b7" providerId="LiveId" clId="{14BBDF7F-980A-4801-AFA1-712648F2A8E6}" dt="2023-09-13T13:55:04.713" v="10413" actId="478"/>
          <ac:cxnSpMkLst>
            <pc:docMk/>
            <pc:sldMk cId="1018495981" sldId="400"/>
            <ac:cxnSpMk id="15" creationId="{1FC67D7A-1E4C-F1D5-0484-45E9D502613C}"/>
          </ac:cxnSpMkLst>
        </pc:cxnChg>
        <pc:cxnChg chg="add del mod">
          <ac:chgData name="Robert Trueman" userId="8e610f215beb07b7" providerId="LiveId" clId="{14BBDF7F-980A-4801-AFA1-712648F2A8E6}" dt="2023-09-13T13:57:15.262" v="10422" actId="478"/>
          <ac:cxnSpMkLst>
            <pc:docMk/>
            <pc:sldMk cId="1018495981" sldId="400"/>
            <ac:cxnSpMk id="24" creationId="{0B3E1EAE-CA0C-22F9-E90A-C501E943FD6C}"/>
          </ac:cxnSpMkLst>
        </pc:cxnChg>
        <pc:cxnChg chg="add mod">
          <ac:chgData name="Robert Trueman" userId="8e610f215beb07b7" providerId="LiveId" clId="{14BBDF7F-980A-4801-AFA1-712648F2A8E6}" dt="2023-09-13T13:57:15.707" v="10423"/>
          <ac:cxnSpMkLst>
            <pc:docMk/>
            <pc:sldMk cId="1018495981" sldId="400"/>
            <ac:cxnSpMk id="27" creationId="{81F59C6E-1CE6-1102-6337-6ED382E6A60C}"/>
          </ac:cxnSpMkLst>
        </pc:cxnChg>
      </pc:sldChg>
      <pc:sldChg chg="addSp delSp modSp add mod modAnim">
        <pc:chgData name="Robert Trueman" userId="8e610f215beb07b7" providerId="LiveId" clId="{14BBDF7F-980A-4801-AFA1-712648F2A8E6}" dt="2023-09-14T09:10:58.743" v="11147" actId="1076"/>
        <pc:sldMkLst>
          <pc:docMk/>
          <pc:sldMk cId="1338704015" sldId="401"/>
        </pc:sldMkLst>
        <pc:spChg chg="mod">
          <ac:chgData name="Robert Trueman" userId="8e610f215beb07b7" providerId="LiveId" clId="{14BBDF7F-980A-4801-AFA1-712648F2A8E6}" dt="2023-09-14T09:09:19.073" v="11130" actId="14100"/>
          <ac:spMkLst>
            <pc:docMk/>
            <pc:sldMk cId="1338704015" sldId="401"/>
            <ac:spMk id="2" creationId="{5DC10DD6-DBBA-57CE-B190-2532693AD757}"/>
          </ac:spMkLst>
        </pc:spChg>
        <pc:spChg chg="mod">
          <ac:chgData name="Robert Trueman" userId="8e610f215beb07b7" providerId="LiveId" clId="{14BBDF7F-980A-4801-AFA1-712648F2A8E6}" dt="2023-09-14T09:09:27.316" v="11131"/>
          <ac:spMkLst>
            <pc:docMk/>
            <pc:sldMk cId="1338704015" sldId="401"/>
            <ac:spMk id="4" creationId="{5FA06996-6E24-0B8F-5AA5-59486FAF76E4}"/>
          </ac:spMkLst>
        </pc:spChg>
        <pc:spChg chg="add del mod">
          <ac:chgData name="Robert Trueman" userId="8e610f215beb07b7" providerId="LiveId" clId="{14BBDF7F-980A-4801-AFA1-712648F2A8E6}" dt="2023-09-14T09:09:49.747" v="11138"/>
          <ac:spMkLst>
            <pc:docMk/>
            <pc:sldMk cId="1338704015" sldId="401"/>
            <ac:spMk id="7" creationId="{B5F87528-ED5E-2FD5-9FD8-7FDF06F469B6}"/>
          </ac:spMkLst>
        </pc:spChg>
        <pc:spChg chg="add del mod">
          <ac:chgData name="Robert Trueman" userId="8e610f215beb07b7" providerId="LiveId" clId="{14BBDF7F-980A-4801-AFA1-712648F2A8E6}" dt="2023-09-14T09:09:49.747" v="11138"/>
          <ac:spMkLst>
            <pc:docMk/>
            <pc:sldMk cId="1338704015" sldId="401"/>
            <ac:spMk id="8" creationId="{1C085E96-FD67-1689-6890-5A5770080C63}"/>
          </ac:spMkLst>
        </pc:spChg>
        <pc:spChg chg="add del mod">
          <ac:chgData name="Robert Trueman" userId="8e610f215beb07b7" providerId="LiveId" clId="{14BBDF7F-980A-4801-AFA1-712648F2A8E6}" dt="2023-09-14T09:09:49.747" v="11138"/>
          <ac:spMkLst>
            <pc:docMk/>
            <pc:sldMk cId="1338704015" sldId="401"/>
            <ac:spMk id="9" creationId="{D70BD917-4667-2922-7DF9-888C9F14A863}"/>
          </ac:spMkLst>
        </pc:spChg>
        <pc:spChg chg="add del mod">
          <ac:chgData name="Robert Trueman" userId="8e610f215beb07b7" providerId="LiveId" clId="{14BBDF7F-980A-4801-AFA1-712648F2A8E6}" dt="2023-09-14T09:09:49.747" v="11138"/>
          <ac:spMkLst>
            <pc:docMk/>
            <pc:sldMk cId="1338704015" sldId="401"/>
            <ac:spMk id="10" creationId="{33D52CF8-4C2E-F855-6F8F-DFBACFA3762F}"/>
          </ac:spMkLst>
        </pc:spChg>
        <pc:spChg chg="add del mod">
          <ac:chgData name="Robert Trueman" userId="8e610f215beb07b7" providerId="LiveId" clId="{14BBDF7F-980A-4801-AFA1-712648F2A8E6}" dt="2023-09-14T09:09:49.747" v="11138"/>
          <ac:spMkLst>
            <pc:docMk/>
            <pc:sldMk cId="1338704015" sldId="401"/>
            <ac:spMk id="11" creationId="{EBCC91C1-7C53-2307-11C9-84EBE0680104}"/>
          </ac:spMkLst>
        </pc:spChg>
        <pc:spChg chg="mod">
          <ac:chgData name="Robert Trueman" userId="8e610f215beb07b7" providerId="LiveId" clId="{14BBDF7F-980A-4801-AFA1-712648F2A8E6}" dt="2023-09-14T09:09:54.877" v="11139"/>
          <ac:spMkLst>
            <pc:docMk/>
            <pc:sldMk cId="1338704015" sldId="401"/>
            <ac:spMk id="17" creationId="{6FB0D150-6D29-8AFC-27D8-58EE1928FE21}"/>
          </ac:spMkLst>
        </pc:spChg>
        <pc:spChg chg="mod">
          <ac:chgData name="Robert Trueman" userId="8e610f215beb07b7" providerId="LiveId" clId="{14BBDF7F-980A-4801-AFA1-712648F2A8E6}" dt="2023-09-14T09:02:50.888" v="10492" actId="20577"/>
          <ac:spMkLst>
            <pc:docMk/>
            <pc:sldMk cId="1338704015" sldId="401"/>
            <ac:spMk id="19" creationId="{DA6619EB-2677-3772-A3CA-0283B71D7801}"/>
          </ac:spMkLst>
        </pc:spChg>
        <pc:grpChg chg="add del mod">
          <ac:chgData name="Robert Trueman" userId="8e610f215beb07b7" providerId="LiveId" clId="{14BBDF7F-980A-4801-AFA1-712648F2A8E6}" dt="2023-09-14T09:09:49.747" v="11138"/>
          <ac:grpSpMkLst>
            <pc:docMk/>
            <pc:sldMk cId="1338704015" sldId="401"/>
            <ac:grpSpMk id="3" creationId="{10567FB2-6517-A4DB-3FF4-3055EACBE8E1}"/>
          </ac:grpSpMkLst>
        </pc:grpChg>
        <pc:grpChg chg="add mod">
          <ac:chgData name="Robert Trueman" userId="8e610f215beb07b7" providerId="LiveId" clId="{14BBDF7F-980A-4801-AFA1-712648F2A8E6}" dt="2023-09-14T09:10:25.126" v="11144" actId="164"/>
          <ac:grpSpMkLst>
            <pc:docMk/>
            <pc:sldMk cId="1338704015" sldId="401"/>
            <ac:grpSpMk id="16" creationId="{DD7EDCA1-3807-58F4-B9A0-6D70FB8C8647}"/>
          </ac:grpSpMkLst>
        </pc:grpChg>
        <pc:grpChg chg="add mod">
          <ac:chgData name="Robert Trueman" userId="8e610f215beb07b7" providerId="LiveId" clId="{14BBDF7F-980A-4801-AFA1-712648F2A8E6}" dt="2023-09-14T09:10:58.743" v="11147" actId="1076"/>
          <ac:grpSpMkLst>
            <pc:docMk/>
            <pc:sldMk cId="1338704015" sldId="401"/>
            <ac:grpSpMk id="21" creationId="{9F3A4A41-90C8-9229-330F-1CCDB00182EE}"/>
          </ac:grpSpMkLst>
        </pc:grpChg>
        <pc:picChg chg="add del mod">
          <ac:chgData name="Robert Trueman" userId="8e610f215beb07b7" providerId="LiveId" clId="{14BBDF7F-980A-4801-AFA1-712648F2A8E6}" dt="2023-09-14T09:09:49.747" v="11138"/>
          <ac:picMkLst>
            <pc:docMk/>
            <pc:sldMk cId="1338704015" sldId="401"/>
            <ac:picMk id="12" creationId="{57613357-5229-94AA-23DD-8A0D610F9504}"/>
          </ac:picMkLst>
        </pc:picChg>
        <pc:picChg chg="add mod">
          <ac:chgData name="Robert Trueman" userId="8e610f215beb07b7" providerId="LiveId" clId="{14BBDF7F-980A-4801-AFA1-712648F2A8E6}" dt="2023-09-14T09:10:25.126" v="11144" actId="164"/>
          <ac:picMkLst>
            <pc:docMk/>
            <pc:sldMk cId="1338704015" sldId="401"/>
            <ac:picMk id="20" creationId="{17307BA6-89BC-80BC-6DBE-0CF6FE206E51}"/>
          </ac:picMkLst>
        </pc:picChg>
        <pc:cxnChg chg="mod">
          <ac:chgData name="Robert Trueman" userId="8e610f215beb07b7" providerId="LiveId" clId="{14BBDF7F-980A-4801-AFA1-712648F2A8E6}" dt="2023-09-14T09:09:27.316" v="11131"/>
          <ac:cxnSpMkLst>
            <pc:docMk/>
            <pc:sldMk cId="1338704015" sldId="401"/>
            <ac:cxnSpMk id="5" creationId="{34C9AE60-1BAD-44BF-B1D6-570537A20BE1}"/>
          </ac:cxnSpMkLst>
        </pc:cxnChg>
        <pc:cxnChg chg="add del mod">
          <ac:chgData name="Robert Trueman" userId="8e610f215beb07b7" providerId="LiveId" clId="{14BBDF7F-980A-4801-AFA1-712648F2A8E6}" dt="2023-09-14T09:09:49.747" v="11138"/>
          <ac:cxnSpMkLst>
            <pc:docMk/>
            <pc:sldMk cId="1338704015" sldId="401"/>
            <ac:cxnSpMk id="13" creationId="{7FE835E5-46C1-8747-C9A8-761E818F45D7}"/>
          </ac:cxnSpMkLst>
        </pc:cxnChg>
        <pc:cxnChg chg="mod">
          <ac:chgData name="Robert Trueman" userId="8e610f215beb07b7" providerId="LiveId" clId="{14BBDF7F-980A-4801-AFA1-712648F2A8E6}" dt="2023-09-14T09:09:54.877" v="11139"/>
          <ac:cxnSpMkLst>
            <pc:docMk/>
            <pc:sldMk cId="1338704015" sldId="401"/>
            <ac:cxnSpMk id="18" creationId="{DD106442-DD9C-48BE-63C0-560E5C3573DD}"/>
          </ac:cxnSpMkLst>
        </pc:cxnChg>
      </pc:sldChg>
      <pc:sldChg chg="addSp delSp modSp add mod delAnim modAnim">
        <pc:chgData name="Robert Trueman" userId="8e610f215beb07b7" providerId="LiveId" clId="{14BBDF7F-980A-4801-AFA1-712648F2A8E6}" dt="2023-09-14T09:14:52.243" v="11232"/>
        <pc:sldMkLst>
          <pc:docMk/>
          <pc:sldMk cId="2755547892" sldId="402"/>
        </pc:sldMkLst>
        <pc:spChg chg="mod">
          <ac:chgData name="Robert Trueman" userId="8e610f215beb07b7" providerId="LiveId" clId="{14BBDF7F-980A-4801-AFA1-712648F2A8E6}" dt="2023-09-14T09:13:33.665" v="11216" actId="207"/>
          <ac:spMkLst>
            <pc:docMk/>
            <pc:sldMk cId="2755547892" sldId="402"/>
            <ac:spMk id="2" creationId="{5DC10DD6-DBBA-57CE-B190-2532693AD757}"/>
          </ac:spMkLst>
        </pc:spChg>
        <pc:spChg chg="add del mod">
          <ac:chgData name="Robert Trueman" userId="8e610f215beb07b7" providerId="LiveId" clId="{14BBDF7F-980A-4801-AFA1-712648F2A8E6}" dt="2023-09-14T09:12:14.773" v="11182" actId="478"/>
          <ac:spMkLst>
            <pc:docMk/>
            <pc:sldMk cId="2755547892" sldId="402"/>
            <ac:spMk id="3" creationId="{D8565009-3D79-3EC1-782F-8D71FF653E0C}"/>
          </ac:spMkLst>
        </pc:spChg>
        <pc:spChg chg="add del mod">
          <ac:chgData name="Robert Trueman" userId="8e610f215beb07b7" providerId="LiveId" clId="{14BBDF7F-980A-4801-AFA1-712648F2A8E6}" dt="2023-09-14T09:12:16.183" v="11183" actId="478"/>
          <ac:spMkLst>
            <pc:docMk/>
            <pc:sldMk cId="2755547892" sldId="402"/>
            <ac:spMk id="4" creationId="{626656E2-E1FF-9F4A-CB07-24D7C21E1298}"/>
          </ac:spMkLst>
        </pc:spChg>
        <pc:spChg chg="add mod">
          <ac:chgData name="Robert Trueman" userId="8e610f215beb07b7" providerId="LiveId" clId="{14BBDF7F-980A-4801-AFA1-712648F2A8E6}" dt="2023-09-14T09:13:45.958" v="11224" actId="1035"/>
          <ac:spMkLst>
            <pc:docMk/>
            <pc:sldMk cId="2755547892" sldId="402"/>
            <ac:spMk id="5" creationId="{04259653-6C76-96E2-505F-E0CD20D1ABB8}"/>
          </ac:spMkLst>
        </pc:spChg>
      </pc:sldChg>
      <pc:sldChg chg="addSp delSp modSp add mod modAnim">
        <pc:chgData name="Robert Trueman" userId="8e610f215beb07b7" providerId="LiveId" clId="{14BBDF7F-980A-4801-AFA1-712648F2A8E6}" dt="2023-09-15T22:03:19.415" v="31782"/>
        <pc:sldMkLst>
          <pc:docMk/>
          <pc:sldMk cId="135431698" sldId="403"/>
        </pc:sldMkLst>
        <pc:spChg chg="mod">
          <ac:chgData name="Robert Trueman" userId="8e610f215beb07b7" providerId="LiveId" clId="{14BBDF7F-980A-4801-AFA1-712648F2A8E6}" dt="2023-09-15T22:03:12.988" v="31780" actId="14100"/>
          <ac:spMkLst>
            <pc:docMk/>
            <pc:sldMk cId="135431698" sldId="403"/>
            <ac:spMk id="2" creationId="{5DC10DD6-DBBA-57CE-B190-2532693AD757}"/>
          </ac:spMkLst>
        </pc:spChg>
        <pc:spChg chg="add del mod ord">
          <ac:chgData name="Robert Trueman" userId="8e610f215beb07b7" providerId="LiveId" clId="{14BBDF7F-980A-4801-AFA1-712648F2A8E6}" dt="2023-09-15T22:03:07.545" v="31779"/>
          <ac:spMkLst>
            <pc:docMk/>
            <pc:sldMk cId="135431698" sldId="403"/>
            <ac:spMk id="3" creationId="{275F17C9-25EF-5EAC-0459-EAD531AF8367}"/>
          </ac:spMkLst>
        </pc:spChg>
        <pc:spChg chg="add del mod">
          <ac:chgData name="Robert Trueman" userId="8e610f215beb07b7" providerId="LiveId" clId="{14BBDF7F-980A-4801-AFA1-712648F2A8E6}" dt="2023-09-15T22:03:19.415" v="31782"/>
          <ac:spMkLst>
            <pc:docMk/>
            <pc:sldMk cId="135431698" sldId="403"/>
            <ac:spMk id="5" creationId="{CCBCE203-B10E-6FD0-52D9-585A24C4E3B3}"/>
          </ac:spMkLst>
        </pc:spChg>
        <pc:spChg chg="mod">
          <ac:chgData name="Robert Trueman" userId="8e610f215beb07b7" providerId="LiveId" clId="{14BBDF7F-980A-4801-AFA1-712648F2A8E6}" dt="2023-09-14T09:21:39.470" v="11657" actId="20577"/>
          <ac:spMkLst>
            <pc:docMk/>
            <pc:sldMk cId="135431698" sldId="403"/>
            <ac:spMk id="19" creationId="{DA6619EB-2677-3772-A3CA-0283B71D7801}"/>
          </ac:spMkLst>
        </pc:spChg>
        <pc:picChg chg="add mod modCrop">
          <ac:chgData name="Robert Trueman" userId="8e610f215beb07b7" providerId="LiveId" clId="{14BBDF7F-980A-4801-AFA1-712648F2A8E6}" dt="2023-09-14T09:25:40.885" v="11815" actId="732"/>
          <ac:picMkLst>
            <pc:docMk/>
            <pc:sldMk cId="135431698" sldId="403"/>
            <ac:picMk id="4" creationId="{600979C2-69C7-C4E2-1BCA-F5A1526460DD}"/>
          </ac:picMkLst>
        </pc:picChg>
        <pc:picChg chg="add mod modCrop">
          <ac:chgData name="Robert Trueman" userId="8e610f215beb07b7" providerId="LiveId" clId="{14BBDF7F-980A-4801-AFA1-712648F2A8E6}" dt="2023-09-14T10:19:17.831" v="12631" actId="1076"/>
          <ac:picMkLst>
            <pc:docMk/>
            <pc:sldMk cId="135431698" sldId="403"/>
            <ac:picMk id="7" creationId="{9FCCD9C6-B7CD-E894-FEF3-90218C70814A}"/>
          </ac:picMkLst>
        </pc:picChg>
      </pc:sldChg>
      <pc:sldChg chg="addSp delSp modSp add mod modAnim">
        <pc:chgData name="Robert Trueman" userId="8e610f215beb07b7" providerId="LiveId" clId="{14BBDF7F-980A-4801-AFA1-712648F2A8E6}" dt="2023-09-15T22:01:08.396" v="31771" actId="14100"/>
        <pc:sldMkLst>
          <pc:docMk/>
          <pc:sldMk cId="334651973" sldId="404"/>
        </pc:sldMkLst>
        <pc:spChg chg="mod">
          <ac:chgData name="Robert Trueman" userId="8e610f215beb07b7" providerId="LiveId" clId="{14BBDF7F-980A-4801-AFA1-712648F2A8E6}" dt="2023-09-15T22:01:08.396" v="31771" actId="14100"/>
          <ac:spMkLst>
            <pc:docMk/>
            <pc:sldMk cId="334651973" sldId="404"/>
            <ac:spMk id="2" creationId="{5DC10DD6-DBBA-57CE-B190-2532693AD757}"/>
          </ac:spMkLst>
        </pc:spChg>
        <pc:spChg chg="add del">
          <ac:chgData name="Robert Trueman" userId="8e610f215beb07b7" providerId="LiveId" clId="{14BBDF7F-980A-4801-AFA1-712648F2A8E6}" dt="2023-09-14T09:50:49.216" v="12600" actId="11529"/>
          <ac:spMkLst>
            <pc:docMk/>
            <pc:sldMk cId="334651973" sldId="404"/>
            <ac:spMk id="3" creationId="{9FEC0558-BC1F-3445-147D-D07CCF0BB3C1}"/>
          </ac:spMkLst>
        </pc:spChg>
        <pc:spChg chg="add mod">
          <ac:chgData name="Robert Trueman" userId="8e610f215beb07b7" providerId="LiveId" clId="{14BBDF7F-980A-4801-AFA1-712648F2A8E6}" dt="2023-09-14T09:53:02.967" v="12625" actId="1076"/>
          <ac:spMkLst>
            <pc:docMk/>
            <pc:sldMk cId="334651973" sldId="404"/>
            <ac:spMk id="5" creationId="{F39C1D0A-C073-5519-B10E-5F8AFB45ED7B}"/>
          </ac:spMkLst>
        </pc:spChg>
        <pc:picChg chg="mod">
          <ac:chgData name="Robert Trueman" userId="8e610f215beb07b7" providerId="LiveId" clId="{14BBDF7F-980A-4801-AFA1-712648F2A8E6}" dt="2023-09-14T13:56:27.412" v="15884" actId="1076"/>
          <ac:picMkLst>
            <pc:docMk/>
            <pc:sldMk cId="334651973" sldId="404"/>
            <ac:picMk id="7" creationId="{9FCCD9C6-B7CD-E894-FEF3-90218C70814A}"/>
          </ac:picMkLst>
        </pc:picChg>
      </pc:sldChg>
      <pc:sldChg chg="modSp add mod modAnim">
        <pc:chgData name="Robert Trueman" userId="8e610f215beb07b7" providerId="LiveId" clId="{14BBDF7F-980A-4801-AFA1-712648F2A8E6}" dt="2023-09-14T10:26:47.899" v="13544"/>
        <pc:sldMkLst>
          <pc:docMk/>
          <pc:sldMk cId="2404780768" sldId="405"/>
        </pc:sldMkLst>
        <pc:spChg chg="mod">
          <ac:chgData name="Robert Trueman" userId="8e610f215beb07b7" providerId="LiveId" clId="{14BBDF7F-980A-4801-AFA1-712648F2A8E6}" dt="2023-09-14T10:26:34.110" v="13542" actId="207"/>
          <ac:spMkLst>
            <pc:docMk/>
            <pc:sldMk cId="2404780768" sldId="405"/>
            <ac:spMk id="2" creationId="{5DC10DD6-DBBA-57CE-B190-2532693AD757}"/>
          </ac:spMkLst>
        </pc:spChg>
        <pc:spChg chg="mod">
          <ac:chgData name="Robert Trueman" userId="8e610f215beb07b7" providerId="LiveId" clId="{14BBDF7F-980A-4801-AFA1-712648F2A8E6}" dt="2023-09-14T10:20:57.055" v="12711" actId="20577"/>
          <ac:spMkLst>
            <pc:docMk/>
            <pc:sldMk cId="2404780768" sldId="405"/>
            <ac:spMk id="19" creationId="{DA6619EB-2677-3772-A3CA-0283B71D7801}"/>
          </ac:spMkLst>
        </pc:spChg>
      </pc:sldChg>
      <pc:sldChg chg="modSp add mod modAnim">
        <pc:chgData name="Robert Trueman" userId="8e610f215beb07b7" providerId="LiveId" clId="{14BBDF7F-980A-4801-AFA1-712648F2A8E6}" dt="2023-09-14T10:33:51.635" v="14411"/>
        <pc:sldMkLst>
          <pc:docMk/>
          <pc:sldMk cId="2237923687" sldId="406"/>
        </pc:sldMkLst>
        <pc:spChg chg="mod">
          <ac:chgData name="Robert Trueman" userId="8e610f215beb07b7" providerId="LiveId" clId="{14BBDF7F-980A-4801-AFA1-712648F2A8E6}" dt="2023-09-14T10:33:35.779" v="14408" actId="207"/>
          <ac:spMkLst>
            <pc:docMk/>
            <pc:sldMk cId="2237923687" sldId="406"/>
            <ac:spMk id="2" creationId="{5DC10DD6-DBBA-57CE-B190-2532693AD757}"/>
          </ac:spMkLst>
        </pc:spChg>
        <pc:spChg chg="mod">
          <ac:chgData name="Robert Trueman" userId="8e610f215beb07b7" providerId="LiveId" clId="{14BBDF7F-980A-4801-AFA1-712648F2A8E6}" dt="2023-09-14T10:33:43.463" v="14409" actId="20577"/>
          <ac:spMkLst>
            <pc:docMk/>
            <pc:sldMk cId="2237923687" sldId="406"/>
            <ac:spMk id="19" creationId="{DA6619EB-2677-3772-A3CA-0283B71D7801}"/>
          </ac:spMkLst>
        </pc:spChg>
      </pc:sldChg>
      <pc:sldChg chg="addSp delSp modSp add mod modAnim">
        <pc:chgData name="Robert Trueman" userId="8e610f215beb07b7" providerId="LiveId" clId="{14BBDF7F-980A-4801-AFA1-712648F2A8E6}" dt="2023-09-14T10:50:26.943" v="15819" actId="20577"/>
        <pc:sldMkLst>
          <pc:docMk/>
          <pc:sldMk cId="3812253591" sldId="407"/>
        </pc:sldMkLst>
        <pc:spChg chg="del mod">
          <ac:chgData name="Robert Trueman" userId="8e610f215beb07b7" providerId="LiveId" clId="{14BBDF7F-980A-4801-AFA1-712648F2A8E6}" dt="2023-09-14T10:47:16.642" v="15786" actId="478"/>
          <ac:spMkLst>
            <pc:docMk/>
            <pc:sldMk cId="3812253591" sldId="407"/>
            <ac:spMk id="2" creationId="{5DC10DD6-DBBA-57CE-B190-2532693AD757}"/>
          </ac:spMkLst>
        </pc:spChg>
        <pc:spChg chg="add mod">
          <ac:chgData name="Robert Trueman" userId="8e610f215beb07b7" providerId="LiveId" clId="{14BBDF7F-980A-4801-AFA1-712648F2A8E6}" dt="2023-09-14T10:47:47.233" v="15791" actId="207"/>
          <ac:spMkLst>
            <pc:docMk/>
            <pc:sldMk cId="3812253591" sldId="407"/>
            <ac:spMk id="5" creationId="{A16CAFDB-AD35-8D80-D724-CFCF1CFF8AE3}"/>
          </ac:spMkLst>
        </pc:spChg>
        <pc:spChg chg="add mod">
          <ac:chgData name="Robert Trueman" userId="8e610f215beb07b7" providerId="LiveId" clId="{14BBDF7F-980A-4801-AFA1-712648F2A8E6}" dt="2023-09-14T10:49:23.618" v="15808" actId="20577"/>
          <ac:spMkLst>
            <pc:docMk/>
            <pc:sldMk cId="3812253591" sldId="407"/>
            <ac:spMk id="7" creationId="{F812FE64-AA86-329B-E150-127D1AF40190}"/>
          </ac:spMkLst>
        </pc:spChg>
        <pc:spChg chg="mod">
          <ac:chgData name="Robert Trueman" userId="8e610f215beb07b7" providerId="LiveId" clId="{14BBDF7F-980A-4801-AFA1-712648F2A8E6}" dt="2023-09-14T10:50:26.943" v="15819" actId="20577"/>
          <ac:spMkLst>
            <pc:docMk/>
            <pc:sldMk cId="3812253591" sldId="407"/>
            <ac:spMk id="19" creationId="{DA6619EB-2677-3772-A3CA-0283B71D7801}"/>
          </ac:spMkLst>
        </pc:spChg>
        <pc:picChg chg="add mod">
          <ac:chgData name="Robert Trueman" userId="8e610f215beb07b7" providerId="LiveId" clId="{14BBDF7F-980A-4801-AFA1-712648F2A8E6}" dt="2023-09-14T10:47:22.143" v="15787" actId="1076"/>
          <ac:picMkLst>
            <pc:docMk/>
            <pc:sldMk cId="3812253591" sldId="407"/>
            <ac:picMk id="4" creationId="{11BE579F-FBE2-18D7-5F0C-06CA845C1F01}"/>
          </ac:picMkLst>
        </pc:picChg>
      </pc:sldChg>
      <pc:sldChg chg="addSp delSp modSp add mod delAnim modAnim">
        <pc:chgData name="Robert Trueman" userId="8e610f215beb07b7" providerId="LiveId" clId="{14BBDF7F-980A-4801-AFA1-712648F2A8E6}" dt="2023-09-14T14:44:10.467" v="15893" actId="167"/>
        <pc:sldMkLst>
          <pc:docMk/>
          <pc:sldMk cId="1609717264" sldId="408"/>
        </pc:sldMkLst>
        <pc:spChg chg="del">
          <ac:chgData name="Robert Trueman" userId="8e610f215beb07b7" providerId="LiveId" clId="{14BBDF7F-980A-4801-AFA1-712648F2A8E6}" dt="2023-09-14T14:43:54.270" v="15887" actId="478"/>
          <ac:spMkLst>
            <pc:docMk/>
            <pc:sldMk cId="1609717264" sldId="408"/>
            <ac:spMk id="2" creationId="{5DC10DD6-DBBA-57CE-B190-2532693AD757}"/>
          </ac:spMkLst>
        </pc:spChg>
        <pc:spChg chg="del">
          <ac:chgData name="Robert Trueman" userId="8e610f215beb07b7" providerId="LiveId" clId="{14BBDF7F-980A-4801-AFA1-712648F2A8E6}" dt="2023-09-14T14:43:53.083" v="15886" actId="478"/>
          <ac:spMkLst>
            <pc:docMk/>
            <pc:sldMk cId="1609717264" sldId="408"/>
            <ac:spMk id="19" creationId="{DA6619EB-2677-3772-A3CA-0283B71D7801}"/>
          </ac:spMkLst>
        </pc:spChg>
        <pc:picChg chg="add mod ord">
          <ac:chgData name="Robert Trueman" userId="8e610f215beb07b7" providerId="LiveId" clId="{14BBDF7F-980A-4801-AFA1-712648F2A8E6}" dt="2023-09-14T14:44:10.467" v="15893" actId="167"/>
          <ac:picMkLst>
            <pc:docMk/>
            <pc:sldMk cId="1609717264" sldId="408"/>
            <ac:picMk id="3" creationId="{EFA36D4D-A2DA-F144-A680-31B4200C6E0C}"/>
          </ac:picMkLst>
        </pc:picChg>
      </pc:sldChg>
      <pc:sldChg chg="addSp modSp add mod modAnim">
        <pc:chgData name="Robert Trueman" userId="8e610f215beb07b7" providerId="LiveId" clId="{14BBDF7F-980A-4801-AFA1-712648F2A8E6}" dt="2023-09-14T14:44:19.267" v="15896" actId="167"/>
        <pc:sldMkLst>
          <pc:docMk/>
          <pc:sldMk cId="2274512859" sldId="409"/>
        </pc:sldMkLst>
        <pc:picChg chg="add mod ord">
          <ac:chgData name="Robert Trueman" userId="8e610f215beb07b7" providerId="LiveId" clId="{14BBDF7F-980A-4801-AFA1-712648F2A8E6}" dt="2023-09-14T14:44:19.267" v="15896" actId="167"/>
          <ac:picMkLst>
            <pc:docMk/>
            <pc:sldMk cId="2274512859" sldId="409"/>
            <ac:picMk id="2" creationId="{8D6F959A-A6EC-C2AC-DB61-A627718C426B}"/>
          </ac:picMkLst>
        </pc:picChg>
      </pc:sldChg>
      <pc:sldChg chg="addSp modSp add mod modAnim">
        <pc:chgData name="Robert Trueman" userId="8e610f215beb07b7" providerId="LiveId" clId="{14BBDF7F-980A-4801-AFA1-712648F2A8E6}" dt="2023-09-14T14:44:29.394" v="15899" actId="167"/>
        <pc:sldMkLst>
          <pc:docMk/>
          <pc:sldMk cId="4118047091" sldId="410"/>
        </pc:sldMkLst>
        <pc:picChg chg="add mod ord">
          <ac:chgData name="Robert Trueman" userId="8e610f215beb07b7" providerId="LiveId" clId="{14BBDF7F-980A-4801-AFA1-712648F2A8E6}" dt="2023-09-14T14:44:29.394" v="15899" actId="167"/>
          <ac:picMkLst>
            <pc:docMk/>
            <pc:sldMk cId="4118047091" sldId="410"/>
            <ac:picMk id="2" creationId="{3449D3C0-38CF-9FF6-AD9F-283886594246}"/>
          </ac:picMkLst>
        </pc:picChg>
      </pc:sldChg>
      <pc:sldChg chg="addSp modSp add mod modAnim">
        <pc:chgData name="Robert Trueman" userId="8e610f215beb07b7" providerId="LiveId" clId="{14BBDF7F-980A-4801-AFA1-712648F2A8E6}" dt="2023-09-14T14:44:38.361" v="15902" actId="167"/>
        <pc:sldMkLst>
          <pc:docMk/>
          <pc:sldMk cId="3679800557" sldId="411"/>
        </pc:sldMkLst>
        <pc:picChg chg="add mod ord">
          <ac:chgData name="Robert Trueman" userId="8e610f215beb07b7" providerId="LiveId" clId="{14BBDF7F-980A-4801-AFA1-712648F2A8E6}" dt="2023-09-14T14:44:38.361" v="15902" actId="167"/>
          <ac:picMkLst>
            <pc:docMk/>
            <pc:sldMk cId="3679800557" sldId="411"/>
            <ac:picMk id="2" creationId="{6011BD72-6B36-4288-2F3C-AB871FBFEDE2}"/>
          </ac:picMkLst>
        </pc:picChg>
      </pc:sldChg>
      <pc:sldChg chg="modSp add mod modAnim">
        <pc:chgData name="Robert Trueman" userId="8e610f215beb07b7" providerId="LiveId" clId="{14BBDF7F-980A-4801-AFA1-712648F2A8E6}" dt="2023-09-15T10:46:09.676" v="24325" actId="20577"/>
        <pc:sldMkLst>
          <pc:docMk/>
          <pc:sldMk cId="3370586477" sldId="412"/>
        </pc:sldMkLst>
        <pc:spChg chg="mod">
          <ac:chgData name="Robert Trueman" userId="8e610f215beb07b7" providerId="LiveId" clId="{14BBDF7F-980A-4801-AFA1-712648F2A8E6}" dt="2023-09-15T10:46:09.676" v="24325" actId="20577"/>
          <ac:spMkLst>
            <pc:docMk/>
            <pc:sldMk cId="3370586477" sldId="412"/>
            <ac:spMk id="2" creationId="{5DC10DD6-DBBA-57CE-B190-2532693AD757}"/>
          </ac:spMkLst>
        </pc:spChg>
        <pc:spChg chg="mod">
          <ac:chgData name="Robert Trueman" userId="8e610f215beb07b7" providerId="LiveId" clId="{14BBDF7F-980A-4801-AFA1-712648F2A8E6}" dt="2023-09-14T14:51:43.198" v="15947" actId="20577"/>
          <ac:spMkLst>
            <pc:docMk/>
            <pc:sldMk cId="3370586477" sldId="412"/>
            <ac:spMk id="19" creationId="{DA6619EB-2677-3772-A3CA-0283B71D7801}"/>
          </ac:spMkLst>
        </pc:spChg>
      </pc:sldChg>
      <pc:sldChg chg="modSp add mod modAnim">
        <pc:chgData name="Robert Trueman" userId="8e610f215beb07b7" providerId="LiveId" clId="{14BBDF7F-980A-4801-AFA1-712648F2A8E6}" dt="2023-10-03T15:13:35.303" v="31912" actId="20577"/>
        <pc:sldMkLst>
          <pc:docMk/>
          <pc:sldMk cId="2147566775" sldId="413"/>
        </pc:sldMkLst>
        <pc:spChg chg="mod">
          <ac:chgData name="Robert Trueman" userId="8e610f215beb07b7" providerId="LiveId" clId="{14BBDF7F-980A-4801-AFA1-712648F2A8E6}" dt="2023-10-03T15:13:35.303" v="31912" actId="20577"/>
          <ac:spMkLst>
            <pc:docMk/>
            <pc:sldMk cId="2147566775" sldId="413"/>
            <ac:spMk id="2" creationId="{5DC10DD6-DBBA-57CE-B190-2532693AD757}"/>
          </ac:spMkLst>
        </pc:spChg>
        <pc:spChg chg="mod">
          <ac:chgData name="Robert Trueman" userId="8e610f215beb07b7" providerId="LiveId" clId="{14BBDF7F-980A-4801-AFA1-712648F2A8E6}" dt="2023-09-14T15:09:29.413" v="17738" actId="20577"/>
          <ac:spMkLst>
            <pc:docMk/>
            <pc:sldMk cId="2147566775" sldId="413"/>
            <ac:spMk id="19" creationId="{DA6619EB-2677-3772-A3CA-0283B71D7801}"/>
          </ac:spMkLst>
        </pc:spChg>
      </pc:sldChg>
      <pc:sldChg chg="addSp delSp modSp add mod delAnim modAnim">
        <pc:chgData name="Robert Trueman" userId="8e610f215beb07b7" providerId="LiveId" clId="{14BBDF7F-980A-4801-AFA1-712648F2A8E6}" dt="2023-09-14T16:25:06.277" v="24288"/>
        <pc:sldMkLst>
          <pc:docMk/>
          <pc:sldMk cId="3316235065" sldId="414"/>
        </pc:sldMkLst>
        <pc:spChg chg="mod">
          <ac:chgData name="Robert Trueman" userId="8e610f215beb07b7" providerId="LiveId" clId="{14BBDF7F-980A-4801-AFA1-712648F2A8E6}" dt="2023-09-14T16:25:04.984" v="24287" actId="313"/>
          <ac:spMkLst>
            <pc:docMk/>
            <pc:sldMk cId="3316235065" sldId="414"/>
            <ac:spMk id="2" creationId="{5DC10DD6-DBBA-57CE-B190-2532693AD757}"/>
          </ac:spMkLst>
        </pc:spChg>
        <pc:spChg chg="add del mod">
          <ac:chgData name="Robert Trueman" userId="8e610f215beb07b7" providerId="LiveId" clId="{14BBDF7F-980A-4801-AFA1-712648F2A8E6}" dt="2023-09-14T16:25:02.791" v="24285" actId="21"/>
          <ac:spMkLst>
            <pc:docMk/>
            <pc:sldMk cId="3316235065" sldId="414"/>
            <ac:spMk id="3" creationId="{8893D625-7139-FDD1-51F0-1C0FEE644FFF}"/>
          </ac:spMkLst>
        </pc:spChg>
        <pc:spChg chg="add mod">
          <ac:chgData name="Robert Trueman" userId="8e610f215beb07b7" providerId="LiveId" clId="{14BBDF7F-980A-4801-AFA1-712648F2A8E6}" dt="2023-09-14T16:25:06.277" v="24288"/>
          <ac:spMkLst>
            <pc:docMk/>
            <pc:sldMk cId="3316235065" sldId="414"/>
            <ac:spMk id="4" creationId="{6B408960-2AEA-0356-674D-F1E4636E69AF}"/>
          </ac:spMkLst>
        </pc:spChg>
      </pc:sldChg>
      <pc:sldChg chg="modSp add modAnim">
        <pc:chgData name="Robert Trueman" userId="8e610f215beb07b7" providerId="LiveId" clId="{14BBDF7F-980A-4801-AFA1-712648F2A8E6}" dt="2023-09-15T10:46:36.699" v="24357" actId="20577"/>
        <pc:sldMkLst>
          <pc:docMk/>
          <pc:sldMk cId="2903699622" sldId="415"/>
        </pc:sldMkLst>
        <pc:spChg chg="mod">
          <ac:chgData name="Robert Trueman" userId="8e610f215beb07b7" providerId="LiveId" clId="{14BBDF7F-980A-4801-AFA1-712648F2A8E6}" dt="2023-09-15T10:46:36.699" v="24357" actId="20577"/>
          <ac:spMkLst>
            <pc:docMk/>
            <pc:sldMk cId="2903699622" sldId="415"/>
            <ac:spMk id="2" creationId="{5DC10DD6-DBBA-57CE-B190-2532693AD757}"/>
          </ac:spMkLst>
        </pc:spChg>
        <pc:spChg chg="mod">
          <ac:chgData name="Robert Trueman" userId="8e610f215beb07b7" providerId="LiveId" clId="{14BBDF7F-980A-4801-AFA1-712648F2A8E6}" dt="2023-09-14T15:18:06.636" v="18988" actId="20577"/>
          <ac:spMkLst>
            <pc:docMk/>
            <pc:sldMk cId="2903699622" sldId="415"/>
            <ac:spMk id="19" creationId="{DA6619EB-2677-3772-A3CA-0283B71D7801}"/>
          </ac:spMkLst>
        </pc:spChg>
      </pc:sldChg>
      <pc:sldChg chg="addSp delSp modSp add mod modAnim">
        <pc:chgData name="Robert Trueman" userId="8e610f215beb07b7" providerId="LiveId" clId="{14BBDF7F-980A-4801-AFA1-712648F2A8E6}" dt="2023-09-15T10:47:47.660" v="24448" actId="20577"/>
        <pc:sldMkLst>
          <pc:docMk/>
          <pc:sldMk cId="1535070322" sldId="416"/>
        </pc:sldMkLst>
        <pc:spChg chg="mod">
          <ac:chgData name="Robert Trueman" userId="8e610f215beb07b7" providerId="LiveId" clId="{14BBDF7F-980A-4801-AFA1-712648F2A8E6}" dt="2023-09-15T10:47:47.660" v="24448" actId="20577"/>
          <ac:spMkLst>
            <pc:docMk/>
            <pc:sldMk cId="1535070322" sldId="416"/>
            <ac:spMk id="2" creationId="{5DC10DD6-DBBA-57CE-B190-2532693AD757}"/>
          </ac:spMkLst>
        </pc:spChg>
        <pc:spChg chg="mod">
          <ac:chgData name="Robert Trueman" userId="8e610f215beb07b7" providerId="LiveId" clId="{14BBDF7F-980A-4801-AFA1-712648F2A8E6}" dt="2023-09-14T15:33:19.811" v="20038" actId="20577"/>
          <ac:spMkLst>
            <pc:docMk/>
            <pc:sldMk cId="1535070322" sldId="416"/>
            <ac:spMk id="19" creationId="{DA6619EB-2677-3772-A3CA-0283B71D7801}"/>
          </ac:spMkLst>
        </pc:spChg>
        <pc:picChg chg="add del mod">
          <ac:chgData name="Robert Trueman" userId="8e610f215beb07b7" providerId="LiveId" clId="{14BBDF7F-980A-4801-AFA1-712648F2A8E6}" dt="2023-09-14T15:42:39.209" v="21129" actId="478"/>
          <ac:picMkLst>
            <pc:docMk/>
            <pc:sldMk cId="1535070322" sldId="416"/>
            <ac:picMk id="4" creationId="{7713748A-5FB1-3050-237C-3A5A6A1929D9}"/>
          </ac:picMkLst>
        </pc:picChg>
        <pc:picChg chg="add mod">
          <ac:chgData name="Robert Trueman" userId="8e610f215beb07b7" providerId="LiveId" clId="{14BBDF7F-980A-4801-AFA1-712648F2A8E6}" dt="2023-09-14T15:42:39.566" v="21130"/>
          <ac:picMkLst>
            <pc:docMk/>
            <pc:sldMk cId="1535070322" sldId="416"/>
            <ac:picMk id="5" creationId="{2D041BA5-5344-1540-3B0E-5E0F7863A8FC}"/>
          </ac:picMkLst>
        </pc:picChg>
      </pc:sldChg>
      <pc:sldChg chg="addSp delSp modSp add mod delAnim modAnim">
        <pc:chgData name="Robert Trueman" userId="8e610f215beb07b7" providerId="LiveId" clId="{14BBDF7F-980A-4801-AFA1-712648F2A8E6}" dt="2023-09-15T10:47:56.624" v="24449"/>
        <pc:sldMkLst>
          <pc:docMk/>
          <pc:sldMk cId="815615517" sldId="417"/>
        </pc:sldMkLst>
        <pc:spChg chg="mod">
          <ac:chgData name="Robert Trueman" userId="8e610f215beb07b7" providerId="LiveId" clId="{14BBDF7F-980A-4801-AFA1-712648F2A8E6}" dt="2023-09-14T15:46:20.046" v="21184" actId="207"/>
          <ac:spMkLst>
            <pc:docMk/>
            <pc:sldMk cId="815615517" sldId="417"/>
            <ac:spMk id="2" creationId="{5DC10DD6-DBBA-57CE-B190-2532693AD757}"/>
          </ac:spMkLst>
        </pc:spChg>
        <pc:spChg chg="add del mod">
          <ac:chgData name="Robert Trueman" userId="8e610f215beb07b7" providerId="LiveId" clId="{14BBDF7F-980A-4801-AFA1-712648F2A8E6}" dt="2023-09-14T15:44:15.925" v="21140" actId="21"/>
          <ac:spMkLst>
            <pc:docMk/>
            <pc:sldMk cId="815615517" sldId="417"/>
            <ac:spMk id="3" creationId="{880A9B3D-AB05-C3C5-DEB9-CEAF75D042F6}"/>
          </ac:spMkLst>
        </pc:spChg>
        <pc:spChg chg="add del mod">
          <ac:chgData name="Robert Trueman" userId="8e610f215beb07b7" providerId="LiveId" clId="{14BBDF7F-980A-4801-AFA1-712648F2A8E6}" dt="2023-09-14T15:45:50.847" v="21153" actId="21"/>
          <ac:spMkLst>
            <pc:docMk/>
            <pc:sldMk cId="815615517" sldId="417"/>
            <ac:spMk id="5" creationId="{B1B79BAD-296E-1FF2-EB9A-BB731EB5E0A0}"/>
          </ac:spMkLst>
        </pc:spChg>
        <pc:spChg chg="add del mod">
          <ac:chgData name="Robert Trueman" userId="8e610f215beb07b7" providerId="LiveId" clId="{14BBDF7F-980A-4801-AFA1-712648F2A8E6}" dt="2023-09-14T15:46:13.473" v="21170" actId="21"/>
          <ac:spMkLst>
            <pc:docMk/>
            <pc:sldMk cId="815615517" sldId="417"/>
            <ac:spMk id="7" creationId="{4EF90BD6-6FB8-79AD-50A9-F6553C0B6917}"/>
          </ac:spMkLst>
        </pc:spChg>
        <pc:spChg chg="add mod">
          <ac:chgData name="Robert Trueman" userId="8e610f215beb07b7" providerId="LiveId" clId="{14BBDF7F-980A-4801-AFA1-712648F2A8E6}" dt="2023-09-15T10:47:56.624" v="24449"/>
          <ac:spMkLst>
            <pc:docMk/>
            <pc:sldMk cId="815615517" sldId="417"/>
            <ac:spMk id="8" creationId="{227C282A-2C04-0086-0B74-75AAB85D6248}"/>
          </ac:spMkLst>
        </pc:spChg>
        <pc:picChg chg="mod">
          <ac:chgData name="Robert Trueman" userId="8e610f215beb07b7" providerId="LiveId" clId="{14BBDF7F-980A-4801-AFA1-712648F2A8E6}" dt="2023-09-14T15:42:19.429" v="21128" actId="1076"/>
          <ac:picMkLst>
            <pc:docMk/>
            <pc:sldMk cId="815615517" sldId="417"/>
            <ac:picMk id="4" creationId="{7713748A-5FB1-3050-237C-3A5A6A1929D9}"/>
          </ac:picMkLst>
        </pc:picChg>
      </pc:sldChg>
      <pc:sldChg chg="modSp add mod modAnim">
        <pc:chgData name="Robert Trueman" userId="8e610f215beb07b7" providerId="LiveId" clId="{14BBDF7F-980A-4801-AFA1-712648F2A8E6}" dt="2023-09-15T10:53:58.689" v="24470" actId="20577"/>
        <pc:sldMkLst>
          <pc:docMk/>
          <pc:sldMk cId="2654261845" sldId="418"/>
        </pc:sldMkLst>
        <pc:spChg chg="mod">
          <ac:chgData name="Robert Trueman" userId="8e610f215beb07b7" providerId="LiveId" clId="{14BBDF7F-980A-4801-AFA1-712648F2A8E6}" dt="2023-09-15T10:53:58.689" v="24470" actId="20577"/>
          <ac:spMkLst>
            <pc:docMk/>
            <pc:sldMk cId="2654261845" sldId="418"/>
            <ac:spMk id="2" creationId="{5DC10DD6-DBBA-57CE-B190-2532693AD757}"/>
          </ac:spMkLst>
        </pc:spChg>
        <pc:spChg chg="mod">
          <ac:chgData name="Robert Trueman" userId="8e610f215beb07b7" providerId="LiveId" clId="{14BBDF7F-980A-4801-AFA1-712648F2A8E6}" dt="2023-09-14T15:58:01.914" v="22312" actId="20577"/>
          <ac:spMkLst>
            <pc:docMk/>
            <pc:sldMk cId="2654261845" sldId="418"/>
            <ac:spMk id="19" creationId="{DA6619EB-2677-3772-A3CA-0283B71D7801}"/>
          </ac:spMkLst>
        </pc:spChg>
      </pc:sldChg>
      <pc:sldChg chg="addSp delSp modSp add mod ord modAnim">
        <pc:chgData name="Robert Trueman" userId="8e610f215beb07b7" providerId="LiveId" clId="{14BBDF7F-980A-4801-AFA1-712648F2A8E6}" dt="2023-09-14T16:10:04.214" v="23300"/>
        <pc:sldMkLst>
          <pc:docMk/>
          <pc:sldMk cId="3328495554" sldId="419"/>
        </pc:sldMkLst>
        <pc:spChg chg="mod">
          <ac:chgData name="Robert Trueman" userId="8e610f215beb07b7" providerId="LiveId" clId="{14BBDF7F-980A-4801-AFA1-712648F2A8E6}" dt="2023-09-14T16:09:22.610" v="23298" actId="20577"/>
          <ac:spMkLst>
            <pc:docMk/>
            <pc:sldMk cId="3328495554" sldId="419"/>
            <ac:spMk id="2" creationId="{5DC10DD6-DBBA-57CE-B190-2532693AD757}"/>
          </ac:spMkLst>
        </pc:spChg>
        <pc:spChg chg="mod">
          <ac:chgData name="Robert Trueman" userId="8e610f215beb07b7" providerId="LiveId" clId="{14BBDF7F-980A-4801-AFA1-712648F2A8E6}" dt="2023-09-14T15:58:55.006" v="22349" actId="20577"/>
          <ac:spMkLst>
            <pc:docMk/>
            <pc:sldMk cId="3328495554" sldId="419"/>
            <ac:spMk id="19" creationId="{DA6619EB-2677-3772-A3CA-0283B71D7801}"/>
          </ac:spMkLst>
        </pc:spChg>
        <pc:picChg chg="add del mod">
          <ac:chgData name="Robert Trueman" userId="8e610f215beb07b7" providerId="LiveId" clId="{14BBDF7F-980A-4801-AFA1-712648F2A8E6}" dt="2023-09-14T16:05:47.028" v="23113" actId="478"/>
          <ac:picMkLst>
            <pc:docMk/>
            <pc:sldMk cId="3328495554" sldId="419"/>
            <ac:picMk id="4" creationId="{550E422E-488A-A1E7-D03E-C8EC2D4FF8A0}"/>
          </ac:picMkLst>
        </pc:picChg>
        <pc:picChg chg="add del mod">
          <ac:chgData name="Robert Trueman" userId="8e610f215beb07b7" providerId="LiveId" clId="{14BBDF7F-980A-4801-AFA1-712648F2A8E6}" dt="2023-09-14T16:05:46.599" v="23112" actId="931"/>
          <ac:picMkLst>
            <pc:docMk/>
            <pc:sldMk cId="3328495554" sldId="419"/>
            <ac:picMk id="7" creationId="{9E5B1044-CD77-637F-F89F-03385F044E69}"/>
          </ac:picMkLst>
        </pc:picChg>
      </pc:sldChg>
      <pc:sldChg chg="add del">
        <pc:chgData name="Robert Trueman" userId="8e610f215beb07b7" providerId="LiveId" clId="{14BBDF7F-980A-4801-AFA1-712648F2A8E6}" dt="2023-09-14T16:25:37.782" v="24289" actId="47"/>
        <pc:sldMkLst>
          <pc:docMk/>
          <pc:sldMk cId="4232850295" sldId="420"/>
        </pc:sldMkLst>
      </pc:sldChg>
      <pc:sldChg chg="modSp add mod modAnim">
        <pc:chgData name="Robert Trueman" userId="8e610f215beb07b7" providerId="LiveId" clId="{14BBDF7F-980A-4801-AFA1-712648F2A8E6}" dt="2023-09-15T10:55:25.702" v="24490" actId="20577"/>
        <pc:sldMkLst>
          <pc:docMk/>
          <pc:sldMk cId="219403924" sldId="421"/>
        </pc:sldMkLst>
        <pc:spChg chg="mod">
          <ac:chgData name="Robert Trueman" userId="8e610f215beb07b7" providerId="LiveId" clId="{14BBDF7F-980A-4801-AFA1-712648F2A8E6}" dt="2023-09-15T10:55:25.702" v="24490" actId="20577"/>
          <ac:spMkLst>
            <pc:docMk/>
            <pc:sldMk cId="219403924" sldId="421"/>
            <ac:spMk id="2" creationId="{5DC10DD6-DBBA-57CE-B190-2532693AD757}"/>
          </ac:spMkLst>
        </pc:spChg>
        <pc:spChg chg="mod">
          <ac:chgData name="Robert Trueman" userId="8e610f215beb07b7" providerId="LiveId" clId="{14BBDF7F-980A-4801-AFA1-712648F2A8E6}" dt="2023-09-14T16:26:02.886" v="24308" actId="20577"/>
          <ac:spMkLst>
            <pc:docMk/>
            <pc:sldMk cId="219403924" sldId="421"/>
            <ac:spMk id="19" creationId="{DA6619EB-2677-3772-A3CA-0283B71D7801}"/>
          </ac:spMkLst>
        </pc:spChg>
      </pc:sldChg>
      <pc:sldChg chg="modSp add mod">
        <pc:chgData name="Robert Trueman" userId="8e610f215beb07b7" providerId="LiveId" clId="{14BBDF7F-980A-4801-AFA1-712648F2A8E6}" dt="2023-09-14T16:20:08.798" v="24233" actId="207"/>
        <pc:sldMkLst>
          <pc:docMk/>
          <pc:sldMk cId="3787554229" sldId="422"/>
        </pc:sldMkLst>
        <pc:spChg chg="mod">
          <ac:chgData name="Robert Trueman" userId="8e610f215beb07b7" providerId="LiveId" clId="{14BBDF7F-980A-4801-AFA1-712648F2A8E6}" dt="2023-09-14T16:20:08.798" v="24233" actId="207"/>
          <ac:spMkLst>
            <pc:docMk/>
            <pc:sldMk cId="3787554229" sldId="422"/>
            <ac:spMk id="2" creationId="{5DC10DD6-DBBA-57CE-B190-2532693AD757}"/>
          </ac:spMkLst>
        </pc:spChg>
      </pc:sldChg>
      <pc:sldChg chg="modSp add mod">
        <pc:chgData name="Robert Trueman" userId="8e610f215beb07b7" providerId="LiveId" clId="{14BBDF7F-980A-4801-AFA1-712648F2A8E6}" dt="2023-09-14T16:20:28.202" v="24236" actId="207"/>
        <pc:sldMkLst>
          <pc:docMk/>
          <pc:sldMk cId="789957109" sldId="423"/>
        </pc:sldMkLst>
        <pc:spChg chg="mod">
          <ac:chgData name="Robert Trueman" userId="8e610f215beb07b7" providerId="LiveId" clId="{14BBDF7F-980A-4801-AFA1-712648F2A8E6}" dt="2023-09-14T16:20:28.202" v="24236" actId="207"/>
          <ac:spMkLst>
            <pc:docMk/>
            <pc:sldMk cId="789957109" sldId="423"/>
            <ac:spMk id="2" creationId="{5DC10DD6-DBBA-57CE-B190-2532693AD757}"/>
          </ac:spMkLst>
        </pc:spChg>
      </pc:sldChg>
      <pc:sldChg chg="modSp add mod modAnim">
        <pc:chgData name="Robert Trueman" userId="8e610f215beb07b7" providerId="LiveId" clId="{14BBDF7F-980A-4801-AFA1-712648F2A8E6}" dt="2023-09-14T16:21:14.789" v="24248"/>
        <pc:sldMkLst>
          <pc:docMk/>
          <pc:sldMk cId="237321975" sldId="424"/>
        </pc:sldMkLst>
        <pc:spChg chg="mod">
          <ac:chgData name="Robert Trueman" userId="8e610f215beb07b7" providerId="LiveId" clId="{14BBDF7F-980A-4801-AFA1-712648F2A8E6}" dt="2023-09-14T16:20:38.254" v="24239" actId="207"/>
          <ac:spMkLst>
            <pc:docMk/>
            <pc:sldMk cId="237321975" sldId="424"/>
            <ac:spMk id="2" creationId="{5DC10DD6-DBBA-57CE-B190-2532693AD757}"/>
          </ac:spMkLst>
        </pc:spChg>
      </pc:sldChg>
      <pc:sldChg chg="modSp add mod">
        <pc:chgData name="Robert Trueman" userId="8e610f215beb07b7" providerId="LiveId" clId="{14BBDF7F-980A-4801-AFA1-712648F2A8E6}" dt="2023-09-14T16:20:46.104" v="24242" actId="207"/>
        <pc:sldMkLst>
          <pc:docMk/>
          <pc:sldMk cId="3297500479" sldId="425"/>
        </pc:sldMkLst>
        <pc:spChg chg="mod">
          <ac:chgData name="Robert Trueman" userId="8e610f215beb07b7" providerId="LiveId" clId="{14BBDF7F-980A-4801-AFA1-712648F2A8E6}" dt="2023-09-14T16:20:46.104" v="24242" actId="207"/>
          <ac:spMkLst>
            <pc:docMk/>
            <pc:sldMk cId="3297500479" sldId="425"/>
            <ac:spMk id="2" creationId="{5DC10DD6-DBBA-57CE-B190-2532693AD757}"/>
          </ac:spMkLst>
        </pc:spChg>
      </pc:sldChg>
      <pc:sldChg chg="modSp add mod modAnim">
        <pc:chgData name="Robert Trueman" userId="8e610f215beb07b7" providerId="LiveId" clId="{14BBDF7F-980A-4801-AFA1-712648F2A8E6}" dt="2023-09-15T11:28:08.967" v="24962"/>
        <pc:sldMkLst>
          <pc:docMk/>
          <pc:sldMk cId="3251617349" sldId="426"/>
        </pc:sldMkLst>
        <pc:spChg chg="mod">
          <ac:chgData name="Robert Trueman" userId="8e610f215beb07b7" providerId="LiveId" clId="{14BBDF7F-980A-4801-AFA1-712648F2A8E6}" dt="2023-09-14T16:20:53.368" v="24245" actId="113"/>
          <ac:spMkLst>
            <pc:docMk/>
            <pc:sldMk cId="3251617349" sldId="426"/>
            <ac:spMk id="2" creationId="{5DC10DD6-DBBA-57CE-B190-2532693AD757}"/>
          </ac:spMkLst>
        </pc:spChg>
      </pc:sldChg>
      <pc:sldChg chg="addSp delSp modSp add mod modAnim">
        <pc:chgData name="Robert Trueman" userId="8e610f215beb07b7" providerId="LiveId" clId="{14BBDF7F-980A-4801-AFA1-712648F2A8E6}" dt="2023-09-15T12:02:59.323" v="28160" actId="20577"/>
        <pc:sldMkLst>
          <pc:docMk/>
          <pc:sldMk cId="1090026065" sldId="427"/>
        </pc:sldMkLst>
        <pc:spChg chg="add del mod">
          <ac:chgData name="Robert Trueman" userId="8e610f215beb07b7" providerId="LiveId" clId="{14BBDF7F-980A-4801-AFA1-712648F2A8E6}" dt="2023-09-15T12:02:59.323" v="28160" actId="20577"/>
          <ac:spMkLst>
            <pc:docMk/>
            <pc:sldMk cId="1090026065" sldId="427"/>
            <ac:spMk id="2" creationId="{5DC10DD6-DBBA-57CE-B190-2532693AD757}"/>
          </ac:spMkLst>
        </pc:spChg>
        <pc:spChg chg="mod">
          <ac:chgData name="Robert Trueman" userId="8e610f215beb07b7" providerId="LiveId" clId="{14BBDF7F-980A-4801-AFA1-712648F2A8E6}" dt="2023-09-15T11:30:07.189" v="25028" actId="313"/>
          <ac:spMkLst>
            <pc:docMk/>
            <pc:sldMk cId="1090026065" sldId="427"/>
            <ac:spMk id="19" creationId="{DA6619EB-2677-3772-A3CA-0283B71D7801}"/>
          </ac:spMkLst>
        </pc:spChg>
      </pc:sldChg>
      <pc:sldChg chg="addSp delSp modSp add mod modAnim">
        <pc:chgData name="Robert Trueman" userId="8e610f215beb07b7" providerId="LiveId" clId="{14BBDF7F-980A-4801-AFA1-712648F2A8E6}" dt="2023-09-15T11:29:23.914" v="24980" actId="167"/>
        <pc:sldMkLst>
          <pc:docMk/>
          <pc:sldMk cId="2112126026" sldId="428"/>
        </pc:sldMkLst>
        <pc:spChg chg="del">
          <ac:chgData name="Robert Trueman" userId="8e610f215beb07b7" providerId="LiveId" clId="{14BBDF7F-980A-4801-AFA1-712648F2A8E6}" dt="2023-09-15T11:28:19.470" v="24965" actId="478"/>
          <ac:spMkLst>
            <pc:docMk/>
            <pc:sldMk cId="2112126026" sldId="428"/>
            <ac:spMk id="2" creationId="{5DC10DD6-DBBA-57CE-B190-2532693AD757}"/>
          </ac:spMkLst>
        </pc:spChg>
        <pc:spChg chg="del">
          <ac:chgData name="Robert Trueman" userId="8e610f215beb07b7" providerId="LiveId" clId="{14BBDF7F-980A-4801-AFA1-712648F2A8E6}" dt="2023-09-15T11:28:17.980" v="24964" actId="478"/>
          <ac:spMkLst>
            <pc:docMk/>
            <pc:sldMk cId="2112126026" sldId="428"/>
            <ac:spMk id="19" creationId="{DA6619EB-2677-3772-A3CA-0283B71D7801}"/>
          </ac:spMkLst>
        </pc:spChg>
        <pc:picChg chg="add mod ord">
          <ac:chgData name="Robert Trueman" userId="8e610f215beb07b7" providerId="LiveId" clId="{14BBDF7F-980A-4801-AFA1-712648F2A8E6}" dt="2023-09-15T11:29:23.914" v="24980" actId="167"/>
          <ac:picMkLst>
            <pc:docMk/>
            <pc:sldMk cId="2112126026" sldId="428"/>
            <ac:picMk id="3" creationId="{9CE09ED2-BF38-6EF3-1E10-EA7756F6EC0C}"/>
          </ac:picMkLst>
        </pc:picChg>
      </pc:sldChg>
      <pc:sldChg chg="addSp modSp add mod modAnim">
        <pc:chgData name="Robert Trueman" userId="8e610f215beb07b7" providerId="LiveId" clId="{14BBDF7F-980A-4801-AFA1-712648F2A8E6}" dt="2023-09-15T11:29:26.476" v="24981" actId="167"/>
        <pc:sldMkLst>
          <pc:docMk/>
          <pc:sldMk cId="2592153835" sldId="429"/>
        </pc:sldMkLst>
        <pc:picChg chg="add mod ord">
          <ac:chgData name="Robert Trueman" userId="8e610f215beb07b7" providerId="LiveId" clId="{14BBDF7F-980A-4801-AFA1-712648F2A8E6}" dt="2023-09-15T11:29:26.476" v="24981" actId="167"/>
          <ac:picMkLst>
            <pc:docMk/>
            <pc:sldMk cId="2592153835" sldId="429"/>
            <ac:picMk id="2" creationId="{52D25514-47BE-B125-CA78-51C3F827BB1A}"/>
          </ac:picMkLst>
        </pc:picChg>
      </pc:sldChg>
      <pc:sldChg chg="addSp modSp add mod modAnim">
        <pc:chgData name="Robert Trueman" userId="8e610f215beb07b7" providerId="LiveId" clId="{14BBDF7F-980A-4801-AFA1-712648F2A8E6}" dt="2023-09-15T11:29:29.528" v="24982" actId="167"/>
        <pc:sldMkLst>
          <pc:docMk/>
          <pc:sldMk cId="1214253616" sldId="430"/>
        </pc:sldMkLst>
        <pc:picChg chg="add mod ord">
          <ac:chgData name="Robert Trueman" userId="8e610f215beb07b7" providerId="LiveId" clId="{14BBDF7F-980A-4801-AFA1-712648F2A8E6}" dt="2023-09-15T11:29:29.528" v="24982" actId="167"/>
          <ac:picMkLst>
            <pc:docMk/>
            <pc:sldMk cId="1214253616" sldId="430"/>
            <ac:picMk id="2" creationId="{D4E1C304-72C3-5126-2ED1-A09628B6CF89}"/>
          </ac:picMkLst>
        </pc:picChg>
      </pc:sldChg>
      <pc:sldChg chg="addSp modSp add mod modAnim">
        <pc:chgData name="Robert Trueman" userId="8e610f215beb07b7" providerId="LiveId" clId="{14BBDF7F-980A-4801-AFA1-712648F2A8E6}" dt="2023-09-15T11:29:32.316" v="24983" actId="167"/>
        <pc:sldMkLst>
          <pc:docMk/>
          <pc:sldMk cId="4270721468" sldId="431"/>
        </pc:sldMkLst>
        <pc:picChg chg="add mod ord">
          <ac:chgData name="Robert Trueman" userId="8e610f215beb07b7" providerId="LiveId" clId="{14BBDF7F-980A-4801-AFA1-712648F2A8E6}" dt="2023-09-15T11:29:32.316" v="24983" actId="167"/>
          <ac:picMkLst>
            <pc:docMk/>
            <pc:sldMk cId="4270721468" sldId="431"/>
            <ac:picMk id="2" creationId="{1EA34065-1563-FE4E-1C28-C5A9C0F4A0E3}"/>
          </ac:picMkLst>
        </pc:picChg>
      </pc:sldChg>
      <pc:sldChg chg="addSp modSp add mod modAnim">
        <pc:chgData name="Robert Trueman" userId="8e610f215beb07b7" providerId="LiveId" clId="{14BBDF7F-980A-4801-AFA1-712648F2A8E6}" dt="2023-09-15T11:29:34.611" v="24984" actId="167"/>
        <pc:sldMkLst>
          <pc:docMk/>
          <pc:sldMk cId="1689938586" sldId="432"/>
        </pc:sldMkLst>
        <pc:picChg chg="add mod ord">
          <ac:chgData name="Robert Trueman" userId="8e610f215beb07b7" providerId="LiveId" clId="{14BBDF7F-980A-4801-AFA1-712648F2A8E6}" dt="2023-09-15T11:29:34.611" v="24984" actId="167"/>
          <ac:picMkLst>
            <pc:docMk/>
            <pc:sldMk cId="1689938586" sldId="432"/>
            <ac:picMk id="2" creationId="{CF99F48D-A95C-ED84-2AFE-E3E48B89C99B}"/>
          </ac:picMkLst>
        </pc:picChg>
      </pc:sldChg>
      <pc:sldChg chg="addSp delSp modSp add mod modAnim">
        <pc:chgData name="Robert Trueman" userId="8e610f215beb07b7" providerId="LiveId" clId="{14BBDF7F-980A-4801-AFA1-712648F2A8E6}" dt="2023-09-16T07:47:59.704" v="31793" actId="164"/>
        <pc:sldMkLst>
          <pc:docMk/>
          <pc:sldMk cId="3891954571" sldId="433"/>
        </pc:sldMkLst>
        <pc:spChg chg="mod">
          <ac:chgData name="Robert Trueman" userId="8e610f215beb07b7" providerId="LiveId" clId="{14BBDF7F-980A-4801-AFA1-712648F2A8E6}" dt="2023-09-15T20:17:13.518" v="31561" actId="1076"/>
          <ac:spMkLst>
            <pc:docMk/>
            <pc:sldMk cId="3891954571" sldId="433"/>
            <ac:spMk id="2" creationId="{5DC10DD6-DBBA-57CE-B190-2532693AD757}"/>
          </ac:spMkLst>
        </pc:spChg>
        <pc:spChg chg="add del mod">
          <ac:chgData name="Robert Trueman" userId="8e610f215beb07b7" providerId="LiveId" clId="{14BBDF7F-980A-4801-AFA1-712648F2A8E6}" dt="2023-09-15T20:15:17.954" v="31523"/>
          <ac:spMkLst>
            <pc:docMk/>
            <pc:sldMk cId="3891954571" sldId="433"/>
            <ac:spMk id="3" creationId="{85487E9A-CE96-33B5-04DD-647D86033ED4}"/>
          </ac:spMkLst>
        </pc:spChg>
        <pc:spChg chg="add del mod">
          <ac:chgData name="Robert Trueman" userId="8e610f215beb07b7" providerId="LiveId" clId="{14BBDF7F-980A-4801-AFA1-712648F2A8E6}" dt="2023-09-15T20:15:40.728" v="31529"/>
          <ac:spMkLst>
            <pc:docMk/>
            <pc:sldMk cId="3891954571" sldId="433"/>
            <ac:spMk id="4" creationId="{F1B97CD8-8900-9C23-6C20-20ECB159DFCB}"/>
          </ac:spMkLst>
        </pc:spChg>
        <pc:spChg chg="add mod">
          <ac:chgData name="Robert Trueman" userId="8e610f215beb07b7" providerId="LiveId" clId="{14BBDF7F-980A-4801-AFA1-712648F2A8E6}" dt="2023-09-15T20:17:13.518" v="31561" actId="1076"/>
          <ac:spMkLst>
            <pc:docMk/>
            <pc:sldMk cId="3891954571" sldId="433"/>
            <ac:spMk id="5" creationId="{3EC174A0-E06A-4CF3-10DB-7D05B8C3EC4E}"/>
          </ac:spMkLst>
        </pc:spChg>
        <pc:spChg chg="mod">
          <ac:chgData name="Robert Trueman" userId="8e610f215beb07b7" providerId="LiveId" clId="{14BBDF7F-980A-4801-AFA1-712648F2A8E6}" dt="2023-09-15T21:54:09.324" v="31640" actId="1076"/>
          <ac:spMkLst>
            <pc:docMk/>
            <pc:sldMk cId="3891954571" sldId="433"/>
            <ac:spMk id="6" creationId="{8D1D6322-19BA-C414-E9C6-C464F6DCDFAC}"/>
          </ac:spMkLst>
        </pc:spChg>
        <pc:spChg chg="add mod">
          <ac:chgData name="Robert Trueman" userId="8e610f215beb07b7" providerId="LiveId" clId="{14BBDF7F-980A-4801-AFA1-712648F2A8E6}" dt="2023-09-16T07:47:59.704" v="31793" actId="164"/>
          <ac:spMkLst>
            <pc:docMk/>
            <pc:sldMk cId="3891954571" sldId="433"/>
            <ac:spMk id="7" creationId="{2C8333EC-5C32-71AF-B3FF-B038FD274ABD}"/>
          </ac:spMkLst>
        </pc:spChg>
        <pc:spChg chg="add mod">
          <ac:chgData name="Robert Trueman" userId="8e610f215beb07b7" providerId="LiveId" clId="{14BBDF7F-980A-4801-AFA1-712648F2A8E6}" dt="2023-09-16T07:47:59.704" v="31793" actId="164"/>
          <ac:spMkLst>
            <pc:docMk/>
            <pc:sldMk cId="3891954571" sldId="433"/>
            <ac:spMk id="8" creationId="{658A2B08-B777-F423-F145-5ACE9E9632A3}"/>
          </ac:spMkLst>
        </pc:spChg>
        <pc:spChg chg="add mod">
          <ac:chgData name="Robert Trueman" userId="8e610f215beb07b7" providerId="LiveId" clId="{14BBDF7F-980A-4801-AFA1-712648F2A8E6}" dt="2023-09-16T07:47:59.704" v="31793" actId="164"/>
          <ac:spMkLst>
            <pc:docMk/>
            <pc:sldMk cId="3891954571" sldId="433"/>
            <ac:spMk id="9" creationId="{7F8F0BE9-C9C7-3395-D6F6-BE7BCBF41B3A}"/>
          </ac:spMkLst>
        </pc:spChg>
        <pc:spChg chg="add mod">
          <ac:chgData name="Robert Trueman" userId="8e610f215beb07b7" providerId="LiveId" clId="{14BBDF7F-980A-4801-AFA1-712648F2A8E6}" dt="2023-09-16T07:47:59.704" v="31793" actId="164"/>
          <ac:spMkLst>
            <pc:docMk/>
            <pc:sldMk cId="3891954571" sldId="433"/>
            <ac:spMk id="10" creationId="{EC6C299E-65F6-225B-F7A7-CE8C498BD31E}"/>
          </ac:spMkLst>
        </pc:spChg>
        <pc:spChg chg="add mod">
          <ac:chgData name="Robert Trueman" userId="8e610f215beb07b7" providerId="LiveId" clId="{14BBDF7F-980A-4801-AFA1-712648F2A8E6}" dt="2023-09-16T07:47:59.704" v="31793" actId="164"/>
          <ac:spMkLst>
            <pc:docMk/>
            <pc:sldMk cId="3891954571" sldId="433"/>
            <ac:spMk id="11" creationId="{A71837DC-5AE0-0FA6-2558-6CCAABAD9049}"/>
          </ac:spMkLst>
        </pc:spChg>
        <pc:spChg chg="add mod">
          <ac:chgData name="Robert Trueman" userId="8e610f215beb07b7" providerId="LiveId" clId="{14BBDF7F-980A-4801-AFA1-712648F2A8E6}" dt="2023-09-16T07:47:59.704" v="31793" actId="164"/>
          <ac:spMkLst>
            <pc:docMk/>
            <pc:sldMk cId="3891954571" sldId="433"/>
            <ac:spMk id="12" creationId="{956C0C50-AD22-A6AC-3A63-B02E60F7A82C}"/>
          </ac:spMkLst>
        </pc:spChg>
        <pc:spChg chg="mod">
          <ac:chgData name="Robert Trueman" userId="8e610f215beb07b7" providerId="LiveId" clId="{14BBDF7F-980A-4801-AFA1-712648F2A8E6}" dt="2023-09-15T11:49:32.486" v="26877" actId="20577"/>
          <ac:spMkLst>
            <pc:docMk/>
            <pc:sldMk cId="3891954571" sldId="433"/>
            <ac:spMk id="19" creationId="{DA6619EB-2677-3772-A3CA-0283B71D7801}"/>
          </ac:spMkLst>
        </pc:spChg>
        <pc:grpChg chg="add mod">
          <ac:chgData name="Robert Trueman" userId="8e610f215beb07b7" providerId="LiveId" clId="{14BBDF7F-980A-4801-AFA1-712648F2A8E6}" dt="2023-09-16T07:47:59.704" v="31793" actId="164"/>
          <ac:grpSpMkLst>
            <pc:docMk/>
            <pc:sldMk cId="3891954571" sldId="433"/>
            <ac:grpSpMk id="3" creationId="{65D1331E-199F-113D-C703-7B0D73FB706E}"/>
          </ac:grpSpMkLst>
        </pc:grpChg>
      </pc:sldChg>
      <pc:sldChg chg="addSp delSp modSp add mod delAnim modAnim">
        <pc:chgData name="Robert Trueman" userId="8e610f215beb07b7" providerId="LiveId" clId="{14BBDF7F-980A-4801-AFA1-712648F2A8E6}" dt="2023-09-15T12:06:53.935" v="28346" actId="207"/>
        <pc:sldMkLst>
          <pc:docMk/>
          <pc:sldMk cId="687668667" sldId="434"/>
        </pc:sldMkLst>
        <pc:spChg chg="del mod">
          <ac:chgData name="Robert Trueman" userId="8e610f215beb07b7" providerId="LiveId" clId="{14BBDF7F-980A-4801-AFA1-712648F2A8E6}" dt="2023-09-15T12:05:02.323" v="28330" actId="478"/>
          <ac:spMkLst>
            <pc:docMk/>
            <pc:sldMk cId="687668667" sldId="434"/>
            <ac:spMk id="2" creationId="{5DC10DD6-DBBA-57CE-B190-2532693AD757}"/>
          </ac:spMkLst>
        </pc:spChg>
        <pc:spChg chg="add mod">
          <ac:chgData name="Robert Trueman" userId="8e610f215beb07b7" providerId="LiveId" clId="{14BBDF7F-980A-4801-AFA1-712648F2A8E6}" dt="2023-09-15T12:06:53.935" v="28346" actId="207"/>
          <ac:spMkLst>
            <pc:docMk/>
            <pc:sldMk cId="687668667" sldId="434"/>
            <ac:spMk id="5" creationId="{79BEFEDC-7ED0-876C-EEA7-C320C3E21794}"/>
          </ac:spMkLst>
        </pc:spChg>
        <pc:spChg chg="add mod">
          <ac:chgData name="Robert Trueman" userId="8e610f215beb07b7" providerId="LiveId" clId="{14BBDF7F-980A-4801-AFA1-712648F2A8E6}" dt="2023-09-15T12:06:47.372" v="28345" actId="207"/>
          <ac:spMkLst>
            <pc:docMk/>
            <pc:sldMk cId="687668667" sldId="434"/>
            <ac:spMk id="7" creationId="{CB52D937-C263-634E-A953-540B8DD36EFE}"/>
          </ac:spMkLst>
        </pc:spChg>
        <pc:spChg chg="mod">
          <ac:chgData name="Robert Trueman" userId="8e610f215beb07b7" providerId="LiveId" clId="{14BBDF7F-980A-4801-AFA1-712648F2A8E6}" dt="2023-09-15T11:55:40.459" v="27476" actId="20577"/>
          <ac:spMkLst>
            <pc:docMk/>
            <pc:sldMk cId="687668667" sldId="434"/>
            <ac:spMk id="19" creationId="{DA6619EB-2677-3772-A3CA-0283B71D7801}"/>
          </ac:spMkLst>
        </pc:spChg>
        <pc:picChg chg="add mod">
          <ac:chgData name="Robert Trueman" userId="8e610f215beb07b7" providerId="LiveId" clId="{14BBDF7F-980A-4801-AFA1-712648F2A8E6}" dt="2023-09-15T12:05:45.458" v="28335" actId="1076"/>
          <ac:picMkLst>
            <pc:docMk/>
            <pc:sldMk cId="687668667" sldId="434"/>
            <ac:picMk id="4" creationId="{6EA30CBF-8C18-9461-BF90-380199F4248E}"/>
          </ac:picMkLst>
        </pc:picChg>
      </pc:sldChg>
      <pc:sldChg chg="modSp add mod modAnim">
        <pc:chgData name="Robert Trueman" userId="8e610f215beb07b7" providerId="LiveId" clId="{14BBDF7F-980A-4801-AFA1-712648F2A8E6}" dt="2023-10-03T11:52:52.748" v="31860" actId="20577"/>
        <pc:sldMkLst>
          <pc:docMk/>
          <pc:sldMk cId="4190977449" sldId="435"/>
        </pc:sldMkLst>
        <pc:spChg chg="mod">
          <ac:chgData name="Robert Trueman" userId="8e610f215beb07b7" providerId="LiveId" clId="{14BBDF7F-980A-4801-AFA1-712648F2A8E6}" dt="2023-10-03T11:52:52.748" v="31860" actId="20577"/>
          <ac:spMkLst>
            <pc:docMk/>
            <pc:sldMk cId="4190977449" sldId="435"/>
            <ac:spMk id="2" creationId="{5DC10DD6-DBBA-57CE-B190-2532693AD757}"/>
          </ac:spMkLst>
        </pc:spChg>
        <pc:spChg chg="mod">
          <ac:chgData name="Robert Trueman" userId="8e610f215beb07b7" providerId="LiveId" clId="{14BBDF7F-980A-4801-AFA1-712648F2A8E6}" dt="2023-09-15T12:17:55.088" v="29402" actId="20577"/>
          <ac:spMkLst>
            <pc:docMk/>
            <pc:sldMk cId="4190977449" sldId="435"/>
            <ac:spMk id="19" creationId="{DA6619EB-2677-3772-A3CA-0283B71D7801}"/>
          </ac:spMkLst>
        </pc:spChg>
        <pc:grpChg chg="mod">
          <ac:chgData name="Robert Trueman" userId="8e610f215beb07b7" providerId="LiveId" clId="{14BBDF7F-980A-4801-AFA1-712648F2A8E6}" dt="2023-09-15T12:15:01.528" v="29133" actId="1076"/>
          <ac:grpSpMkLst>
            <pc:docMk/>
            <pc:sldMk cId="4190977449" sldId="435"/>
            <ac:grpSpMk id="21" creationId="{9F3A4A41-90C8-9229-330F-1CCDB00182EE}"/>
          </ac:grpSpMkLst>
        </pc:grpChg>
      </pc:sldChg>
      <pc:sldChg chg="delSp modSp add mod modAnim">
        <pc:chgData name="Robert Trueman" userId="8e610f215beb07b7" providerId="LiveId" clId="{14BBDF7F-980A-4801-AFA1-712648F2A8E6}" dt="2023-09-15T12:18:01.912" v="29427" actId="20577"/>
        <pc:sldMkLst>
          <pc:docMk/>
          <pc:sldMk cId="3557006208" sldId="436"/>
        </pc:sldMkLst>
        <pc:spChg chg="mod">
          <ac:chgData name="Robert Trueman" userId="8e610f215beb07b7" providerId="LiveId" clId="{14BBDF7F-980A-4801-AFA1-712648F2A8E6}" dt="2023-09-15T12:16:46.760" v="29381" actId="207"/>
          <ac:spMkLst>
            <pc:docMk/>
            <pc:sldMk cId="3557006208" sldId="436"/>
            <ac:spMk id="2" creationId="{5DC10DD6-DBBA-57CE-B190-2532693AD757}"/>
          </ac:spMkLst>
        </pc:spChg>
        <pc:spChg chg="mod">
          <ac:chgData name="Robert Trueman" userId="8e610f215beb07b7" providerId="LiveId" clId="{14BBDF7F-980A-4801-AFA1-712648F2A8E6}" dt="2023-09-15T12:18:01.912" v="29427" actId="20577"/>
          <ac:spMkLst>
            <pc:docMk/>
            <pc:sldMk cId="3557006208" sldId="436"/>
            <ac:spMk id="19" creationId="{DA6619EB-2677-3772-A3CA-0283B71D7801}"/>
          </ac:spMkLst>
        </pc:spChg>
        <pc:picChg chg="del">
          <ac:chgData name="Robert Trueman" userId="8e610f215beb07b7" providerId="LiveId" clId="{14BBDF7F-980A-4801-AFA1-712648F2A8E6}" dt="2023-09-15T12:13:03.180" v="28742" actId="478"/>
          <ac:picMkLst>
            <pc:docMk/>
            <pc:sldMk cId="3557006208" sldId="436"/>
            <ac:picMk id="4" creationId="{600979C2-69C7-C4E2-1BCA-F5A1526460DD}"/>
          </ac:picMkLst>
        </pc:picChg>
        <pc:picChg chg="mod ord">
          <ac:chgData name="Robert Trueman" userId="8e610f215beb07b7" providerId="LiveId" clId="{14BBDF7F-980A-4801-AFA1-712648F2A8E6}" dt="2023-09-15T12:17:21.992" v="29390" actId="1076"/>
          <ac:picMkLst>
            <pc:docMk/>
            <pc:sldMk cId="3557006208" sldId="436"/>
            <ac:picMk id="7" creationId="{9FCCD9C6-B7CD-E894-FEF3-90218C70814A}"/>
          </ac:picMkLst>
        </pc:picChg>
      </pc:sldChg>
      <pc:sldChg chg="modSp add mod modAnim">
        <pc:chgData name="Robert Trueman" userId="8e610f215beb07b7" providerId="LiveId" clId="{14BBDF7F-980A-4801-AFA1-712648F2A8E6}" dt="2023-09-15T12:20:35.260" v="29905" actId="207"/>
        <pc:sldMkLst>
          <pc:docMk/>
          <pc:sldMk cId="2905876152" sldId="437"/>
        </pc:sldMkLst>
        <pc:spChg chg="mod">
          <ac:chgData name="Robert Trueman" userId="8e610f215beb07b7" providerId="LiveId" clId="{14BBDF7F-980A-4801-AFA1-712648F2A8E6}" dt="2023-09-15T12:20:35.260" v="29905" actId="207"/>
          <ac:spMkLst>
            <pc:docMk/>
            <pc:sldMk cId="2905876152" sldId="437"/>
            <ac:spMk id="2" creationId="{5DC10DD6-DBBA-57CE-B190-2532693AD757}"/>
          </ac:spMkLst>
        </pc:spChg>
        <pc:spChg chg="mod">
          <ac:chgData name="Robert Trueman" userId="8e610f215beb07b7" providerId="LiveId" clId="{14BBDF7F-980A-4801-AFA1-712648F2A8E6}" dt="2023-09-15T12:18:07.578" v="29435" actId="20577"/>
          <ac:spMkLst>
            <pc:docMk/>
            <pc:sldMk cId="2905876152" sldId="437"/>
            <ac:spMk id="19" creationId="{DA6619EB-2677-3772-A3CA-0283B71D7801}"/>
          </ac:spMkLst>
        </pc:spChg>
      </pc:sldChg>
      <pc:sldChg chg="addSp modSp add mod modAnim">
        <pc:chgData name="Robert Trueman" userId="8e610f215beb07b7" providerId="LiveId" clId="{14BBDF7F-980A-4801-AFA1-712648F2A8E6}" dt="2023-09-15T12:27:15.274" v="30790"/>
        <pc:sldMkLst>
          <pc:docMk/>
          <pc:sldMk cId="425953238" sldId="438"/>
        </pc:sldMkLst>
        <pc:spChg chg="mod">
          <ac:chgData name="Robert Trueman" userId="8e610f215beb07b7" providerId="LiveId" clId="{14BBDF7F-980A-4801-AFA1-712648F2A8E6}" dt="2023-09-15T12:26:59.463" v="30788" actId="207"/>
          <ac:spMkLst>
            <pc:docMk/>
            <pc:sldMk cId="425953238" sldId="438"/>
            <ac:spMk id="2" creationId="{5DC10DD6-DBBA-57CE-B190-2532693AD757}"/>
          </ac:spMkLst>
        </pc:spChg>
        <pc:spChg chg="mod">
          <ac:chgData name="Robert Trueman" userId="8e610f215beb07b7" providerId="LiveId" clId="{14BBDF7F-980A-4801-AFA1-712648F2A8E6}" dt="2023-09-15T12:21:24.307" v="29915" actId="20577"/>
          <ac:spMkLst>
            <pc:docMk/>
            <pc:sldMk cId="425953238" sldId="438"/>
            <ac:spMk id="19" creationId="{DA6619EB-2677-3772-A3CA-0283B71D7801}"/>
          </ac:spMkLst>
        </pc:spChg>
        <pc:picChg chg="add mod">
          <ac:chgData name="Robert Trueman" userId="8e610f215beb07b7" providerId="LiveId" clId="{14BBDF7F-980A-4801-AFA1-712648F2A8E6}" dt="2023-09-15T12:26:32.073" v="30784" actId="1582"/>
          <ac:picMkLst>
            <pc:docMk/>
            <pc:sldMk cId="425953238" sldId="438"/>
            <ac:picMk id="4" creationId="{7DFFB33B-A91A-11F6-66DC-D114AABC3A34}"/>
          </ac:picMkLst>
        </pc:picChg>
      </pc:sldChg>
      <pc:sldChg chg="addSp delSp modSp add mod modAnim">
        <pc:chgData name="Robert Trueman" userId="8e610f215beb07b7" providerId="LiveId" clId="{14BBDF7F-980A-4801-AFA1-712648F2A8E6}" dt="2023-10-03T11:54:07.662" v="31878" actId="20577"/>
        <pc:sldMkLst>
          <pc:docMk/>
          <pc:sldMk cId="3437386522" sldId="439"/>
        </pc:sldMkLst>
        <pc:spChg chg="mod">
          <ac:chgData name="Robert Trueman" userId="8e610f215beb07b7" providerId="LiveId" clId="{14BBDF7F-980A-4801-AFA1-712648F2A8E6}" dt="2023-10-03T11:54:07.662" v="31878" actId="20577"/>
          <ac:spMkLst>
            <pc:docMk/>
            <pc:sldMk cId="3437386522" sldId="439"/>
            <ac:spMk id="2" creationId="{5DC10DD6-DBBA-57CE-B190-2532693AD757}"/>
          </ac:spMkLst>
        </pc:spChg>
        <pc:spChg chg="mod">
          <ac:chgData name="Robert Trueman" userId="8e610f215beb07b7" providerId="LiveId" clId="{14BBDF7F-980A-4801-AFA1-712648F2A8E6}" dt="2023-09-15T12:27:31.471" v="30803" actId="20577"/>
          <ac:spMkLst>
            <pc:docMk/>
            <pc:sldMk cId="3437386522" sldId="439"/>
            <ac:spMk id="19" creationId="{DA6619EB-2677-3772-A3CA-0283B71D7801}"/>
          </ac:spMkLst>
        </pc:spChg>
        <pc:picChg chg="del">
          <ac:chgData name="Robert Trueman" userId="8e610f215beb07b7" providerId="LiveId" clId="{14BBDF7F-980A-4801-AFA1-712648F2A8E6}" dt="2023-09-15T12:30:46.014" v="31311" actId="478"/>
          <ac:picMkLst>
            <pc:docMk/>
            <pc:sldMk cId="3437386522" sldId="439"/>
            <ac:picMk id="4" creationId="{7DFFB33B-A91A-11F6-66DC-D114AABC3A34}"/>
          </ac:picMkLst>
        </pc:picChg>
        <pc:picChg chg="add mod">
          <ac:chgData name="Robert Trueman" userId="8e610f215beb07b7" providerId="LiveId" clId="{14BBDF7F-980A-4801-AFA1-712648F2A8E6}" dt="2023-09-15T12:31:45.735" v="31333" actId="1036"/>
          <ac:picMkLst>
            <pc:docMk/>
            <pc:sldMk cId="3437386522" sldId="439"/>
            <ac:picMk id="5" creationId="{F68A8767-3749-3D83-4765-B10E9B7C1945}"/>
          </ac:picMkLst>
        </pc:picChg>
        <pc:picChg chg="add del mod ord">
          <ac:chgData name="Robert Trueman" userId="8e610f215beb07b7" providerId="LiveId" clId="{14BBDF7F-980A-4801-AFA1-712648F2A8E6}" dt="2023-09-15T12:31:14.088" v="31321" actId="478"/>
          <ac:picMkLst>
            <pc:docMk/>
            <pc:sldMk cId="3437386522" sldId="439"/>
            <ac:picMk id="7" creationId="{A10BFF9F-A7F7-E632-4747-61D97C25F00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8BDB-AF48-0771-207C-6DE3741CC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639F90-CDDC-4D49-3485-7AA4099DEA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501AA5-8FF7-8011-F3D3-A03DD4E98CDB}"/>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5" name="Footer Placeholder 4">
            <a:extLst>
              <a:ext uri="{FF2B5EF4-FFF2-40B4-BE49-F238E27FC236}">
                <a16:creationId xmlns:a16="http://schemas.microsoft.com/office/drawing/2014/main" id="{013154CF-3AE7-5EFB-9514-1F081B6A8D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CF3CF7-6DAA-AA02-AFF6-57450823B455}"/>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218955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1521-B2D8-875F-9FD1-2DF92056C2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F6018F-A701-C558-ECB8-FD857F70C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C50E18-A430-87BE-46A5-4C1AB59F0AC9}"/>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5" name="Footer Placeholder 4">
            <a:extLst>
              <a:ext uri="{FF2B5EF4-FFF2-40B4-BE49-F238E27FC236}">
                <a16:creationId xmlns:a16="http://schemas.microsoft.com/office/drawing/2014/main" id="{1309CF45-AD49-419D-0F48-2A7581B80C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B39F76-6068-B5D8-A19E-0A6101350401}"/>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279395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293C8-B174-7EFE-EBC3-8A36CC0696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555D4A-F964-2D0D-C873-4E070FFAAB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15DC1B-4CB3-E799-90D3-99CC51EBD147}"/>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5" name="Footer Placeholder 4">
            <a:extLst>
              <a:ext uri="{FF2B5EF4-FFF2-40B4-BE49-F238E27FC236}">
                <a16:creationId xmlns:a16="http://schemas.microsoft.com/office/drawing/2014/main" id="{887D8FBE-0497-A670-DDA4-F376B77A30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DD1C8-0906-B8A6-006D-39598147C943}"/>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425599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457C-D8E6-CF0A-7759-BF5DCC62DF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40530E-A253-0201-B57A-3FB4D4455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D083A4-C394-0F26-1C98-132DF071561F}"/>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5" name="Footer Placeholder 4">
            <a:extLst>
              <a:ext uri="{FF2B5EF4-FFF2-40B4-BE49-F238E27FC236}">
                <a16:creationId xmlns:a16="http://schemas.microsoft.com/office/drawing/2014/main" id="{3692920D-0EF9-329C-6A25-7C7FACA9F4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F319A0-6223-1E9B-D374-F37756CCC707}"/>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121544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6601-DA7F-5176-15DC-E6444B2284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AF7787D-47C2-011B-533B-91B69EE00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2FE90-3DFC-F02D-0413-7F61CD95737E}"/>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5" name="Footer Placeholder 4">
            <a:extLst>
              <a:ext uri="{FF2B5EF4-FFF2-40B4-BE49-F238E27FC236}">
                <a16:creationId xmlns:a16="http://schemas.microsoft.com/office/drawing/2014/main" id="{F1F29A86-D9DD-0796-F71E-81E5EEF49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083A59-AAD7-BA08-F1A9-E1E79D4C9CDF}"/>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389243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9B34-A855-8FEA-279A-2E678E91B9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5389D6-A994-0330-99CC-3CDC0C9354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55A9CE-ED4A-4934-8DE1-697D05B0BB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A77034-1FA6-1AC2-FF99-E0BDE100316B}"/>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6" name="Footer Placeholder 5">
            <a:extLst>
              <a:ext uri="{FF2B5EF4-FFF2-40B4-BE49-F238E27FC236}">
                <a16:creationId xmlns:a16="http://schemas.microsoft.com/office/drawing/2014/main" id="{DDF90BBD-945A-F5C1-F623-650DE15718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80E69A-AFEE-299E-0EDC-D8AC9ADE573D}"/>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387096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0249-0AE2-CBC3-E0BB-7867F4A5E0D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27980F-70E4-F38A-0409-9A38FF167E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05137E-D754-5F8E-756C-CDB97BFDF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9A282B-66D3-E67F-1B90-DAFDA32924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2A21F0-4DE7-CD50-6E45-47891A9FE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82BF92-73C6-A4FD-7ECA-17065800093C}"/>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8" name="Footer Placeholder 7">
            <a:extLst>
              <a:ext uri="{FF2B5EF4-FFF2-40B4-BE49-F238E27FC236}">
                <a16:creationId xmlns:a16="http://schemas.microsoft.com/office/drawing/2014/main" id="{0E19B42D-F30B-3C8E-7A61-C8CA158332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24B825F-35DF-ECFD-F85E-99EAA78B65C3}"/>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99719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209B-4679-2296-0AE3-E157DAC2D9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FC0EB7-B1D0-FD71-6AE1-C3689324CC50}"/>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4" name="Footer Placeholder 3">
            <a:extLst>
              <a:ext uri="{FF2B5EF4-FFF2-40B4-BE49-F238E27FC236}">
                <a16:creationId xmlns:a16="http://schemas.microsoft.com/office/drawing/2014/main" id="{CF05DABC-E7B5-FC10-9A6A-74C3D6F07C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5E4B42B-8622-0A95-B51D-7BDF2DCB73BD}"/>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4032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0ED1F8-1C56-8EF6-E181-9ED7E844E181}"/>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3" name="Footer Placeholder 2">
            <a:extLst>
              <a:ext uri="{FF2B5EF4-FFF2-40B4-BE49-F238E27FC236}">
                <a16:creationId xmlns:a16="http://schemas.microsoft.com/office/drawing/2014/main" id="{344C2FFC-E754-76D2-B8CB-E8C2C8737B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ABFD2F-E3D7-CBAA-C89A-401A58486959}"/>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126137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6B16-2A39-BD0E-3B02-0F74F608B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7FCB65-D792-450D-EA55-D99A9E9E32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7C2803-7AB9-BD40-5D55-6F5DCE390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3CB9-8E54-A8B2-AEAB-F8B2AAC2B913}"/>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6" name="Footer Placeholder 5">
            <a:extLst>
              <a:ext uri="{FF2B5EF4-FFF2-40B4-BE49-F238E27FC236}">
                <a16:creationId xmlns:a16="http://schemas.microsoft.com/office/drawing/2014/main" id="{3FAE22B4-98D8-65D2-C4A1-F8824407A9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093769-8439-E341-D25F-6CEE19467220}"/>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378732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E49C-840E-935D-1A47-ED9FCBA93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17EE77-39B3-7458-EC1E-484D5C8AB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AB7B1D-FBE4-6F78-C93D-A92B7F76A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5B7AF-D463-79FF-7D56-AEAB6896CAD3}"/>
              </a:ext>
            </a:extLst>
          </p:cNvPr>
          <p:cNvSpPr>
            <a:spLocks noGrp="1"/>
          </p:cNvSpPr>
          <p:nvPr>
            <p:ph type="dt" sz="half" idx="10"/>
          </p:nvPr>
        </p:nvSpPr>
        <p:spPr/>
        <p:txBody>
          <a:bodyPr/>
          <a:lstStyle/>
          <a:p>
            <a:fld id="{4934E038-2BD2-4870-88F0-050856F85E85}" type="datetimeFigureOut">
              <a:rPr lang="en-GB" smtClean="0"/>
              <a:t>03/10/2023</a:t>
            </a:fld>
            <a:endParaRPr lang="en-GB"/>
          </a:p>
        </p:txBody>
      </p:sp>
      <p:sp>
        <p:nvSpPr>
          <p:cNvPr id="6" name="Footer Placeholder 5">
            <a:extLst>
              <a:ext uri="{FF2B5EF4-FFF2-40B4-BE49-F238E27FC236}">
                <a16:creationId xmlns:a16="http://schemas.microsoft.com/office/drawing/2014/main" id="{42FEB3C5-C407-B219-C5EF-F03B2434A8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B13549-60C7-70E3-13AB-FFA4AA464B8C}"/>
              </a:ext>
            </a:extLst>
          </p:cNvPr>
          <p:cNvSpPr>
            <a:spLocks noGrp="1"/>
          </p:cNvSpPr>
          <p:nvPr>
            <p:ph type="sldNum" sz="quarter" idx="12"/>
          </p:nvPr>
        </p:nvSpPr>
        <p:spPr/>
        <p:txBody>
          <a:bodyPr/>
          <a:lstStyle/>
          <a:p>
            <a:fld id="{3F176BD6-23AF-4AAA-8383-100F45AC1B7B}" type="slidenum">
              <a:rPr lang="en-GB" smtClean="0"/>
              <a:t>‹#›</a:t>
            </a:fld>
            <a:endParaRPr lang="en-GB"/>
          </a:p>
        </p:txBody>
      </p:sp>
    </p:spTree>
    <p:extLst>
      <p:ext uri="{BB962C8B-B14F-4D97-AF65-F5344CB8AC3E}">
        <p14:creationId xmlns:p14="http://schemas.microsoft.com/office/powerpoint/2010/main" val="414186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8ACF1-E6C6-0501-39E3-430B025840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A8F47A-151B-AD69-2159-CA7A40F7E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0F873-9109-3C91-04D7-FC9B61EE6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4E038-2BD2-4870-88F0-050856F85E85}" type="datetimeFigureOut">
              <a:rPr lang="en-GB" smtClean="0"/>
              <a:t>03/10/2023</a:t>
            </a:fld>
            <a:endParaRPr lang="en-GB"/>
          </a:p>
        </p:txBody>
      </p:sp>
      <p:sp>
        <p:nvSpPr>
          <p:cNvPr id="5" name="Footer Placeholder 4">
            <a:extLst>
              <a:ext uri="{FF2B5EF4-FFF2-40B4-BE49-F238E27FC236}">
                <a16:creationId xmlns:a16="http://schemas.microsoft.com/office/drawing/2014/main" id="{EDAC4C7F-C623-DF26-271D-689CA4CFB8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9C6D14-F27C-B14C-AFAA-8644425A8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76BD6-23AF-4AAA-8383-100F45AC1B7B}" type="slidenum">
              <a:rPr lang="en-GB" smtClean="0"/>
              <a:t>‹#›</a:t>
            </a:fld>
            <a:endParaRPr lang="en-GB"/>
          </a:p>
        </p:txBody>
      </p:sp>
    </p:spTree>
    <p:extLst>
      <p:ext uri="{BB962C8B-B14F-4D97-AF65-F5344CB8AC3E}">
        <p14:creationId xmlns:p14="http://schemas.microsoft.com/office/powerpoint/2010/main" val="2496576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5BDE4-7160-EA4D-1C0B-322AEA0FC713}"/>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382012"/>
            <a:ext cx="5392132" cy="6093976"/>
          </a:xfrm>
          <a:prstGeom prst="rect">
            <a:avLst/>
          </a:prstGeom>
          <a:noFill/>
        </p:spPr>
        <p:txBody>
          <a:bodyPr wrap="square" rtlCol="0">
            <a:spAutoFit/>
          </a:bodyPr>
          <a:lstStyle/>
          <a:p>
            <a:pPr algn="ctr"/>
            <a:r>
              <a:rPr lang="en-GB" sz="6000" dirty="0">
                <a:latin typeface="Cambria" panose="02040503050406030204" pitchFamily="18" charset="0"/>
                <a:ea typeface="Cambria" panose="02040503050406030204" pitchFamily="18" charset="0"/>
              </a:rPr>
              <a:t>Logic and Paradox</a:t>
            </a:r>
          </a:p>
          <a:p>
            <a:pPr algn="ctr"/>
            <a:endParaRPr lang="en-GB" sz="5000" dirty="0">
              <a:latin typeface="Cambria" panose="02040503050406030204" pitchFamily="18" charset="0"/>
              <a:ea typeface="Cambria" panose="02040503050406030204" pitchFamily="18" charset="0"/>
            </a:endParaRPr>
          </a:p>
          <a:p>
            <a:pPr algn="ctr"/>
            <a:r>
              <a:rPr lang="en-GB" sz="4000" dirty="0">
                <a:latin typeface="Cambria" panose="02040503050406030204" pitchFamily="18" charset="0"/>
                <a:ea typeface="Cambria" panose="02040503050406030204" pitchFamily="18" charset="0"/>
              </a:rPr>
              <a:t>Lecture 2:</a:t>
            </a:r>
          </a:p>
          <a:p>
            <a:pPr algn="ctr"/>
            <a:r>
              <a:rPr lang="en-GB" sz="4000" dirty="0">
                <a:latin typeface="Cambria" panose="02040503050406030204" pitchFamily="18" charset="0"/>
                <a:ea typeface="Cambria" panose="02040503050406030204" pitchFamily="18" charset="0"/>
              </a:rPr>
              <a:t>Zeno’s Paradoxes</a:t>
            </a:r>
          </a:p>
          <a:p>
            <a:pPr algn="ctr"/>
            <a:endParaRPr lang="en-GB" sz="2000" dirty="0">
              <a:latin typeface="Cambria" panose="02040503050406030204" pitchFamily="18" charset="0"/>
              <a:ea typeface="Cambria" panose="02040503050406030204" pitchFamily="18" charset="0"/>
            </a:endParaRPr>
          </a:p>
          <a:p>
            <a:pPr algn="ctr"/>
            <a:endParaRPr lang="en-GB" sz="2000" dirty="0">
              <a:latin typeface="Cambria" panose="02040503050406030204" pitchFamily="18" charset="0"/>
              <a:ea typeface="Cambria" panose="02040503050406030204" pitchFamily="18" charset="0"/>
            </a:endParaRPr>
          </a:p>
          <a:p>
            <a:pPr algn="ctr"/>
            <a:endParaRPr lang="en-GB" sz="4000" dirty="0">
              <a:latin typeface="Cambria" panose="02040503050406030204" pitchFamily="18" charset="0"/>
              <a:ea typeface="Cambria" panose="02040503050406030204" pitchFamily="18" charset="0"/>
            </a:endParaRPr>
          </a:p>
          <a:p>
            <a:pPr algn="ctr"/>
            <a:r>
              <a:rPr lang="en-GB" sz="3000" dirty="0">
                <a:latin typeface="Cambria" panose="02040503050406030204" pitchFamily="18" charset="0"/>
                <a:ea typeface="Cambria" panose="02040503050406030204" pitchFamily="18" charset="0"/>
              </a:rPr>
              <a:t>Rob Trueman</a:t>
            </a:r>
          </a:p>
          <a:p>
            <a:pPr algn="ctr"/>
            <a:r>
              <a:rPr lang="en-GB" sz="3000" dirty="0">
                <a:latin typeface="Cambria" panose="02040503050406030204" pitchFamily="18" charset="0"/>
                <a:ea typeface="Cambria" panose="02040503050406030204" pitchFamily="18" charset="0"/>
              </a:rPr>
              <a:t>rob.trueman@york.ac.uk</a:t>
            </a:r>
          </a:p>
        </p:txBody>
      </p:sp>
    </p:spTree>
    <p:extLst>
      <p:ext uri="{BB962C8B-B14F-4D97-AF65-F5344CB8AC3E}">
        <p14:creationId xmlns:p14="http://schemas.microsoft.com/office/powerpoint/2010/main" val="2564411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quickly covers that 1m, but in that time the tortoise trudges on another 0.1m</a:t>
            </a: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296469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7725600" y="1332465"/>
            <a:ext cx="1537355" cy="1507695"/>
          </a:xfrm>
          <a:prstGeom prst="rect">
            <a:avLst/>
          </a:prstGeom>
        </p:spPr>
      </p:pic>
      <p:sp>
        <p:nvSpPr>
          <p:cNvPr id="12" name="TextBox 11">
            <a:extLst>
              <a:ext uri="{FF2B5EF4-FFF2-40B4-BE49-F238E27FC236}">
                <a16:creationId xmlns:a16="http://schemas.microsoft.com/office/drawing/2014/main" id="{C13A1FB6-B634-28D4-66FB-6C83775FD1A8}"/>
              </a:ext>
            </a:extLst>
          </p:cNvPr>
          <p:cNvSpPr txBox="1"/>
          <p:nvPr/>
        </p:nvSpPr>
        <p:spPr>
          <a:xfrm>
            <a:off x="8737200" y="3472676"/>
            <a:ext cx="860902" cy="400110"/>
          </a:xfrm>
          <a:prstGeom prst="rect">
            <a:avLst/>
          </a:prstGeom>
          <a:noFill/>
        </p:spPr>
        <p:txBody>
          <a:bodyPr wrap="square" rtlCol="0">
            <a:spAutoFit/>
          </a:bodyPr>
          <a:lstStyle/>
          <a:p>
            <a:r>
              <a:rPr lang="en-GB" sz="2000" dirty="0"/>
              <a:t>111m</a:t>
            </a:r>
          </a:p>
        </p:txBody>
      </p:sp>
      <p:sp>
        <p:nvSpPr>
          <p:cNvPr id="15" name="TextBox 14">
            <a:extLst>
              <a:ext uri="{FF2B5EF4-FFF2-40B4-BE49-F238E27FC236}">
                <a16:creationId xmlns:a16="http://schemas.microsoft.com/office/drawing/2014/main" id="{F593EA5B-C2D8-FEC6-FDD5-E4B907474674}"/>
              </a:ext>
            </a:extLst>
          </p:cNvPr>
          <p:cNvSpPr txBox="1"/>
          <p:nvPr/>
        </p:nvSpPr>
        <p:spPr>
          <a:xfrm>
            <a:off x="8038800" y="2994906"/>
            <a:ext cx="860902" cy="400110"/>
          </a:xfrm>
          <a:prstGeom prst="rect">
            <a:avLst/>
          </a:prstGeom>
          <a:noFill/>
        </p:spPr>
        <p:txBody>
          <a:bodyPr wrap="square" rtlCol="0">
            <a:spAutoFit/>
          </a:bodyPr>
          <a:lstStyle/>
          <a:p>
            <a:r>
              <a:rPr lang="en-GB" sz="2000" dirty="0"/>
              <a:t>110m</a:t>
            </a:r>
          </a:p>
        </p:txBody>
      </p:sp>
      <p:sp>
        <p:nvSpPr>
          <p:cNvPr id="5" name="TextBox 4">
            <a:extLst>
              <a:ext uri="{FF2B5EF4-FFF2-40B4-BE49-F238E27FC236}">
                <a16:creationId xmlns:a16="http://schemas.microsoft.com/office/drawing/2014/main" id="{7EBF58FF-5D0B-F9ED-559A-783719C29E98}"/>
              </a:ext>
            </a:extLst>
          </p:cNvPr>
          <p:cNvSpPr txBox="1"/>
          <p:nvPr/>
        </p:nvSpPr>
        <p:spPr>
          <a:xfrm>
            <a:off x="8737200" y="3028890"/>
            <a:ext cx="860902" cy="400110"/>
          </a:xfrm>
          <a:prstGeom prst="rect">
            <a:avLst/>
          </a:prstGeom>
          <a:noFill/>
        </p:spPr>
        <p:txBody>
          <a:bodyPr wrap="square" rtlCol="0">
            <a:spAutoFit/>
          </a:bodyPr>
          <a:lstStyle/>
          <a:p>
            <a:r>
              <a:rPr lang="en-GB" sz="2000" dirty="0"/>
              <a:t>111m</a:t>
            </a:r>
          </a:p>
        </p:txBody>
      </p:sp>
      <p:sp>
        <p:nvSpPr>
          <p:cNvPr id="9" name="TextBox 8">
            <a:extLst>
              <a:ext uri="{FF2B5EF4-FFF2-40B4-BE49-F238E27FC236}">
                <a16:creationId xmlns:a16="http://schemas.microsoft.com/office/drawing/2014/main" id="{06C4FF08-0776-981B-49B0-5E91D3B6A84A}"/>
              </a:ext>
            </a:extLst>
          </p:cNvPr>
          <p:cNvSpPr txBox="1"/>
          <p:nvPr/>
        </p:nvSpPr>
        <p:spPr>
          <a:xfrm>
            <a:off x="9086400" y="3472676"/>
            <a:ext cx="1005722" cy="400110"/>
          </a:xfrm>
          <a:prstGeom prst="rect">
            <a:avLst/>
          </a:prstGeom>
          <a:noFill/>
        </p:spPr>
        <p:txBody>
          <a:bodyPr wrap="square" rtlCol="0">
            <a:spAutoFit/>
          </a:bodyPr>
          <a:lstStyle/>
          <a:p>
            <a:r>
              <a:rPr lang="en-GB" sz="2000" dirty="0"/>
              <a:t>111.1m</a:t>
            </a:r>
          </a:p>
        </p:txBody>
      </p:sp>
      <p:pic>
        <p:nvPicPr>
          <p:cNvPr id="20" name="Picture 19">
            <a:extLst>
              <a:ext uri="{FF2B5EF4-FFF2-40B4-BE49-F238E27FC236}">
                <a16:creationId xmlns:a16="http://schemas.microsoft.com/office/drawing/2014/main" id="{884E0401-A13C-170B-1FB8-50DE97BF235E}"/>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8132400" y="4085808"/>
            <a:ext cx="1534053" cy="1507695"/>
          </a:xfrm>
          <a:prstGeom prst="rect">
            <a:avLst/>
          </a:prstGeom>
        </p:spPr>
      </p:pic>
      <p:sp>
        <p:nvSpPr>
          <p:cNvPr id="21" name="TextBox 20">
            <a:extLst>
              <a:ext uri="{FF2B5EF4-FFF2-40B4-BE49-F238E27FC236}">
                <a16:creationId xmlns:a16="http://schemas.microsoft.com/office/drawing/2014/main" id="{16FF17B1-87D5-D438-8AE6-92A2EB9461D1}"/>
              </a:ext>
            </a:extLst>
          </p:cNvPr>
          <p:cNvSpPr txBox="1"/>
          <p:nvPr/>
        </p:nvSpPr>
        <p:spPr>
          <a:xfrm>
            <a:off x="873551"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quickly covers that 10m, but in that time the tortoise trudges on another 1m</a:t>
            </a:r>
          </a:p>
        </p:txBody>
      </p:sp>
    </p:spTree>
    <p:extLst>
      <p:ext uri="{BB962C8B-B14F-4D97-AF65-F5344CB8AC3E}">
        <p14:creationId xmlns:p14="http://schemas.microsoft.com/office/powerpoint/2010/main" val="199876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63" presetClass="path" presetSubtype="0" accel="50000" decel="50000" fill="hold" nodeType="withEffect">
                                  <p:stCondLst>
                                    <p:cond delay="0"/>
                                  </p:stCondLst>
                                  <p:childTnLst>
                                    <p:animMotion origin="layout" path="M -4.79167E-6 3.33333E-6 L 0.05717 3.33333E-6 " pathEditMode="relative" rAng="0" ptsTypes="AA">
                                      <p:cBhvr>
                                        <p:cTn id="18" dur="2000" fill="hold"/>
                                        <p:tgtEl>
                                          <p:spTgt spid="4"/>
                                        </p:tgtEl>
                                        <p:attrNameLst>
                                          <p:attrName>ppt_x</p:attrName>
                                          <p:attrName>ppt_y</p:attrName>
                                        </p:attrNameLst>
                                      </p:cBhvr>
                                      <p:rCtr x="2852" y="0"/>
                                    </p:animMotion>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63" presetClass="path" presetSubtype="0" accel="50000" decel="50000" fill="hold" nodeType="withEffect">
                                  <p:stCondLst>
                                    <p:cond delay="0"/>
                                  </p:stCondLst>
                                  <p:childTnLst>
                                    <p:animMotion origin="layout" path="M 2.08333E-6 4.44444E-6 L 0.03008 4.44444E-6 " pathEditMode="relative" rAng="0" ptsTypes="AA">
                                      <p:cBhvr>
                                        <p:cTn id="26" dur="2000" fill="hold"/>
                                        <p:tgtEl>
                                          <p:spTgt spid="20"/>
                                        </p:tgtEl>
                                        <p:attrNameLst>
                                          <p:attrName>ppt_x</p:attrName>
                                          <p:attrName>ppt_y</p:attrName>
                                        </p:attrNameLst>
                                      </p:cBhvr>
                                      <p:rCtr x="149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5"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6" cy="707886"/>
          </a:xfrm>
          <a:prstGeom prst="rect">
            <a:avLst/>
          </a:prstGeom>
          <a:noFill/>
        </p:spPr>
        <p:txBody>
          <a:bodyPr wrap="square" rtlCol="0" anchor="t">
            <a:spAutoFit/>
          </a:bodyPr>
          <a:lstStyle/>
          <a:p>
            <a:pPr marL="342900" indent="-3429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And on it goes: in the time it takes for Achilles to close the gap, the tortoise moves on a little bit </a:t>
            </a: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2964690"/>
            <a:ext cx="9860438" cy="996588"/>
            <a:chOff x="1166400"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166400"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166400"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424000" y="1332465"/>
            <a:ext cx="1537355" cy="1507695"/>
          </a:xfrm>
          <a:prstGeom prst="rect">
            <a:avLst/>
          </a:prstGeom>
        </p:spPr>
      </p:pic>
      <p:sp>
        <p:nvSpPr>
          <p:cNvPr id="5" name="TextBox 4">
            <a:extLst>
              <a:ext uri="{FF2B5EF4-FFF2-40B4-BE49-F238E27FC236}">
                <a16:creationId xmlns:a16="http://schemas.microsoft.com/office/drawing/2014/main" id="{7EBF58FF-5D0B-F9ED-559A-783719C29E98}"/>
              </a:ext>
            </a:extLst>
          </p:cNvPr>
          <p:cNvSpPr txBox="1"/>
          <p:nvPr/>
        </p:nvSpPr>
        <p:spPr>
          <a:xfrm>
            <a:off x="8737200" y="3028890"/>
            <a:ext cx="860902" cy="400110"/>
          </a:xfrm>
          <a:prstGeom prst="rect">
            <a:avLst/>
          </a:prstGeom>
          <a:noFill/>
        </p:spPr>
        <p:txBody>
          <a:bodyPr wrap="square" rtlCol="0">
            <a:spAutoFit/>
          </a:bodyPr>
          <a:lstStyle/>
          <a:p>
            <a:r>
              <a:rPr lang="en-GB" sz="2000" dirty="0"/>
              <a:t>111m</a:t>
            </a:r>
          </a:p>
        </p:txBody>
      </p:sp>
      <p:pic>
        <p:nvPicPr>
          <p:cNvPr id="20" name="Picture 19">
            <a:extLst>
              <a:ext uri="{FF2B5EF4-FFF2-40B4-BE49-F238E27FC236}">
                <a16:creationId xmlns:a16="http://schemas.microsoft.com/office/drawing/2014/main" id="{884E0401-A13C-170B-1FB8-50DE97BF235E}"/>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8499600" y="4085808"/>
            <a:ext cx="1534053" cy="1507695"/>
          </a:xfrm>
          <a:prstGeom prst="rect">
            <a:avLst/>
          </a:prstGeom>
        </p:spPr>
      </p:pic>
      <p:sp>
        <p:nvSpPr>
          <p:cNvPr id="3" name="TextBox 2">
            <a:extLst>
              <a:ext uri="{FF2B5EF4-FFF2-40B4-BE49-F238E27FC236}">
                <a16:creationId xmlns:a16="http://schemas.microsoft.com/office/drawing/2014/main" id="{0E14AE7D-F9C6-1635-BC31-626EE5647B99}"/>
              </a:ext>
            </a:extLst>
          </p:cNvPr>
          <p:cNvSpPr txBox="1"/>
          <p:nvPr/>
        </p:nvSpPr>
        <p:spPr>
          <a:xfrm>
            <a:off x="9086400" y="3472676"/>
            <a:ext cx="1005722" cy="400110"/>
          </a:xfrm>
          <a:prstGeom prst="rect">
            <a:avLst/>
          </a:prstGeom>
          <a:noFill/>
        </p:spPr>
        <p:txBody>
          <a:bodyPr wrap="square" rtlCol="0">
            <a:spAutoFit/>
          </a:bodyPr>
          <a:lstStyle/>
          <a:p>
            <a:r>
              <a:rPr lang="en-GB" sz="2000" dirty="0"/>
              <a:t>111.1m</a:t>
            </a:r>
          </a:p>
        </p:txBody>
      </p:sp>
      <p:sp>
        <p:nvSpPr>
          <p:cNvPr id="7" name="TextBox 6">
            <a:extLst>
              <a:ext uri="{FF2B5EF4-FFF2-40B4-BE49-F238E27FC236}">
                <a16:creationId xmlns:a16="http://schemas.microsoft.com/office/drawing/2014/main" id="{B680DB25-371A-19CD-0494-58E0737F1702}"/>
              </a:ext>
            </a:extLst>
          </p:cNvPr>
          <p:cNvSpPr txBox="1"/>
          <p:nvPr/>
        </p:nvSpPr>
        <p:spPr>
          <a:xfrm>
            <a:off x="873550"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quickly covers that 1m, but in that time the tortoise trudges on another 0.1m</a:t>
            </a:r>
          </a:p>
        </p:txBody>
      </p:sp>
    </p:spTree>
    <p:extLst>
      <p:ext uri="{BB962C8B-B14F-4D97-AF65-F5344CB8AC3E}">
        <p14:creationId xmlns:p14="http://schemas.microsoft.com/office/powerpoint/2010/main" val="24642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6" cy="707886"/>
          </a:xfrm>
          <a:prstGeom prst="rect">
            <a:avLst/>
          </a:prstGeom>
          <a:noFill/>
        </p:spPr>
        <p:txBody>
          <a:bodyPr wrap="square" rtlCol="0" anchor="t">
            <a:spAutoFit/>
          </a:bodyPr>
          <a:lstStyle/>
          <a:p>
            <a:pPr marL="342900" indent="-3429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And on it goes: in the time it takes for Achilles to close the gap, the tortoise moves on a little bit </a:t>
            </a:r>
          </a:p>
        </p:txBody>
      </p:sp>
      <p:sp>
        <p:nvSpPr>
          <p:cNvPr id="7" name="TextBox 6">
            <a:extLst>
              <a:ext uri="{FF2B5EF4-FFF2-40B4-BE49-F238E27FC236}">
                <a16:creationId xmlns:a16="http://schemas.microsoft.com/office/drawing/2014/main" id="{B680DB25-371A-19CD-0494-58E0737F1702}"/>
              </a:ext>
            </a:extLst>
          </p:cNvPr>
          <p:cNvSpPr txBox="1"/>
          <p:nvPr/>
        </p:nvSpPr>
        <p:spPr>
          <a:xfrm>
            <a:off x="873552"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i="1" dirty="0">
                <a:solidFill>
                  <a:srgbClr val="C00000"/>
                </a:solidFill>
                <a:latin typeface="Cambria" panose="02040503050406030204" pitchFamily="18" charset="0"/>
                <a:ea typeface="Cambria" panose="02040503050406030204" pitchFamily="18" charset="0"/>
              </a:rPr>
              <a:t>So Achilles can never catch-up with the tortoise!</a:t>
            </a:r>
          </a:p>
        </p:txBody>
      </p:sp>
      <p:grpSp>
        <p:nvGrpSpPr>
          <p:cNvPr id="12" name="Group 11">
            <a:extLst>
              <a:ext uri="{FF2B5EF4-FFF2-40B4-BE49-F238E27FC236}">
                <a16:creationId xmlns:a16="http://schemas.microsoft.com/office/drawing/2014/main" id="{BE12E10A-F746-85B7-0682-DAA07A6DE7F4}"/>
              </a:ext>
              <a:ext uri="{C183D7F6-B498-43B3-948B-1728B52AA6E4}">
                <adec:decorative xmlns:adec="http://schemas.microsoft.com/office/drawing/2017/decorative" val="1"/>
              </a:ext>
            </a:extLst>
          </p:cNvPr>
          <p:cNvGrpSpPr/>
          <p:nvPr/>
        </p:nvGrpSpPr>
        <p:grpSpPr>
          <a:xfrm>
            <a:off x="1166400" y="2964690"/>
            <a:ext cx="9860438" cy="996588"/>
            <a:chOff x="1166400" y="3631300"/>
            <a:chExt cx="9860438" cy="996588"/>
          </a:xfrm>
        </p:grpSpPr>
        <p:sp>
          <p:nvSpPr>
            <p:cNvPr id="13" name="Rectangle 12">
              <a:extLst>
                <a:ext uri="{FF2B5EF4-FFF2-40B4-BE49-F238E27FC236}">
                  <a16:creationId xmlns:a16="http://schemas.microsoft.com/office/drawing/2014/main" id="{F2B73C42-0C1A-8372-9B44-3057F1BDB0F8}"/>
                </a:ext>
              </a:extLst>
            </p:cNvPr>
            <p:cNvSpPr/>
            <p:nvPr/>
          </p:nvSpPr>
          <p:spPr>
            <a:xfrm>
              <a:off x="1166400"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EEE82EE1-D53B-A46A-4AA3-35FCD67A97C2}"/>
                </a:ext>
              </a:extLst>
            </p:cNvPr>
            <p:cNvCxnSpPr>
              <a:stCxn id="13" idx="1"/>
              <a:endCxn id="13" idx="3"/>
            </p:cNvCxnSpPr>
            <p:nvPr/>
          </p:nvCxnSpPr>
          <p:spPr>
            <a:xfrm>
              <a:off x="1166400"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15" name="Picture 14">
            <a:extLst>
              <a:ext uri="{FF2B5EF4-FFF2-40B4-BE49-F238E27FC236}">
                <a16:creationId xmlns:a16="http://schemas.microsoft.com/office/drawing/2014/main" id="{6B4C3D1D-8DE4-5188-7C38-D1EDE94C1FD4}"/>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424000" y="1332465"/>
            <a:ext cx="1537355" cy="1507695"/>
          </a:xfrm>
          <a:prstGeom prst="rect">
            <a:avLst/>
          </a:prstGeom>
        </p:spPr>
      </p:pic>
      <p:sp>
        <p:nvSpPr>
          <p:cNvPr id="16" name="TextBox 15">
            <a:extLst>
              <a:ext uri="{FF2B5EF4-FFF2-40B4-BE49-F238E27FC236}">
                <a16:creationId xmlns:a16="http://schemas.microsoft.com/office/drawing/2014/main" id="{E676BC14-AC40-1357-DACD-6802E5DDA4B6}"/>
              </a:ext>
            </a:extLst>
          </p:cNvPr>
          <p:cNvSpPr txBox="1"/>
          <p:nvPr/>
        </p:nvSpPr>
        <p:spPr>
          <a:xfrm>
            <a:off x="8737200" y="3028890"/>
            <a:ext cx="860902" cy="400110"/>
          </a:xfrm>
          <a:prstGeom prst="rect">
            <a:avLst/>
          </a:prstGeom>
          <a:noFill/>
        </p:spPr>
        <p:txBody>
          <a:bodyPr wrap="square" rtlCol="0">
            <a:spAutoFit/>
          </a:bodyPr>
          <a:lstStyle/>
          <a:p>
            <a:r>
              <a:rPr lang="en-GB" sz="2000" dirty="0"/>
              <a:t>111m</a:t>
            </a:r>
          </a:p>
        </p:txBody>
      </p:sp>
      <p:pic>
        <p:nvPicPr>
          <p:cNvPr id="17" name="Picture 16">
            <a:extLst>
              <a:ext uri="{FF2B5EF4-FFF2-40B4-BE49-F238E27FC236}">
                <a16:creationId xmlns:a16="http://schemas.microsoft.com/office/drawing/2014/main" id="{CBCC3C19-B38B-F33F-D029-EC1A5D5B5E62}"/>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8499600" y="4085808"/>
            <a:ext cx="1534053" cy="1507695"/>
          </a:xfrm>
          <a:prstGeom prst="rect">
            <a:avLst/>
          </a:prstGeom>
        </p:spPr>
      </p:pic>
      <p:sp>
        <p:nvSpPr>
          <p:cNvPr id="18" name="TextBox 17">
            <a:extLst>
              <a:ext uri="{FF2B5EF4-FFF2-40B4-BE49-F238E27FC236}">
                <a16:creationId xmlns:a16="http://schemas.microsoft.com/office/drawing/2014/main" id="{A71B3255-83DE-3BAD-C83D-C02309DD209C}"/>
              </a:ext>
            </a:extLst>
          </p:cNvPr>
          <p:cNvSpPr txBox="1"/>
          <p:nvPr/>
        </p:nvSpPr>
        <p:spPr>
          <a:xfrm>
            <a:off x="9086400" y="3472676"/>
            <a:ext cx="1005722" cy="400110"/>
          </a:xfrm>
          <a:prstGeom prst="rect">
            <a:avLst/>
          </a:prstGeom>
          <a:noFill/>
        </p:spPr>
        <p:txBody>
          <a:bodyPr wrap="square" rtlCol="0">
            <a:spAutoFit/>
          </a:bodyPr>
          <a:lstStyle/>
          <a:p>
            <a:r>
              <a:rPr lang="en-GB" sz="2000" dirty="0"/>
              <a:t>111.1m</a:t>
            </a:r>
          </a:p>
        </p:txBody>
      </p:sp>
    </p:spTree>
    <p:extLst>
      <p:ext uri="{BB962C8B-B14F-4D97-AF65-F5344CB8AC3E}">
        <p14:creationId xmlns:p14="http://schemas.microsoft.com/office/powerpoint/2010/main" val="12000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Infinite Sum</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2145247"/>
                <a:ext cx="10444898" cy="358046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catch the tortoise, Achilles must first run 100m, then 10m, then 1m, then 0.1m, then…</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can represent Achilles’ task with an </a:t>
                </a:r>
                <a:r>
                  <a:rPr lang="en-GB" sz="2000" b="1" dirty="0">
                    <a:solidFill>
                      <a:schemeClr val="accent6">
                        <a:lumMod val="50000"/>
                      </a:schemeClr>
                    </a:solidFill>
                    <a:latin typeface="Cambria" panose="02040503050406030204" pitchFamily="18" charset="0"/>
                    <a:ea typeface="Cambria" panose="02040503050406030204" pitchFamily="18" charset="0"/>
                  </a:rPr>
                  <a:t>infinite sum</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100+10+1+0.1+0.01+…</m:t>
                    </m:r>
                  </m:oMath>
                </a14:m>
                <a:endParaRPr lang="en-GB" sz="2000" b="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b="1" dirty="0">
                    <a:solidFill>
                      <a:schemeClr val="accent5">
                        <a:lumMod val="50000"/>
                      </a:schemeClr>
                    </a:solidFill>
                    <a:latin typeface="Cambria" panose="02040503050406030204" pitchFamily="18" charset="0"/>
                    <a:ea typeface="Cambria" panose="02040503050406030204" pitchFamily="18" charset="0"/>
                  </a:rPr>
                  <a:t>Intuitively</a:t>
                </a:r>
                <a:r>
                  <a:rPr lang="en-GB" sz="2000" dirty="0">
                    <a:latin typeface="Cambria" panose="02040503050406030204" pitchFamily="18" charset="0"/>
                    <a:ea typeface="Cambria" panose="02040503050406030204" pitchFamily="18" charset="0"/>
                  </a:rPr>
                  <a:t>, infinite sums can look pretty dodgy</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Maybe they don’t make any sense?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Maybe they do, but they always add up to infinity? There are infinitely many </a:t>
                </a:r>
                <a:r>
                  <a:rPr lang="en-GB" sz="2000" i="1" dirty="0">
                    <a:solidFill>
                      <a:srgbClr val="C00000"/>
                    </a:solidFill>
                    <a:latin typeface="Cambria" panose="02040503050406030204" pitchFamily="18" charset="0"/>
                    <a:ea typeface="Cambria" panose="02040503050406030204" pitchFamily="18" charset="0"/>
                  </a:rPr>
                  <a:t>terms</a:t>
                </a:r>
                <a:r>
                  <a:rPr lang="en-GB" sz="2000" dirty="0">
                    <a:latin typeface="Cambria" panose="02040503050406030204" pitchFamily="18" charset="0"/>
                    <a:ea typeface="Cambria" panose="02040503050406030204" pitchFamily="18" charset="0"/>
                  </a:rPr>
                  <a:t>, after all!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modern mathematics gives us a way of understanding infinite sums, and they don’t always equal infinity!</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145247"/>
                <a:ext cx="10444898" cy="3580467"/>
              </a:xfrm>
              <a:prstGeom prst="rect">
                <a:avLst/>
              </a:prstGeom>
              <a:blipFill>
                <a:blip r:embed="rId2"/>
                <a:stretch>
                  <a:fillRect l="-525" t="-511" b="-2555"/>
                </a:stretch>
              </a:blipFill>
            </p:spPr>
            <p:txBody>
              <a:bodyPr/>
              <a:lstStyle/>
              <a:p>
                <a:r>
                  <a:rPr lang="en-GB">
                    <a:noFill/>
                  </a:rPr>
                  <a:t> </a:t>
                </a:r>
              </a:p>
            </p:txBody>
          </p:sp>
        </mc:Fallback>
      </mc:AlternateContent>
    </p:spTree>
    <p:extLst>
      <p:ext uri="{BB962C8B-B14F-4D97-AF65-F5344CB8AC3E}">
        <p14:creationId xmlns:p14="http://schemas.microsoft.com/office/powerpoint/2010/main" val="301581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Simple Example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1291441"/>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14:m>
                  <m:oMath xmlns:m="http://schemas.openxmlformats.org/officeDocument/2006/math">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32</m:t>
                        </m:r>
                      </m:den>
                    </m:f>
                    <m:r>
                      <a:rPr lang="en-GB" sz="2000" b="0" i="1" smtClean="0">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1291441"/>
                <a:ext cx="10444898" cy="400110"/>
              </a:xfrm>
              <a:prstGeom prst="rect">
                <a:avLst/>
              </a:prstGeom>
              <a:blipFill>
                <a:blip r:embed="rId2"/>
                <a:stretch>
                  <a:fillRect l="-525" t="-115385" b="-184615"/>
                </a:stretch>
              </a:blipFill>
            </p:spPr>
            <p:txBody>
              <a:bodyPr/>
              <a:lstStyle/>
              <a:p>
                <a:r>
                  <a:rPr lang="en-GB">
                    <a:noFill/>
                  </a:rPr>
                  <a:t> </a:t>
                </a:r>
              </a:p>
            </p:txBody>
          </p:sp>
        </mc:Fallback>
      </mc:AlternateContent>
      <p:grpSp>
        <p:nvGrpSpPr>
          <p:cNvPr id="8" name="Group 7" descr="An rectangle of area 1.">
            <a:extLst>
              <a:ext uri="{FF2B5EF4-FFF2-40B4-BE49-F238E27FC236}">
                <a16:creationId xmlns:a16="http://schemas.microsoft.com/office/drawing/2014/main" id="{D89AAA45-0708-EC78-F34C-5953A444B720}"/>
              </a:ext>
            </a:extLst>
          </p:cNvPr>
          <p:cNvGrpSpPr/>
          <p:nvPr/>
        </p:nvGrpSpPr>
        <p:grpSpPr>
          <a:xfrm>
            <a:off x="1839797" y="2073563"/>
            <a:ext cx="8512405" cy="4402425"/>
            <a:chOff x="1839797" y="1974701"/>
            <a:chExt cx="8512405" cy="4402425"/>
          </a:xfrm>
        </p:grpSpPr>
        <p:sp>
          <p:nvSpPr>
            <p:cNvPr id="3" name="Rectangle 2">
              <a:extLst>
                <a:ext uri="{FF2B5EF4-FFF2-40B4-BE49-F238E27FC236}">
                  <a16:creationId xmlns:a16="http://schemas.microsoft.com/office/drawing/2014/main" id="{85BF22FA-A942-F648-8A41-6C4A2C306C9E}"/>
                </a:ext>
              </a:extLst>
            </p:cNvPr>
            <p:cNvSpPr/>
            <p:nvPr/>
          </p:nvSpPr>
          <p:spPr>
            <a:xfrm>
              <a:off x="1839797" y="1974701"/>
              <a:ext cx="8512405" cy="3921551"/>
            </a:xfrm>
            <a:prstGeom prst="rect">
              <a:avLst/>
            </a:prstGeom>
            <a:solidFill>
              <a:schemeClr val="bg1"/>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733329-2F60-5C53-0468-266B9DC1953C}"/>
                    </a:ext>
                  </a:extLst>
                </p:cNvPr>
                <p:cNvSpPr txBox="1"/>
                <p:nvPr/>
              </p:nvSpPr>
              <p:spPr>
                <a:xfrm>
                  <a:off x="5949883" y="6007794"/>
                  <a:ext cx="2922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p:txBody>
            </p:sp>
          </mc:Choice>
          <mc:Fallback xmlns="">
            <p:sp>
              <p:nvSpPr>
                <p:cNvPr id="7" name="TextBox 6">
                  <a:extLst>
                    <a:ext uri="{FF2B5EF4-FFF2-40B4-BE49-F238E27FC236}">
                      <a16:creationId xmlns:a16="http://schemas.microsoft.com/office/drawing/2014/main" id="{E2733329-2F60-5C53-0468-266B9DC1953C}"/>
                    </a:ext>
                  </a:extLst>
                </p:cNvPr>
                <p:cNvSpPr txBox="1">
                  <a:spLocks noRot="1" noChangeAspect="1" noMove="1" noResize="1" noEditPoints="1" noAdjustHandles="1" noChangeArrowheads="1" noChangeShapeType="1" noTextEdit="1"/>
                </p:cNvSpPr>
                <p:nvPr/>
              </p:nvSpPr>
              <p:spPr>
                <a:xfrm>
                  <a:off x="5949883" y="6007794"/>
                  <a:ext cx="292231" cy="369332"/>
                </a:xfrm>
                <a:prstGeom prst="rect">
                  <a:avLst/>
                </a:prstGeom>
                <a:blipFill>
                  <a:blip r:embed="rId3"/>
                  <a:stretch>
                    <a:fillRect r="-4167"/>
                  </a:stretch>
                </a:blipFill>
              </p:spPr>
              <p:txBody>
                <a:bodyPr/>
                <a:lstStyle/>
                <a:p>
                  <a:r>
                    <a:rPr lang="en-GB">
                      <a:noFill/>
                    </a:rPr>
                    <a:t> </a:t>
                  </a:r>
                </a:p>
              </p:txBody>
            </p:sp>
          </mc:Fallback>
        </mc:AlternateContent>
      </p:grpSp>
    </p:spTree>
    <p:extLst>
      <p:ext uri="{BB962C8B-B14F-4D97-AF65-F5344CB8AC3E}">
        <p14:creationId xmlns:p14="http://schemas.microsoft.com/office/powerpoint/2010/main" val="4940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Simple Example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1291441"/>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14:m>
                  <m:oMath xmlns:m="http://schemas.openxmlformats.org/officeDocument/2006/math">
                    <m:f>
                      <m:fPr>
                        <m:type m:val="skw"/>
                        <m:ctrlPr>
                          <a:rPr lang="en-GB" sz="2000" i="1" smtClean="0">
                            <a:solidFill>
                              <a:schemeClr val="accent5">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5">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5">
                                <a:lumMod val="75000"/>
                              </a:schemeClr>
                            </a:solidFill>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32</m:t>
                        </m:r>
                      </m:den>
                    </m:f>
                    <m:r>
                      <a:rPr lang="en-GB" sz="2000" b="0" i="1" smtClean="0">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1291441"/>
                <a:ext cx="10444898" cy="400110"/>
              </a:xfrm>
              <a:prstGeom prst="rect">
                <a:avLst/>
              </a:prstGeom>
              <a:blipFill>
                <a:blip r:embed="rId2"/>
                <a:stretch>
                  <a:fillRect l="-525" t="-115385" b="-184615"/>
                </a:stretch>
              </a:blipFill>
            </p:spPr>
            <p:txBody>
              <a:bodyPr/>
              <a:lstStyle/>
              <a:p>
                <a:r>
                  <a:rPr lang="en-GB">
                    <a:noFill/>
                  </a:rPr>
                  <a:t> </a:t>
                </a:r>
              </a:p>
            </p:txBody>
          </p:sp>
        </mc:Fallback>
      </mc:AlternateContent>
      <p:grpSp>
        <p:nvGrpSpPr>
          <p:cNvPr id="8" name="Group 7" descr="An rectangle of area 1">
            <a:extLst>
              <a:ext uri="{FF2B5EF4-FFF2-40B4-BE49-F238E27FC236}">
                <a16:creationId xmlns:a16="http://schemas.microsoft.com/office/drawing/2014/main" id="{D89AAA45-0708-EC78-F34C-5953A444B720}"/>
              </a:ext>
            </a:extLst>
          </p:cNvPr>
          <p:cNvGrpSpPr/>
          <p:nvPr/>
        </p:nvGrpSpPr>
        <p:grpSpPr>
          <a:xfrm>
            <a:off x="1839797" y="2073563"/>
            <a:ext cx="8512405" cy="4402425"/>
            <a:chOff x="1839797" y="1974701"/>
            <a:chExt cx="8512405" cy="4402425"/>
          </a:xfrm>
        </p:grpSpPr>
        <p:sp>
          <p:nvSpPr>
            <p:cNvPr id="3" name="Rectangle 2">
              <a:extLst>
                <a:ext uri="{FF2B5EF4-FFF2-40B4-BE49-F238E27FC236}">
                  <a16:creationId xmlns:a16="http://schemas.microsoft.com/office/drawing/2014/main" id="{85BF22FA-A942-F648-8A41-6C4A2C306C9E}"/>
                </a:ext>
              </a:extLst>
            </p:cNvPr>
            <p:cNvSpPr/>
            <p:nvPr/>
          </p:nvSpPr>
          <p:spPr>
            <a:xfrm>
              <a:off x="1839797" y="1974701"/>
              <a:ext cx="8512405" cy="3921551"/>
            </a:xfrm>
            <a:prstGeom prst="rect">
              <a:avLst/>
            </a:prstGeom>
            <a:solidFill>
              <a:schemeClr val="bg1"/>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733329-2F60-5C53-0468-266B9DC1953C}"/>
                    </a:ext>
                  </a:extLst>
                </p:cNvPr>
                <p:cNvSpPr txBox="1"/>
                <p:nvPr/>
              </p:nvSpPr>
              <p:spPr>
                <a:xfrm>
                  <a:off x="5949883" y="6007794"/>
                  <a:ext cx="2922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p:txBody>
            </p:sp>
          </mc:Choice>
          <mc:Fallback xmlns="">
            <p:sp>
              <p:nvSpPr>
                <p:cNvPr id="7" name="TextBox 6">
                  <a:extLst>
                    <a:ext uri="{FF2B5EF4-FFF2-40B4-BE49-F238E27FC236}">
                      <a16:creationId xmlns:a16="http://schemas.microsoft.com/office/drawing/2014/main" id="{E2733329-2F60-5C53-0468-266B9DC1953C}"/>
                    </a:ext>
                  </a:extLst>
                </p:cNvPr>
                <p:cNvSpPr txBox="1">
                  <a:spLocks noRot="1" noChangeAspect="1" noMove="1" noResize="1" noEditPoints="1" noAdjustHandles="1" noChangeArrowheads="1" noChangeShapeType="1" noTextEdit="1"/>
                </p:cNvSpPr>
                <p:nvPr/>
              </p:nvSpPr>
              <p:spPr>
                <a:xfrm>
                  <a:off x="5949883" y="6007794"/>
                  <a:ext cx="292231" cy="369332"/>
                </a:xfrm>
                <a:prstGeom prst="rect">
                  <a:avLst/>
                </a:prstGeom>
                <a:blipFill>
                  <a:blip r:embed="rId3"/>
                  <a:stretch>
                    <a:fillRect r="-4167"/>
                  </a:stretch>
                </a:blipFill>
              </p:spPr>
              <p:txBody>
                <a:bodyPr/>
                <a:lstStyle/>
                <a:p>
                  <a:r>
                    <a:rPr lang="en-GB">
                      <a:noFill/>
                    </a:rPr>
                    <a:t> </a:t>
                  </a:r>
                </a:p>
              </p:txBody>
            </p:sp>
          </mc:Fallback>
        </mc:AlternateContent>
      </p:grpSp>
      <p:grpSp>
        <p:nvGrpSpPr>
          <p:cNvPr id="9" name="Group 8" descr="A rectangle of area 1/2">
            <a:extLst>
              <a:ext uri="{FF2B5EF4-FFF2-40B4-BE49-F238E27FC236}">
                <a16:creationId xmlns:a16="http://schemas.microsoft.com/office/drawing/2014/main" id="{42A19325-9432-3E39-3D2A-9111F846538B}"/>
              </a:ext>
            </a:extLst>
          </p:cNvPr>
          <p:cNvGrpSpPr/>
          <p:nvPr/>
        </p:nvGrpSpPr>
        <p:grpSpPr>
          <a:xfrm>
            <a:off x="1839797" y="2073563"/>
            <a:ext cx="4256203" cy="3921551"/>
            <a:chOff x="1839797" y="2073563"/>
            <a:chExt cx="4256203" cy="3921551"/>
          </a:xfrm>
        </p:grpSpPr>
        <p:sp>
          <p:nvSpPr>
            <p:cNvPr id="4" name="Rectangle 3">
              <a:extLst>
                <a:ext uri="{FF2B5EF4-FFF2-40B4-BE49-F238E27FC236}">
                  <a16:creationId xmlns:a16="http://schemas.microsoft.com/office/drawing/2014/main" id="{5A9C64ED-02D5-28AB-31D1-3F736D886398}"/>
                </a:ext>
              </a:extLst>
            </p:cNvPr>
            <p:cNvSpPr/>
            <p:nvPr/>
          </p:nvSpPr>
          <p:spPr>
            <a:xfrm>
              <a:off x="1839797" y="2073563"/>
              <a:ext cx="4256203" cy="3921551"/>
            </a:xfrm>
            <a:prstGeom prst="rect">
              <a:avLst/>
            </a:prstGeom>
            <a:solidFill>
              <a:schemeClr val="accent5">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F07A76-F2B5-418B-DFFC-CAFC4290B34B}"/>
                    </a:ext>
                  </a:extLst>
                </p:cNvPr>
                <p:cNvSpPr txBox="1"/>
                <p:nvPr/>
              </p:nvSpPr>
              <p:spPr>
                <a:xfrm>
                  <a:off x="3713374" y="3808090"/>
                  <a:ext cx="509047" cy="452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2</m:t>
                            </m:r>
                          </m:den>
                        </m:f>
                      </m:oMath>
                    </m:oMathPara>
                  </a14:m>
                  <a:endParaRPr lang="en-GB" dirty="0"/>
                </a:p>
              </p:txBody>
            </p:sp>
          </mc:Choice>
          <mc:Fallback xmlns="">
            <p:sp>
              <p:nvSpPr>
                <p:cNvPr id="5" name="TextBox 4">
                  <a:extLst>
                    <a:ext uri="{FF2B5EF4-FFF2-40B4-BE49-F238E27FC236}">
                      <a16:creationId xmlns:a16="http://schemas.microsoft.com/office/drawing/2014/main" id="{3DF07A76-F2B5-418B-DFFC-CAFC4290B34B}"/>
                    </a:ext>
                  </a:extLst>
                </p:cNvPr>
                <p:cNvSpPr txBox="1">
                  <a:spLocks noRot="1" noChangeAspect="1" noMove="1" noResize="1" noEditPoints="1" noAdjustHandles="1" noChangeArrowheads="1" noChangeShapeType="1" noTextEdit="1"/>
                </p:cNvSpPr>
                <p:nvPr/>
              </p:nvSpPr>
              <p:spPr>
                <a:xfrm>
                  <a:off x="3713374" y="3808090"/>
                  <a:ext cx="509047" cy="452496"/>
                </a:xfrm>
                <a:prstGeom prst="rect">
                  <a:avLst/>
                </a:prstGeom>
                <a:blipFill>
                  <a:blip r:embed="rId4"/>
                  <a:stretch>
                    <a:fillRect l="-63095" t="-120270" r="-105952" b="-187838"/>
                  </a:stretch>
                </a:blipFill>
              </p:spPr>
              <p:txBody>
                <a:bodyPr/>
                <a:lstStyle/>
                <a:p>
                  <a:r>
                    <a:rPr lang="en-GB">
                      <a:noFill/>
                    </a:rPr>
                    <a:t> </a:t>
                  </a:r>
                </a:p>
              </p:txBody>
            </p:sp>
          </mc:Fallback>
        </mc:AlternateContent>
      </p:grpSp>
    </p:spTree>
    <p:extLst>
      <p:ext uri="{BB962C8B-B14F-4D97-AF65-F5344CB8AC3E}">
        <p14:creationId xmlns:p14="http://schemas.microsoft.com/office/powerpoint/2010/main" val="155982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Simple Example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1291441"/>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14:m>
                  <m:oMath xmlns:m="http://schemas.openxmlformats.org/officeDocument/2006/math">
                    <m:f>
                      <m:fPr>
                        <m:type m:val="skw"/>
                        <m:ctrlPr>
                          <a:rPr lang="en-GB" sz="2000" i="1" smtClean="0">
                            <a:solidFill>
                              <a:schemeClr val="accent5">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5">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5">
                                <a:lumMod val="75000"/>
                              </a:schemeClr>
                            </a:solidFill>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6"/>
                            </a:solidFill>
                            <a:latin typeface="Cambria Math" panose="02040503050406030204" pitchFamily="18" charset="0"/>
                            <a:ea typeface="Cambria" panose="02040503050406030204" pitchFamily="18" charset="0"/>
                          </a:rPr>
                        </m:ctrlPr>
                      </m:fPr>
                      <m:num>
                        <m:r>
                          <a:rPr lang="en-GB" sz="2000" b="0" i="1" smtClean="0">
                            <a:solidFill>
                              <a:schemeClr val="accent6"/>
                            </a:solidFill>
                            <a:latin typeface="Cambria Math" panose="02040503050406030204" pitchFamily="18" charset="0"/>
                            <a:ea typeface="Cambria" panose="02040503050406030204" pitchFamily="18" charset="0"/>
                          </a:rPr>
                          <m:t>1</m:t>
                        </m:r>
                      </m:num>
                      <m:den>
                        <m:r>
                          <a:rPr lang="en-GB" sz="2000" b="0" i="1" smtClean="0">
                            <a:solidFill>
                              <a:schemeClr val="accent6"/>
                            </a:solidFill>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32</m:t>
                        </m:r>
                      </m:den>
                    </m:f>
                    <m:r>
                      <a:rPr lang="en-GB" sz="2000" b="0" i="1" smtClean="0">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1291441"/>
                <a:ext cx="10444898" cy="400110"/>
              </a:xfrm>
              <a:prstGeom prst="rect">
                <a:avLst/>
              </a:prstGeom>
              <a:blipFill>
                <a:blip r:embed="rId2"/>
                <a:stretch>
                  <a:fillRect l="-525" t="-115385" b="-184615"/>
                </a:stretch>
              </a:blipFill>
            </p:spPr>
            <p:txBody>
              <a:bodyPr/>
              <a:lstStyle/>
              <a:p>
                <a:r>
                  <a:rPr lang="en-GB">
                    <a:noFill/>
                  </a:rPr>
                  <a:t> </a:t>
                </a:r>
              </a:p>
            </p:txBody>
          </p:sp>
        </mc:Fallback>
      </mc:AlternateContent>
      <p:grpSp>
        <p:nvGrpSpPr>
          <p:cNvPr id="8" name="Group 7" descr="An rectangle of area 1">
            <a:extLst>
              <a:ext uri="{FF2B5EF4-FFF2-40B4-BE49-F238E27FC236}">
                <a16:creationId xmlns:a16="http://schemas.microsoft.com/office/drawing/2014/main" id="{D89AAA45-0708-EC78-F34C-5953A444B720}"/>
              </a:ext>
            </a:extLst>
          </p:cNvPr>
          <p:cNvGrpSpPr/>
          <p:nvPr/>
        </p:nvGrpSpPr>
        <p:grpSpPr>
          <a:xfrm>
            <a:off x="1839797" y="2073563"/>
            <a:ext cx="8512405" cy="4402425"/>
            <a:chOff x="1839797" y="1974701"/>
            <a:chExt cx="8512405" cy="4402425"/>
          </a:xfrm>
        </p:grpSpPr>
        <p:sp>
          <p:nvSpPr>
            <p:cNvPr id="3" name="Rectangle 2">
              <a:extLst>
                <a:ext uri="{FF2B5EF4-FFF2-40B4-BE49-F238E27FC236}">
                  <a16:creationId xmlns:a16="http://schemas.microsoft.com/office/drawing/2014/main" id="{85BF22FA-A942-F648-8A41-6C4A2C306C9E}"/>
                </a:ext>
              </a:extLst>
            </p:cNvPr>
            <p:cNvSpPr/>
            <p:nvPr/>
          </p:nvSpPr>
          <p:spPr>
            <a:xfrm>
              <a:off x="1839797" y="1974701"/>
              <a:ext cx="8512405" cy="3921551"/>
            </a:xfrm>
            <a:prstGeom prst="rect">
              <a:avLst/>
            </a:prstGeom>
            <a:solidFill>
              <a:schemeClr val="bg1"/>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733329-2F60-5C53-0468-266B9DC1953C}"/>
                    </a:ext>
                  </a:extLst>
                </p:cNvPr>
                <p:cNvSpPr txBox="1"/>
                <p:nvPr/>
              </p:nvSpPr>
              <p:spPr>
                <a:xfrm>
                  <a:off x="5949883" y="6007794"/>
                  <a:ext cx="2922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p:txBody>
            </p:sp>
          </mc:Choice>
          <mc:Fallback xmlns="">
            <p:sp>
              <p:nvSpPr>
                <p:cNvPr id="7" name="TextBox 6">
                  <a:extLst>
                    <a:ext uri="{FF2B5EF4-FFF2-40B4-BE49-F238E27FC236}">
                      <a16:creationId xmlns:a16="http://schemas.microsoft.com/office/drawing/2014/main" id="{E2733329-2F60-5C53-0468-266B9DC1953C}"/>
                    </a:ext>
                  </a:extLst>
                </p:cNvPr>
                <p:cNvSpPr txBox="1">
                  <a:spLocks noRot="1" noChangeAspect="1" noMove="1" noResize="1" noEditPoints="1" noAdjustHandles="1" noChangeArrowheads="1" noChangeShapeType="1" noTextEdit="1"/>
                </p:cNvSpPr>
                <p:nvPr/>
              </p:nvSpPr>
              <p:spPr>
                <a:xfrm>
                  <a:off x="5949883" y="6007794"/>
                  <a:ext cx="292231" cy="369332"/>
                </a:xfrm>
                <a:prstGeom prst="rect">
                  <a:avLst/>
                </a:prstGeom>
                <a:blipFill>
                  <a:blip r:embed="rId3"/>
                  <a:stretch>
                    <a:fillRect r="-4167"/>
                  </a:stretch>
                </a:blipFill>
              </p:spPr>
              <p:txBody>
                <a:bodyPr/>
                <a:lstStyle/>
                <a:p>
                  <a:r>
                    <a:rPr lang="en-GB">
                      <a:noFill/>
                    </a:rPr>
                    <a:t> </a:t>
                  </a:r>
                </a:p>
              </p:txBody>
            </p:sp>
          </mc:Fallback>
        </mc:AlternateContent>
      </p:grpSp>
      <p:grpSp>
        <p:nvGrpSpPr>
          <p:cNvPr id="9" name="Group 8" descr="An rectangle of area 1/2">
            <a:extLst>
              <a:ext uri="{FF2B5EF4-FFF2-40B4-BE49-F238E27FC236}">
                <a16:creationId xmlns:a16="http://schemas.microsoft.com/office/drawing/2014/main" id="{42A19325-9432-3E39-3D2A-9111F846538B}"/>
              </a:ext>
            </a:extLst>
          </p:cNvPr>
          <p:cNvGrpSpPr/>
          <p:nvPr/>
        </p:nvGrpSpPr>
        <p:grpSpPr>
          <a:xfrm>
            <a:off x="1839797" y="2073563"/>
            <a:ext cx="4256203" cy="3921551"/>
            <a:chOff x="1839797" y="2073563"/>
            <a:chExt cx="4256203" cy="3921551"/>
          </a:xfrm>
        </p:grpSpPr>
        <p:sp>
          <p:nvSpPr>
            <p:cNvPr id="4" name="Rectangle 3">
              <a:extLst>
                <a:ext uri="{FF2B5EF4-FFF2-40B4-BE49-F238E27FC236}">
                  <a16:creationId xmlns:a16="http://schemas.microsoft.com/office/drawing/2014/main" id="{5A9C64ED-02D5-28AB-31D1-3F736D886398}"/>
                </a:ext>
              </a:extLst>
            </p:cNvPr>
            <p:cNvSpPr/>
            <p:nvPr/>
          </p:nvSpPr>
          <p:spPr>
            <a:xfrm>
              <a:off x="1839797" y="2073563"/>
              <a:ext cx="4256203" cy="3921551"/>
            </a:xfrm>
            <a:prstGeom prst="rect">
              <a:avLst/>
            </a:prstGeom>
            <a:solidFill>
              <a:schemeClr val="accent5">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F07A76-F2B5-418B-DFFC-CAFC4290B34B}"/>
                    </a:ext>
                  </a:extLst>
                </p:cNvPr>
                <p:cNvSpPr txBox="1"/>
                <p:nvPr/>
              </p:nvSpPr>
              <p:spPr>
                <a:xfrm>
                  <a:off x="3713374" y="3808090"/>
                  <a:ext cx="509047" cy="452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2</m:t>
                            </m:r>
                          </m:den>
                        </m:f>
                      </m:oMath>
                    </m:oMathPara>
                  </a14:m>
                  <a:endParaRPr lang="en-GB" dirty="0"/>
                </a:p>
              </p:txBody>
            </p:sp>
          </mc:Choice>
          <mc:Fallback xmlns="">
            <p:sp>
              <p:nvSpPr>
                <p:cNvPr id="5" name="TextBox 4">
                  <a:extLst>
                    <a:ext uri="{FF2B5EF4-FFF2-40B4-BE49-F238E27FC236}">
                      <a16:creationId xmlns:a16="http://schemas.microsoft.com/office/drawing/2014/main" id="{3DF07A76-F2B5-418B-DFFC-CAFC4290B34B}"/>
                    </a:ext>
                  </a:extLst>
                </p:cNvPr>
                <p:cNvSpPr txBox="1">
                  <a:spLocks noRot="1" noChangeAspect="1" noMove="1" noResize="1" noEditPoints="1" noAdjustHandles="1" noChangeArrowheads="1" noChangeShapeType="1" noTextEdit="1"/>
                </p:cNvSpPr>
                <p:nvPr/>
              </p:nvSpPr>
              <p:spPr>
                <a:xfrm>
                  <a:off x="3713374" y="3808090"/>
                  <a:ext cx="509047" cy="452496"/>
                </a:xfrm>
                <a:prstGeom prst="rect">
                  <a:avLst/>
                </a:prstGeom>
                <a:blipFill>
                  <a:blip r:embed="rId4"/>
                  <a:stretch>
                    <a:fillRect l="-63095" t="-120270" r="-105952" b="-187838"/>
                  </a:stretch>
                </a:blipFill>
              </p:spPr>
              <p:txBody>
                <a:bodyPr/>
                <a:lstStyle/>
                <a:p>
                  <a:r>
                    <a:rPr lang="en-GB">
                      <a:noFill/>
                    </a:rPr>
                    <a:t> </a:t>
                  </a:r>
                </a:p>
              </p:txBody>
            </p:sp>
          </mc:Fallback>
        </mc:AlternateContent>
      </p:grpSp>
      <p:sp>
        <p:nvSpPr>
          <p:cNvPr id="10" name="Rectangle 9" descr="An rectangle of area 1/4">
            <a:extLst>
              <a:ext uri="{FF2B5EF4-FFF2-40B4-BE49-F238E27FC236}">
                <a16:creationId xmlns:a16="http://schemas.microsoft.com/office/drawing/2014/main" id="{2A70E6FD-AE52-799F-4FD8-F9716A5593FB}"/>
              </a:ext>
            </a:extLst>
          </p:cNvPr>
          <p:cNvSpPr/>
          <p:nvPr/>
        </p:nvSpPr>
        <p:spPr>
          <a:xfrm>
            <a:off x="6096000" y="2073563"/>
            <a:ext cx="4256202" cy="1961109"/>
          </a:xfrm>
          <a:prstGeom prst="rect">
            <a:avLst/>
          </a:prstGeom>
          <a:solidFill>
            <a:schemeClr val="accent6"/>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931622-9175-2CA1-E059-34EAEFF03A82}"/>
                  </a:ext>
                </a:extLst>
              </p:cNvPr>
              <p:cNvSpPr txBox="1"/>
              <p:nvPr/>
            </p:nvSpPr>
            <p:spPr>
              <a:xfrm>
                <a:off x="7950724" y="2828382"/>
                <a:ext cx="546754" cy="4514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4</m:t>
                          </m:r>
                        </m:den>
                      </m:f>
                    </m:oMath>
                  </m:oMathPara>
                </a14:m>
                <a:endParaRPr lang="en-GB" dirty="0"/>
              </a:p>
            </p:txBody>
          </p:sp>
        </mc:Choice>
        <mc:Fallback xmlns="">
          <p:sp>
            <p:nvSpPr>
              <p:cNvPr id="12" name="TextBox 11">
                <a:extLst>
                  <a:ext uri="{FF2B5EF4-FFF2-40B4-BE49-F238E27FC236}">
                    <a16:creationId xmlns:a16="http://schemas.microsoft.com/office/drawing/2014/main" id="{E8931622-9175-2CA1-E059-34EAEFF03A82}"/>
                  </a:ext>
                </a:extLst>
              </p:cNvPr>
              <p:cNvSpPr txBox="1">
                <a:spLocks noRot="1" noChangeAspect="1" noMove="1" noResize="1" noEditPoints="1" noAdjustHandles="1" noChangeArrowheads="1" noChangeShapeType="1" noTextEdit="1"/>
              </p:cNvSpPr>
              <p:nvPr/>
            </p:nvSpPr>
            <p:spPr>
              <a:xfrm>
                <a:off x="7950724" y="2828382"/>
                <a:ext cx="546754" cy="451470"/>
              </a:xfrm>
              <a:prstGeom prst="rect">
                <a:avLst/>
              </a:prstGeom>
              <a:blipFill>
                <a:blip r:embed="rId5"/>
                <a:stretch>
                  <a:fillRect l="-56667" t="-120270" r="-102222" b="-187838"/>
                </a:stretch>
              </a:blipFill>
            </p:spPr>
            <p:txBody>
              <a:bodyPr/>
              <a:lstStyle/>
              <a:p>
                <a:r>
                  <a:rPr lang="en-GB">
                    <a:noFill/>
                  </a:rPr>
                  <a:t> </a:t>
                </a:r>
              </a:p>
            </p:txBody>
          </p:sp>
        </mc:Fallback>
      </mc:AlternateContent>
    </p:spTree>
    <p:extLst>
      <p:ext uri="{BB962C8B-B14F-4D97-AF65-F5344CB8AC3E}">
        <p14:creationId xmlns:p14="http://schemas.microsoft.com/office/powerpoint/2010/main" val="62885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Simple Example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1291441"/>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14:m>
                  <m:oMath xmlns:m="http://schemas.openxmlformats.org/officeDocument/2006/math">
                    <m:f>
                      <m:fPr>
                        <m:type m:val="skw"/>
                        <m:ctrlPr>
                          <a:rPr lang="en-GB" sz="2000" i="1" smtClean="0">
                            <a:solidFill>
                              <a:schemeClr val="accent5">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5">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5">
                                <a:lumMod val="75000"/>
                              </a:schemeClr>
                            </a:solidFill>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6"/>
                            </a:solidFill>
                            <a:latin typeface="Cambria Math" panose="02040503050406030204" pitchFamily="18" charset="0"/>
                            <a:ea typeface="Cambria" panose="02040503050406030204" pitchFamily="18" charset="0"/>
                          </a:rPr>
                        </m:ctrlPr>
                      </m:fPr>
                      <m:num>
                        <m:r>
                          <a:rPr lang="en-GB" sz="2000" b="0" i="1" smtClean="0">
                            <a:solidFill>
                              <a:schemeClr val="accent6"/>
                            </a:solidFill>
                            <a:latin typeface="Cambria Math" panose="02040503050406030204" pitchFamily="18" charset="0"/>
                            <a:ea typeface="Cambria" panose="02040503050406030204" pitchFamily="18" charset="0"/>
                          </a:rPr>
                          <m:t>1</m:t>
                        </m:r>
                      </m:num>
                      <m:den>
                        <m:r>
                          <a:rPr lang="en-GB" sz="2000" b="0" i="1" smtClean="0">
                            <a:solidFill>
                              <a:schemeClr val="accent6"/>
                            </a:solidFill>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2">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2">
                                <a:lumMod val="75000"/>
                              </a:schemeClr>
                            </a:solidFill>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32</m:t>
                        </m:r>
                      </m:den>
                    </m:f>
                    <m:r>
                      <a:rPr lang="en-GB" sz="2000" b="0" i="1" smtClean="0">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1291441"/>
                <a:ext cx="10444898" cy="400110"/>
              </a:xfrm>
              <a:prstGeom prst="rect">
                <a:avLst/>
              </a:prstGeom>
              <a:blipFill>
                <a:blip r:embed="rId2"/>
                <a:stretch>
                  <a:fillRect l="-525" t="-115385" b="-184615"/>
                </a:stretch>
              </a:blipFill>
            </p:spPr>
            <p:txBody>
              <a:bodyPr/>
              <a:lstStyle/>
              <a:p>
                <a:r>
                  <a:rPr lang="en-GB">
                    <a:noFill/>
                  </a:rPr>
                  <a:t> </a:t>
                </a:r>
              </a:p>
            </p:txBody>
          </p:sp>
        </mc:Fallback>
      </mc:AlternateContent>
      <p:grpSp>
        <p:nvGrpSpPr>
          <p:cNvPr id="8" name="Group 7" descr="An rectangle of area 1">
            <a:extLst>
              <a:ext uri="{FF2B5EF4-FFF2-40B4-BE49-F238E27FC236}">
                <a16:creationId xmlns:a16="http://schemas.microsoft.com/office/drawing/2014/main" id="{D89AAA45-0708-EC78-F34C-5953A444B720}"/>
              </a:ext>
            </a:extLst>
          </p:cNvPr>
          <p:cNvGrpSpPr/>
          <p:nvPr/>
        </p:nvGrpSpPr>
        <p:grpSpPr>
          <a:xfrm>
            <a:off x="1839797" y="2073563"/>
            <a:ext cx="8512405" cy="4402425"/>
            <a:chOff x="1839797" y="1974701"/>
            <a:chExt cx="8512405" cy="4402425"/>
          </a:xfrm>
        </p:grpSpPr>
        <p:sp>
          <p:nvSpPr>
            <p:cNvPr id="3" name="Rectangle 2">
              <a:extLst>
                <a:ext uri="{FF2B5EF4-FFF2-40B4-BE49-F238E27FC236}">
                  <a16:creationId xmlns:a16="http://schemas.microsoft.com/office/drawing/2014/main" id="{85BF22FA-A942-F648-8A41-6C4A2C306C9E}"/>
                </a:ext>
              </a:extLst>
            </p:cNvPr>
            <p:cNvSpPr/>
            <p:nvPr/>
          </p:nvSpPr>
          <p:spPr>
            <a:xfrm>
              <a:off x="1839797" y="1974701"/>
              <a:ext cx="8512405" cy="3921551"/>
            </a:xfrm>
            <a:prstGeom prst="rect">
              <a:avLst/>
            </a:prstGeom>
            <a:solidFill>
              <a:schemeClr val="bg1"/>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733329-2F60-5C53-0468-266B9DC1953C}"/>
                    </a:ext>
                  </a:extLst>
                </p:cNvPr>
                <p:cNvSpPr txBox="1"/>
                <p:nvPr/>
              </p:nvSpPr>
              <p:spPr>
                <a:xfrm>
                  <a:off x="5949883" y="6007794"/>
                  <a:ext cx="2922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p:txBody>
            </p:sp>
          </mc:Choice>
          <mc:Fallback xmlns="">
            <p:sp>
              <p:nvSpPr>
                <p:cNvPr id="7" name="TextBox 6">
                  <a:extLst>
                    <a:ext uri="{FF2B5EF4-FFF2-40B4-BE49-F238E27FC236}">
                      <a16:creationId xmlns:a16="http://schemas.microsoft.com/office/drawing/2014/main" id="{E2733329-2F60-5C53-0468-266B9DC1953C}"/>
                    </a:ext>
                  </a:extLst>
                </p:cNvPr>
                <p:cNvSpPr txBox="1">
                  <a:spLocks noRot="1" noChangeAspect="1" noMove="1" noResize="1" noEditPoints="1" noAdjustHandles="1" noChangeArrowheads="1" noChangeShapeType="1" noTextEdit="1"/>
                </p:cNvSpPr>
                <p:nvPr/>
              </p:nvSpPr>
              <p:spPr>
                <a:xfrm>
                  <a:off x="5949883" y="6007794"/>
                  <a:ext cx="292231" cy="369332"/>
                </a:xfrm>
                <a:prstGeom prst="rect">
                  <a:avLst/>
                </a:prstGeom>
                <a:blipFill>
                  <a:blip r:embed="rId3"/>
                  <a:stretch>
                    <a:fillRect r="-4167"/>
                  </a:stretch>
                </a:blipFill>
              </p:spPr>
              <p:txBody>
                <a:bodyPr/>
                <a:lstStyle/>
                <a:p>
                  <a:r>
                    <a:rPr lang="en-GB">
                      <a:noFill/>
                    </a:rPr>
                    <a:t> </a:t>
                  </a:r>
                </a:p>
              </p:txBody>
            </p:sp>
          </mc:Fallback>
        </mc:AlternateContent>
      </p:grpSp>
      <p:grpSp>
        <p:nvGrpSpPr>
          <p:cNvPr id="9" name="Group 8" descr="An rectangle of area 1/2">
            <a:extLst>
              <a:ext uri="{FF2B5EF4-FFF2-40B4-BE49-F238E27FC236}">
                <a16:creationId xmlns:a16="http://schemas.microsoft.com/office/drawing/2014/main" id="{42A19325-9432-3E39-3D2A-9111F846538B}"/>
              </a:ext>
            </a:extLst>
          </p:cNvPr>
          <p:cNvGrpSpPr/>
          <p:nvPr/>
        </p:nvGrpSpPr>
        <p:grpSpPr>
          <a:xfrm>
            <a:off x="1839797" y="2073563"/>
            <a:ext cx="4256203" cy="3921551"/>
            <a:chOff x="1839797" y="2073563"/>
            <a:chExt cx="4256203" cy="3921551"/>
          </a:xfrm>
        </p:grpSpPr>
        <p:sp>
          <p:nvSpPr>
            <p:cNvPr id="4" name="Rectangle 3">
              <a:extLst>
                <a:ext uri="{FF2B5EF4-FFF2-40B4-BE49-F238E27FC236}">
                  <a16:creationId xmlns:a16="http://schemas.microsoft.com/office/drawing/2014/main" id="{5A9C64ED-02D5-28AB-31D1-3F736D886398}"/>
                </a:ext>
              </a:extLst>
            </p:cNvPr>
            <p:cNvSpPr/>
            <p:nvPr/>
          </p:nvSpPr>
          <p:spPr>
            <a:xfrm>
              <a:off x="1839797" y="2073563"/>
              <a:ext cx="4256203" cy="3921551"/>
            </a:xfrm>
            <a:prstGeom prst="rect">
              <a:avLst/>
            </a:prstGeom>
            <a:solidFill>
              <a:schemeClr val="accent5">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F07A76-F2B5-418B-DFFC-CAFC4290B34B}"/>
                    </a:ext>
                  </a:extLst>
                </p:cNvPr>
                <p:cNvSpPr txBox="1"/>
                <p:nvPr/>
              </p:nvSpPr>
              <p:spPr>
                <a:xfrm>
                  <a:off x="3713374" y="3808090"/>
                  <a:ext cx="509047" cy="452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2</m:t>
                            </m:r>
                          </m:den>
                        </m:f>
                      </m:oMath>
                    </m:oMathPara>
                  </a14:m>
                  <a:endParaRPr lang="en-GB" dirty="0"/>
                </a:p>
              </p:txBody>
            </p:sp>
          </mc:Choice>
          <mc:Fallback xmlns="">
            <p:sp>
              <p:nvSpPr>
                <p:cNvPr id="5" name="TextBox 4">
                  <a:extLst>
                    <a:ext uri="{FF2B5EF4-FFF2-40B4-BE49-F238E27FC236}">
                      <a16:creationId xmlns:a16="http://schemas.microsoft.com/office/drawing/2014/main" id="{3DF07A76-F2B5-418B-DFFC-CAFC4290B34B}"/>
                    </a:ext>
                  </a:extLst>
                </p:cNvPr>
                <p:cNvSpPr txBox="1">
                  <a:spLocks noRot="1" noChangeAspect="1" noMove="1" noResize="1" noEditPoints="1" noAdjustHandles="1" noChangeArrowheads="1" noChangeShapeType="1" noTextEdit="1"/>
                </p:cNvSpPr>
                <p:nvPr/>
              </p:nvSpPr>
              <p:spPr>
                <a:xfrm>
                  <a:off x="3713374" y="3808090"/>
                  <a:ext cx="509047" cy="452496"/>
                </a:xfrm>
                <a:prstGeom prst="rect">
                  <a:avLst/>
                </a:prstGeom>
                <a:blipFill>
                  <a:blip r:embed="rId4"/>
                  <a:stretch>
                    <a:fillRect l="-63095" t="-120270" r="-105952" b="-187838"/>
                  </a:stretch>
                </a:blipFill>
              </p:spPr>
              <p:txBody>
                <a:bodyPr/>
                <a:lstStyle/>
                <a:p>
                  <a:r>
                    <a:rPr lang="en-GB">
                      <a:noFill/>
                    </a:rPr>
                    <a:t> </a:t>
                  </a:r>
                </a:p>
              </p:txBody>
            </p:sp>
          </mc:Fallback>
        </mc:AlternateContent>
      </p:grpSp>
      <p:sp>
        <p:nvSpPr>
          <p:cNvPr id="10" name="Rectangle 9" descr="An rectangle of area 1/4">
            <a:extLst>
              <a:ext uri="{FF2B5EF4-FFF2-40B4-BE49-F238E27FC236}">
                <a16:creationId xmlns:a16="http://schemas.microsoft.com/office/drawing/2014/main" id="{2A70E6FD-AE52-799F-4FD8-F9716A5593FB}"/>
              </a:ext>
            </a:extLst>
          </p:cNvPr>
          <p:cNvSpPr/>
          <p:nvPr/>
        </p:nvSpPr>
        <p:spPr>
          <a:xfrm>
            <a:off x="6096000" y="2073563"/>
            <a:ext cx="4256202" cy="1961109"/>
          </a:xfrm>
          <a:prstGeom prst="rect">
            <a:avLst/>
          </a:prstGeom>
          <a:solidFill>
            <a:schemeClr val="accent6"/>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931622-9175-2CA1-E059-34EAEFF03A82}"/>
                  </a:ext>
                </a:extLst>
              </p:cNvPr>
              <p:cNvSpPr txBox="1"/>
              <p:nvPr/>
            </p:nvSpPr>
            <p:spPr>
              <a:xfrm>
                <a:off x="7950724" y="2828382"/>
                <a:ext cx="546754" cy="4514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4</m:t>
                          </m:r>
                        </m:den>
                      </m:f>
                    </m:oMath>
                  </m:oMathPara>
                </a14:m>
                <a:endParaRPr lang="en-GB" dirty="0"/>
              </a:p>
            </p:txBody>
          </p:sp>
        </mc:Choice>
        <mc:Fallback xmlns="">
          <p:sp>
            <p:nvSpPr>
              <p:cNvPr id="12" name="TextBox 11">
                <a:extLst>
                  <a:ext uri="{FF2B5EF4-FFF2-40B4-BE49-F238E27FC236}">
                    <a16:creationId xmlns:a16="http://schemas.microsoft.com/office/drawing/2014/main" id="{E8931622-9175-2CA1-E059-34EAEFF03A82}"/>
                  </a:ext>
                </a:extLst>
              </p:cNvPr>
              <p:cNvSpPr txBox="1">
                <a:spLocks noRot="1" noChangeAspect="1" noMove="1" noResize="1" noEditPoints="1" noAdjustHandles="1" noChangeArrowheads="1" noChangeShapeType="1" noTextEdit="1"/>
              </p:cNvSpPr>
              <p:nvPr/>
            </p:nvSpPr>
            <p:spPr>
              <a:xfrm>
                <a:off x="7950724" y="2828382"/>
                <a:ext cx="546754" cy="451470"/>
              </a:xfrm>
              <a:prstGeom prst="rect">
                <a:avLst/>
              </a:prstGeom>
              <a:blipFill>
                <a:blip r:embed="rId5"/>
                <a:stretch>
                  <a:fillRect l="-56667" t="-120270" r="-102222" b="-187838"/>
                </a:stretch>
              </a:blipFill>
            </p:spPr>
            <p:txBody>
              <a:bodyPr/>
              <a:lstStyle/>
              <a:p>
                <a:r>
                  <a:rPr lang="en-GB">
                    <a:noFill/>
                  </a:rPr>
                  <a:t> </a:t>
                </a:r>
              </a:p>
            </p:txBody>
          </p:sp>
        </mc:Fallback>
      </mc:AlternateContent>
      <p:sp>
        <p:nvSpPr>
          <p:cNvPr id="11" name="Rectangle 10" descr="An rectangle of area 1/8">
            <a:extLst>
              <a:ext uri="{FF2B5EF4-FFF2-40B4-BE49-F238E27FC236}">
                <a16:creationId xmlns:a16="http://schemas.microsoft.com/office/drawing/2014/main" id="{151119EA-A7DC-7CAA-CE50-1878B64B7CF6}"/>
              </a:ext>
            </a:extLst>
          </p:cNvPr>
          <p:cNvSpPr/>
          <p:nvPr/>
        </p:nvSpPr>
        <p:spPr>
          <a:xfrm>
            <a:off x="8220172" y="4034672"/>
            <a:ext cx="2132029" cy="1960442"/>
          </a:xfrm>
          <a:prstGeom prst="rect">
            <a:avLst/>
          </a:prstGeom>
          <a:solidFill>
            <a:schemeClr val="accent2">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05227A9-5725-ED4C-1241-88EB8E0350F6}"/>
                  </a:ext>
                </a:extLst>
              </p:cNvPr>
              <p:cNvSpPr txBox="1"/>
              <p:nvPr/>
            </p:nvSpPr>
            <p:spPr>
              <a:xfrm>
                <a:off x="9008097" y="4787747"/>
                <a:ext cx="546754" cy="454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8</m:t>
                          </m:r>
                        </m:den>
                      </m:f>
                    </m:oMath>
                  </m:oMathPara>
                </a14:m>
                <a:endParaRPr lang="en-GB" dirty="0"/>
              </a:p>
            </p:txBody>
          </p:sp>
        </mc:Choice>
        <mc:Fallback xmlns="">
          <p:sp>
            <p:nvSpPr>
              <p:cNvPr id="14" name="TextBox 13">
                <a:extLst>
                  <a:ext uri="{FF2B5EF4-FFF2-40B4-BE49-F238E27FC236}">
                    <a16:creationId xmlns:a16="http://schemas.microsoft.com/office/drawing/2014/main" id="{505227A9-5725-ED4C-1241-88EB8E0350F6}"/>
                  </a:ext>
                </a:extLst>
              </p:cNvPr>
              <p:cNvSpPr txBox="1">
                <a:spLocks noRot="1" noChangeAspect="1" noMove="1" noResize="1" noEditPoints="1" noAdjustHandles="1" noChangeArrowheads="1" noChangeShapeType="1" noTextEdit="1"/>
              </p:cNvSpPr>
              <p:nvPr/>
            </p:nvSpPr>
            <p:spPr>
              <a:xfrm>
                <a:off x="9008097" y="4787747"/>
                <a:ext cx="546754" cy="454292"/>
              </a:xfrm>
              <a:prstGeom prst="rect">
                <a:avLst/>
              </a:prstGeom>
              <a:blipFill>
                <a:blip r:embed="rId6"/>
                <a:stretch>
                  <a:fillRect l="-58427" t="-118667" r="-103371" b="-184000"/>
                </a:stretch>
              </a:blipFill>
            </p:spPr>
            <p:txBody>
              <a:bodyPr/>
              <a:lstStyle/>
              <a:p>
                <a:r>
                  <a:rPr lang="en-GB">
                    <a:noFill/>
                  </a:rPr>
                  <a:t> </a:t>
                </a:r>
              </a:p>
            </p:txBody>
          </p:sp>
        </mc:Fallback>
      </mc:AlternateContent>
    </p:spTree>
    <p:extLst>
      <p:ext uri="{BB962C8B-B14F-4D97-AF65-F5344CB8AC3E}">
        <p14:creationId xmlns:p14="http://schemas.microsoft.com/office/powerpoint/2010/main" val="31736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Simple Example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1291441"/>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14:m>
                  <m:oMath xmlns:m="http://schemas.openxmlformats.org/officeDocument/2006/math">
                    <m:f>
                      <m:fPr>
                        <m:type m:val="skw"/>
                        <m:ctrlPr>
                          <a:rPr lang="en-GB" sz="2000" i="1" smtClean="0">
                            <a:solidFill>
                              <a:schemeClr val="accent5">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5">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5">
                                <a:lumMod val="75000"/>
                              </a:schemeClr>
                            </a:solidFill>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6"/>
                            </a:solidFill>
                            <a:latin typeface="Cambria Math" panose="02040503050406030204" pitchFamily="18" charset="0"/>
                            <a:ea typeface="Cambria" panose="02040503050406030204" pitchFamily="18" charset="0"/>
                          </a:rPr>
                        </m:ctrlPr>
                      </m:fPr>
                      <m:num>
                        <m:r>
                          <a:rPr lang="en-GB" sz="2000" b="0" i="1" smtClean="0">
                            <a:solidFill>
                              <a:schemeClr val="accent6"/>
                            </a:solidFill>
                            <a:latin typeface="Cambria Math" panose="02040503050406030204" pitchFamily="18" charset="0"/>
                            <a:ea typeface="Cambria" panose="02040503050406030204" pitchFamily="18" charset="0"/>
                          </a:rPr>
                          <m:t>1</m:t>
                        </m:r>
                      </m:num>
                      <m:den>
                        <m:r>
                          <a:rPr lang="en-GB" sz="2000" b="0" i="1" smtClean="0">
                            <a:solidFill>
                              <a:schemeClr val="accent6"/>
                            </a:solidFill>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2">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2">
                                <a:lumMod val="75000"/>
                              </a:schemeClr>
                            </a:solidFill>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rgbClr val="C00000"/>
                            </a:solidFill>
                            <a:latin typeface="Cambria Math" panose="02040503050406030204" pitchFamily="18" charset="0"/>
                            <a:ea typeface="Cambria" panose="02040503050406030204" pitchFamily="18" charset="0"/>
                          </a:rPr>
                        </m:ctrlPr>
                      </m:fPr>
                      <m:num>
                        <m:r>
                          <a:rPr lang="en-GB" sz="2000" b="0" i="1" smtClean="0">
                            <a:solidFill>
                              <a:srgbClr val="C00000"/>
                            </a:solidFill>
                            <a:latin typeface="Cambria Math" panose="02040503050406030204" pitchFamily="18" charset="0"/>
                            <a:ea typeface="Cambria" panose="02040503050406030204" pitchFamily="18" charset="0"/>
                          </a:rPr>
                          <m:t>1</m:t>
                        </m:r>
                      </m:num>
                      <m:den>
                        <m:r>
                          <a:rPr lang="en-GB" sz="2000" b="0" i="1" smtClean="0">
                            <a:solidFill>
                              <a:srgbClr val="C00000"/>
                            </a:solidFill>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32</m:t>
                        </m:r>
                      </m:den>
                    </m:f>
                    <m:r>
                      <a:rPr lang="en-GB" sz="2000" b="0" i="1" smtClean="0">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1291441"/>
                <a:ext cx="10444898" cy="400110"/>
              </a:xfrm>
              <a:prstGeom prst="rect">
                <a:avLst/>
              </a:prstGeom>
              <a:blipFill>
                <a:blip r:embed="rId2"/>
                <a:stretch>
                  <a:fillRect l="-525" t="-115385" b="-184615"/>
                </a:stretch>
              </a:blipFill>
            </p:spPr>
            <p:txBody>
              <a:bodyPr/>
              <a:lstStyle/>
              <a:p>
                <a:r>
                  <a:rPr lang="en-GB">
                    <a:noFill/>
                  </a:rPr>
                  <a:t> </a:t>
                </a:r>
              </a:p>
            </p:txBody>
          </p:sp>
        </mc:Fallback>
      </mc:AlternateContent>
      <p:grpSp>
        <p:nvGrpSpPr>
          <p:cNvPr id="8" name="Group 7" descr="An rectangle of area 1">
            <a:extLst>
              <a:ext uri="{FF2B5EF4-FFF2-40B4-BE49-F238E27FC236}">
                <a16:creationId xmlns:a16="http://schemas.microsoft.com/office/drawing/2014/main" id="{D89AAA45-0708-EC78-F34C-5953A444B720}"/>
              </a:ext>
            </a:extLst>
          </p:cNvPr>
          <p:cNvGrpSpPr/>
          <p:nvPr/>
        </p:nvGrpSpPr>
        <p:grpSpPr>
          <a:xfrm>
            <a:off x="1839797" y="2073563"/>
            <a:ext cx="8512405" cy="4402425"/>
            <a:chOff x="1839797" y="1974701"/>
            <a:chExt cx="8512405" cy="4402425"/>
          </a:xfrm>
        </p:grpSpPr>
        <p:sp>
          <p:nvSpPr>
            <p:cNvPr id="3" name="Rectangle 2">
              <a:extLst>
                <a:ext uri="{FF2B5EF4-FFF2-40B4-BE49-F238E27FC236}">
                  <a16:creationId xmlns:a16="http://schemas.microsoft.com/office/drawing/2014/main" id="{85BF22FA-A942-F648-8A41-6C4A2C306C9E}"/>
                </a:ext>
              </a:extLst>
            </p:cNvPr>
            <p:cNvSpPr/>
            <p:nvPr/>
          </p:nvSpPr>
          <p:spPr>
            <a:xfrm>
              <a:off x="1839797" y="1974701"/>
              <a:ext cx="8512405" cy="3921551"/>
            </a:xfrm>
            <a:prstGeom prst="rect">
              <a:avLst/>
            </a:prstGeom>
            <a:solidFill>
              <a:schemeClr val="bg1"/>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733329-2F60-5C53-0468-266B9DC1953C}"/>
                    </a:ext>
                  </a:extLst>
                </p:cNvPr>
                <p:cNvSpPr txBox="1"/>
                <p:nvPr/>
              </p:nvSpPr>
              <p:spPr>
                <a:xfrm>
                  <a:off x="5949883" y="6007794"/>
                  <a:ext cx="2922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p:txBody>
            </p:sp>
          </mc:Choice>
          <mc:Fallback xmlns="">
            <p:sp>
              <p:nvSpPr>
                <p:cNvPr id="7" name="TextBox 6">
                  <a:extLst>
                    <a:ext uri="{FF2B5EF4-FFF2-40B4-BE49-F238E27FC236}">
                      <a16:creationId xmlns:a16="http://schemas.microsoft.com/office/drawing/2014/main" id="{E2733329-2F60-5C53-0468-266B9DC1953C}"/>
                    </a:ext>
                  </a:extLst>
                </p:cNvPr>
                <p:cNvSpPr txBox="1">
                  <a:spLocks noRot="1" noChangeAspect="1" noMove="1" noResize="1" noEditPoints="1" noAdjustHandles="1" noChangeArrowheads="1" noChangeShapeType="1" noTextEdit="1"/>
                </p:cNvSpPr>
                <p:nvPr/>
              </p:nvSpPr>
              <p:spPr>
                <a:xfrm>
                  <a:off x="5949883" y="6007794"/>
                  <a:ext cx="292231" cy="369332"/>
                </a:xfrm>
                <a:prstGeom prst="rect">
                  <a:avLst/>
                </a:prstGeom>
                <a:blipFill>
                  <a:blip r:embed="rId3"/>
                  <a:stretch>
                    <a:fillRect r="-4167"/>
                  </a:stretch>
                </a:blipFill>
              </p:spPr>
              <p:txBody>
                <a:bodyPr/>
                <a:lstStyle/>
                <a:p>
                  <a:r>
                    <a:rPr lang="en-GB">
                      <a:noFill/>
                    </a:rPr>
                    <a:t> </a:t>
                  </a:r>
                </a:p>
              </p:txBody>
            </p:sp>
          </mc:Fallback>
        </mc:AlternateContent>
      </p:grpSp>
      <p:grpSp>
        <p:nvGrpSpPr>
          <p:cNvPr id="9" name="Group 8" descr="An rectangle of area 1/2">
            <a:extLst>
              <a:ext uri="{FF2B5EF4-FFF2-40B4-BE49-F238E27FC236}">
                <a16:creationId xmlns:a16="http://schemas.microsoft.com/office/drawing/2014/main" id="{42A19325-9432-3E39-3D2A-9111F846538B}"/>
              </a:ext>
            </a:extLst>
          </p:cNvPr>
          <p:cNvGrpSpPr/>
          <p:nvPr/>
        </p:nvGrpSpPr>
        <p:grpSpPr>
          <a:xfrm>
            <a:off x="1839797" y="2073563"/>
            <a:ext cx="4256203" cy="3921551"/>
            <a:chOff x="1839797" y="2073563"/>
            <a:chExt cx="4256203" cy="3921551"/>
          </a:xfrm>
        </p:grpSpPr>
        <p:sp>
          <p:nvSpPr>
            <p:cNvPr id="4" name="Rectangle 3">
              <a:extLst>
                <a:ext uri="{FF2B5EF4-FFF2-40B4-BE49-F238E27FC236}">
                  <a16:creationId xmlns:a16="http://schemas.microsoft.com/office/drawing/2014/main" id="{5A9C64ED-02D5-28AB-31D1-3F736D886398}"/>
                </a:ext>
              </a:extLst>
            </p:cNvPr>
            <p:cNvSpPr/>
            <p:nvPr/>
          </p:nvSpPr>
          <p:spPr>
            <a:xfrm>
              <a:off x="1839797" y="2073563"/>
              <a:ext cx="4256203" cy="3921551"/>
            </a:xfrm>
            <a:prstGeom prst="rect">
              <a:avLst/>
            </a:prstGeom>
            <a:solidFill>
              <a:schemeClr val="accent5">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F07A76-F2B5-418B-DFFC-CAFC4290B34B}"/>
                    </a:ext>
                  </a:extLst>
                </p:cNvPr>
                <p:cNvSpPr txBox="1"/>
                <p:nvPr/>
              </p:nvSpPr>
              <p:spPr>
                <a:xfrm>
                  <a:off x="3713374" y="3808090"/>
                  <a:ext cx="509047" cy="452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2</m:t>
                            </m:r>
                          </m:den>
                        </m:f>
                      </m:oMath>
                    </m:oMathPara>
                  </a14:m>
                  <a:endParaRPr lang="en-GB" dirty="0"/>
                </a:p>
              </p:txBody>
            </p:sp>
          </mc:Choice>
          <mc:Fallback xmlns="">
            <p:sp>
              <p:nvSpPr>
                <p:cNvPr id="5" name="TextBox 4">
                  <a:extLst>
                    <a:ext uri="{FF2B5EF4-FFF2-40B4-BE49-F238E27FC236}">
                      <a16:creationId xmlns:a16="http://schemas.microsoft.com/office/drawing/2014/main" id="{3DF07A76-F2B5-418B-DFFC-CAFC4290B34B}"/>
                    </a:ext>
                  </a:extLst>
                </p:cNvPr>
                <p:cNvSpPr txBox="1">
                  <a:spLocks noRot="1" noChangeAspect="1" noMove="1" noResize="1" noEditPoints="1" noAdjustHandles="1" noChangeArrowheads="1" noChangeShapeType="1" noTextEdit="1"/>
                </p:cNvSpPr>
                <p:nvPr/>
              </p:nvSpPr>
              <p:spPr>
                <a:xfrm>
                  <a:off x="3713374" y="3808090"/>
                  <a:ext cx="509047" cy="452496"/>
                </a:xfrm>
                <a:prstGeom prst="rect">
                  <a:avLst/>
                </a:prstGeom>
                <a:blipFill>
                  <a:blip r:embed="rId4"/>
                  <a:stretch>
                    <a:fillRect l="-63095" t="-120270" r="-105952" b="-187838"/>
                  </a:stretch>
                </a:blipFill>
              </p:spPr>
              <p:txBody>
                <a:bodyPr/>
                <a:lstStyle/>
                <a:p>
                  <a:r>
                    <a:rPr lang="en-GB">
                      <a:noFill/>
                    </a:rPr>
                    <a:t> </a:t>
                  </a:r>
                </a:p>
              </p:txBody>
            </p:sp>
          </mc:Fallback>
        </mc:AlternateContent>
      </p:grpSp>
      <p:sp>
        <p:nvSpPr>
          <p:cNvPr id="10" name="Rectangle 9" descr="An rectangle of area 1/4">
            <a:extLst>
              <a:ext uri="{FF2B5EF4-FFF2-40B4-BE49-F238E27FC236}">
                <a16:creationId xmlns:a16="http://schemas.microsoft.com/office/drawing/2014/main" id="{2A70E6FD-AE52-799F-4FD8-F9716A5593FB}"/>
              </a:ext>
            </a:extLst>
          </p:cNvPr>
          <p:cNvSpPr/>
          <p:nvPr/>
        </p:nvSpPr>
        <p:spPr>
          <a:xfrm>
            <a:off x="6096000" y="2073563"/>
            <a:ext cx="4256202" cy="1961109"/>
          </a:xfrm>
          <a:prstGeom prst="rect">
            <a:avLst/>
          </a:prstGeom>
          <a:solidFill>
            <a:schemeClr val="accent6"/>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931622-9175-2CA1-E059-34EAEFF03A82}"/>
                  </a:ext>
                </a:extLst>
              </p:cNvPr>
              <p:cNvSpPr txBox="1"/>
              <p:nvPr/>
            </p:nvSpPr>
            <p:spPr>
              <a:xfrm>
                <a:off x="7950724" y="2828382"/>
                <a:ext cx="546754" cy="4514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4</m:t>
                          </m:r>
                        </m:den>
                      </m:f>
                    </m:oMath>
                  </m:oMathPara>
                </a14:m>
                <a:endParaRPr lang="en-GB" dirty="0"/>
              </a:p>
            </p:txBody>
          </p:sp>
        </mc:Choice>
        <mc:Fallback xmlns="">
          <p:sp>
            <p:nvSpPr>
              <p:cNvPr id="12" name="TextBox 11">
                <a:extLst>
                  <a:ext uri="{FF2B5EF4-FFF2-40B4-BE49-F238E27FC236}">
                    <a16:creationId xmlns:a16="http://schemas.microsoft.com/office/drawing/2014/main" id="{E8931622-9175-2CA1-E059-34EAEFF03A82}"/>
                  </a:ext>
                </a:extLst>
              </p:cNvPr>
              <p:cNvSpPr txBox="1">
                <a:spLocks noRot="1" noChangeAspect="1" noMove="1" noResize="1" noEditPoints="1" noAdjustHandles="1" noChangeArrowheads="1" noChangeShapeType="1" noTextEdit="1"/>
              </p:cNvSpPr>
              <p:nvPr/>
            </p:nvSpPr>
            <p:spPr>
              <a:xfrm>
                <a:off x="7950724" y="2828382"/>
                <a:ext cx="546754" cy="451470"/>
              </a:xfrm>
              <a:prstGeom prst="rect">
                <a:avLst/>
              </a:prstGeom>
              <a:blipFill>
                <a:blip r:embed="rId5"/>
                <a:stretch>
                  <a:fillRect l="-56667" t="-120270" r="-102222" b="-187838"/>
                </a:stretch>
              </a:blipFill>
            </p:spPr>
            <p:txBody>
              <a:bodyPr/>
              <a:lstStyle/>
              <a:p>
                <a:r>
                  <a:rPr lang="en-GB">
                    <a:noFill/>
                  </a:rPr>
                  <a:t> </a:t>
                </a:r>
              </a:p>
            </p:txBody>
          </p:sp>
        </mc:Fallback>
      </mc:AlternateContent>
      <p:sp>
        <p:nvSpPr>
          <p:cNvPr id="17" name="Rectangle 16" descr="An rectangle of area 1/8">
            <a:extLst>
              <a:ext uri="{FF2B5EF4-FFF2-40B4-BE49-F238E27FC236}">
                <a16:creationId xmlns:a16="http://schemas.microsoft.com/office/drawing/2014/main" id="{C346FA9C-F205-AE2C-00CC-72AD69DCF9B7}"/>
              </a:ext>
            </a:extLst>
          </p:cNvPr>
          <p:cNvSpPr/>
          <p:nvPr/>
        </p:nvSpPr>
        <p:spPr>
          <a:xfrm>
            <a:off x="8220172" y="4034672"/>
            <a:ext cx="2132029" cy="1960442"/>
          </a:xfrm>
          <a:prstGeom prst="rect">
            <a:avLst/>
          </a:prstGeom>
          <a:solidFill>
            <a:schemeClr val="accent2">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05227A9-5725-ED4C-1241-88EB8E0350F6}"/>
                  </a:ext>
                </a:extLst>
              </p:cNvPr>
              <p:cNvSpPr txBox="1"/>
              <p:nvPr/>
            </p:nvSpPr>
            <p:spPr>
              <a:xfrm>
                <a:off x="9008097" y="4787747"/>
                <a:ext cx="546754" cy="454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8</m:t>
                          </m:r>
                        </m:den>
                      </m:f>
                    </m:oMath>
                  </m:oMathPara>
                </a14:m>
                <a:endParaRPr lang="en-GB" dirty="0"/>
              </a:p>
            </p:txBody>
          </p:sp>
        </mc:Choice>
        <mc:Fallback xmlns="">
          <p:sp>
            <p:nvSpPr>
              <p:cNvPr id="14" name="TextBox 13">
                <a:extLst>
                  <a:ext uri="{FF2B5EF4-FFF2-40B4-BE49-F238E27FC236}">
                    <a16:creationId xmlns:a16="http://schemas.microsoft.com/office/drawing/2014/main" id="{505227A9-5725-ED4C-1241-88EB8E0350F6}"/>
                  </a:ext>
                </a:extLst>
              </p:cNvPr>
              <p:cNvSpPr txBox="1">
                <a:spLocks noRot="1" noChangeAspect="1" noMove="1" noResize="1" noEditPoints="1" noAdjustHandles="1" noChangeArrowheads="1" noChangeShapeType="1" noTextEdit="1"/>
              </p:cNvSpPr>
              <p:nvPr/>
            </p:nvSpPr>
            <p:spPr>
              <a:xfrm>
                <a:off x="9008097" y="4787747"/>
                <a:ext cx="546754" cy="454292"/>
              </a:xfrm>
              <a:prstGeom prst="rect">
                <a:avLst/>
              </a:prstGeom>
              <a:blipFill>
                <a:blip r:embed="rId6"/>
                <a:stretch>
                  <a:fillRect l="-58427" t="-118667" r="-103371" b="-184000"/>
                </a:stretch>
              </a:blipFill>
            </p:spPr>
            <p:txBody>
              <a:bodyPr/>
              <a:lstStyle/>
              <a:p>
                <a:r>
                  <a:rPr lang="en-GB">
                    <a:noFill/>
                  </a:rPr>
                  <a:t> </a:t>
                </a:r>
              </a:p>
            </p:txBody>
          </p:sp>
        </mc:Fallback>
      </mc:AlternateContent>
      <p:sp>
        <p:nvSpPr>
          <p:cNvPr id="13" name="Rectangle 12" descr="An rectangle of area 1/16">
            <a:extLst>
              <a:ext uri="{FF2B5EF4-FFF2-40B4-BE49-F238E27FC236}">
                <a16:creationId xmlns:a16="http://schemas.microsoft.com/office/drawing/2014/main" id="{C6B26AD5-326C-D0E9-7AC2-32E379A2C86C}"/>
              </a:ext>
            </a:extLst>
          </p:cNvPr>
          <p:cNvSpPr/>
          <p:nvPr/>
        </p:nvSpPr>
        <p:spPr>
          <a:xfrm>
            <a:off x="6095997" y="5013937"/>
            <a:ext cx="2127600" cy="980054"/>
          </a:xfrm>
          <a:prstGeom prst="rect">
            <a:avLst/>
          </a:prstGeom>
          <a:solidFill>
            <a:srgbClr val="C00000"/>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429C3E-476A-E7F0-65FB-BC4C4E735803}"/>
                  </a:ext>
                </a:extLst>
              </p:cNvPr>
              <p:cNvSpPr txBox="1"/>
              <p:nvPr/>
            </p:nvSpPr>
            <p:spPr>
              <a:xfrm>
                <a:off x="6850927" y="5276818"/>
                <a:ext cx="604887" cy="454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16</m:t>
                          </m:r>
                        </m:den>
                      </m:f>
                    </m:oMath>
                  </m:oMathPara>
                </a14:m>
                <a:endParaRPr lang="en-GB" dirty="0"/>
              </a:p>
            </p:txBody>
          </p:sp>
        </mc:Choice>
        <mc:Fallback xmlns="">
          <p:sp>
            <p:nvSpPr>
              <p:cNvPr id="16" name="TextBox 15">
                <a:extLst>
                  <a:ext uri="{FF2B5EF4-FFF2-40B4-BE49-F238E27FC236}">
                    <a16:creationId xmlns:a16="http://schemas.microsoft.com/office/drawing/2014/main" id="{57429C3E-476A-E7F0-65FB-BC4C4E735803}"/>
                  </a:ext>
                </a:extLst>
              </p:cNvPr>
              <p:cNvSpPr txBox="1">
                <a:spLocks noRot="1" noChangeAspect="1" noMove="1" noResize="1" noEditPoints="1" noAdjustHandles="1" noChangeArrowheads="1" noChangeShapeType="1" noTextEdit="1"/>
              </p:cNvSpPr>
              <p:nvPr/>
            </p:nvSpPr>
            <p:spPr>
              <a:xfrm>
                <a:off x="6850927" y="5276818"/>
                <a:ext cx="604887" cy="454292"/>
              </a:xfrm>
              <a:prstGeom prst="rect">
                <a:avLst/>
              </a:prstGeom>
              <a:blipFill>
                <a:blip r:embed="rId7"/>
                <a:stretch>
                  <a:fillRect l="-54545" t="-120270" r="-89899" b="-187838"/>
                </a:stretch>
              </a:blipFill>
            </p:spPr>
            <p:txBody>
              <a:bodyPr/>
              <a:lstStyle/>
              <a:p>
                <a:r>
                  <a:rPr lang="en-GB">
                    <a:noFill/>
                  </a:rPr>
                  <a:t> </a:t>
                </a:r>
              </a:p>
            </p:txBody>
          </p:sp>
        </mc:Fallback>
      </mc:AlternateContent>
    </p:spTree>
    <p:extLst>
      <p:ext uri="{BB962C8B-B14F-4D97-AF65-F5344CB8AC3E}">
        <p14:creationId xmlns:p14="http://schemas.microsoft.com/office/powerpoint/2010/main" val="6700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Simple Example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4" y="1291441"/>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14:m>
                  <m:oMath xmlns:m="http://schemas.openxmlformats.org/officeDocument/2006/math">
                    <m:f>
                      <m:fPr>
                        <m:type m:val="skw"/>
                        <m:ctrlPr>
                          <a:rPr lang="en-GB" sz="2000" i="1" smtClean="0">
                            <a:solidFill>
                              <a:schemeClr val="accent5">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5">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5">
                                <a:lumMod val="75000"/>
                              </a:schemeClr>
                            </a:solidFill>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6"/>
                            </a:solidFill>
                            <a:latin typeface="Cambria Math" panose="02040503050406030204" pitchFamily="18" charset="0"/>
                            <a:ea typeface="Cambria" panose="02040503050406030204" pitchFamily="18" charset="0"/>
                          </a:rPr>
                        </m:ctrlPr>
                      </m:fPr>
                      <m:num>
                        <m:r>
                          <a:rPr lang="en-GB" sz="2000" b="0" i="1" smtClean="0">
                            <a:solidFill>
                              <a:schemeClr val="accent6"/>
                            </a:solidFill>
                            <a:latin typeface="Cambria Math" panose="02040503050406030204" pitchFamily="18" charset="0"/>
                            <a:ea typeface="Cambria" panose="02040503050406030204" pitchFamily="18" charset="0"/>
                          </a:rPr>
                          <m:t>1</m:t>
                        </m:r>
                      </m:num>
                      <m:den>
                        <m:r>
                          <a:rPr lang="en-GB" sz="2000" b="0" i="1" smtClean="0">
                            <a:solidFill>
                              <a:schemeClr val="accent6"/>
                            </a:solidFill>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chemeClr val="accent2">
                                <a:lumMod val="75000"/>
                              </a:schemeClr>
                            </a:solidFill>
                            <a:latin typeface="Cambria Math" panose="02040503050406030204" pitchFamily="18" charset="0"/>
                            <a:ea typeface="Cambria" panose="02040503050406030204" pitchFamily="18" charset="0"/>
                          </a:rPr>
                        </m:ctrlPr>
                      </m:fPr>
                      <m:num>
                        <m:r>
                          <a:rPr lang="en-GB" sz="2000" b="0" i="1" smtClean="0">
                            <a:solidFill>
                              <a:schemeClr val="accent2">
                                <a:lumMod val="75000"/>
                              </a:schemeClr>
                            </a:solidFill>
                            <a:latin typeface="Cambria Math" panose="02040503050406030204" pitchFamily="18" charset="0"/>
                            <a:ea typeface="Cambria" panose="02040503050406030204" pitchFamily="18" charset="0"/>
                          </a:rPr>
                          <m:t>1</m:t>
                        </m:r>
                      </m:num>
                      <m:den>
                        <m:r>
                          <a:rPr lang="en-GB" sz="2000" b="0" i="1" smtClean="0">
                            <a:solidFill>
                              <a:schemeClr val="accent2">
                                <a:lumMod val="75000"/>
                              </a:schemeClr>
                            </a:solidFill>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rgbClr val="C00000"/>
                            </a:solidFill>
                            <a:latin typeface="Cambria Math" panose="02040503050406030204" pitchFamily="18" charset="0"/>
                            <a:ea typeface="Cambria" panose="02040503050406030204" pitchFamily="18" charset="0"/>
                          </a:rPr>
                        </m:ctrlPr>
                      </m:fPr>
                      <m:num>
                        <m:r>
                          <a:rPr lang="en-GB" sz="2000" b="0" i="1" smtClean="0">
                            <a:solidFill>
                              <a:srgbClr val="C00000"/>
                            </a:solidFill>
                            <a:latin typeface="Cambria Math" panose="02040503050406030204" pitchFamily="18" charset="0"/>
                            <a:ea typeface="Cambria" panose="02040503050406030204" pitchFamily="18" charset="0"/>
                          </a:rPr>
                          <m:t>1</m:t>
                        </m:r>
                      </m:num>
                      <m:den>
                        <m:r>
                          <a:rPr lang="en-GB" sz="2000" b="0" i="1" smtClean="0">
                            <a:solidFill>
                              <a:srgbClr val="C00000"/>
                            </a:solidFill>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solidFill>
                              <a:srgbClr val="7030A0"/>
                            </a:solidFill>
                            <a:latin typeface="Cambria Math" panose="02040503050406030204" pitchFamily="18" charset="0"/>
                            <a:ea typeface="Cambria" panose="02040503050406030204" pitchFamily="18" charset="0"/>
                          </a:rPr>
                        </m:ctrlPr>
                      </m:fPr>
                      <m:num>
                        <m:r>
                          <a:rPr lang="en-GB" sz="2000" b="0" i="1" smtClean="0">
                            <a:solidFill>
                              <a:srgbClr val="7030A0"/>
                            </a:solidFill>
                            <a:latin typeface="Cambria Math" panose="02040503050406030204" pitchFamily="18" charset="0"/>
                            <a:ea typeface="Cambria" panose="02040503050406030204" pitchFamily="18" charset="0"/>
                          </a:rPr>
                          <m:t>1</m:t>
                        </m:r>
                      </m:num>
                      <m:den>
                        <m:r>
                          <a:rPr lang="en-GB" sz="2000" b="0" i="1" smtClean="0">
                            <a:solidFill>
                              <a:srgbClr val="7030A0"/>
                            </a:solidFill>
                            <a:latin typeface="Cambria Math" panose="02040503050406030204" pitchFamily="18" charset="0"/>
                            <a:ea typeface="Cambria" panose="02040503050406030204" pitchFamily="18" charset="0"/>
                          </a:rPr>
                          <m:t>32</m:t>
                        </m:r>
                      </m:den>
                    </m:f>
                    <m:r>
                      <a:rPr lang="en-GB" sz="2000" b="0" i="1" smtClean="0">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4" y="1291441"/>
                <a:ext cx="10444898" cy="400110"/>
              </a:xfrm>
              <a:prstGeom prst="rect">
                <a:avLst/>
              </a:prstGeom>
              <a:blipFill>
                <a:blip r:embed="rId2"/>
                <a:stretch>
                  <a:fillRect l="-525" t="-115385" b="-184615"/>
                </a:stretch>
              </a:blipFill>
            </p:spPr>
            <p:txBody>
              <a:bodyPr/>
              <a:lstStyle/>
              <a:p>
                <a:r>
                  <a:rPr lang="en-GB">
                    <a:noFill/>
                  </a:rPr>
                  <a:t> </a:t>
                </a:r>
              </a:p>
            </p:txBody>
          </p:sp>
        </mc:Fallback>
      </mc:AlternateContent>
      <p:grpSp>
        <p:nvGrpSpPr>
          <p:cNvPr id="8" name="Group 7" descr="An rectangle of area 1">
            <a:extLst>
              <a:ext uri="{FF2B5EF4-FFF2-40B4-BE49-F238E27FC236}">
                <a16:creationId xmlns:a16="http://schemas.microsoft.com/office/drawing/2014/main" id="{D89AAA45-0708-EC78-F34C-5953A444B720}"/>
              </a:ext>
            </a:extLst>
          </p:cNvPr>
          <p:cNvGrpSpPr/>
          <p:nvPr/>
        </p:nvGrpSpPr>
        <p:grpSpPr>
          <a:xfrm>
            <a:off x="1839797" y="2073563"/>
            <a:ext cx="8512405" cy="4402425"/>
            <a:chOff x="1839797" y="1974701"/>
            <a:chExt cx="8512405" cy="4402425"/>
          </a:xfrm>
        </p:grpSpPr>
        <p:sp>
          <p:nvSpPr>
            <p:cNvPr id="3" name="Rectangle 2">
              <a:extLst>
                <a:ext uri="{FF2B5EF4-FFF2-40B4-BE49-F238E27FC236}">
                  <a16:creationId xmlns:a16="http://schemas.microsoft.com/office/drawing/2014/main" id="{85BF22FA-A942-F648-8A41-6C4A2C306C9E}"/>
                </a:ext>
              </a:extLst>
            </p:cNvPr>
            <p:cNvSpPr/>
            <p:nvPr/>
          </p:nvSpPr>
          <p:spPr>
            <a:xfrm>
              <a:off x="1839797" y="1974701"/>
              <a:ext cx="8512405" cy="3921551"/>
            </a:xfrm>
            <a:prstGeom prst="rect">
              <a:avLst/>
            </a:prstGeom>
            <a:solidFill>
              <a:schemeClr val="bg1"/>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733329-2F60-5C53-0468-266B9DC1953C}"/>
                    </a:ext>
                  </a:extLst>
                </p:cNvPr>
                <p:cNvSpPr txBox="1"/>
                <p:nvPr/>
              </p:nvSpPr>
              <p:spPr>
                <a:xfrm>
                  <a:off x="5949883" y="6007794"/>
                  <a:ext cx="2922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p:txBody>
            </p:sp>
          </mc:Choice>
          <mc:Fallback xmlns="">
            <p:sp>
              <p:nvSpPr>
                <p:cNvPr id="7" name="TextBox 6">
                  <a:extLst>
                    <a:ext uri="{FF2B5EF4-FFF2-40B4-BE49-F238E27FC236}">
                      <a16:creationId xmlns:a16="http://schemas.microsoft.com/office/drawing/2014/main" id="{E2733329-2F60-5C53-0468-266B9DC1953C}"/>
                    </a:ext>
                  </a:extLst>
                </p:cNvPr>
                <p:cNvSpPr txBox="1">
                  <a:spLocks noRot="1" noChangeAspect="1" noMove="1" noResize="1" noEditPoints="1" noAdjustHandles="1" noChangeArrowheads="1" noChangeShapeType="1" noTextEdit="1"/>
                </p:cNvSpPr>
                <p:nvPr/>
              </p:nvSpPr>
              <p:spPr>
                <a:xfrm>
                  <a:off x="5949883" y="6007794"/>
                  <a:ext cx="292231" cy="369332"/>
                </a:xfrm>
                <a:prstGeom prst="rect">
                  <a:avLst/>
                </a:prstGeom>
                <a:blipFill>
                  <a:blip r:embed="rId3"/>
                  <a:stretch>
                    <a:fillRect r="-4167"/>
                  </a:stretch>
                </a:blipFill>
              </p:spPr>
              <p:txBody>
                <a:bodyPr/>
                <a:lstStyle/>
                <a:p>
                  <a:r>
                    <a:rPr lang="en-GB">
                      <a:noFill/>
                    </a:rPr>
                    <a:t> </a:t>
                  </a:r>
                </a:p>
              </p:txBody>
            </p:sp>
          </mc:Fallback>
        </mc:AlternateContent>
      </p:grpSp>
      <p:grpSp>
        <p:nvGrpSpPr>
          <p:cNvPr id="9" name="Group 8" descr="An rectangle of area 1/2">
            <a:extLst>
              <a:ext uri="{FF2B5EF4-FFF2-40B4-BE49-F238E27FC236}">
                <a16:creationId xmlns:a16="http://schemas.microsoft.com/office/drawing/2014/main" id="{42A19325-9432-3E39-3D2A-9111F846538B}"/>
              </a:ext>
            </a:extLst>
          </p:cNvPr>
          <p:cNvGrpSpPr/>
          <p:nvPr/>
        </p:nvGrpSpPr>
        <p:grpSpPr>
          <a:xfrm>
            <a:off x="1839797" y="2073563"/>
            <a:ext cx="4256203" cy="3921551"/>
            <a:chOff x="1839797" y="2073563"/>
            <a:chExt cx="4256203" cy="3921551"/>
          </a:xfrm>
        </p:grpSpPr>
        <p:sp>
          <p:nvSpPr>
            <p:cNvPr id="4" name="Rectangle 3">
              <a:extLst>
                <a:ext uri="{FF2B5EF4-FFF2-40B4-BE49-F238E27FC236}">
                  <a16:creationId xmlns:a16="http://schemas.microsoft.com/office/drawing/2014/main" id="{5A9C64ED-02D5-28AB-31D1-3F736D886398}"/>
                </a:ext>
              </a:extLst>
            </p:cNvPr>
            <p:cNvSpPr/>
            <p:nvPr/>
          </p:nvSpPr>
          <p:spPr>
            <a:xfrm>
              <a:off x="1839797" y="2073563"/>
              <a:ext cx="4256203" cy="3921551"/>
            </a:xfrm>
            <a:prstGeom prst="rect">
              <a:avLst/>
            </a:prstGeom>
            <a:solidFill>
              <a:schemeClr val="accent5">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F07A76-F2B5-418B-DFFC-CAFC4290B34B}"/>
                    </a:ext>
                  </a:extLst>
                </p:cNvPr>
                <p:cNvSpPr txBox="1"/>
                <p:nvPr/>
              </p:nvSpPr>
              <p:spPr>
                <a:xfrm>
                  <a:off x="3713374" y="3808090"/>
                  <a:ext cx="509047" cy="452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2</m:t>
                            </m:r>
                          </m:den>
                        </m:f>
                      </m:oMath>
                    </m:oMathPara>
                  </a14:m>
                  <a:endParaRPr lang="en-GB" dirty="0"/>
                </a:p>
              </p:txBody>
            </p:sp>
          </mc:Choice>
          <mc:Fallback xmlns="">
            <p:sp>
              <p:nvSpPr>
                <p:cNvPr id="5" name="TextBox 4">
                  <a:extLst>
                    <a:ext uri="{FF2B5EF4-FFF2-40B4-BE49-F238E27FC236}">
                      <a16:creationId xmlns:a16="http://schemas.microsoft.com/office/drawing/2014/main" id="{3DF07A76-F2B5-418B-DFFC-CAFC4290B34B}"/>
                    </a:ext>
                  </a:extLst>
                </p:cNvPr>
                <p:cNvSpPr txBox="1">
                  <a:spLocks noRot="1" noChangeAspect="1" noMove="1" noResize="1" noEditPoints="1" noAdjustHandles="1" noChangeArrowheads="1" noChangeShapeType="1" noTextEdit="1"/>
                </p:cNvSpPr>
                <p:nvPr/>
              </p:nvSpPr>
              <p:spPr>
                <a:xfrm>
                  <a:off x="3713374" y="3808090"/>
                  <a:ext cx="509047" cy="452496"/>
                </a:xfrm>
                <a:prstGeom prst="rect">
                  <a:avLst/>
                </a:prstGeom>
                <a:blipFill>
                  <a:blip r:embed="rId4"/>
                  <a:stretch>
                    <a:fillRect l="-63095" t="-120270" r="-105952" b="-187838"/>
                  </a:stretch>
                </a:blipFill>
              </p:spPr>
              <p:txBody>
                <a:bodyPr/>
                <a:lstStyle/>
                <a:p>
                  <a:r>
                    <a:rPr lang="en-GB">
                      <a:noFill/>
                    </a:rPr>
                    <a:t> </a:t>
                  </a:r>
                </a:p>
              </p:txBody>
            </p:sp>
          </mc:Fallback>
        </mc:AlternateContent>
      </p:grpSp>
      <p:sp>
        <p:nvSpPr>
          <p:cNvPr id="10" name="Rectangle 9" descr="An rectangle of area 1/4">
            <a:extLst>
              <a:ext uri="{FF2B5EF4-FFF2-40B4-BE49-F238E27FC236}">
                <a16:creationId xmlns:a16="http://schemas.microsoft.com/office/drawing/2014/main" id="{2A70E6FD-AE52-799F-4FD8-F9716A5593FB}"/>
              </a:ext>
            </a:extLst>
          </p:cNvPr>
          <p:cNvSpPr/>
          <p:nvPr/>
        </p:nvSpPr>
        <p:spPr>
          <a:xfrm>
            <a:off x="6096000" y="2073563"/>
            <a:ext cx="4256202" cy="1961109"/>
          </a:xfrm>
          <a:prstGeom prst="rect">
            <a:avLst/>
          </a:prstGeom>
          <a:solidFill>
            <a:schemeClr val="accent6"/>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931622-9175-2CA1-E059-34EAEFF03A82}"/>
                  </a:ext>
                </a:extLst>
              </p:cNvPr>
              <p:cNvSpPr txBox="1"/>
              <p:nvPr/>
            </p:nvSpPr>
            <p:spPr>
              <a:xfrm>
                <a:off x="7950724" y="2828382"/>
                <a:ext cx="546754" cy="4514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4</m:t>
                          </m:r>
                        </m:den>
                      </m:f>
                    </m:oMath>
                  </m:oMathPara>
                </a14:m>
                <a:endParaRPr lang="en-GB" dirty="0"/>
              </a:p>
            </p:txBody>
          </p:sp>
        </mc:Choice>
        <mc:Fallback xmlns="">
          <p:sp>
            <p:nvSpPr>
              <p:cNvPr id="12" name="TextBox 11">
                <a:extLst>
                  <a:ext uri="{FF2B5EF4-FFF2-40B4-BE49-F238E27FC236}">
                    <a16:creationId xmlns:a16="http://schemas.microsoft.com/office/drawing/2014/main" id="{E8931622-9175-2CA1-E059-34EAEFF03A82}"/>
                  </a:ext>
                </a:extLst>
              </p:cNvPr>
              <p:cNvSpPr txBox="1">
                <a:spLocks noRot="1" noChangeAspect="1" noMove="1" noResize="1" noEditPoints="1" noAdjustHandles="1" noChangeArrowheads="1" noChangeShapeType="1" noTextEdit="1"/>
              </p:cNvSpPr>
              <p:nvPr/>
            </p:nvSpPr>
            <p:spPr>
              <a:xfrm>
                <a:off x="7950724" y="2828382"/>
                <a:ext cx="546754" cy="451470"/>
              </a:xfrm>
              <a:prstGeom prst="rect">
                <a:avLst/>
              </a:prstGeom>
              <a:blipFill>
                <a:blip r:embed="rId5"/>
                <a:stretch>
                  <a:fillRect l="-56667" t="-120270" r="-102222" b="-187838"/>
                </a:stretch>
              </a:blipFill>
            </p:spPr>
            <p:txBody>
              <a:bodyPr/>
              <a:lstStyle/>
              <a:p>
                <a:r>
                  <a:rPr lang="en-GB">
                    <a:noFill/>
                  </a:rPr>
                  <a:t> </a:t>
                </a:r>
              </a:p>
            </p:txBody>
          </p:sp>
        </mc:Fallback>
      </mc:AlternateContent>
      <p:sp>
        <p:nvSpPr>
          <p:cNvPr id="17" name="Rectangle 16" descr="An rectangle of area 1/8">
            <a:extLst>
              <a:ext uri="{FF2B5EF4-FFF2-40B4-BE49-F238E27FC236}">
                <a16:creationId xmlns:a16="http://schemas.microsoft.com/office/drawing/2014/main" id="{C346FA9C-F205-AE2C-00CC-72AD69DCF9B7}"/>
              </a:ext>
            </a:extLst>
          </p:cNvPr>
          <p:cNvSpPr/>
          <p:nvPr/>
        </p:nvSpPr>
        <p:spPr>
          <a:xfrm>
            <a:off x="8220172" y="4034672"/>
            <a:ext cx="2132029" cy="1960442"/>
          </a:xfrm>
          <a:prstGeom prst="rect">
            <a:avLst/>
          </a:prstGeom>
          <a:solidFill>
            <a:schemeClr val="accent2">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05227A9-5725-ED4C-1241-88EB8E0350F6}"/>
                  </a:ext>
                </a:extLst>
              </p:cNvPr>
              <p:cNvSpPr txBox="1"/>
              <p:nvPr/>
            </p:nvSpPr>
            <p:spPr>
              <a:xfrm>
                <a:off x="9008097" y="4787747"/>
                <a:ext cx="546754" cy="454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8</m:t>
                          </m:r>
                        </m:den>
                      </m:f>
                    </m:oMath>
                  </m:oMathPara>
                </a14:m>
                <a:endParaRPr lang="en-GB" dirty="0"/>
              </a:p>
            </p:txBody>
          </p:sp>
        </mc:Choice>
        <mc:Fallback xmlns="">
          <p:sp>
            <p:nvSpPr>
              <p:cNvPr id="14" name="TextBox 13">
                <a:extLst>
                  <a:ext uri="{FF2B5EF4-FFF2-40B4-BE49-F238E27FC236}">
                    <a16:creationId xmlns:a16="http://schemas.microsoft.com/office/drawing/2014/main" id="{505227A9-5725-ED4C-1241-88EB8E0350F6}"/>
                  </a:ext>
                </a:extLst>
              </p:cNvPr>
              <p:cNvSpPr txBox="1">
                <a:spLocks noRot="1" noChangeAspect="1" noMove="1" noResize="1" noEditPoints="1" noAdjustHandles="1" noChangeArrowheads="1" noChangeShapeType="1" noTextEdit="1"/>
              </p:cNvSpPr>
              <p:nvPr/>
            </p:nvSpPr>
            <p:spPr>
              <a:xfrm>
                <a:off x="9008097" y="4787747"/>
                <a:ext cx="546754" cy="454292"/>
              </a:xfrm>
              <a:prstGeom prst="rect">
                <a:avLst/>
              </a:prstGeom>
              <a:blipFill>
                <a:blip r:embed="rId6"/>
                <a:stretch>
                  <a:fillRect l="-58427" t="-118667" r="-103371" b="-184000"/>
                </a:stretch>
              </a:blipFill>
            </p:spPr>
            <p:txBody>
              <a:bodyPr/>
              <a:lstStyle/>
              <a:p>
                <a:r>
                  <a:rPr lang="en-GB">
                    <a:noFill/>
                  </a:rPr>
                  <a:t> </a:t>
                </a:r>
              </a:p>
            </p:txBody>
          </p:sp>
        </mc:Fallback>
      </mc:AlternateContent>
      <p:sp>
        <p:nvSpPr>
          <p:cNvPr id="13" name="Rectangle 12" descr="An rectangle of area 1/16">
            <a:extLst>
              <a:ext uri="{FF2B5EF4-FFF2-40B4-BE49-F238E27FC236}">
                <a16:creationId xmlns:a16="http://schemas.microsoft.com/office/drawing/2014/main" id="{C6B26AD5-326C-D0E9-7AC2-32E379A2C86C}"/>
              </a:ext>
            </a:extLst>
          </p:cNvPr>
          <p:cNvSpPr/>
          <p:nvPr/>
        </p:nvSpPr>
        <p:spPr>
          <a:xfrm>
            <a:off x="6095997" y="5013937"/>
            <a:ext cx="2127600" cy="980054"/>
          </a:xfrm>
          <a:prstGeom prst="rect">
            <a:avLst/>
          </a:prstGeom>
          <a:solidFill>
            <a:srgbClr val="C00000"/>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429C3E-476A-E7F0-65FB-BC4C4E735803}"/>
                  </a:ext>
                </a:extLst>
              </p:cNvPr>
              <p:cNvSpPr txBox="1"/>
              <p:nvPr/>
            </p:nvSpPr>
            <p:spPr>
              <a:xfrm>
                <a:off x="6850927" y="5276818"/>
                <a:ext cx="604887" cy="454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16</m:t>
                          </m:r>
                        </m:den>
                      </m:f>
                    </m:oMath>
                  </m:oMathPara>
                </a14:m>
                <a:endParaRPr lang="en-GB" dirty="0"/>
              </a:p>
            </p:txBody>
          </p:sp>
        </mc:Choice>
        <mc:Fallback xmlns="">
          <p:sp>
            <p:nvSpPr>
              <p:cNvPr id="16" name="TextBox 15">
                <a:extLst>
                  <a:ext uri="{FF2B5EF4-FFF2-40B4-BE49-F238E27FC236}">
                    <a16:creationId xmlns:a16="http://schemas.microsoft.com/office/drawing/2014/main" id="{57429C3E-476A-E7F0-65FB-BC4C4E735803}"/>
                  </a:ext>
                </a:extLst>
              </p:cNvPr>
              <p:cNvSpPr txBox="1">
                <a:spLocks noRot="1" noChangeAspect="1" noMove="1" noResize="1" noEditPoints="1" noAdjustHandles="1" noChangeArrowheads="1" noChangeShapeType="1" noTextEdit="1"/>
              </p:cNvSpPr>
              <p:nvPr/>
            </p:nvSpPr>
            <p:spPr>
              <a:xfrm>
                <a:off x="6850927" y="5276818"/>
                <a:ext cx="604887" cy="454292"/>
              </a:xfrm>
              <a:prstGeom prst="rect">
                <a:avLst/>
              </a:prstGeom>
              <a:blipFill>
                <a:blip r:embed="rId7"/>
                <a:stretch>
                  <a:fillRect l="-54545" t="-120270" r="-89899" b="-187838"/>
                </a:stretch>
              </a:blipFill>
            </p:spPr>
            <p:txBody>
              <a:bodyPr/>
              <a:lstStyle/>
              <a:p>
                <a:r>
                  <a:rPr lang="en-GB">
                    <a:noFill/>
                  </a:rPr>
                  <a:t> </a:t>
                </a:r>
              </a:p>
            </p:txBody>
          </p:sp>
        </mc:Fallback>
      </mc:AlternateContent>
      <p:sp>
        <p:nvSpPr>
          <p:cNvPr id="11" name="Rectangle 10" descr="An rectangle of area 1/32">
            <a:extLst>
              <a:ext uri="{FF2B5EF4-FFF2-40B4-BE49-F238E27FC236}">
                <a16:creationId xmlns:a16="http://schemas.microsoft.com/office/drawing/2014/main" id="{24457DAE-C615-3714-13AF-760277AD4099}"/>
              </a:ext>
            </a:extLst>
          </p:cNvPr>
          <p:cNvSpPr/>
          <p:nvPr/>
        </p:nvSpPr>
        <p:spPr>
          <a:xfrm>
            <a:off x="6095998" y="4034672"/>
            <a:ext cx="1072302" cy="978142"/>
          </a:xfrm>
          <a:prstGeom prst="rect">
            <a:avLst/>
          </a:prstGeom>
          <a:solidFill>
            <a:srgbClr val="7030A0"/>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AEC4D50-7A2A-E7B7-7268-67E15BA71574}"/>
                  </a:ext>
                </a:extLst>
              </p:cNvPr>
              <p:cNvSpPr txBox="1"/>
              <p:nvPr/>
            </p:nvSpPr>
            <p:spPr>
              <a:xfrm>
                <a:off x="6326559" y="4276853"/>
                <a:ext cx="604887" cy="4542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skw"/>
                          <m:ctrlPr>
                            <a:rPr lang="en-GB" i="1" smtClean="0">
                              <a:solidFill>
                                <a:schemeClr val="bg2"/>
                              </a:solidFill>
                              <a:latin typeface="Cambria Math" panose="02040503050406030204" pitchFamily="18" charset="0"/>
                            </a:rPr>
                          </m:ctrlPr>
                        </m:fPr>
                        <m:num>
                          <m:r>
                            <a:rPr lang="en-GB" b="0" i="1" smtClean="0">
                              <a:solidFill>
                                <a:schemeClr val="bg2"/>
                              </a:solidFill>
                              <a:latin typeface="Cambria Math" panose="02040503050406030204" pitchFamily="18" charset="0"/>
                            </a:rPr>
                            <m:t>1</m:t>
                          </m:r>
                        </m:num>
                        <m:den>
                          <m:r>
                            <a:rPr lang="en-GB" b="0" i="1" smtClean="0">
                              <a:solidFill>
                                <a:schemeClr val="bg2"/>
                              </a:solidFill>
                              <a:latin typeface="Cambria Math" panose="02040503050406030204" pitchFamily="18" charset="0"/>
                            </a:rPr>
                            <m:t>32</m:t>
                          </m:r>
                        </m:den>
                      </m:f>
                    </m:oMath>
                  </m:oMathPara>
                </a14:m>
                <a:endParaRPr lang="en-GB" dirty="0"/>
              </a:p>
            </p:txBody>
          </p:sp>
        </mc:Choice>
        <mc:Fallback xmlns="">
          <p:sp>
            <p:nvSpPr>
              <p:cNvPr id="18" name="TextBox 17">
                <a:extLst>
                  <a:ext uri="{FF2B5EF4-FFF2-40B4-BE49-F238E27FC236}">
                    <a16:creationId xmlns:a16="http://schemas.microsoft.com/office/drawing/2014/main" id="{8AEC4D50-7A2A-E7B7-7268-67E15BA71574}"/>
                  </a:ext>
                </a:extLst>
              </p:cNvPr>
              <p:cNvSpPr txBox="1">
                <a:spLocks noRot="1" noChangeAspect="1" noMove="1" noResize="1" noEditPoints="1" noAdjustHandles="1" noChangeArrowheads="1" noChangeShapeType="1" noTextEdit="1"/>
              </p:cNvSpPr>
              <p:nvPr/>
            </p:nvSpPr>
            <p:spPr>
              <a:xfrm>
                <a:off x="6326559" y="4276853"/>
                <a:ext cx="604887" cy="454292"/>
              </a:xfrm>
              <a:prstGeom prst="rect">
                <a:avLst/>
              </a:prstGeom>
              <a:blipFill>
                <a:blip r:embed="rId8"/>
                <a:stretch>
                  <a:fillRect l="-54545" t="-120270" r="-89899" b="-1878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A0E9236-4289-B65F-E380-A5A9E7F5AB5B}"/>
                  </a:ext>
                </a:extLst>
              </p:cNvPr>
              <p:cNvSpPr txBox="1"/>
              <p:nvPr/>
            </p:nvSpPr>
            <p:spPr>
              <a:xfrm>
                <a:off x="7349566" y="4308759"/>
                <a:ext cx="68934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oMath>
                  </m:oMathPara>
                </a14:m>
                <a:endParaRPr lang="en-GB" b="0" dirty="0"/>
              </a:p>
              <a:p>
                <a:endParaRPr lang="en-GB" dirty="0"/>
              </a:p>
            </p:txBody>
          </p:sp>
        </mc:Choice>
        <mc:Fallback xmlns="">
          <p:sp>
            <p:nvSpPr>
              <p:cNvPr id="20" name="TextBox 19">
                <a:extLst>
                  <a:ext uri="{FF2B5EF4-FFF2-40B4-BE49-F238E27FC236}">
                    <a16:creationId xmlns:a16="http://schemas.microsoft.com/office/drawing/2014/main" id="{9A0E9236-4289-B65F-E380-A5A9E7F5AB5B}"/>
                  </a:ext>
                </a:extLst>
              </p:cNvPr>
              <p:cNvSpPr txBox="1">
                <a:spLocks noRot="1" noChangeAspect="1" noMove="1" noResize="1" noEditPoints="1" noAdjustHandles="1" noChangeArrowheads="1" noChangeShapeType="1" noTextEdit="1"/>
              </p:cNvSpPr>
              <p:nvPr/>
            </p:nvSpPr>
            <p:spPr>
              <a:xfrm>
                <a:off x="7349566" y="4308759"/>
                <a:ext cx="689340" cy="646331"/>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62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Zeno of Elea</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Achilles and the Tortoise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Racetrack</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Are space and time discrete?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Arrow</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Potential vs actual infinity</a:t>
            </a:r>
          </a:p>
        </p:txBody>
      </p:sp>
    </p:spTree>
    <p:extLst>
      <p:ext uri="{BB962C8B-B14F-4D97-AF65-F5344CB8AC3E}">
        <p14:creationId xmlns:p14="http://schemas.microsoft.com/office/powerpoint/2010/main" val="3840017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How to Calculate an Infinite Sum</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194414"/>
                <a:ext cx="10444898" cy="5482142"/>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calculate an infinite sum, you start with all of the finite </a:t>
                </a:r>
                <a:r>
                  <a:rPr lang="en-GB" sz="2000" b="1" dirty="0">
                    <a:solidFill>
                      <a:schemeClr val="accent5">
                        <a:lumMod val="50000"/>
                      </a:schemeClr>
                    </a:solidFill>
                    <a:latin typeface="Cambria" panose="02040503050406030204" pitchFamily="18" charset="0"/>
                    <a:ea typeface="Cambria" panose="02040503050406030204" pitchFamily="18" charset="0"/>
                  </a:rPr>
                  <a:t>partial sums</a:t>
                </a:r>
              </a:p>
              <a:p>
                <a:pPr marL="457200" indent="-457200">
                  <a:spcAft>
                    <a:spcPts val="1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SIMPLE EXAMPLE:</a:t>
                </a:r>
                <a:r>
                  <a:rPr lang="en-GB" sz="2000" b="1" dirty="0">
                    <a:solidFill>
                      <a:srgbClr val="C00000"/>
                    </a:solidFill>
                    <a:latin typeface="Cambria" panose="02040503050406030204" pitchFamily="18" charset="0"/>
                    <a:ea typeface="Cambria" panose="02040503050406030204" pitchFamily="18" charset="0"/>
                  </a:rPr>
                  <a:t> </a:t>
                </a:r>
                <a14:m>
                  <m:oMath xmlns:m="http://schemas.openxmlformats.org/officeDocument/2006/math">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2</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4</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8</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16</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32</m:t>
                        </m:r>
                      </m:den>
                    </m:f>
                    <m:r>
                      <a:rPr lang="en-GB" sz="2000" i="1">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f>
                      <m:fPr>
                        <m:type m:val="skw"/>
                        <m:ctrlPr>
                          <a:rPr lang="en-GB" sz="2000" i="1" smtClean="0">
                            <a:solidFill>
                              <a:schemeClr val="tx1"/>
                            </a:solidFill>
                            <a:latin typeface="Cambria Math" panose="02040503050406030204" pitchFamily="18" charset="0"/>
                            <a:ea typeface="Cambria" panose="02040503050406030204" pitchFamily="18" charset="0"/>
                          </a:rPr>
                        </m:ctrlPr>
                      </m:fPr>
                      <m:num>
                        <m:r>
                          <a:rPr lang="en-GB" sz="2000" b="0" i="1" smtClean="0">
                            <a:solidFill>
                              <a:schemeClr val="tx1"/>
                            </a:solidFill>
                            <a:latin typeface="Cambria Math" panose="02040503050406030204" pitchFamily="18" charset="0"/>
                            <a:ea typeface="Cambria" panose="02040503050406030204" pitchFamily="18" charset="0"/>
                          </a:rPr>
                          <m:t>1</m:t>
                        </m:r>
                      </m:num>
                      <m:den>
                        <m:r>
                          <a:rPr lang="en-GB" sz="2000" b="0" i="1" smtClean="0">
                            <a:solidFill>
                              <a:schemeClr val="tx1"/>
                            </a:solidFill>
                            <a:latin typeface="Cambria Math" panose="02040503050406030204" pitchFamily="18" charset="0"/>
                            <a:ea typeface="Cambria" panose="02040503050406030204" pitchFamily="18" charset="0"/>
                          </a:rPr>
                          <m:t>2</m:t>
                        </m:r>
                      </m:den>
                    </m:f>
                    <m:r>
                      <a:rPr lang="en-GB" sz="2000" b="0" i="1" smtClean="0">
                        <a:solidFill>
                          <a:schemeClr val="tx1"/>
                        </a:solidFill>
                        <a:latin typeface="Cambria Math" panose="02040503050406030204" pitchFamily="18" charset="0"/>
                        <a:ea typeface="Cambria" panose="02040503050406030204" pitchFamily="18" charset="0"/>
                      </a:rPr>
                      <m:t>+</m:t>
                    </m:r>
                    <m:f>
                      <m:fPr>
                        <m:type m:val="skw"/>
                        <m:ctrlPr>
                          <a:rPr lang="en-GB" sz="2000" i="1" smtClean="0">
                            <a:solidFill>
                              <a:schemeClr val="tx1"/>
                            </a:solidFill>
                            <a:latin typeface="Cambria Math" panose="02040503050406030204" pitchFamily="18" charset="0"/>
                            <a:ea typeface="Cambria" panose="02040503050406030204" pitchFamily="18" charset="0"/>
                          </a:rPr>
                        </m:ctrlPr>
                      </m:fPr>
                      <m:num>
                        <m:r>
                          <a:rPr lang="en-GB" sz="2000" b="0" i="1" smtClean="0">
                            <a:solidFill>
                              <a:schemeClr val="tx1"/>
                            </a:solidFill>
                            <a:latin typeface="Cambria Math" panose="02040503050406030204" pitchFamily="18" charset="0"/>
                            <a:ea typeface="Cambria" panose="02040503050406030204" pitchFamily="18" charset="0"/>
                          </a:rPr>
                          <m:t>1</m:t>
                        </m:r>
                      </m:num>
                      <m:den>
                        <m:r>
                          <a:rPr lang="en-GB" sz="2000" b="0" i="1" smtClean="0">
                            <a:solidFill>
                              <a:schemeClr val="tx1"/>
                            </a:solidFill>
                            <a:latin typeface="Cambria Math" panose="02040503050406030204" pitchFamily="18" charset="0"/>
                            <a:ea typeface="Cambria" panose="02040503050406030204" pitchFamily="18" charset="0"/>
                          </a:rPr>
                          <m:t>4</m:t>
                        </m:r>
                      </m:den>
                    </m:f>
                    <m:r>
                      <a:rPr lang="en-GB" sz="2000" b="0" i="1" smtClean="0">
                        <a:solidFill>
                          <a:schemeClr val="tx1"/>
                        </a:solidFill>
                        <a:latin typeface="Cambria Math" panose="02040503050406030204" pitchFamily="18" charset="0"/>
                        <a:ea typeface="Cambria" panose="02040503050406030204" pitchFamily="18" charset="0"/>
                      </a:rPr>
                      <m:t>=</m:t>
                    </m:r>
                    <m:f>
                      <m:fPr>
                        <m:type m:val="skw"/>
                        <m:ctrlPr>
                          <a:rPr lang="en-GB" sz="2000" i="1" smtClean="0">
                            <a:solidFill>
                              <a:schemeClr val="tx1"/>
                            </a:solidFill>
                            <a:latin typeface="Cambria Math" panose="02040503050406030204" pitchFamily="18" charset="0"/>
                            <a:ea typeface="Cambria" panose="02040503050406030204" pitchFamily="18" charset="0"/>
                          </a:rPr>
                        </m:ctrlPr>
                      </m:fPr>
                      <m:num>
                        <m:r>
                          <a:rPr lang="en-GB" sz="2000" b="0" i="1" smtClean="0">
                            <a:solidFill>
                              <a:schemeClr val="tx1"/>
                            </a:solidFill>
                            <a:latin typeface="Cambria Math" panose="02040503050406030204" pitchFamily="18" charset="0"/>
                            <a:ea typeface="Cambria" panose="02040503050406030204" pitchFamily="18" charset="0"/>
                          </a:rPr>
                          <m:t>3</m:t>
                        </m:r>
                      </m:num>
                      <m:den>
                        <m:r>
                          <a:rPr lang="en-GB" sz="2000" b="0" i="1" smtClean="0">
                            <a:solidFill>
                              <a:schemeClr val="tx1"/>
                            </a:solidFill>
                            <a:latin typeface="Cambria Math" panose="02040503050406030204" pitchFamily="18" charset="0"/>
                            <a:ea typeface="Cambria" panose="02040503050406030204" pitchFamily="18" charset="0"/>
                          </a:rPr>
                          <m:t>4</m:t>
                        </m:r>
                      </m:den>
                    </m:f>
                  </m:oMath>
                </a14:m>
                <a:endParaRPr lang="en-GB" sz="2000" dirty="0">
                  <a:solidFill>
                    <a:schemeClr val="tx1"/>
                  </a:solidFill>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2</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8</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7</m:t>
                        </m:r>
                      </m:num>
                      <m:den>
                        <m:r>
                          <a:rPr lang="en-GB" sz="2000" b="0" i="1" smtClean="0">
                            <a:latin typeface="Cambria Math" panose="02040503050406030204" pitchFamily="18" charset="0"/>
                            <a:ea typeface="Cambria" panose="02040503050406030204" pitchFamily="18" charset="0"/>
                          </a:rPr>
                          <m:t>8</m:t>
                        </m:r>
                      </m:den>
                    </m:f>
                  </m:oMath>
                </a14:m>
                <a:endParaRPr lang="en-GB" sz="2000" dirty="0">
                  <a:solidFill>
                    <a:schemeClr val="accent5">
                      <a:lumMod val="50000"/>
                    </a:schemeClr>
                  </a:solidFill>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2</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4</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8</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16</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15</m:t>
                        </m:r>
                      </m:num>
                      <m:den>
                        <m:r>
                          <a:rPr lang="en-GB" sz="2000" b="0" i="1" smtClean="0">
                            <a:latin typeface="Cambria Math" panose="02040503050406030204" pitchFamily="18" charset="0"/>
                            <a:ea typeface="Cambria" panose="02040503050406030204" pitchFamily="18" charset="0"/>
                          </a:rPr>
                          <m:t>16</m:t>
                        </m:r>
                      </m:den>
                    </m:f>
                  </m:oMath>
                </a14:m>
                <a:endParaRPr lang="en-GB" sz="2000" dirty="0">
                  <a:solidFill>
                    <a:schemeClr val="accent5">
                      <a:lumMod val="50000"/>
                    </a:schemeClr>
                  </a:solidFill>
                  <a:latin typeface="Cambria" panose="02040503050406030204" pitchFamily="18" charset="0"/>
                  <a:ea typeface="Cambria" panose="02040503050406030204" pitchFamily="18" charset="0"/>
                </a:endParaRPr>
              </a:p>
              <a:p>
                <a:pPr marL="914400" lvl="1" indent="-457200">
                  <a:spcAft>
                    <a:spcPts val="2000"/>
                  </a:spcAft>
                  <a:buFontTx/>
                  <a:buChar char="–"/>
                </a:pPr>
                <a14:m>
                  <m:oMath xmlns:m="http://schemas.openxmlformats.org/officeDocument/2006/math">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2</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4</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8</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16</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2</m:t>
                            </m:r>
                          </m:e>
                          <m:sup>
                            <m:r>
                              <a:rPr lang="en-GB" sz="2000" b="0" i="1" smtClean="0">
                                <a:latin typeface="Cambria Math" panose="02040503050406030204" pitchFamily="18" charset="0"/>
                                <a:ea typeface="Cambria" panose="02040503050406030204" pitchFamily="18" charset="0"/>
                              </a:rPr>
                              <m:t>𝑛</m:t>
                            </m:r>
                          </m:sup>
                        </m:sSup>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2</m:t>
                            </m:r>
                          </m:e>
                          <m:sup>
                            <m:r>
                              <a:rPr lang="en-GB" sz="2000" b="0" i="1" smtClean="0">
                                <a:latin typeface="Cambria Math" panose="02040503050406030204" pitchFamily="18" charset="0"/>
                                <a:ea typeface="Cambria" panose="02040503050406030204" pitchFamily="18" charset="0"/>
                              </a:rPr>
                              <m:t>𝑛</m:t>
                            </m:r>
                          </m:sup>
                        </m:sSup>
                        <m:r>
                          <a:rPr lang="en-GB" sz="2000" b="0" i="1" smtClean="0">
                            <a:latin typeface="Cambria Math" panose="02040503050406030204" pitchFamily="18" charset="0"/>
                            <a:ea typeface="Cambria" panose="02040503050406030204" pitchFamily="18" charset="0"/>
                          </a:rPr>
                          <m:t>−1</m:t>
                        </m:r>
                      </m:num>
                      <m:den>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2</m:t>
                            </m:r>
                          </m:e>
                          <m:sup>
                            <m:r>
                              <a:rPr lang="en-GB" sz="2000" b="0" i="1" smtClean="0">
                                <a:latin typeface="Cambria Math" panose="02040503050406030204" pitchFamily="18" charset="0"/>
                                <a:ea typeface="Cambria" panose="02040503050406030204" pitchFamily="18" charset="0"/>
                              </a:rPr>
                              <m:t>𝑛</m:t>
                            </m:r>
                          </m:sup>
                        </m:sSup>
                      </m:den>
                    </m:f>
                  </m:oMath>
                </a14:m>
                <a:endParaRPr lang="en-GB" sz="2000" dirty="0">
                  <a:solidFill>
                    <a:schemeClr val="accent5">
                      <a:lumMod val="50000"/>
                    </a:schemeClr>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Sometimes, the partial sums </a:t>
                </a:r>
                <a:r>
                  <a:rPr lang="en-GB" sz="2000" b="1" dirty="0">
                    <a:solidFill>
                      <a:srgbClr val="7030A0"/>
                    </a:solidFill>
                    <a:latin typeface="Cambria" panose="02040503050406030204" pitchFamily="18" charset="0"/>
                    <a:ea typeface="Cambria" panose="02040503050406030204" pitchFamily="18" charset="0"/>
                  </a:rPr>
                  <a:t>converge</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t>
                </a:r>
                <a:r>
                  <a:rPr lang="en-GB" sz="2000" i="1" dirty="0">
                    <a:latin typeface="Cambria" panose="02040503050406030204" pitchFamily="18" charset="0"/>
                    <a:ea typeface="Cambria" panose="02040503050406030204" pitchFamily="18" charset="0"/>
                  </a:rPr>
                  <a:t>roughly</a:t>
                </a:r>
                <a:r>
                  <a:rPr lang="en-GB" sz="2000" dirty="0">
                    <a:latin typeface="Cambria" panose="02040503050406030204" pitchFamily="18" charset="0"/>
                    <a:ea typeface="Cambria" panose="02040503050406030204" pitchFamily="18" charset="0"/>
                  </a:rPr>
                  <a:t>: </a:t>
                </a:r>
                <a:r>
                  <a:rPr lang="en-GB" sz="2000">
                    <a:latin typeface="Cambria" panose="02040503050406030204" pitchFamily="18" charset="0"/>
                    <a:ea typeface="Cambria" panose="02040503050406030204" pitchFamily="18" charset="0"/>
                  </a:rPr>
                  <a:t>get as close as you like) </a:t>
                </a:r>
                <a:r>
                  <a:rPr lang="en-GB" sz="2000" dirty="0">
                    <a:latin typeface="Cambria" panose="02040503050406030204" pitchFamily="18" charset="0"/>
                    <a:ea typeface="Cambria" panose="02040503050406030204" pitchFamily="18" charset="0"/>
                  </a:rPr>
                  <a:t>to a single value; in this case, we say the infinite sum equals the value that the partial sums converge to</a:t>
                </a:r>
              </a:p>
              <a:p>
                <a:pPr marL="457200" indent="-457200">
                  <a:spcAft>
                    <a:spcPts val="1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Three possibilities:</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The infinite series </a:t>
                </a:r>
                <a:r>
                  <a:rPr lang="en-GB" sz="2000" b="1" dirty="0">
                    <a:solidFill>
                      <a:srgbClr val="7030A0"/>
                    </a:solidFill>
                    <a:latin typeface="Cambria" panose="02040503050406030204" pitchFamily="18" charset="0"/>
                    <a:ea typeface="Cambria" panose="02040503050406030204" pitchFamily="18" charset="0"/>
                  </a:rPr>
                  <a:t>converges</a:t>
                </a:r>
                <a:r>
                  <a:rPr lang="en-GB" sz="2000" dirty="0">
                    <a:latin typeface="Cambria" panose="02040503050406030204" pitchFamily="18" charset="0"/>
                    <a:ea typeface="Cambria" panose="02040503050406030204" pitchFamily="18" charset="0"/>
                  </a:rPr>
                  <a:t> to a finite value: </a:t>
                </a:r>
                <a14:m>
                  <m:oMath xmlns:m="http://schemas.openxmlformats.org/officeDocument/2006/math">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2</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4</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8</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16</m:t>
                        </m:r>
                      </m:den>
                    </m:f>
                    <m:r>
                      <a:rPr lang="en-GB" sz="2000" i="1">
                        <a:latin typeface="Cambria Math" panose="02040503050406030204" pitchFamily="18" charset="0"/>
                        <a:ea typeface="Cambria" panose="02040503050406030204" pitchFamily="18" charset="0"/>
                      </a:rPr>
                      <m:t>+</m:t>
                    </m:r>
                    <m:f>
                      <m:fPr>
                        <m:type m:val="skw"/>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32</m:t>
                        </m:r>
                      </m:den>
                    </m:f>
                    <m:r>
                      <a:rPr lang="en-GB" sz="2000" i="1">
                        <a:latin typeface="Cambria Math" panose="02040503050406030204" pitchFamily="18" charset="0"/>
                        <a:ea typeface="Cambria" panose="02040503050406030204" pitchFamily="18" charset="0"/>
                      </a:rPr>
                      <m:t>+…=1</m:t>
                    </m:r>
                  </m:oMath>
                </a14:m>
                <a:endParaRPr lang="en-GB" sz="2000" dirty="0">
                  <a:latin typeface="Cambria" panose="02040503050406030204" pitchFamily="18" charset="0"/>
                  <a:ea typeface="Cambria" panose="02040503050406030204" pitchFamily="18" charset="0"/>
                </a:endParaRP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The infinite series </a:t>
                </a:r>
                <a:r>
                  <a:rPr lang="en-GB" sz="2000" b="1" dirty="0">
                    <a:solidFill>
                      <a:srgbClr val="C00000"/>
                    </a:solidFill>
                    <a:latin typeface="Cambria" panose="02040503050406030204" pitchFamily="18" charset="0"/>
                    <a:ea typeface="Cambria" panose="02040503050406030204" pitchFamily="18" charset="0"/>
                  </a:rPr>
                  <a:t>explodes</a:t>
                </a:r>
                <a:r>
                  <a:rPr lang="en-GB" sz="2000" dirty="0">
                    <a:latin typeface="Cambria" panose="02040503050406030204" pitchFamily="18" charset="0"/>
                    <a:ea typeface="Cambria" panose="02040503050406030204" pitchFamily="18" charset="0"/>
                  </a:rPr>
                  <a:t> to infinity: </a:t>
                </a:r>
                <a14:m>
                  <m:oMath xmlns:m="http://schemas.openxmlformats.org/officeDocument/2006/math">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2</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3</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4</m:t>
                        </m:r>
                      </m:den>
                    </m:f>
                    <m:r>
                      <a:rPr lang="en-GB" sz="2000" b="0" i="1"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5</m:t>
                        </m:r>
                      </m:den>
                    </m:f>
                    <m:r>
                      <a:rPr lang="en-GB" sz="2000" b="0" i="1" smtClean="0">
                        <a:latin typeface="Cambria Math" panose="02040503050406030204" pitchFamily="18" charset="0"/>
                        <a:ea typeface="Cambria" panose="02040503050406030204" pitchFamily="18" charset="0"/>
                      </a:rPr>
                      <m:t>+…=</m:t>
                    </m:r>
                    <m:r>
                      <a:rPr lang="en-GB" sz="2000" b="0" i="1" smtClean="0">
                        <a:latin typeface="Cambria Math" panose="02040503050406030204" pitchFamily="18" charset="0"/>
                        <a:ea typeface="Cambria Math" panose="02040503050406030204" pitchFamily="18" charset="0"/>
                      </a:rPr>
                      <m:t>∞</m:t>
                    </m:r>
                  </m:oMath>
                </a14:m>
                <a:endParaRPr lang="en-GB" sz="2000" dirty="0">
                  <a:latin typeface="Cambria" panose="02040503050406030204" pitchFamily="18" charset="0"/>
                  <a:ea typeface="Cambria" panose="02040503050406030204" pitchFamily="18" charset="0"/>
                </a:endParaRPr>
              </a:p>
              <a:p>
                <a:pPr marL="914400" lvl="1" indent="-457200">
                  <a:spcAft>
                    <a:spcPts val="2000"/>
                  </a:spcAft>
                  <a:buFontTx/>
                  <a:buChar char="–"/>
                </a:pPr>
                <a:r>
                  <a:rPr lang="en-GB" sz="2000" dirty="0">
                    <a:latin typeface="Cambria" panose="02040503050406030204" pitchFamily="18" charset="0"/>
                    <a:ea typeface="Cambria" panose="02040503050406030204" pitchFamily="18" charset="0"/>
                  </a:rPr>
                  <a:t>The infinite series </a:t>
                </a:r>
                <a:r>
                  <a:rPr lang="en-GB" sz="2000" b="1" dirty="0">
                    <a:solidFill>
                      <a:schemeClr val="accent2">
                        <a:lumMod val="50000"/>
                      </a:schemeClr>
                    </a:solidFill>
                    <a:latin typeface="Cambria" panose="02040503050406030204" pitchFamily="18" charset="0"/>
                    <a:ea typeface="Cambria" panose="02040503050406030204" pitchFamily="18" charset="0"/>
                  </a:rPr>
                  <a:t>bounces</a:t>
                </a:r>
                <a:r>
                  <a:rPr lang="en-GB" sz="2000" dirty="0">
                    <a:latin typeface="Cambria" panose="02040503050406030204" pitchFamily="18" charset="0"/>
                    <a:ea typeface="Cambria" panose="02040503050406030204" pitchFamily="18" charset="0"/>
                  </a:rPr>
                  <a:t> around: </a:t>
                </a:r>
                <a14:m>
                  <m:oMath xmlns:m="http://schemas.openxmlformats.org/officeDocument/2006/math">
                    <m:r>
                      <a:rPr lang="en-GB" sz="2000" b="0" i="1" smtClean="0">
                        <a:latin typeface="Cambria Math" panose="02040503050406030204" pitchFamily="18" charset="0"/>
                        <a:ea typeface="Cambria" panose="02040503050406030204" pitchFamily="18" charset="0"/>
                      </a:rPr>
                      <m:t>1−1+1−1+1−…</m:t>
                    </m:r>
                  </m:oMath>
                </a14:m>
                <a:r>
                  <a:rPr lang="en-GB" sz="2000" dirty="0">
                    <a:latin typeface="Cambria" panose="02040503050406030204" pitchFamily="18" charset="0"/>
                    <a:ea typeface="Cambria" panose="02040503050406030204" pitchFamily="18" charset="0"/>
                  </a:rPr>
                  <a:t> has no sum</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194414"/>
                <a:ext cx="10444898" cy="5482142"/>
              </a:xfrm>
              <a:prstGeom prst="rect">
                <a:avLst/>
              </a:prstGeom>
              <a:blipFill>
                <a:blip r:embed="rId2"/>
                <a:stretch>
                  <a:fillRect l="-525" t="-111" b="-5006"/>
                </a:stretch>
              </a:blipFill>
            </p:spPr>
            <p:txBody>
              <a:bodyPr/>
              <a:lstStyle/>
              <a:p>
                <a:r>
                  <a:rPr lang="en-GB">
                    <a:noFill/>
                  </a:rPr>
                  <a:t> </a:t>
                </a:r>
              </a:p>
            </p:txBody>
          </p:sp>
        </mc:Fallback>
      </mc:AlternateContent>
    </p:spTree>
    <p:extLst>
      <p:ext uri="{BB962C8B-B14F-4D97-AF65-F5344CB8AC3E}">
        <p14:creationId xmlns:p14="http://schemas.microsoft.com/office/powerpoint/2010/main" val="74255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Back to Achilles and the Tortoise</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DC10DD6-DBBA-57CE-B190-2532693AD757}"/>
                  </a:ext>
                </a:extLst>
              </p:cNvPr>
              <p:cNvSpPr txBox="1"/>
              <p:nvPr/>
            </p:nvSpPr>
            <p:spPr>
              <a:xfrm>
                <a:off x="873551" y="2003640"/>
                <a:ext cx="10444898" cy="3863686"/>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catch the tortoise, Achilles must first run 100m, then 10m, then 1m, then 0.1m, then…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can represent Achilles’ task with an </a:t>
                </a:r>
                <a:r>
                  <a:rPr lang="en-GB" sz="2000" b="1" dirty="0">
                    <a:solidFill>
                      <a:schemeClr val="accent6">
                        <a:lumMod val="50000"/>
                      </a:schemeClr>
                    </a:solidFill>
                    <a:latin typeface="Cambria" panose="02040503050406030204" pitchFamily="18" charset="0"/>
                    <a:ea typeface="Cambria" panose="02040503050406030204" pitchFamily="18" charset="0"/>
                  </a:rPr>
                  <a:t>infinite sum</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100+10+1+0.1+0.01+…</m:t>
                    </m:r>
                  </m:oMath>
                </a14:m>
                <a:endParaRPr lang="en-GB" sz="2000" b="0"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GB" sz="2000" b="0" i="1" smtClean="0">
                        <a:latin typeface="Cambria Math" panose="02040503050406030204" pitchFamily="18" charset="0"/>
                        <a:ea typeface="Cambria" panose="02040503050406030204" pitchFamily="18" charset="0"/>
                      </a:rPr>
                      <m:t>100+10=110</m:t>
                    </m:r>
                  </m:oMath>
                </a14:m>
                <a:endParaRPr lang="en-GB" sz="2000" b="0"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GB" sz="2000" b="0" i="1" dirty="0" smtClean="0">
                        <a:latin typeface="Cambria Math" panose="02040503050406030204" pitchFamily="18" charset="0"/>
                        <a:ea typeface="Cambria" panose="02040503050406030204" pitchFamily="18" charset="0"/>
                      </a:rPr>
                      <m:t>100+10+1=111</m:t>
                    </m:r>
                  </m:oMath>
                </a14:m>
                <a:endParaRPr lang="en-GB" sz="2000" b="0"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GB" sz="2000" i="1" dirty="0" smtClean="0">
                        <a:latin typeface="Cambria Math" panose="02040503050406030204" pitchFamily="18" charset="0"/>
                        <a:ea typeface="Cambria" panose="02040503050406030204" pitchFamily="18" charset="0"/>
                      </a:rPr>
                      <m:t>100+10+1+0.1=111.1</m:t>
                    </m:r>
                  </m:oMath>
                </a14:m>
                <a:endParaRPr lang="en-GB" sz="2000"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GB" sz="2000" b="0" i="1" dirty="0" smtClean="0">
                        <a:latin typeface="Cambria Math" panose="02040503050406030204" pitchFamily="18" charset="0"/>
                        <a:ea typeface="Cambria" panose="02040503050406030204" pitchFamily="18" charset="0"/>
                      </a:rPr>
                      <m:t>100+10+1+</m:t>
                    </m:r>
                    <m:r>
                      <a:rPr lang="en-GB" sz="2000" b="0" i="1" dirty="0" smtClean="0">
                        <a:latin typeface="Cambria Math" panose="02040503050406030204" pitchFamily="18" charset="0"/>
                        <a:ea typeface="Cambria" panose="02040503050406030204" pitchFamily="18" charset="0"/>
                      </a:rPr>
                      <m:t>0.1+</m:t>
                    </m:r>
                    <m:r>
                      <a:rPr lang="en-GB" sz="2000" b="0" i="1" dirty="0" smtClean="0">
                        <a:latin typeface="Cambria Math" panose="02040503050406030204" pitchFamily="18" charset="0"/>
                        <a:ea typeface="Cambria" panose="02040503050406030204" pitchFamily="18" charset="0"/>
                      </a:rPr>
                      <m:t>0.01=111.11</m:t>
                    </m:r>
                  </m:oMath>
                </a14:m>
                <a:endParaRPr lang="en-GB" sz="2000" b="0" dirty="0">
                  <a:latin typeface="Cambria" panose="02040503050406030204" pitchFamily="18" charset="0"/>
                  <a:ea typeface="Cambria" panose="02040503050406030204" pitchFamily="18" charset="0"/>
                </a:endParaRPr>
              </a:p>
              <a:p>
                <a:pPr marL="914400" lvl="1" indent="-457200">
                  <a:spcAft>
                    <a:spcPts val="1000"/>
                  </a:spcAft>
                  <a:buFontTx/>
                  <a:buChar char="–"/>
                </a:pPr>
                <a14:m>
                  <m:oMath xmlns:m="http://schemas.openxmlformats.org/officeDocument/2006/math">
                    <m:r>
                      <a:rPr lang="en-GB" sz="2000" i="1" dirty="0" smtClean="0">
                        <a:latin typeface="Cambria Math" panose="02040503050406030204" pitchFamily="18" charset="0"/>
                        <a:ea typeface="Cambria" panose="02040503050406030204" pitchFamily="18" charset="0"/>
                      </a:rPr>
                      <m:t>100+10+1+</m:t>
                    </m:r>
                    <m:r>
                      <a:rPr lang="en-GB" sz="2000" b="0" i="1" dirty="0" smtClean="0">
                        <a:latin typeface="Cambria Math" panose="02040503050406030204" pitchFamily="18" charset="0"/>
                        <a:ea typeface="Cambria" panose="02040503050406030204" pitchFamily="18" charset="0"/>
                      </a:rPr>
                      <m:t>0.1+</m:t>
                    </m:r>
                    <m:r>
                      <a:rPr lang="en-GB" sz="2000" i="1" dirty="0" smtClean="0">
                        <a:latin typeface="Cambria Math" panose="02040503050406030204" pitchFamily="18" charset="0"/>
                        <a:ea typeface="Cambria" panose="02040503050406030204" pitchFamily="18" charset="0"/>
                      </a:rPr>
                      <m:t>0.0</m:t>
                    </m:r>
                    <m:r>
                      <a:rPr lang="en-GB" sz="2000" b="0" i="1" dirty="0" smtClean="0">
                        <a:latin typeface="Cambria Math" panose="02040503050406030204" pitchFamily="18" charset="0"/>
                        <a:ea typeface="Cambria" panose="02040503050406030204" pitchFamily="18" charset="0"/>
                      </a:rPr>
                      <m:t>1+…=111.</m:t>
                    </m:r>
                    <m:acc>
                      <m:accPr>
                        <m:chr m:val="̇"/>
                        <m:ctrlPr>
                          <a:rPr lang="en-GB" sz="2000" b="0" i="1" dirty="0" smtClean="0">
                            <a:latin typeface="Cambria Math" panose="02040503050406030204" pitchFamily="18" charset="0"/>
                            <a:ea typeface="Cambria" panose="02040503050406030204" pitchFamily="18" charset="0"/>
                          </a:rPr>
                        </m:ctrlPr>
                      </m:accPr>
                      <m:e>
                        <m:r>
                          <a:rPr lang="en-GB" sz="2000" b="0" i="1" dirty="0" smtClean="0">
                            <a:latin typeface="Cambria Math" panose="02040503050406030204" pitchFamily="18" charset="0"/>
                            <a:ea typeface="Cambria" panose="02040503050406030204" pitchFamily="18" charset="0"/>
                          </a:rPr>
                          <m:t>1</m:t>
                        </m:r>
                      </m:e>
                    </m:acc>
                    <m:r>
                      <a:rPr lang="en-GB" sz="2000" b="0" i="1" dirty="0" smtClean="0">
                        <a:latin typeface="Cambria Math" panose="02040503050406030204" pitchFamily="18" charset="0"/>
                        <a:ea typeface="Cambria" panose="02040503050406030204" pitchFamily="18" charset="0"/>
                      </a:rPr>
                      <m:t>=111</m:t>
                    </m:r>
                    <m:f>
                      <m:fPr>
                        <m:ctrlPr>
                          <a:rPr lang="en-GB" sz="2000" b="0" i="1" dirty="0" smtClean="0">
                            <a:latin typeface="Cambria Math" panose="02040503050406030204" pitchFamily="18" charset="0"/>
                            <a:ea typeface="Cambria" panose="02040503050406030204" pitchFamily="18" charset="0"/>
                          </a:rPr>
                        </m:ctrlPr>
                      </m:fPr>
                      <m:num>
                        <m:r>
                          <a:rPr lang="en-GB" sz="2000" b="0" i="1" dirty="0" smtClean="0">
                            <a:latin typeface="Cambria Math" panose="02040503050406030204" pitchFamily="18" charset="0"/>
                            <a:ea typeface="Cambria" panose="02040503050406030204" pitchFamily="18" charset="0"/>
                          </a:rPr>
                          <m:t>1</m:t>
                        </m:r>
                      </m:num>
                      <m:den>
                        <m:r>
                          <a:rPr lang="en-GB" sz="2000" b="0" i="1" dirty="0" smtClean="0">
                            <a:latin typeface="Cambria Math" panose="02040503050406030204" pitchFamily="18" charset="0"/>
                            <a:ea typeface="Cambria" panose="02040503050406030204" pitchFamily="18" charset="0"/>
                          </a:rPr>
                          <m:t>9</m:t>
                        </m:r>
                      </m:den>
                    </m:f>
                  </m:oMath>
                </a14:m>
                <a:endParaRPr lang="en-GB" sz="2000" b="0" dirty="0">
                  <a:latin typeface="Cambria" panose="02040503050406030204" pitchFamily="18" charset="0"/>
                  <a:ea typeface="Cambria" panose="02040503050406030204" pitchFamily="18" charset="0"/>
                </a:endParaRPr>
              </a:p>
              <a:p>
                <a:pPr marL="457200" indent="-457200">
                  <a:spcAft>
                    <a:spcPts val="1000"/>
                  </a:spcAft>
                  <a:buFont typeface="Arial" panose="020B0604020202020204" pitchFamily="34" charset="0"/>
                  <a:buChar char="•"/>
                </a:pPr>
                <a:r>
                  <a:rPr lang="en-GB" sz="2000" dirty="0">
                    <a:solidFill>
                      <a:srgbClr val="FF0000"/>
                    </a:solidFill>
                    <a:latin typeface="Cambria" panose="02040503050406030204" pitchFamily="18" charset="0"/>
                    <a:ea typeface="Cambria" panose="02040503050406030204" pitchFamily="18" charset="0"/>
                  </a:rPr>
                  <a:t>So Achilles will catch the tortoise at </a:t>
                </a:r>
                <a14:m>
                  <m:oMath xmlns:m="http://schemas.openxmlformats.org/officeDocument/2006/math">
                    <m:r>
                      <a:rPr lang="en-GB" sz="2000" b="0" i="0" smtClean="0">
                        <a:solidFill>
                          <a:srgbClr val="FF0000"/>
                        </a:solidFill>
                        <a:latin typeface="Cambria Math" panose="02040503050406030204" pitchFamily="18" charset="0"/>
                        <a:ea typeface="Cambria" panose="02040503050406030204" pitchFamily="18" charset="0"/>
                      </a:rPr>
                      <m:t>111</m:t>
                    </m:r>
                    <m:f>
                      <m:fPr>
                        <m:ctrlPr>
                          <a:rPr lang="en-GB" sz="2000" b="0" i="1" smtClean="0">
                            <a:solidFill>
                              <a:srgbClr val="FF0000"/>
                            </a:solidFill>
                            <a:latin typeface="Cambria Math" panose="02040503050406030204" pitchFamily="18" charset="0"/>
                            <a:ea typeface="Cambria" panose="02040503050406030204" pitchFamily="18" charset="0"/>
                          </a:rPr>
                        </m:ctrlPr>
                      </m:fPr>
                      <m:num>
                        <m:r>
                          <a:rPr lang="en-GB" sz="2000" b="0" i="0" smtClean="0">
                            <a:solidFill>
                              <a:srgbClr val="FF0000"/>
                            </a:solidFill>
                            <a:latin typeface="Cambria Math" panose="02040503050406030204" pitchFamily="18" charset="0"/>
                            <a:ea typeface="Cambria" panose="02040503050406030204" pitchFamily="18" charset="0"/>
                          </a:rPr>
                          <m:t>1</m:t>
                        </m:r>
                      </m:num>
                      <m:den>
                        <m:r>
                          <a:rPr lang="en-GB" sz="2000" b="0" i="0" smtClean="0">
                            <a:solidFill>
                              <a:srgbClr val="FF0000"/>
                            </a:solidFill>
                            <a:latin typeface="Cambria Math" panose="02040503050406030204" pitchFamily="18" charset="0"/>
                            <a:ea typeface="Cambria" panose="02040503050406030204" pitchFamily="18" charset="0"/>
                          </a:rPr>
                          <m:t>9</m:t>
                        </m:r>
                      </m:den>
                    </m:f>
                    <m:r>
                      <m:rPr>
                        <m:sty m:val="p"/>
                      </m:rPr>
                      <a:rPr lang="en-GB" sz="2000" b="0" i="0" smtClean="0">
                        <a:solidFill>
                          <a:srgbClr val="FF0000"/>
                        </a:solidFill>
                        <a:latin typeface="Cambria Math" panose="02040503050406030204" pitchFamily="18" charset="0"/>
                        <a:ea typeface="Cambria" panose="02040503050406030204" pitchFamily="18" charset="0"/>
                      </a:rPr>
                      <m:t>m</m:t>
                    </m:r>
                  </m:oMath>
                </a14:m>
                <a:r>
                  <a:rPr lang="en-GB" sz="2000" b="0" dirty="0">
                    <a:solidFill>
                      <a:srgbClr val="FF0000"/>
                    </a:solidFill>
                    <a:latin typeface="Cambria" panose="02040503050406030204" pitchFamily="18" charset="0"/>
                    <a:ea typeface="Cambria" panose="02040503050406030204" pitchFamily="18" charset="0"/>
                  </a:rPr>
                  <a:t>!</a:t>
                </a:r>
              </a:p>
            </p:txBody>
          </p:sp>
        </mc:Choice>
        <mc:Fallback>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2003640"/>
                <a:ext cx="10444898" cy="3863686"/>
              </a:xfrm>
              <a:prstGeom prst="rect">
                <a:avLst/>
              </a:prstGeom>
              <a:blipFill>
                <a:blip r:embed="rId2"/>
                <a:stretch>
                  <a:fillRect l="-525" t="-158" b="-158"/>
                </a:stretch>
              </a:blipFill>
            </p:spPr>
            <p:txBody>
              <a:bodyPr/>
              <a:lstStyle/>
              <a:p>
                <a:r>
                  <a:rPr lang="en-GB">
                    <a:noFill/>
                  </a:rPr>
                  <a:t> </a:t>
                </a:r>
              </a:p>
            </p:txBody>
          </p:sp>
        </mc:Fallback>
      </mc:AlternateContent>
    </p:spTree>
    <p:extLst>
      <p:ext uri="{BB962C8B-B14F-4D97-AF65-F5344CB8AC3E}">
        <p14:creationId xmlns:p14="http://schemas.microsoft.com/office/powerpoint/2010/main" val="119275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Paradox Solved!</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3" y="2158067"/>
            <a:ext cx="6095606" cy="355481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“the fallacy that emerges is the mistaken notion that any infinite succession of lengths has to add up to an infinite length. Actually when an infinite succession of lengths is so chosen that the succeeding lengths become shorter and shorter, the whole length may be either finite or infinite. It is a question of a convergent series.”</a:t>
            </a:r>
          </a:p>
          <a:p>
            <a:pPr algn="r">
              <a:spcAft>
                <a:spcPts val="1000"/>
              </a:spcAft>
            </a:pPr>
            <a:r>
              <a:rPr lang="en-GB" sz="2000" dirty="0">
                <a:latin typeface="Cambria" panose="02040503050406030204" pitchFamily="18" charset="0"/>
                <a:ea typeface="Cambria" panose="02040503050406030204" pitchFamily="18" charset="0"/>
              </a:rPr>
              <a:t>Quine (1976), ‘The ways of paradox’. </a:t>
            </a:r>
            <a:r>
              <a:rPr lang="en-GB" sz="2000" i="1" dirty="0">
                <a:latin typeface="Cambria" panose="02040503050406030204" pitchFamily="18" charset="0"/>
                <a:ea typeface="Cambria" panose="02040503050406030204" pitchFamily="18" charset="0"/>
              </a:rPr>
              <a:t>The Ways of Paradox and Other Essays </a:t>
            </a:r>
            <a:r>
              <a:rPr lang="en-GB" sz="2000" dirty="0">
                <a:latin typeface="Cambria" panose="02040503050406030204" pitchFamily="18" charset="0"/>
                <a:ea typeface="Cambria" panose="02040503050406030204" pitchFamily="18" charset="0"/>
              </a:rPr>
              <a:t>(HUP), pp.3-4</a:t>
            </a:r>
          </a:p>
          <a:p>
            <a:pPr algn="r">
              <a:spcAft>
                <a:spcPts val="2000"/>
              </a:spcAft>
            </a:pPr>
            <a:r>
              <a:rPr lang="en-GB" sz="2000" i="1" dirty="0">
                <a:latin typeface="Cambria" panose="02040503050406030204" pitchFamily="18" charset="0"/>
                <a:ea typeface="Cambria" panose="02040503050406030204" pitchFamily="18" charset="0"/>
              </a:rPr>
              <a:t>(modified to deal with lengths rather than times)</a:t>
            </a:r>
          </a:p>
        </p:txBody>
      </p:sp>
      <p:pic>
        <p:nvPicPr>
          <p:cNvPr id="4" name="Picture 3">
            <a:extLst>
              <a:ext uri="{FF2B5EF4-FFF2-40B4-BE49-F238E27FC236}">
                <a16:creationId xmlns:a16="http://schemas.microsoft.com/office/drawing/2014/main" id="{C3CDD3F9-62ED-1159-4BE5-0D8D71D6758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123" y="1465668"/>
            <a:ext cx="4482053" cy="4482053"/>
          </a:xfrm>
          <a:prstGeom prst="rect">
            <a:avLst/>
          </a:prstGeom>
          <a:ln w="28575">
            <a:solidFill>
              <a:schemeClr val="accent3">
                <a:lumMod val="75000"/>
              </a:schemeClr>
            </a:solidFill>
          </a:ln>
        </p:spPr>
      </p:pic>
    </p:spTree>
    <p:extLst>
      <p:ext uri="{BB962C8B-B14F-4D97-AF65-F5344CB8AC3E}">
        <p14:creationId xmlns:p14="http://schemas.microsoft.com/office/powerpoint/2010/main" val="23139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a:hlinkClick r:id="" action="ppaction://media"/>
            <a:extLst>
              <a:ext uri="{FF2B5EF4-FFF2-40B4-BE49-F238E27FC236}">
                <a16:creationId xmlns:a16="http://schemas.microsoft.com/office/drawing/2014/main" id="{6F816E20-11CA-7E09-A08E-6F6385E3B9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08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39A6B9BD-9902-8A99-6D0F-8CB2FBEDCC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94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Paradox Strikes Back!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2" y="2440066"/>
                <a:ext cx="6095606" cy="299081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“Let us be clear about what is meant by the assertion that the sum of the infinite series </a:t>
                </a:r>
                <a14:m>
                  <m:oMath xmlns:m="http://schemas.openxmlformats.org/officeDocument/2006/math">
                    <m:r>
                      <a:rPr lang="en-GB" sz="2000" i="1">
                        <a:latin typeface="Cambria Math" panose="02040503050406030204" pitchFamily="18" charset="0"/>
                        <a:ea typeface="Cambria" panose="02040503050406030204" pitchFamily="18" charset="0"/>
                      </a:rPr>
                      <m:t>100+10+1+</m:t>
                    </m:r>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10</m:t>
                        </m:r>
                      </m:den>
                    </m:f>
                    <m:r>
                      <a:rPr lang="en-GB" sz="2000" i="1">
                        <a:latin typeface="Cambria Math" panose="02040503050406030204" pitchFamily="18" charset="0"/>
                        <a:ea typeface="Cambria" panose="02040503050406030204" pitchFamily="18" charset="0"/>
                      </a:rPr>
                      <m:t>+</m:t>
                    </m:r>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100</m:t>
                        </m:r>
                      </m:den>
                    </m:f>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rPr>
                  <a:t>is</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111</m:t>
                    </m:r>
                    <m:f>
                      <m:fPr>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It does not mean, as the naïve might suppose, that mathematicians have succeeded in adding together an infinite number of terms. As Frege pointed out in a similar connection, this remarkable feat would require an infinite supply of paper, an infinite quantity of ink, and an infinite amount of time…</a:t>
                </a:r>
                <a:endParaRPr lang="en-GB" sz="2000" i="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2" y="2440066"/>
                <a:ext cx="6095606" cy="2990819"/>
              </a:xfrm>
              <a:prstGeom prst="rect">
                <a:avLst/>
              </a:prstGeom>
              <a:blipFill>
                <a:blip r:embed="rId2"/>
                <a:stretch>
                  <a:fillRect l="-4500" t="-611" b="-3055"/>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F1C5D339-F6E3-D217-5995-39B120DCEF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781" y="1871631"/>
            <a:ext cx="3880736" cy="4127691"/>
          </a:xfrm>
          <a:prstGeom prst="rect">
            <a:avLst/>
          </a:prstGeom>
        </p:spPr>
      </p:pic>
    </p:spTree>
    <p:extLst>
      <p:ext uri="{BB962C8B-B14F-4D97-AF65-F5344CB8AC3E}">
        <p14:creationId xmlns:p14="http://schemas.microsoft.com/office/powerpoint/2010/main" val="354734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Paradox Strikes Back!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2" y="2991371"/>
                <a:ext cx="6095606" cy="188820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“To say that the sum of the series is </a:t>
                </a:r>
                <a14:m>
                  <m:oMath xmlns:m="http://schemas.openxmlformats.org/officeDocument/2006/math">
                    <m:r>
                      <a:rPr lang="en-GB" sz="2000" b="0" i="1" smtClean="0">
                        <a:latin typeface="Cambria Math" panose="02040503050406030204" pitchFamily="18" charset="0"/>
                        <a:ea typeface="Cambria" panose="02040503050406030204" pitchFamily="18" charset="0"/>
                      </a:rPr>
                      <m:t>111</m:t>
                    </m:r>
                    <m:f>
                      <m:fPr>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is to say that if enough terms of the series are taken, the difference between the sum of that </a:t>
                </a:r>
                <a:r>
                  <a:rPr lang="en-GB" sz="2000" i="1" dirty="0">
                    <a:latin typeface="Cambria" panose="02040503050406030204" pitchFamily="18" charset="0"/>
                    <a:ea typeface="Cambria" panose="02040503050406030204" pitchFamily="18" charset="0"/>
                  </a:rPr>
                  <a:t>finite number</a:t>
                </a:r>
                <a:r>
                  <a:rPr lang="en-GB" sz="2000" dirty="0">
                    <a:latin typeface="Cambria" panose="02040503050406030204" pitchFamily="18" charset="0"/>
                    <a:ea typeface="Cambria" panose="02040503050406030204" pitchFamily="18" charset="0"/>
                  </a:rPr>
                  <a:t> of terms and the number </a:t>
                </a:r>
                <a14:m>
                  <m:oMath xmlns:m="http://schemas.openxmlformats.org/officeDocument/2006/math">
                    <m:r>
                      <a:rPr lang="en-GB" sz="2000" i="1">
                        <a:latin typeface="Cambria Math" panose="02040503050406030204" pitchFamily="18" charset="0"/>
                        <a:ea typeface="Cambria" panose="02040503050406030204" pitchFamily="18" charset="0"/>
                      </a:rPr>
                      <m:t>111</m:t>
                    </m:r>
                    <m:f>
                      <m:fPr>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becomes, and stays, as small as we please…</a:t>
                </a:r>
                <a:endParaRPr lang="en-GB" sz="2000" i="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2" y="2991371"/>
                <a:ext cx="6095606" cy="1888209"/>
              </a:xfrm>
              <a:prstGeom prst="rect">
                <a:avLst/>
              </a:prstGeom>
              <a:blipFill>
                <a:blip r:embed="rId2"/>
                <a:stretch>
                  <a:fillRect l="-1100" r="-500" b="-5178"/>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F1C5D339-F6E3-D217-5995-39B120DCEF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781" y="1871631"/>
            <a:ext cx="3880736" cy="412769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EB688F-E9C6-39BC-D879-BCFADACE7AA0}"/>
                  </a:ext>
                </a:extLst>
              </p:cNvPr>
              <p:cNvSpPr txBox="1"/>
              <p:nvPr/>
            </p:nvSpPr>
            <p:spPr>
              <a:xfrm>
                <a:off x="876692" y="2440066"/>
                <a:ext cx="6095606" cy="299081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“Let us be clear about what is meant by the assertion that the sum of the infinite series </a:t>
                </a:r>
                <a14:m>
                  <m:oMath xmlns:m="http://schemas.openxmlformats.org/officeDocument/2006/math">
                    <m:r>
                      <a:rPr lang="en-GB" sz="2000" i="1">
                        <a:latin typeface="Cambria Math" panose="02040503050406030204" pitchFamily="18" charset="0"/>
                        <a:ea typeface="Cambria" panose="02040503050406030204" pitchFamily="18" charset="0"/>
                      </a:rPr>
                      <m:t>100+10+1+</m:t>
                    </m:r>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10</m:t>
                        </m:r>
                      </m:den>
                    </m:f>
                    <m:r>
                      <a:rPr lang="en-GB" sz="2000" i="1">
                        <a:latin typeface="Cambria Math" panose="02040503050406030204" pitchFamily="18" charset="0"/>
                        <a:ea typeface="Cambria" panose="02040503050406030204" pitchFamily="18" charset="0"/>
                      </a:rPr>
                      <m:t>+</m:t>
                    </m:r>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100</m:t>
                        </m:r>
                      </m:den>
                    </m:f>
                    <m:r>
                      <a:rPr lang="en-GB" sz="2000" i="1">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a:t>
                </a:r>
                <a:r>
                  <a:rPr lang="en-GB" sz="2000" i="1" dirty="0">
                    <a:latin typeface="Cambria" panose="02040503050406030204" pitchFamily="18" charset="0"/>
                    <a:ea typeface="Cambria" panose="02040503050406030204" pitchFamily="18" charset="0"/>
                  </a:rPr>
                  <a:t>is</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111</m:t>
                    </m:r>
                    <m:f>
                      <m:fPr>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It does not mean, as the naïve might suppose, that mathematicians have succeeded in adding together an infinite number of terms. As Frege pointed out in a similar connection, this remarkable feat would require an infinite supply of paper, an infinite quantity of ink, and an infinite amount of time…</a:t>
                </a:r>
                <a:endParaRPr lang="en-GB" sz="2000" i="1"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29EB688F-E9C6-39BC-D879-BCFADACE7AA0}"/>
                  </a:ext>
                </a:extLst>
              </p:cNvPr>
              <p:cNvSpPr txBox="1">
                <a:spLocks noRot="1" noChangeAspect="1" noMove="1" noResize="1" noEditPoints="1" noAdjustHandles="1" noChangeArrowheads="1" noChangeShapeType="1" noTextEdit="1"/>
              </p:cNvSpPr>
              <p:nvPr/>
            </p:nvSpPr>
            <p:spPr>
              <a:xfrm>
                <a:off x="876692" y="2440066"/>
                <a:ext cx="6095606" cy="2990819"/>
              </a:xfrm>
              <a:prstGeom prst="rect">
                <a:avLst/>
              </a:prstGeom>
              <a:blipFill>
                <a:blip r:embed="rId4"/>
                <a:stretch>
                  <a:fillRect l="-4500" t="-611" b="-3055"/>
                </a:stretch>
              </a:blipFill>
            </p:spPr>
            <p:txBody>
              <a:bodyPr/>
              <a:lstStyle/>
              <a:p>
                <a:r>
                  <a:rPr lang="en-GB">
                    <a:noFill/>
                  </a:rPr>
                  <a:t> </a:t>
                </a:r>
              </a:p>
            </p:txBody>
          </p:sp>
        </mc:Fallback>
      </mc:AlternateContent>
    </p:spTree>
    <p:extLst>
      <p:ext uri="{BB962C8B-B14F-4D97-AF65-F5344CB8AC3E}">
        <p14:creationId xmlns:p14="http://schemas.microsoft.com/office/powerpoint/2010/main" val="34740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Paradox Strikes Back!</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2" y="2812092"/>
            <a:ext cx="6095606" cy="224676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“Now let us apply this to the race. The series of distances traversed by Achilles is convergent. This means that if Achilles takes enough steps whose sizes are given by the series 100 yards, 10 yards, 1 yard, 1/10 yard, etc. the distance </a:t>
            </a:r>
            <a:r>
              <a:rPr lang="en-GB" sz="2000" i="1" dirty="0">
                <a:latin typeface="Cambria" panose="02040503050406030204" pitchFamily="18" charset="0"/>
                <a:ea typeface="Cambria" panose="02040503050406030204" pitchFamily="18" charset="0"/>
              </a:rPr>
              <a:t>still to go</a:t>
            </a:r>
            <a:r>
              <a:rPr lang="en-GB" sz="2000" dirty="0">
                <a:latin typeface="Cambria" panose="02040503050406030204" pitchFamily="18" charset="0"/>
                <a:ea typeface="Cambria" panose="02040503050406030204" pitchFamily="18" charset="0"/>
              </a:rPr>
              <a:t> to the meeting point eventually becomes, and stays, as small as we please…</a:t>
            </a:r>
            <a:endParaRPr lang="en-GB" sz="20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1C5D339-F6E3-D217-5995-39B120DCEF0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81" y="1871631"/>
            <a:ext cx="3880736" cy="412769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092B69-9680-B06A-C496-E3274C04BCDC}"/>
                  </a:ext>
                </a:extLst>
              </p:cNvPr>
              <p:cNvSpPr txBox="1"/>
              <p:nvPr/>
            </p:nvSpPr>
            <p:spPr>
              <a:xfrm>
                <a:off x="876692" y="2991371"/>
                <a:ext cx="6095606" cy="188820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“To say that the sum of the series is </a:t>
                </a:r>
                <a14:m>
                  <m:oMath xmlns:m="http://schemas.openxmlformats.org/officeDocument/2006/math">
                    <m:r>
                      <a:rPr lang="en-GB" sz="2000" b="0" i="1" smtClean="0">
                        <a:latin typeface="Cambria Math" panose="02040503050406030204" pitchFamily="18" charset="0"/>
                        <a:ea typeface="Cambria" panose="02040503050406030204" pitchFamily="18" charset="0"/>
                      </a:rPr>
                      <m:t>111</m:t>
                    </m:r>
                    <m:f>
                      <m:fPr>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is to say that if enough terms of the series are taken, the difference between the sum of that </a:t>
                </a:r>
                <a:r>
                  <a:rPr lang="en-GB" sz="2000" i="1" dirty="0">
                    <a:latin typeface="Cambria" panose="02040503050406030204" pitchFamily="18" charset="0"/>
                    <a:ea typeface="Cambria" panose="02040503050406030204" pitchFamily="18" charset="0"/>
                  </a:rPr>
                  <a:t>finite number</a:t>
                </a:r>
                <a:r>
                  <a:rPr lang="en-GB" sz="2000" dirty="0">
                    <a:latin typeface="Cambria" panose="02040503050406030204" pitchFamily="18" charset="0"/>
                    <a:ea typeface="Cambria" panose="02040503050406030204" pitchFamily="18" charset="0"/>
                  </a:rPr>
                  <a:t> of terms and the number </a:t>
                </a:r>
                <a14:m>
                  <m:oMath xmlns:m="http://schemas.openxmlformats.org/officeDocument/2006/math">
                    <m:r>
                      <a:rPr lang="en-GB" sz="2000" i="1">
                        <a:latin typeface="Cambria Math" panose="02040503050406030204" pitchFamily="18" charset="0"/>
                        <a:ea typeface="Cambria" panose="02040503050406030204" pitchFamily="18" charset="0"/>
                      </a:rPr>
                      <m:t>111</m:t>
                    </m:r>
                    <m:f>
                      <m:fPr>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becomes, and stays, as small as we please…</a:t>
                </a:r>
                <a:endParaRPr lang="en-GB" sz="2000" i="1"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F5092B69-9680-B06A-C496-E3274C04BCDC}"/>
                  </a:ext>
                </a:extLst>
              </p:cNvPr>
              <p:cNvSpPr txBox="1">
                <a:spLocks noRot="1" noChangeAspect="1" noMove="1" noResize="1" noEditPoints="1" noAdjustHandles="1" noChangeArrowheads="1" noChangeShapeType="1" noTextEdit="1"/>
              </p:cNvSpPr>
              <p:nvPr/>
            </p:nvSpPr>
            <p:spPr>
              <a:xfrm>
                <a:off x="876692" y="2991371"/>
                <a:ext cx="6095606" cy="1888209"/>
              </a:xfrm>
              <a:prstGeom prst="rect">
                <a:avLst/>
              </a:prstGeom>
              <a:blipFill>
                <a:blip r:embed="rId3"/>
                <a:stretch>
                  <a:fillRect l="-1100" r="-500" b="-5178"/>
                </a:stretch>
              </a:blipFill>
            </p:spPr>
            <p:txBody>
              <a:bodyPr/>
              <a:lstStyle/>
              <a:p>
                <a:r>
                  <a:rPr lang="en-GB">
                    <a:noFill/>
                  </a:rPr>
                  <a:t> </a:t>
                </a:r>
              </a:p>
            </p:txBody>
          </p:sp>
        </mc:Fallback>
      </mc:AlternateContent>
    </p:spTree>
    <p:extLst>
      <p:ext uri="{BB962C8B-B14F-4D97-AF65-F5344CB8AC3E}">
        <p14:creationId xmlns:p14="http://schemas.microsoft.com/office/powerpoint/2010/main" val="6651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Paradox Strikes Back!</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2" y="1824645"/>
            <a:ext cx="6095606" cy="422166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“But the distance, however much reduced, still remains to be covered; and after each step there are infinitely many steps still to be taken. The logical difficulty is that Achilles seems called upon to perform an </a:t>
            </a:r>
            <a:r>
              <a:rPr lang="en-GB" sz="2000" i="1" dirty="0">
                <a:latin typeface="Cambria" panose="02040503050406030204" pitchFamily="18" charset="0"/>
                <a:ea typeface="Cambria" panose="02040503050406030204" pitchFamily="18" charset="0"/>
              </a:rPr>
              <a:t>infinite series of tasks</a:t>
            </a:r>
            <a:r>
              <a:rPr lang="en-GB" sz="2000" dirty="0">
                <a:latin typeface="Cambria" panose="02040503050406030204" pitchFamily="18" charset="0"/>
                <a:ea typeface="Cambria" panose="02040503050406030204" pitchFamily="18" charset="0"/>
              </a:rPr>
              <a:t>; and it does not help to be told that the tasks become easier and easier, or need progressively less and less time in the doing. Achilles may get nearer to the place and time of the rendezvous, but his task remains just as hard, for he still has to perform what seems to be logically impossible.”</a:t>
            </a:r>
          </a:p>
          <a:p>
            <a:pPr algn="r">
              <a:spcAft>
                <a:spcPts val="1000"/>
              </a:spcAft>
            </a:pPr>
            <a:r>
              <a:rPr lang="en-GB" sz="2000" dirty="0">
                <a:latin typeface="Cambria" panose="02040503050406030204" pitchFamily="18" charset="0"/>
                <a:ea typeface="Cambria" panose="02040503050406030204" pitchFamily="18" charset="0"/>
              </a:rPr>
              <a:t>Black (1951), ‘Achilles and the tortoise’. </a:t>
            </a:r>
            <a:r>
              <a:rPr lang="en-GB" sz="2000" i="1" dirty="0">
                <a:latin typeface="Cambria" panose="02040503050406030204" pitchFamily="18" charset="0"/>
                <a:ea typeface="Cambria" panose="02040503050406030204" pitchFamily="18" charset="0"/>
              </a:rPr>
              <a:t>Analysis</a:t>
            </a:r>
            <a:r>
              <a:rPr lang="en-GB" sz="2000" dirty="0">
                <a:latin typeface="Cambria" panose="02040503050406030204" pitchFamily="18" charset="0"/>
                <a:ea typeface="Cambria" panose="02040503050406030204" pitchFamily="18" charset="0"/>
              </a:rPr>
              <a:t> 11, pp.93-4</a:t>
            </a:r>
          </a:p>
        </p:txBody>
      </p:sp>
      <p:pic>
        <p:nvPicPr>
          <p:cNvPr id="5" name="Picture 4">
            <a:extLst>
              <a:ext uri="{FF2B5EF4-FFF2-40B4-BE49-F238E27FC236}">
                <a16:creationId xmlns:a16="http://schemas.microsoft.com/office/drawing/2014/main" id="{F1C5D339-F6E3-D217-5995-39B120DCEF0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81" y="1871631"/>
            <a:ext cx="3880736" cy="4127691"/>
          </a:xfrm>
          <a:prstGeom prst="rect">
            <a:avLst/>
          </a:prstGeom>
        </p:spPr>
      </p:pic>
      <p:sp>
        <p:nvSpPr>
          <p:cNvPr id="3" name="TextBox 2">
            <a:extLst>
              <a:ext uri="{FF2B5EF4-FFF2-40B4-BE49-F238E27FC236}">
                <a16:creationId xmlns:a16="http://schemas.microsoft.com/office/drawing/2014/main" id="{B987BA77-E8D8-5CD1-4601-EFAE4DCD4B6A}"/>
              </a:ext>
            </a:extLst>
          </p:cNvPr>
          <p:cNvSpPr txBox="1"/>
          <p:nvPr/>
        </p:nvSpPr>
        <p:spPr>
          <a:xfrm>
            <a:off x="876692" y="2812092"/>
            <a:ext cx="6095606" cy="224676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“Now let us apply this to the race. The series of distances traversed by Achilles is convergent. This means that if Achilles takes enough steps whose sizes are given by the series 100 yards, 10 yards, 1 yard, 1/10 yard, etc. the distance </a:t>
            </a:r>
            <a:r>
              <a:rPr lang="en-GB" sz="2000" i="1" dirty="0">
                <a:latin typeface="Cambria" panose="02040503050406030204" pitchFamily="18" charset="0"/>
                <a:ea typeface="Cambria" panose="02040503050406030204" pitchFamily="18" charset="0"/>
              </a:rPr>
              <a:t>still to go</a:t>
            </a:r>
            <a:r>
              <a:rPr lang="en-GB" sz="2000" dirty="0">
                <a:latin typeface="Cambria" panose="02040503050406030204" pitchFamily="18" charset="0"/>
                <a:ea typeface="Cambria" panose="02040503050406030204" pitchFamily="18" charset="0"/>
              </a:rPr>
              <a:t> to the meeting point eventually becomes, and stays, as small as we please…</a:t>
            </a:r>
            <a:endParaRPr lang="en-GB" sz="20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864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Back Where We Started</a:t>
            </a:r>
          </a:p>
        </p:txBody>
      </p:sp>
      <p:grpSp>
        <p:nvGrpSpPr>
          <p:cNvPr id="14" name="Group 13">
            <a:extLst>
              <a:ext uri="{FF2B5EF4-FFF2-40B4-BE49-F238E27FC236}">
                <a16:creationId xmlns:a16="http://schemas.microsoft.com/office/drawing/2014/main" id="{739F881B-6689-B015-7610-B2AA8758C2BA}"/>
              </a:ext>
            </a:extLst>
          </p:cNvPr>
          <p:cNvGrpSpPr/>
          <p:nvPr/>
        </p:nvGrpSpPr>
        <p:grpSpPr>
          <a:xfrm>
            <a:off x="7924800" y="2193163"/>
            <a:ext cx="3139126" cy="3484631"/>
            <a:chOff x="7795967" y="2193161"/>
            <a:chExt cx="3139126" cy="3484631"/>
          </a:xfrm>
        </p:grpSpPr>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7795967" y="3527977"/>
              <a:ext cx="3139126" cy="814999"/>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sp>
          <p:nvSpPr>
            <p:cNvPr id="5" name="TextBox 4">
              <a:extLst>
                <a:ext uri="{FF2B5EF4-FFF2-40B4-BE49-F238E27FC236}">
                  <a16:creationId xmlns:a16="http://schemas.microsoft.com/office/drawing/2014/main" id="{7EBF58FF-5D0B-F9ED-559A-783719C29E98}"/>
                </a:ext>
              </a:extLst>
            </p:cNvPr>
            <p:cNvSpPr txBox="1"/>
            <p:nvPr/>
          </p:nvSpPr>
          <p:spPr>
            <a:xfrm>
              <a:off x="9224336" y="3580479"/>
              <a:ext cx="643345" cy="323165"/>
            </a:xfrm>
            <a:prstGeom prst="rect">
              <a:avLst/>
            </a:prstGeom>
            <a:noFill/>
          </p:spPr>
          <p:txBody>
            <a:bodyPr wrap="square" rtlCol="0">
              <a:spAutoFit/>
            </a:bodyPr>
            <a:lstStyle/>
            <a:p>
              <a:r>
                <a:rPr lang="en-GB" sz="1500" dirty="0"/>
                <a:t>111m</a:t>
              </a:r>
            </a:p>
          </p:txBody>
        </p:sp>
        <p:pic>
          <p:nvPicPr>
            <p:cNvPr id="20" name="Picture 19">
              <a:extLst>
                <a:ext uri="{FF2B5EF4-FFF2-40B4-BE49-F238E27FC236}">
                  <a16:creationId xmlns:a16="http://schemas.microsoft.com/office/drawing/2014/main" id="{884E0401-A13C-170B-1FB8-50DE97BF235E}"/>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9046530" y="4444815"/>
              <a:ext cx="1146384" cy="1232977"/>
            </a:xfrm>
            <a:prstGeom prst="rect">
              <a:avLst/>
            </a:prstGeom>
          </p:spPr>
        </p:pic>
        <p:sp>
          <p:nvSpPr>
            <p:cNvPr id="3" name="TextBox 2">
              <a:extLst>
                <a:ext uri="{FF2B5EF4-FFF2-40B4-BE49-F238E27FC236}">
                  <a16:creationId xmlns:a16="http://schemas.microsoft.com/office/drawing/2014/main" id="{0E14AE7D-F9C6-1635-BC31-626EE5647B99}"/>
                </a:ext>
              </a:extLst>
            </p:cNvPr>
            <p:cNvSpPr txBox="1"/>
            <p:nvPr/>
          </p:nvSpPr>
          <p:spPr>
            <a:xfrm>
              <a:off x="9484852" y="3943403"/>
              <a:ext cx="878348" cy="323165"/>
            </a:xfrm>
            <a:prstGeom prst="rect">
              <a:avLst/>
            </a:prstGeom>
            <a:noFill/>
          </p:spPr>
          <p:txBody>
            <a:bodyPr wrap="square" rtlCol="0">
              <a:spAutoFit/>
            </a:bodyPr>
            <a:lstStyle/>
            <a:p>
              <a:r>
                <a:rPr lang="en-GB" sz="1500" dirty="0"/>
                <a:t>111.1m</a:t>
              </a:r>
            </a:p>
          </p:txBody>
        </p:sp>
        <p:pic>
          <p:nvPicPr>
            <p:cNvPr id="9" name="Picture 8">
              <a:extLst>
                <a:ext uri="{FF2B5EF4-FFF2-40B4-BE49-F238E27FC236}">
                  <a16:creationId xmlns:a16="http://schemas.microsoft.com/office/drawing/2014/main" id="{E8B2E964-AF33-5CE2-3AC4-91BE75469FA6}"/>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90471" y="2193161"/>
              <a:ext cx="1148852" cy="1232977"/>
            </a:xfrm>
            <a:prstGeom prst="rect">
              <a:avLst/>
            </a:prstGeom>
          </p:spPr>
        </p:pic>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A8CE26-CB0F-6B01-65E3-700EE329475D}"/>
                  </a:ext>
                </a:extLst>
              </p:cNvPr>
              <p:cNvSpPr txBox="1"/>
              <p:nvPr/>
            </p:nvSpPr>
            <p:spPr>
              <a:xfrm>
                <a:off x="876693" y="1991100"/>
                <a:ext cx="6545344" cy="388875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say that </a:t>
                </a:r>
                <a14:m>
                  <m:oMath xmlns:m="http://schemas.openxmlformats.org/officeDocument/2006/math">
                    <m:r>
                      <a:rPr lang="en-GB" sz="2000" b="0" i="1" smtClean="0">
                        <a:latin typeface="Cambria Math" panose="02040503050406030204" pitchFamily="18" charset="0"/>
                        <a:ea typeface="Cambria" panose="02040503050406030204" pitchFamily="18" charset="0"/>
                      </a:rPr>
                      <m:t>100+10+1+0.1+0.01+…=111</m:t>
                    </m:r>
                    <m:f>
                      <m:fPr>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9</m:t>
                        </m:r>
                      </m:den>
                    </m:f>
                  </m:oMath>
                </a14:m>
                <a:r>
                  <a:rPr lang="en-GB" sz="2000" dirty="0">
                    <a:latin typeface="Cambria" panose="02040503050406030204" pitchFamily="18" charset="0"/>
                    <a:ea typeface="Cambria" panose="02040503050406030204" pitchFamily="18" charset="0"/>
                  </a:rPr>
                  <a:t> is just to say that the partial sums get closer and closer to </a:t>
                </a:r>
                <a14:m>
                  <m:oMath xmlns:m="http://schemas.openxmlformats.org/officeDocument/2006/math">
                    <m:r>
                      <a:rPr lang="en-GB" sz="2000" i="1">
                        <a:latin typeface="Cambria Math" panose="02040503050406030204" pitchFamily="18" charset="0"/>
                        <a:ea typeface="Cambria" panose="02040503050406030204" pitchFamily="18" charset="0"/>
                      </a:rPr>
                      <m:t>111</m:t>
                    </m:r>
                    <m:f>
                      <m:fPr>
                        <m:ctrlPr>
                          <a:rPr lang="en-GB" sz="2000" i="1">
                            <a:latin typeface="Cambria Math" panose="02040503050406030204" pitchFamily="18" charset="0"/>
                            <a:ea typeface="Cambria" panose="02040503050406030204" pitchFamily="18" charset="0"/>
                          </a:rPr>
                        </m:ctrlPr>
                      </m:fPr>
                      <m:num>
                        <m:r>
                          <a:rPr lang="en-GB" sz="2000" i="1">
                            <a:latin typeface="Cambria Math" panose="02040503050406030204" pitchFamily="18" charset="0"/>
                            <a:ea typeface="Cambria" panose="02040503050406030204" pitchFamily="18" charset="0"/>
                          </a:rPr>
                          <m:t>1</m:t>
                        </m:r>
                      </m:num>
                      <m:den>
                        <m:r>
                          <a:rPr lang="en-GB" sz="2000" i="1">
                            <a:latin typeface="Cambria Math" panose="02040503050406030204" pitchFamily="18" charset="0"/>
                            <a:ea typeface="Cambria" panose="02040503050406030204" pitchFamily="18" charset="0"/>
                          </a:rPr>
                          <m:t>9</m:t>
                        </m:r>
                      </m:den>
                    </m:f>
                  </m:oMath>
                </a14:m>
                <a:endParaRPr lang="en-GB" sz="2000"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we already knew that Achilles would get closer and closer to the tortoise – Zeno never denied </a:t>
                </a:r>
                <a:r>
                  <a:rPr lang="en-GB" sz="2000" i="1" dirty="0">
                    <a:solidFill>
                      <a:srgbClr val="FF0000"/>
                    </a:solidFill>
                    <a:latin typeface="Cambria" panose="02040503050406030204" pitchFamily="18" charset="0"/>
                    <a:ea typeface="Cambria" panose="02040503050406030204" pitchFamily="18" charset="0"/>
                  </a:rPr>
                  <a:t>that</a:t>
                </a:r>
                <a:endParaRPr lang="en-GB" sz="2000" dirty="0">
                  <a:solidFill>
                    <a:srgbClr val="FF0000"/>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Zeno denied that Achilles would ever actually catch up with the tortoise!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Zeno had another paradox that illustrated the problem more simply: the Racetrack</a:t>
                </a:r>
              </a:p>
            </p:txBody>
          </p:sp>
        </mc:Choice>
        <mc:Fallback xmlns="">
          <p:sp>
            <p:nvSpPr>
              <p:cNvPr id="13" name="TextBox 12">
                <a:extLst>
                  <a:ext uri="{FF2B5EF4-FFF2-40B4-BE49-F238E27FC236}">
                    <a16:creationId xmlns:a16="http://schemas.microsoft.com/office/drawing/2014/main" id="{7CA8CE26-CB0F-6B01-65E3-700EE329475D}"/>
                  </a:ext>
                </a:extLst>
              </p:cNvPr>
              <p:cNvSpPr txBox="1">
                <a:spLocks noRot="1" noChangeAspect="1" noMove="1" noResize="1" noEditPoints="1" noAdjustHandles="1" noChangeArrowheads="1" noChangeShapeType="1" noTextEdit="1"/>
              </p:cNvSpPr>
              <p:nvPr/>
            </p:nvSpPr>
            <p:spPr>
              <a:xfrm>
                <a:off x="876693" y="1991100"/>
                <a:ext cx="6545344" cy="3888757"/>
              </a:xfrm>
              <a:prstGeom prst="rect">
                <a:avLst/>
              </a:prstGeom>
              <a:blipFill>
                <a:blip r:embed="rId4"/>
                <a:stretch>
                  <a:fillRect l="-838" r="-1490" b="-2194"/>
                </a:stretch>
              </a:blipFill>
            </p:spPr>
            <p:txBody>
              <a:bodyPr/>
              <a:lstStyle/>
              <a:p>
                <a:r>
                  <a:rPr lang="en-GB">
                    <a:noFill/>
                  </a:rPr>
                  <a:t> </a:t>
                </a:r>
              </a:p>
            </p:txBody>
          </p:sp>
        </mc:Fallback>
      </mc:AlternateContent>
    </p:spTree>
    <p:extLst>
      <p:ext uri="{BB962C8B-B14F-4D97-AF65-F5344CB8AC3E}">
        <p14:creationId xmlns:p14="http://schemas.microsoft.com/office/powerpoint/2010/main" val="7797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Zeno of Elea</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401455"/>
            <a:ext cx="6489274" cy="506805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Born c. 490BCE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Plato’s </a:t>
            </a:r>
            <a:r>
              <a:rPr lang="en-GB" sz="2000" i="1" dirty="0">
                <a:latin typeface="Cambria" panose="02040503050406030204" pitchFamily="18" charset="0"/>
                <a:ea typeface="Cambria" panose="02040503050406030204" pitchFamily="18" charset="0"/>
              </a:rPr>
              <a:t>Parmenides</a:t>
            </a:r>
            <a:r>
              <a:rPr lang="en-GB" sz="2000" dirty="0">
                <a:latin typeface="Cambria" panose="02040503050406030204" pitchFamily="18" charset="0"/>
                <a:ea typeface="Cambria" panose="02040503050406030204" pitchFamily="18" charset="0"/>
              </a:rPr>
              <a:t> begins with Socrates going to hear Zeno read from his book of paradoxes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As Parmenides’ disciple, Zeno wanted to show that, despite appearances to the contrary, the world was </a:t>
            </a:r>
            <a:r>
              <a:rPr lang="en-GB" sz="2000" b="1" dirty="0">
                <a:solidFill>
                  <a:srgbClr val="7030A0"/>
                </a:solidFill>
                <a:latin typeface="Cambria" panose="02040503050406030204" pitchFamily="18" charset="0"/>
                <a:ea typeface="Cambria" panose="02040503050406030204" pitchFamily="18" charset="0"/>
              </a:rPr>
              <a:t>one unchanging whole</a:t>
            </a:r>
            <a:endParaRPr lang="en-GB" sz="2000" dirty="0">
              <a:solidFill>
                <a:srgbClr val="7030A0"/>
              </a:solidFill>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His paradoxes were designed to reveal the incoherence in the ordinary view of the world as made up of </a:t>
            </a:r>
            <a:r>
              <a:rPr lang="en-GB" sz="2000" b="1" dirty="0">
                <a:solidFill>
                  <a:schemeClr val="accent2">
                    <a:lumMod val="50000"/>
                  </a:schemeClr>
                </a:solidFill>
                <a:latin typeface="Cambria" panose="02040503050406030204" pitchFamily="18" charset="0"/>
                <a:ea typeface="Cambria" panose="02040503050406030204" pitchFamily="18" charset="0"/>
              </a:rPr>
              <a:t>many changing parts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None of Zeno’s </a:t>
            </a:r>
            <a:r>
              <a:rPr lang="en-GB" sz="2000">
                <a:latin typeface="Cambria" panose="02040503050406030204" pitchFamily="18" charset="0"/>
                <a:ea typeface="Cambria" panose="02040503050406030204" pitchFamily="18" charset="0"/>
              </a:rPr>
              <a:t>writings survive</a:t>
            </a:r>
            <a:endParaRPr lang="en-GB" sz="2000"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know about his paradoxes via the discussions of later philosophers, most notably Aristotle</a:t>
            </a:r>
          </a:p>
        </p:txBody>
      </p:sp>
      <p:pic>
        <p:nvPicPr>
          <p:cNvPr id="4" name="Picture 3">
            <a:extLst>
              <a:ext uri="{FF2B5EF4-FFF2-40B4-BE49-F238E27FC236}">
                <a16:creationId xmlns:a16="http://schemas.microsoft.com/office/drawing/2014/main" id="{3A18CC52-11EA-E427-E984-E513D8F68A0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957" y="1394966"/>
            <a:ext cx="3371492" cy="5057238"/>
          </a:xfrm>
          <a:prstGeom prst="rect">
            <a:avLst/>
          </a:prstGeom>
          <a:ln w="28575">
            <a:solidFill>
              <a:schemeClr val="accent3">
                <a:lumMod val="75000"/>
              </a:schemeClr>
            </a:solidFill>
          </a:ln>
        </p:spPr>
      </p:pic>
    </p:spTree>
    <p:extLst>
      <p:ext uri="{BB962C8B-B14F-4D97-AF65-F5344CB8AC3E}">
        <p14:creationId xmlns:p14="http://schemas.microsoft.com/office/powerpoint/2010/main" val="3286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Zeno of Elea</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Achilles and the Tortoise</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The Racetrack</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Are space and time discrete?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Arrow</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Potential vs actual infinity</a:t>
            </a:r>
          </a:p>
        </p:txBody>
      </p:sp>
    </p:spTree>
    <p:extLst>
      <p:ext uri="{BB962C8B-B14F-4D97-AF65-F5344CB8AC3E}">
        <p14:creationId xmlns:p14="http://schemas.microsoft.com/office/powerpoint/2010/main" val="789957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wants to run along a racetrack</a:t>
            </a: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5781" y="342900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1166400" y="1796775"/>
            <a:ext cx="1537355" cy="1507695"/>
          </a:xfrm>
          <a:prstGeom prst="rect">
            <a:avLst/>
          </a:prstGeom>
        </p:spPr>
      </p:pic>
    </p:spTree>
    <p:extLst>
      <p:ext uri="{BB962C8B-B14F-4D97-AF65-F5344CB8AC3E}">
        <p14:creationId xmlns:p14="http://schemas.microsoft.com/office/powerpoint/2010/main" val="790170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Call his starting point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0</m:t>
                        </m:r>
                      </m:sub>
                    </m:sSub>
                  </m:oMath>
                </a14:m>
                <a:r>
                  <a:rPr lang="en-GB" sz="2000" b="0" dirty="0">
                    <a:latin typeface="Cambria" panose="02040503050406030204" pitchFamily="18" charset="0"/>
                    <a:ea typeface="Cambria" panose="02040503050406030204" pitchFamily="18" charset="0"/>
                  </a:rPr>
                  <a:t>, and his end point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endParaRPr lang="en-GB" sz="2000" b="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5441739"/>
                <a:ext cx="10444898" cy="400110"/>
              </a:xfrm>
              <a:prstGeom prst="rect">
                <a:avLst/>
              </a:prstGeom>
              <a:blipFill>
                <a:blip r:embed="rId2"/>
                <a:stretch>
                  <a:fillRect l="-525" t="-9231" b="-27692"/>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1166400" y="1796775"/>
            <a:ext cx="1537355" cy="150769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BF0FF3-C358-77B5-06EC-7E6F597ABA3D}"/>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3" name="TextBox 2">
                <a:extLst>
                  <a:ext uri="{FF2B5EF4-FFF2-40B4-BE49-F238E27FC236}">
                    <a16:creationId xmlns:a16="http://schemas.microsoft.com/office/drawing/2014/main" id="{A9BF0FF3-C358-77B5-06EC-7E6F597ABA3D}"/>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4"/>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7CA082-DDA9-8F7E-8D97-447332562D27}"/>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5" name="TextBox 4">
                <a:extLst>
                  <a:ext uri="{FF2B5EF4-FFF2-40B4-BE49-F238E27FC236}">
                    <a16:creationId xmlns:a16="http://schemas.microsoft.com/office/drawing/2014/main" id="{F17CA082-DDA9-8F7E-8D97-447332562D27}"/>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5"/>
                <a:stretch>
                  <a:fillRect r="-714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F144C7B3-05F8-5888-835C-32ADB4069636}"/>
              </a:ext>
            </a:extLst>
          </p:cNvPr>
          <p:cNvSpPr txBox="1"/>
          <p:nvPr/>
        </p:nvSpPr>
        <p:spPr>
          <a:xfrm>
            <a:off x="873551"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wants to run along a racetrack</a:t>
            </a:r>
          </a:p>
        </p:txBody>
      </p:sp>
    </p:spTree>
    <p:extLst>
      <p:ext uri="{BB962C8B-B14F-4D97-AF65-F5344CB8AC3E}">
        <p14:creationId xmlns:p14="http://schemas.microsoft.com/office/powerpoint/2010/main" val="12435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get from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0</m:t>
                        </m:r>
                      </m:sub>
                    </m:sSub>
                  </m:oMath>
                </a14:m>
                <a:r>
                  <a:rPr lang="en-GB" sz="2000" b="0" dirty="0">
                    <a:latin typeface="Cambria" panose="02040503050406030204" pitchFamily="18" charset="0"/>
                    <a:ea typeface="Cambria" panose="02040503050406030204" pitchFamily="18" charset="0"/>
                  </a:rPr>
                  <a:t>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first pass the midway point, call it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1</m:t>
                        </m:r>
                      </m:sub>
                    </m:sSub>
                  </m:oMath>
                </a14:m>
                <a:endParaRPr lang="en-GB" sz="2000" b="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5441739"/>
                <a:ext cx="10444898" cy="400110"/>
              </a:xfrm>
              <a:prstGeom prst="rect">
                <a:avLst/>
              </a:prstGeom>
              <a:blipFill>
                <a:blip r:embed="rId2"/>
                <a:stretch>
                  <a:fillRect l="-525" t="-9231" b="-27692"/>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1166400" y="1796775"/>
            <a:ext cx="1537355" cy="150769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BF0FF3-C358-77B5-06EC-7E6F597ABA3D}"/>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3" name="TextBox 2">
                <a:extLst>
                  <a:ext uri="{FF2B5EF4-FFF2-40B4-BE49-F238E27FC236}">
                    <a16:creationId xmlns:a16="http://schemas.microsoft.com/office/drawing/2014/main" id="{A9BF0FF3-C358-77B5-06EC-7E6F597ABA3D}"/>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4"/>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7CA082-DDA9-8F7E-8D97-447332562D27}"/>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5" name="TextBox 4">
                <a:extLst>
                  <a:ext uri="{FF2B5EF4-FFF2-40B4-BE49-F238E27FC236}">
                    <a16:creationId xmlns:a16="http://schemas.microsoft.com/office/drawing/2014/main" id="{F17CA082-DDA9-8F7E-8D97-447332562D27}"/>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5"/>
                <a:stretch>
                  <a:fillRect r="-7143"/>
                </a:stretch>
              </a:blipFill>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3585C7E2-D6CF-818B-7EF6-CEA1927014AC}"/>
              </a:ext>
            </a:extLst>
          </p:cNvPr>
          <p:cNvCxnSpPr>
            <a:cxnSpLocks/>
          </p:cNvCxnSpPr>
          <p:nvPr/>
        </p:nvCxnSpPr>
        <p:spPr>
          <a:xfrm>
            <a:off x="58032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19D872-8893-AAD4-8552-9E8116645643}"/>
                  </a:ext>
                </a:extLst>
              </p:cNvPr>
              <p:cNvSpPr txBox="1"/>
              <p:nvPr/>
            </p:nvSpPr>
            <p:spPr>
              <a:xfrm>
                <a:off x="56340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1</m:t>
                          </m:r>
                        </m:sub>
                      </m:sSub>
                    </m:oMath>
                  </m:oMathPara>
                </a14:m>
                <a:endParaRPr lang="en-GB" dirty="0"/>
              </a:p>
            </p:txBody>
          </p:sp>
        </mc:Choice>
        <mc:Fallback xmlns="">
          <p:sp>
            <p:nvSpPr>
              <p:cNvPr id="18" name="TextBox 17">
                <a:extLst>
                  <a:ext uri="{FF2B5EF4-FFF2-40B4-BE49-F238E27FC236}">
                    <a16:creationId xmlns:a16="http://schemas.microsoft.com/office/drawing/2014/main" id="{8619D872-8893-AAD4-8552-9E8116645643}"/>
                  </a:ext>
                </a:extLst>
              </p:cNvPr>
              <p:cNvSpPr txBox="1">
                <a:spLocks noRot="1" noChangeAspect="1" noMove="1" noResize="1" noEditPoints="1" noAdjustHandles="1" noChangeArrowheads="1" noChangeShapeType="1" noTextEdit="1"/>
              </p:cNvSpPr>
              <p:nvPr/>
            </p:nvSpPr>
            <p:spPr>
              <a:xfrm>
                <a:off x="5634000" y="3510157"/>
                <a:ext cx="342115" cy="369332"/>
              </a:xfrm>
              <a:prstGeom prst="rect">
                <a:avLst/>
              </a:prstGeom>
              <a:blipFill>
                <a:blip r:embed="rId6"/>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1DDD799-7D3A-5627-C711-C88635510903}"/>
                  </a:ext>
                </a:extLst>
              </p:cNvPr>
              <p:cNvSpPr txBox="1"/>
              <p:nvPr/>
            </p:nvSpPr>
            <p:spPr>
              <a:xfrm>
                <a:off x="873550"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Call his starting point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0</m:t>
                        </m:r>
                      </m:sub>
                    </m:sSub>
                  </m:oMath>
                </a14:m>
                <a:r>
                  <a:rPr lang="en-GB" sz="2000" b="0" dirty="0">
                    <a:latin typeface="Cambria" panose="02040503050406030204" pitchFamily="18" charset="0"/>
                    <a:ea typeface="Cambria" panose="02040503050406030204" pitchFamily="18" charset="0"/>
                  </a:rPr>
                  <a:t>, and his end point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endParaRPr lang="en-GB" sz="2000" b="0" dirty="0">
                  <a:latin typeface="Cambria" panose="02040503050406030204" pitchFamily="18" charset="0"/>
                  <a:ea typeface="Cambria" panose="02040503050406030204" pitchFamily="18" charset="0"/>
                </a:endParaRPr>
              </a:p>
            </p:txBody>
          </p:sp>
        </mc:Choice>
        <mc:Fallback xmlns="">
          <p:sp>
            <p:nvSpPr>
              <p:cNvPr id="23" name="TextBox 22">
                <a:extLst>
                  <a:ext uri="{FF2B5EF4-FFF2-40B4-BE49-F238E27FC236}">
                    <a16:creationId xmlns:a16="http://schemas.microsoft.com/office/drawing/2014/main" id="{21DDD799-7D3A-5627-C711-C88635510903}"/>
                  </a:ext>
                </a:extLst>
              </p:cNvPr>
              <p:cNvSpPr txBox="1">
                <a:spLocks noRot="1" noChangeAspect="1" noMove="1" noResize="1" noEditPoints="1" noAdjustHandles="1" noChangeArrowheads="1" noChangeShapeType="1" noTextEdit="1"/>
              </p:cNvSpPr>
              <p:nvPr/>
            </p:nvSpPr>
            <p:spPr>
              <a:xfrm>
                <a:off x="873550" y="5441739"/>
                <a:ext cx="10444898" cy="400110"/>
              </a:xfrm>
              <a:prstGeom prst="rect">
                <a:avLst/>
              </a:prstGeom>
              <a:blipFill>
                <a:blip r:embed="rId7"/>
                <a:stretch>
                  <a:fillRect l="-525" t="-9231" b="-27692"/>
                </a:stretch>
              </a:blipFill>
            </p:spPr>
            <p:txBody>
              <a:bodyPr/>
              <a:lstStyle/>
              <a:p>
                <a:r>
                  <a:rPr lang="en-GB">
                    <a:noFill/>
                  </a:rPr>
                  <a:t> </a:t>
                </a:r>
              </a:p>
            </p:txBody>
          </p:sp>
        </mc:Fallback>
      </mc:AlternateContent>
    </p:spTree>
    <p:extLst>
      <p:ext uri="{BB962C8B-B14F-4D97-AF65-F5344CB8AC3E}">
        <p14:creationId xmlns:p14="http://schemas.microsoft.com/office/powerpoint/2010/main" val="37675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63" presetClass="path" presetSubtype="0" accel="50000" decel="50000" fill="hold" nodeType="afterEffect">
                                  <p:stCondLst>
                                    <p:cond delay="0"/>
                                  </p:stCondLst>
                                  <p:childTnLst>
                                    <p:animMotion origin="layout" path="M -3.95833E-6 -7.40741E-7 L 0.31745 -7.40741E-7 " pathEditMode="relative" rAng="0" ptsTypes="AA">
                                      <p:cBhvr>
                                        <p:cTn id="20" dur="2000" fill="hold"/>
                                        <p:tgtEl>
                                          <p:spTgt spid="4"/>
                                        </p:tgtEl>
                                        <p:attrNameLst>
                                          <p:attrName>ppt_x</p:attrName>
                                          <p:attrName>ppt_y</p:attrName>
                                        </p:attrNameLst>
                                      </p:cBhvr>
                                      <p:rCtr x="158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get from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1</m:t>
                        </m:r>
                      </m:sub>
                    </m:sSub>
                  </m:oMath>
                </a14:m>
                <a:r>
                  <a:rPr lang="en-GB" sz="2000" b="0" dirty="0">
                    <a:latin typeface="Cambria" panose="02040503050406030204" pitchFamily="18" charset="0"/>
                    <a:ea typeface="Cambria" panose="02040503050406030204" pitchFamily="18" charset="0"/>
                  </a:rPr>
                  <a:t>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first pass the new midway point, call it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2</m:t>
                        </m:r>
                      </m:sub>
                    </m:sSub>
                  </m:oMath>
                </a14:m>
                <a:endParaRPr lang="en-GB" sz="2000" b="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5441739"/>
                <a:ext cx="10444898" cy="400110"/>
              </a:xfrm>
              <a:prstGeom prst="rect">
                <a:avLst/>
              </a:prstGeom>
              <a:blipFill>
                <a:blip r:embed="rId2"/>
                <a:stretch>
                  <a:fillRect l="-525" t="-9231" b="-27692"/>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5040000" y="1796775"/>
            <a:ext cx="1537355" cy="150769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BF0FF3-C358-77B5-06EC-7E6F597ABA3D}"/>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3" name="TextBox 2">
                <a:extLst>
                  <a:ext uri="{FF2B5EF4-FFF2-40B4-BE49-F238E27FC236}">
                    <a16:creationId xmlns:a16="http://schemas.microsoft.com/office/drawing/2014/main" id="{A9BF0FF3-C358-77B5-06EC-7E6F597ABA3D}"/>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4"/>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7CA082-DDA9-8F7E-8D97-447332562D27}"/>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5" name="TextBox 4">
                <a:extLst>
                  <a:ext uri="{FF2B5EF4-FFF2-40B4-BE49-F238E27FC236}">
                    <a16:creationId xmlns:a16="http://schemas.microsoft.com/office/drawing/2014/main" id="{F17CA082-DDA9-8F7E-8D97-447332562D27}"/>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5"/>
                <a:stretch>
                  <a:fillRect r="-7143"/>
                </a:stretch>
              </a:blipFill>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3585C7E2-D6CF-818B-7EF6-CEA1927014AC}"/>
              </a:ext>
            </a:extLst>
          </p:cNvPr>
          <p:cNvCxnSpPr>
            <a:cxnSpLocks/>
          </p:cNvCxnSpPr>
          <p:nvPr/>
        </p:nvCxnSpPr>
        <p:spPr>
          <a:xfrm>
            <a:off x="58032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19D872-8893-AAD4-8552-9E8116645643}"/>
                  </a:ext>
                </a:extLst>
              </p:cNvPr>
              <p:cNvSpPr txBox="1"/>
              <p:nvPr/>
            </p:nvSpPr>
            <p:spPr>
              <a:xfrm>
                <a:off x="56340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1</m:t>
                          </m:r>
                        </m:sub>
                      </m:sSub>
                    </m:oMath>
                  </m:oMathPara>
                </a14:m>
                <a:endParaRPr lang="en-GB" dirty="0"/>
              </a:p>
            </p:txBody>
          </p:sp>
        </mc:Choice>
        <mc:Fallback xmlns="">
          <p:sp>
            <p:nvSpPr>
              <p:cNvPr id="18" name="TextBox 17">
                <a:extLst>
                  <a:ext uri="{FF2B5EF4-FFF2-40B4-BE49-F238E27FC236}">
                    <a16:creationId xmlns:a16="http://schemas.microsoft.com/office/drawing/2014/main" id="{8619D872-8893-AAD4-8552-9E8116645643}"/>
                  </a:ext>
                </a:extLst>
              </p:cNvPr>
              <p:cNvSpPr txBox="1">
                <a:spLocks noRot="1" noChangeAspect="1" noMove="1" noResize="1" noEditPoints="1" noAdjustHandles="1" noChangeArrowheads="1" noChangeShapeType="1" noTextEdit="1"/>
              </p:cNvSpPr>
              <p:nvPr/>
            </p:nvSpPr>
            <p:spPr>
              <a:xfrm>
                <a:off x="5634000" y="3510157"/>
                <a:ext cx="342115" cy="369332"/>
              </a:xfrm>
              <a:prstGeom prst="rect">
                <a:avLst/>
              </a:prstGeom>
              <a:blipFill>
                <a:blip r:embed="rId6"/>
                <a:stretch>
                  <a:fillRect r="-10714"/>
                </a:stretch>
              </a:blipFill>
            </p:spPr>
            <p:txBody>
              <a:bodyPr/>
              <a:lstStyle/>
              <a:p>
                <a:r>
                  <a:rPr lang="en-GB">
                    <a:noFill/>
                  </a:rPr>
                  <a:t> </a:t>
                </a:r>
              </a:p>
            </p:txBody>
          </p:sp>
        </mc:Fallback>
      </mc:AlternateContent>
      <p:cxnSp>
        <p:nvCxnSpPr>
          <p:cNvPr id="22" name="Straight Connector 21">
            <a:extLst>
              <a:ext uri="{FF2B5EF4-FFF2-40B4-BE49-F238E27FC236}">
                <a16:creationId xmlns:a16="http://schemas.microsoft.com/office/drawing/2014/main" id="{D0738A45-4C19-1845-CBDE-FAF48116A52F}"/>
              </a:ext>
            </a:extLst>
          </p:cNvPr>
          <p:cNvCxnSpPr>
            <a:cxnSpLocks/>
          </p:cNvCxnSpPr>
          <p:nvPr/>
        </p:nvCxnSpPr>
        <p:spPr>
          <a:xfrm>
            <a:off x="84096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3A32AEC-6940-C13F-750C-9D2DEBFDE705}"/>
                  </a:ext>
                </a:extLst>
              </p:cNvPr>
              <p:cNvSpPr txBox="1"/>
              <p:nvPr/>
            </p:nvSpPr>
            <p:spPr>
              <a:xfrm>
                <a:off x="8240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2</m:t>
                          </m:r>
                        </m:sub>
                      </m:sSub>
                    </m:oMath>
                  </m:oMathPara>
                </a14:m>
                <a:endParaRPr lang="en-GB" dirty="0"/>
              </a:p>
            </p:txBody>
          </p:sp>
        </mc:Choice>
        <mc:Fallback xmlns="">
          <p:sp>
            <p:nvSpPr>
              <p:cNvPr id="23" name="TextBox 22">
                <a:extLst>
                  <a:ext uri="{FF2B5EF4-FFF2-40B4-BE49-F238E27FC236}">
                    <a16:creationId xmlns:a16="http://schemas.microsoft.com/office/drawing/2014/main" id="{E3A32AEC-6940-C13F-750C-9D2DEBFDE705}"/>
                  </a:ext>
                </a:extLst>
              </p:cNvPr>
              <p:cNvSpPr txBox="1">
                <a:spLocks noRot="1" noChangeAspect="1" noMove="1" noResize="1" noEditPoints="1" noAdjustHandles="1" noChangeArrowheads="1" noChangeShapeType="1" noTextEdit="1"/>
              </p:cNvSpPr>
              <p:nvPr/>
            </p:nvSpPr>
            <p:spPr>
              <a:xfrm>
                <a:off x="8240400" y="3510157"/>
                <a:ext cx="342115" cy="369332"/>
              </a:xfrm>
              <a:prstGeom prst="rect">
                <a:avLst/>
              </a:prstGeom>
              <a:blipFill>
                <a:blip r:embed="rId7"/>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2C00193-0FF1-8230-DBBF-8AF27D1A51E4}"/>
                  </a:ext>
                </a:extLst>
              </p:cNvPr>
              <p:cNvSpPr txBox="1"/>
              <p:nvPr/>
            </p:nvSpPr>
            <p:spPr>
              <a:xfrm>
                <a:off x="873550"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get from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0</m:t>
                        </m:r>
                      </m:sub>
                    </m:sSub>
                  </m:oMath>
                </a14:m>
                <a:r>
                  <a:rPr lang="en-GB" sz="2000" b="0" dirty="0">
                    <a:latin typeface="Cambria" panose="02040503050406030204" pitchFamily="18" charset="0"/>
                    <a:ea typeface="Cambria" panose="02040503050406030204" pitchFamily="18" charset="0"/>
                  </a:rPr>
                  <a:t>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first pass the midway point, call it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1</m:t>
                        </m:r>
                      </m:sub>
                    </m:sSub>
                  </m:oMath>
                </a14:m>
                <a:endParaRPr lang="en-GB" sz="2000" b="0" dirty="0">
                  <a:latin typeface="Cambria" panose="02040503050406030204" pitchFamily="18" charset="0"/>
                  <a:ea typeface="Cambria" panose="02040503050406030204" pitchFamily="18" charset="0"/>
                </a:endParaRPr>
              </a:p>
            </p:txBody>
          </p:sp>
        </mc:Choice>
        <mc:Fallback xmlns="">
          <p:sp>
            <p:nvSpPr>
              <p:cNvPr id="24" name="TextBox 23">
                <a:extLst>
                  <a:ext uri="{FF2B5EF4-FFF2-40B4-BE49-F238E27FC236}">
                    <a16:creationId xmlns:a16="http://schemas.microsoft.com/office/drawing/2014/main" id="{12C00193-0FF1-8230-DBBF-8AF27D1A51E4}"/>
                  </a:ext>
                </a:extLst>
              </p:cNvPr>
              <p:cNvSpPr txBox="1">
                <a:spLocks noRot="1" noChangeAspect="1" noMove="1" noResize="1" noEditPoints="1" noAdjustHandles="1" noChangeArrowheads="1" noChangeShapeType="1" noTextEdit="1"/>
              </p:cNvSpPr>
              <p:nvPr/>
            </p:nvSpPr>
            <p:spPr>
              <a:xfrm>
                <a:off x="873550" y="5441739"/>
                <a:ext cx="10444898" cy="400110"/>
              </a:xfrm>
              <a:prstGeom prst="rect">
                <a:avLst/>
              </a:prstGeom>
              <a:blipFill>
                <a:blip r:embed="rId8"/>
                <a:stretch>
                  <a:fillRect l="-525" t="-9231" b="-27692"/>
                </a:stretch>
              </a:blipFill>
            </p:spPr>
            <p:txBody>
              <a:bodyPr/>
              <a:lstStyle/>
              <a:p>
                <a:r>
                  <a:rPr lang="en-GB">
                    <a:noFill/>
                  </a:rPr>
                  <a:t> </a:t>
                </a:r>
              </a:p>
            </p:txBody>
          </p:sp>
        </mc:Fallback>
      </mc:AlternateContent>
    </p:spTree>
    <p:extLst>
      <p:ext uri="{BB962C8B-B14F-4D97-AF65-F5344CB8AC3E}">
        <p14:creationId xmlns:p14="http://schemas.microsoft.com/office/powerpoint/2010/main" val="207092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1000"/>
                            </p:stCondLst>
                            <p:childTnLst>
                              <p:par>
                                <p:cTn id="22" presetID="63" presetClass="path" presetSubtype="0" accel="50000" decel="50000" fill="hold" nodeType="afterEffect">
                                  <p:stCondLst>
                                    <p:cond delay="0"/>
                                  </p:stCondLst>
                                  <p:childTnLst>
                                    <p:animMotion origin="layout" path="M -2.29167E-6 -7.40741E-7 L 0.21367 -7.40741E-7 " pathEditMode="relative" rAng="0" ptsTypes="AA">
                                      <p:cBhvr>
                                        <p:cTn id="23" dur="2000" fill="hold"/>
                                        <p:tgtEl>
                                          <p:spTgt spid="4"/>
                                        </p:tgtEl>
                                        <p:attrNameLst>
                                          <p:attrName>ppt_x</p:attrName>
                                          <p:attrName>ppt_y</p:attrName>
                                        </p:attrNameLst>
                                      </p:cBhvr>
                                      <p:rCtr x="106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get from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2</m:t>
                        </m:r>
                      </m:sub>
                    </m:sSub>
                  </m:oMath>
                </a14:m>
                <a:r>
                  <a:rPr lang="en-GB" sz="2000" b="0" dirty="0">
                    <a:latin typeface="Cambria" panose="02040503050406030204" pitchFamily="18" charset="0"/>
                    <a:ea typeface="Cambria" panose="02040503050406030204" pitchFamily="18" charset="0"/>
                  </a:rPr>
                  <a:t>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first pass the new midway point, call it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3</m:t>
                        </m:r>
                      </m:sub>
                    </m:sSub>
                  </m:oMath>
                </a14:m>
                <a:endParaRPr lang="en-GB" sz="2000" b="0"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5441739"/>
                <a:ext cx="10444898" cy="400110"/>
              </a:xfrm>
              <a:prstGeom prst="rect">
                <a:avLst/>
              </a:prstGeom>
              <a:blipFill>
                <a:blip r:embed="rId2"/>
                <a:stretch>
                  <a:fillRect l="-525" t="-9231" b="-27692"/>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7642800" y="1796775"/>
            <a:ext cx="1537355" cy="150769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BF0FF3-C358-77B5-06EC-7E6F597ABA3D}"/>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3" name="TextBox 2">
                <a:extLst>
                  <a:ext uri="{FF2B5EF4-FFF2-40B4-BE49-F238E27FC236}">
                    <a16:creationId xmlns:a16="http://schemas.microsoft.com/office/drawing/2014/main" id="{A9BF0FF3-C358-77B5-06EC-7E6F597ABA3D}"/>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4"/>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7CA082-DDA9-8F7E-8D97-447332562D27}"/>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5" name="TextBox 4">
                <a:extLst>
                  <a:ext uri="{FF2B5EF4-FFF2-40B4-BE49-F238E27FC236}">
                    <a16:creationId xmlns:a16="http://schemas.microsoft.com/office/drawing/2014/main" id="{F17CA082-DDA9-8F7E-8D97-447332562D27}"/>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5"/>
                <a:stretch>
                  <a:fillRect r="-71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19D872-8893-AAD4-8552-9E8116645643}"/>
                  </a:ext>
                </a:extLst>
              </p:cNvPr>
              <p:cNvSpPr txBox="1"/>
              <p:nvPr/>
            </p:nvSpPr>
            <p:spPr>
              <a:xfrm>
                <a:off x="56340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1</m:t>
                          </m:r>
                        </m:sub>
                      </m:sSub>
                    </m:oMath>
                  </m:oMathPara>
                </a14:m>
                <a:endParaRPr lang="en-GB" dirty="0"/>
              </a:p>
            </p:txBody>
          </p:sp>
        </mc:Choice>
        <mc:Fallback xmlns="">
          <p:sp>
            <p:nvSpPr>
              <p:cNvPr id="18" name="TextBox 17">
                <a:extLst>
                  <a:ext uri="{FF2B5EF4-FFF2-40B4-BE49-F238E27FC236}">
                    <a16:creationId xmlns:a16="http://schemas.microsoft.com/office/drawing/2014/main" id="{8619D872-8893-AAD4-8552-9E8116645643}"/>
                  </a:ext>
                </a:extLst>
              </p:cNvPr>
              <p:cNvSpPr txBox="1">
                <a:spLocks noRot="1" noChangeAspect="1" noMove="1" noResize="1" noEditPoints="1" noAdjustHandles="1" noChangeArrowheads="1" noChangeShapeType="1" noTextEdit="1"/>
              </p:cNvSpPr>
              <p:nvPr/>
            </p:nvSpPr>
            <p:spPr>
              <a:xfrm>
                <a:off x="5634000" y="3510157"/>
                <a:ext cx="342115" cy="369332"/>
              </a:xfrm>
              <a:prstGeom prst="rect">
                <a:avLst/>
              </a:prstGeom>
              <a:blipFill>
                <a:blip r:embed="rId6"/>
                <a:stretch>
                  <a:fillRect r="-10714"/>
                </a:stretch>
              </a:blipFill>
            </p:spPr>
            <p:txBody>
              <a:bodyPr/>
              <a:lstStyle/>
              <a:p>
                <a:r>
                  <a:rPr lang="en-GB">
                    <a:noFill/>
                  </a:rPr>
                  <a:t> </a:t>
                </a:r>
              </a:p>
            </p:txBody>
          </p:sp>
        </mc:Fallback>
      </mc:AlternateContent>
      <p:cxnSp>
        <p:nvCxnSpPr>
          <p:cNvPr id="22" name="Straight Connector 21">
            <a:extLst>
              <a:ext uri="{FF2B5EF4-FFF2-40B4-BE49-F238E27FC236}">
                <a16:creationId xmlns:a16="http://schemas.microsoft.com/office/drawing/2014/main" id="{D0738A45-4C19-1845-CBDE-FAF48116A52F}"/>
              </a:ext>
            </a:extLst>
          </p:cNvPr>
          <p:cNvCxnSpPr>
            <a:cxnSpLocks/>
          </p:cNvCxnSpPr>
          <p:nvPr/>
        </p:nvCxnSpPr>
        <p:spPr>
          <a:xfrm>
            <a:off x="84096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3A32AEC-6940-C13F-750C-9D2DEBFDE705}"/>
                  </a:ext>
                </a:extLst>
              </p:cNvPr>
              <p:cNvSpPr txBox="1"/>
              <p:nvPr/>
            </p:nvSpPr>
            <p:spPr>
              <a:xfrm>
                <a:off x="8240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2</m:t>
                          </m:r>
                        </m:sub>
                      </m:sSub>
                    </m:oMath>
                  </m:oMathPara>
                </a14:m>
                <a:endParaRPr lang="en-GB" dirty="0"/>
              </a:p>
            </p:txBody>
          </p:sp>
        </mc:Choice>
        <mc:Fallback xmlns="">
          <p:sp>
            <p:nvSpPr>
              <p:cNvPr id="23" name="TextBox 22">
                <a:extLst>
                  <a:ext uri="{FF2B5EF4-FFF2-40B4-BE49-F238E27FC236}">
                    <a16:creationId xmlns:a16="http://schemas.microsoft.com/office/drawing/2014/main" id="{E3A32AEC-6940-C13F-750C-9D2DEBFDE705}"/>
                  </a:ext>
                </a:extLst>
              </p:cNvPr>
              <p:cNvSpPr txBox="1">
                <a:spLocks noRot="1" noChangeAspect="1" noMove="1" noResize="1" noEditPoints="1" noAdjustHandles="1" noChangeArrowheads="1" noChangeShapeType="1" noTextEdit="1"/>
              </p:cNvSpPr>
              <p:nvPr/>
            </p:nvSpPr>
            <p:spPr>
              <a:xfrm>
                <a:off x="8240400" y="3510157"/>
                <a:ext cx="342115" cy="369332"/>
              </a:xfrm>
              <a:prstGeom prst="rect">
                <a:avLst/>
              </a:prstGeom>
              <a:blipFill>
                <a:blip r:embed="rId7"/>
                <a:stretch>
                  <a:fillRect r="-10714"/>
                </a:stretch>
              </a:blipFill>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1FC67D7A-1E4C-F1D5-0484-45E9D502613C}"/>
              </a:ext>
            </a:extLst>
          </p:cNvPr>
          <p:cNvCxnSpPr>
            <a:cxnSpLocks/>
          </p:cNvCxnSpPr>
          <p:nvPr/>
        </p:nvCxnSpPr>
        <p:spPr>
          <a:xfrm>
            <a:off x="97056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94EEC29-5A84-DE32-5373-3621BE2FCA8A}"/>
                  </a:ext>
                </a:extLst>
              </p:cNvPr>
              <p:cNvSpPr txBox="1"/>
              <p:nvPr/>
            </p:nvSpPr>
            <p:spPr>
              <a:xfrm>
                <a:off x="9532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3</m:t>
                          </m:r>
                        </m:sub>
                      </m:sSub>
                    </m:oMath>
                  </m:oMathPara>
                </a14:m>
                <a:endParaRPr lang="en-GB" dirty="0"/>
              </a:p>
            </p:txBody>
          </p:sp>
        </mc:Choice>
        <mc:Fallback xmlns="">
          <p:sp>
            <p:nvSpPr>
              <p:cNvPr id="16" name="TextBox 15">
                <a:extLst>
                  <a:ext uri="{FF2B5EF4-FFF2-40B4-BE49-F238E27FC236}">
                    <a16:creationId xmlns:a16="http://schemas.microsoft.com/office/drawing/2014/main" id="{C94EEC29-5A84-DE32-5373-3621BE2FCA8A}"/>
                  </a:ext>
                </a:extLst>
              </p:cNvPr>
              <p:cNvSpPr txBox="1">
                <a:spLocks noRot="1" noChangeAspect="1" noMove="1" noResize="1" noEditPoints="1" noAdjustHandles="1" noChangeArrowheads="1" noChangeShapeType="1" noTextEdit="1"/>
              </p:cNvSpPr>
              <p:nvPr/>
            </p:nvSpPr>
            <p:spPr>
              <a:xfrm>
                <a:off x="9532800" y="3510157"/>
                <a:ext cx="342115" cy="369332"/>
              </a:xfrm>
              <a:prstGeom prst="rect">
                <a:avLst/>
              </a:prstGeom>
              <a:blipFill>
                <a:blip r:embed="rId8"/>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0CEDE89-60F1-C4B9-1229-8D7B8148939C}"/>
                  </a:ext>
                </a:extLst>
              </p:cNvPr>
              <p:cNvSpPr txBox="1"/>
              <p:nvPr/>
            </p:nvSpPr>
            <p:spPr>
              <a:xfrm>
                <a:off x="873550"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get from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1</m:t>
                        </m:r>
                      </m:sub>
                    </m:sSub>
                  </m:oMath>
                </a14:m>
                <a:r>
                  <a:rPr lang="en-GB" sz="2000" b="0" dirty="0">
                    <a:latin typeface="Cambria" panose="02040503050406030204" pitchFamily="18" charset="0"/>
                    <a:ea typeface="Cambria" panose="02040503050406030204" pitchFamily="18" charset="0"/>
                  </a:rPr>
                  <a:t>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first pass the new midway point, call it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2</m:t>
                        </m:r>
                      </m:sub>
                    </m:sSub>
                  </m:oMath>
                </a14:m>
                <a:endParaRPr lang="en-GB" sz="2000" b="0" dirty="0">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90CEDE89-60F1-C4B9-1229-8D7B8148939C}"/>
                  </a:ext>
                </a:extLst>
              </p:cNvPr>
              <p:cNvSpPr txBox="1">
                <a:spLocks noRot="1" noChangeAspect="1" noMove="1" noResize="1" noEditPoints="1" noAdjustHandles="1" noChangeArrowheads="1" noChangeShapeType="1" noTextEdit="1"/>
              </p:cNvSpPr>
              <p:nvPr/>
            </p:nvSpPr>
            <p:spPr>
              <a:xfrm>
                <a:off x="873550" y="5441739"/>
                <a:ext cx="10444898" cy="400110"/>
              </a:xfrm>
              <a:prstGeom prst="rect">
                <a:avLst/>
              </a:prstGeom>
              <a:blipFill>
                <a:blip r:embed="rId9"/>
                <a:stretch>
                  <a:fillRect l="-525" t="-9231" b="-27692"/>
                </a:stretch>
              </a:blipFill>
            </p:spPr>
            <p:txBody>
              <a:bodyPr/>
              <a:lstStyle/>
              <a:p>
                <a:r>
                  <a:rPr lang="en-GB">
                    <a:noFill/>
                  </a:rPr>
                  <a:t> </a:t>
                </a:r>
              </a:p>
            </p:txBody>
          </p:sp>
        </mc:Fallback>
      </mc:AlternateContent>
    </p:spTree>
    <p:extLst>
      <p:ext uri="{BB962C8B-B14F-4D97-AF65-F5344CB8AC3E}">
        <p14:creationId xmlns:p14="http://schemas.microsoft.com/office/powerpoint/2010/main" val="18571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xit" presetSubtype="0" fill="hold"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par>
                          <p:cTn id="21" fill="hold">
                            <p:stCondLst>
                              <p:cond delay="1000"/>
                            </p:stCondLst>
                            <p:childTnLst>
                              <p:par>
                                <p:cTn id="22" presetID="63" presetClass="path" presetSubtype="0" accel="50000" decel="50000" fill="hold" nodeType="afterEffect">
                                  <p:stCondLst>
                                    <p:cond delay="0"/>
                                  </p:stCondLst>
                                  <p:childTnLst>
                                    <p:animMotion origin="layout" path="M -3.75E-6 -7.40741E-7 L 0.10612 -7.40741E-7 " pathEditMode="relative" rAng="0" ptsTypes="AA">
                                      <p:cBhvr>
                                        <p:cTn id="23" dur="2000" fill="hold"/>
                                        <p:tgtEl>
                                          <p:spTgt spid="4"/>
                                        </p:tgtEl>
                                        <p:attrNameLst>
                                          <p:attrName>ppt_x</p:attrName>
                                          <p:attrName>ppt_y</p:attrName>
                                        </p:attrNameLst>
                                      </p:cBhvr>
                                      <p:rCtr x="5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And on it goes: to get from his current position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pass a new midpoint</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5441739"/>
                <a:ext cx="10444898" cy="400110"/>
              </a:xfrm>
              <a:prstGeom prst="rect">
                <a:avLst/>
              </a:prstGeom>
              <a:blipFill>
                <a:blip r:embed="rId2"/>
                <a:stretch>
                  <a:fillRect l="-525" t="-9231" b="-27692"/>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42400" y="1796775"/>
            <a:ext cx="1537355" cy="150769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F2C4D7-7AE9-7476-7787-8DC175924952}"/>
                  </a:ext>
                </a:extLst>
              </p:cNvPr>
              <p:cNvSpPr txBox="1"/>
              <p:nvPr/>
            </p:nvSpPr>
            <p:spPr>
              <a:xfrm>
                <a:off x="873550"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get from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2</m:t>
                        </m:r>
                      </m:sub>
                    </m:sSub>
                  </m:oMath>
                </a14:m>
                <a:r>
                  <a:rPr lang="en-GB" sz="2000" b="0" dirty="0">
                    <a:latin typeface="Cambria" panose="02040503050406030204" pitchFamily="18" charset="0"/>
                    <a:ea typeface="Cambria" panose="02040503050406030204" pitchFamily="18" charset="0"/>
                  </a:rPr>
                  <a:t>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first pass the new midway point, call it </a:t>
                </a:r>
                <a14:m>
                  <m:oMath xmlns:m="http://schemas.openxmlformats.org/officeDocument/2006/math">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𝑍</m:t>
                        </m:r>
                      </m:e>
                      <m:sub>
                        <m:r>
                          <a:rPr lang="en-GB" sz="2000" b="0" i="1" smtClean="0">
                            <a:latin typeface="Cambria Math" panose="02040503050406030204" pitchFamily="18" charset="0"/>
                            <a:ea typeface="Cambria" panose="02040503050406030204" pitchFamily="18" charset="0"/>
                          </a:rPr>
                          <m:t>3</m:t>
                        </m:r>
                      </m:sub>
                    </m:sSub>
                  </m:oMath>
                </a14:m>
                <a:endParaRPr lang="en-GB" sz="2000" b="0" dirty="0">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AAF2C4D7-7AE9-7476-7787-8DC175924952}"/>
                  </a:ext>
                </a:extLst>
              </p:cNvPr>
              <p:cNvSpPr txBox="1">
                <a:spLocks noRot="1" noChangeAspect="1" noMove="1" noResize="1" noEditPoints="1" noAdjustHandles="1" noChangeArrowheads="1" noChangeShapeType="1" noTextEdit="1"/>
              </p:cNvSpPr>
              <p:nvPr/>
            </p:nvSpPr>
            <p:spPr>
              <a:xfrm>
                <a:off x="873550" y="5441739"/>
                <a:ext cx="10444898" cy="400110"/>
              </a:xfrm>
              <a:prstGeom prst="rect">
                <a:avLst/>
              </a:prstGeom>
              <a:blipFill>
                <a:blip r:embed="rId4"/>
                <a:stretch>
                  <a:fillRect l="-525" t="-9231" b="-27692"/>
                </a:stretch>
              </a:blipFill>
            </p:spPr>
            <p:txBody>
              <a:bodyPr/>
              <a:lstStyle/>
              <a:p>
                <a:r>
                  <a:rPr lang="en-GB">
                    <a:noFill/>
                  </a:rPr>
                  <a:t> </a:t>
                </a:r>
              </a:p>
            </p:txBody>
          </p:sp>
        </mc:Fallback>
      </mc:AlternateContent>
      <p:grpSp>
        <p:nvGrpSpPr>
          <p:cNvPr id="12" name="Group 11">
            <a:extLst>
              <a:ext uri="{FF2B5EF4-FFF2-40B4-BE49-F238E27FC236}">
                <a16:creationId xmlns:a16="http://schemas.microsoft.com/office/drawing/2014/main" id="{483EF2A4-4200-294F-09B8-0BD5F345326A}"/>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13" name="Rectangle 12">
              <a:extLst>
                <a:ext uri="{FF2B5EF4-FFF2-40B4-BE49-F238E27FC236}">
                  <a16:creationId xmlns:a16="http://schemas.microsoft.com/office/drawing/2014/main" id="{3C2F93F9-ADC3-87AA-9EDF-13C4E397635C}"/>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B963E08-1533-3441-48FC-141214A9A769}"/>
                </a:ext>
              </a:extLst>
            </p:cNvPr>
            <p:cNvCxnSpPr>
              <a:stCxn id="13" idx="1"/>
              <a:endCxn id="13"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C797EB-42A2-6708-85E1-08219A453BD9}"/>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17" name="TextBox 16">
                <a:extLst>
                  <a:ext uri="{FF2B5EF4-FFF2-40B4-BE49-F238E27FC236}">
                    <a16:creationId xmlns:a16="http://schemas.microsoft.com/office/drawing/2014/main" id="{F5C797EB-42A2-6708-85E1-08219A453BD9}"/>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5"/>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1E58196-4C5F-F7F7-CE16-9C79BE120D0C}"/>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20" name="TextBox 19">
                <a:extLst>
                  <a:ext uri="{FF2B5EF4-FFF2-40B4-BE49-F238E27FC236}">
                    <a16:creationId xmlns:a16="http://schemas.microsoft.com/office/drawing/2014/main" id="{D1E58196-4C5F-F7F7-CE16-9C79BE120D0C}"/>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6"/>
                <a:stretch>
                  <a:fillRect r="-71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04E5C0F-D012-6CD7-E189-AF749D41E409}"/>
                  </a:ext>
                </a:extLst>
              </p:cNvPr>
              <p:cNvSpPr txBox="1"/>
              <p:nvPr/>
            </p:nvSpPr>
            <p:spPr>
              <a:xfrm>
                <a:off x="56340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1</m:t>
                          </m:r>
                        </m:sub>
                      </m:sSub>
                    </m:oMath>
                  </m:oMathPara>
                </a14:m>
                <a:endParaRPr lang="en-GB" dirty="0"/>
              </a:p>
            </p:txBody>
          </p:sp>
        </mc:Choice>
        <mc:Fallback xmlns="">
          <p:sp>
            <p:nvSpPr>
              <p:cNvPr id="21" name="TextBox 20">
                <a:extLst>
                  <a:ext uri="{FF2B5EF4-FFF2-40B4-BE49-F238E27FC236}">
                    <a16:creationId xmlns:a16="http://schemas.microsoft.com/office/drawing/2014/main" id="{A04E5C0F-D012-6CD7-E189-AF749D41E409}"/>
                  </a:ext>
                </a:extLst>
              </p:cNvPr>
              <p:cNvSpPr txBox="1">
                <a:spLocks noRot="1" noChangeAspect="1" noMove="1" noResize="1" noEditPoints="1" noAdjustHandles="1" noChangeArrowheads="1" noChangeShapeType="1" noTextEdit="1"/>
              </p:cNvSpPr>
              <p:nvPr/>
            </p:nvSpPr>
            <p:spPr>
              <a:xfrm>
                <a:off x="5634000" y="3510157"/>
                <a:ext cx="342115" cy="369332"/>
              </a:xfrm>
              <a:prstGeom prst="rect">
                <a:avLst/>
              </a:prstGeom>
              <a:blipFill>
                <a:blip r:embed="rId7"/>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CD17E9E-9A94-456E-32EB-FAE224EFF714}"/>
                  </a:ext>
                </a:extLst>
              </p:cNvPr>
              <p:cNvSpPr txBox="1"/>
              <p:nvPr/>
            </p:nvSpPr>
            <p:spPr>
              <a:xfrm>
                <a:off x="8240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2</m:t>
                          </m:r>
                        </m:sub>
                      </m:sSub>
                    </m:oMath>
                  </m:oMathPara>
                </a14:m>
                <a:endParaRPr lang="en-GB" dirty="0"/>
              </a:p>
            </p:txBody>
          </p:sp>
        </mc:Choice>
        <mc:Fallback xmlns="">
          <p:sp>
            <p:nvSpPr>
              <p:cNvPr id="24" name="TextBox 23">
                <a:extLst>
                  <a:ext uri="{FF2B5EF4-FFF2-40B4-BE49-F238E27FC236}">
                    <a16:creationId xmlns:a16="http://schemas.microsoft.com/office/drawing/2014/main" id="{0CD17E9E-9A94-456E-32EB-FAE224EFF714}"/>
                  </a:ext>
                </a:extLst>
              </p:cNvPr>
              <p:cNvSpPr txBox="1">
                <a:spLocks noRot="1" noChangeAspect="1" noMove="1" noResize="1" noEditPoints="1" noAdjustHandles="1" noChangeArrowheads="1" noChangeShapeType="1" noTextEdit="1"/>
              </p:cNvSpPr>
              <p:nvPr/>
            </p:nvSpPr>
            <p:spPr>
              <a:xfrm>
                <a:off x="8240400" y="3510157"/>
                <a:ext cx="342115" cy="369332"/>
              </a:xfrm>
              <a:prstGeom prst="rect">
                <a:avLst/>
              </a:prstGeom>
              <a:blipFill>
                <a:blip r:embed="rId8"/>
                <a:stretch>
                  <a:fillRect r="-10714"/>
                </a:stretch>
              </a:blipFill>
            </p:spPr>
            <p:txBody>
              <a:bodyPr/>
              <a:lstStyle/>
              <a:p>
                <a:r>
                  <a:rPr lang="en-GB">
                    <a:noFill/>
                  </a:rPr>
                  <a:t> </a:t>
                </a:r>
              </a:p>
            </p:txBody>
          </p:sp>
        </mc:Fallback>
      </mc:AlternateContent>
      <p:cxnSp>
        <p:nvCxnSpPr>
          <p:cNvPr id="25" name="Straight Connector 24">
            <a:extLst>
              <a:ext uri="{FF2B5EF4-FFF2-40B4-BE49-F238E27FC236}">
                <a16:creationId xmlns:a16="http://schemas.microsoft.com/office/drawing/2014/main" id="{49A13F6A-E46B-6BBD-0BCE-B60FED817DFA}"/>
              </a:ext>
            </a:extLst>
          </p:cNvPr>
          <p:cNvCxnSpPr>
            <a:cxnSpLocks/>
          </p:cNvCxnSpPr>
          <p:nvPr/>
        </p:nvCxnSpPr>
        <p:spPr>
          <a:xfrm>
            <a:off x="97056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3910332-B2CA-F660-21F5-F5C47105EF0C}"/>
                  </a:ext>
                </a:extLst>
              </p:cNvPr>
              <p:cNvSpPr txBox="1"/>
              <p:nvPr/>
            </p:nvSpPr>
            <p:spPr>
              <a:xfrm>
                <a:off x="9532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3</m:t>
                          </m:r>
                        </m:sub>
                      </m:sSub>
                    </m:oMath>
                  </m:oMathPara>
                </a14:m>
                <a:endParaRPr lang="en-GB" dirty="0"/>
              </a:p>
            </p:txBody>
          </p:sp>
        </mc:Choice>
        <mc:Fallback xmlns="">
          <p:sp>
            <p:nvSpPr>
              <p:cNvPr id="26" name="TextBox 25">
                <a:extLst>
                  <a:ext uri="{FF2B5EF4-FFF2-40B4-BE49-F238E27FC236}">
                    <a16:creationId xmlns:a16="http://schemas.microsoft.com/office/drawing/2014/main" id="{D3910332-B2CA-F660-21F5-F5C47105EF0C}"/>
                  </a:ext>
                </a:extLst>
              </p:cNvPr>
              <p:cNvSpPr txBox="1">
                <a:spLocks noRot="1" noChangeAspect="1" noMove="1" noResize="1" noEditPoints="1" noAdjustHandles="1" noChangeArrowheads="1" noChangeShapeType="1" noTextEdit="1"/>
              </p:cNvSpPr>
              <p:nvPr/>
            </p:nvSpPr>
            <p:spPr>
              <a:xfrm>
                <a:off x="9532800" y="3510157"/>
                <a:ext cx="342115" cy="369332"/>
              </a:xfrm>
              <a:prstGeom prst="rect">
                <a:avLst/>
              </a:prstGeom>
              <a:blipFill>
                <a:blip r:embed="rId9"/>
                <a:stretch>
                  <a:fillRect r="-10714"/>
                </a:stretch>
              </a:blipFill>
            </p:spPr>
            <p:txBody>
              <a:bodyPr/>
              <a:lstStyle/>
              <a:p>
                <a:r>
                  <a:rPr lang="en-GB">
                    <a:noFill/>
                  </a:rPr>
                  <a:t> </a:t>
                </a:r>
              </a:p>
            </p:txBody>
          </p:sp>
        </mc:Fallback>
      </mc:AlternateContent>
    </p:spTree>
    <p:extLst>
      <p:ext uri="{BB962C8B-B14F-4D97-AF65-F5344CB8AC3E}">
        <p14:creationId xmlns:p14="http://schemas.microsoft.com/office/powerpoint/2010/main" val="358046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Achilles can’t do infinitely many things in a finite period of time</a:t>
            </a:r>
            <a:endParaRPr lang="en-GB" sz="2000" b="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5867257-1540-371A-454D-764FF2EA91D6}"/>
                  </a:ext>
                </a:extLst>
              </p:cNvPr>
              <p:cNvSpPr txBox="1"/>
              <p:nvPr/>
            </p:nvSpPr>
            <p:spPr>
              <a:xfrm>
                <a:off x="873550" y="5435457"/>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And on it goes: to get from his current position to </a:t>
                </a:r>
                <a14:m>
                  <m:oMath xmlns:m="http://schemas.openxmlformats.org/officeDocument/2006/math">
                    <m:sSup>
                      <m:sSupPr>
                        <m:ctrlPr>
                          <a:rPr lang="en-GB" sz="2000" b="0" i="1" smtClean="0">
                            <a:latin typeface="Cambria Math" panose="02040503050406030204" pitchFamily="18" charset="0"/>
                            <a:ea typeface="Cambria" panose="02040503050406030204" pitchFamily="18" charset="0"/>
                          </a:rPr>
                        </m:ctrlPr>
                      </m:sSupPr>
                      <m:e>
                        <m:r>
                          <a:rPr lang="en-GB" sz="2000" b="0" i="1" smtClean="0">
                            <a:latin typeface="Cambria Math" panose="02040503050406030204" pitchFamily="18" charset="0"/>
                            <a:ea typeface="Cambria" panose="02040503050406030204" pitchFamily="18" charset="0"/>
                          </a:rPr>
                          <m:t>𝑍</m:t>
                        </m:r>
                      </m:e>
                      <m:sup>
                        <m:r>
                          <a:rPr lang="en-GB" sz="2000" b="0" i="1" smtClean="0">
                            <a:latin typeface="Cambria Math" panose="02040503050406030204" pitchFamily="18" charset="0"/>
                            <a:ea typeface="Cambria" panose="02040503050406030204" pitchFamily="18" charset="0"/>
                          </a:rPr>
                          <m:t>∗</m:t>
                        </m:r>
                      </m:sup>
                    </m:sSup>
                  </m:oMath>
                </a14:m>
                <a:r>
                  <a:rPr lang="en-GB" sz="2000" b="0" dirty="0">
                    <a:latin typeface="Cambria" panose="02040503050406030204" pitchFamily="18" charset="0"/>
                    <a:ea typeface="Cambria" panose="02040503050406030204" pitchFamily="18" charset="0"/>
                  </a:rPr>
                  <a:t>, Achilles must pass a new midpoint</a:t>
                </a:r>
              </a:p>
            </p:txBody>
          </p:sp>
        </mc:Choice>
        <mc:Fallback xmlns="">
          <p:sp>
            <p:nvSpPr>
              <p:cNvPr id="7" name="TextBox 6">
                <a:extLst>
                  <a:ext uri="{FF2B5EF4-FFF2-40B4-BE49-F238E27FC236}">
                    <a16:creationId xmlns:a16="http://schemas.microsoft.com/office/drawing/2014/main" id="{45867257-1540-371A-454D-764FF2EA91D6}"/>
                  </a:ext>
                </a:extLst>
              </p:cNvPr>
              <p:cNvSpPr txBox="1">
                <a:spLocks noRot="1" noChangeAspect="1" noMove="1" noResize="1" noEditPoints="1" noAdjustHandles="1" noChangeArrowheads="1" noChangeShapeType="1" noTextEdit="1"/>
              </p:cNvSpPr>
              <p:nvPr/>
            </p:nvSpPr>
            <p:spPr>
              <a:xfrm>
                <a:off x="873550" y="5435457"/>
                <a:ext cx="10444898" cy="400110"/>
              </a:xfrm>
              <a:prstGeom prst="rect">
                <a:avLst/>
              </a:prstGeom>
              <a:blipFill>
                <a:blip r:embed="rId2"/>
                <a:stretch>
                  <a:fillRect l="-525" t="-9231" b="-27692"/>
                </a:stretch>
              </a:blipFill>
            </p:spPr>
            <p:txBody>
              <a:bodyPr/>
              <a:lstStyle/>
              <a:p>
                <a:r>
                  <a:rPr lang="en-GB">
                    <a:noFill/>
                  </a:rPr>
                  <a:t> </a:t>
                </a:r>
              </a:p>
            </p:txBody>
          </p:sp>
        </mc:Fallback>
      </mc:AlternateContent>
      <p:grpSp>
        <p:nvGrpSpPr>
          <p:cNvPr id="12" name="Group 11">
            <a:extLst>
              <a:ext uri="{FF2B5EF4-FFF2-40B4-BE49-F238E27FC236}">
                <a16:creationId xmlns:a16="http://schemas.microsoft.com/office/drawing/2014/main" id="{CB3E179A-B21B-D901-AC71-2D4E2377D3D7}"/>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13" name="Rectangle 12">
              <a:extLst>
                <a:ext uri="{FF2B5EF4-FFF2-40B4-BE49-F238E27FC236}">
                  <a16:creationId xmlns:a16="http://schemas.microsoft.com/office/drawing/2014/main" id="{36E3D728-EF75-C55B-0493-3F2116BB28F6}"/>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9FE3090F-CBE5-8743-12C8-170B3E2AEEF3}"/>
                </a:ext>
              </a:extLst>
            </p:cNvPr>
            <p:cNvCxnSpPr>
              <a:stCxn id="13" idx="1"/>
              <a:endCxn id="13"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487B700-F4DC-EDE1-971D-B276C1300B37}"/>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17" name="TextBox 16">
                <a:extLst>
                  <a:ext uri="{FF2B5EF4-FFF2-40B4-BE49-F238E27FC236}">
                    <a16:creationId xmlns:a16="http://schemas.microsoft.com/office/drawing/2014/main" id="{A487B700-F4DC-EDE1-971D-B276C1300B37}"/>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3"/>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024E839-6D0E-E171-EC05-0FC463723B27}"/>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20" name="TextBox 19">
                <a:extLst>
                  <a:ext uri="{FF2B5EF4-FFF2-40B4-BE49-F238E27FC236}">
                    <a16:creationId xmlns:a16="http://schemas.microsoft.com/office/drawing/2014/main" id="{6024E839-6D0E-E171-EC05-0FC463723B27}"/>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4"/>
                <a:stretch>
                  <a:fillRect r="-71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C79B1C-6915-9DC9-B51A-135B19C9A959}"/>
                  </a:ext>
                </a:extLst>
              </p:cNvPr>
              <p:cNvSpPr txBox="1"/>
              <p:nvPr/>
            </p:nvSpPr>
            <p:spPr>
              <a:xfrm>
                <a:off x="56340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1</m:t>
                          </m:r>
                        </m:sub>
                      </m:sSub>
                    </m:oMath>
                  </m:oMathPara>
                </a14:m>
                <a:endParaRPr lang="en-GB" dirty="0"/>
              </a:p>
            </p:txBody>
          </p:sp>
        </mc:Choice>
        <mc:Fallback xmlns="">
          <p:sp>
            <p:nvSpPr>
              <p:cNvPr id="21" name="TextBox 20">
                <a:extLst>
                  <a:ext uri="{FF2B5EF4-FFF2-40B4-BE49-F238E27FC236}">
                    <a16:creationId xmlns:a16="http://schemas.microsoft.com/office/drawing/2014/main" id="{BCC79B1C-6915-9DC9-B51A-135B19C9A959}"/>
                  </a:ext>
                </a:extLst>
              </p:cNvPr>
              <p:cNvSpPr txBox="1">
                <a:spLocks noRot="1" noChangeAspect="1" noMove="1" noResize="1" noEditPoints="1" noAdjustHandles="1" noChangeArrowheads="1" noChangeShapeType="1" noTextEdit="1"/>
              </p:cNvSpPr>
              <p:nvPr/>
            </p:nvSpPr>
            <p:spPr>
              <a:xfrm>
                <a:off x="5634000" y="3510157"/>
                <a:ext cx="342115" cy="369332"/>
              </a:xfrm>
              <a:prstGeom prst="rect">
                <a:avLst/>
              </a:prstGeom>
              <a:blipFill>
                <a:blip r:embed="rId5"/>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E770B34-9831-5702-F414-30040393C74C}"/>
                  </a:ext>
                </a:extLst>
              </p:cNvPr>
              <p:cNvSpPr txBox="1"/>
              <p:nvPr/>
            </p:nvSpPr>
            <p:spPr>
              <a:xfrm>
                <a:off x="8240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2</m:t>
                          </m:r>
                        </m:sub>
                      </m:sSub>
                    </m:oMath>
                  </m:oMathPara>
                </a14:m>
                <a:endParaRPr lang="en-GB" dirty="0"/>
              </a:p>
            </p:txBody>
          </p:sp>
        </mc:Choice>
        <mc:Fallback xmlns="">
          <p:sp>
            <p:nvSpPr>
              <p:cNvPr id="22" name="TextBox 21">
                <a:extLst>
                  <a:ext uri="{FF2B5EF4-FFF2-40B4-BE49-F238E27FC236}">
                    <a16:creationId xmlns:a16="http://schemas.microsoft.com/office/drawing/2014/main" id="{EE770B34-9831-5702-F414-30040393C74C}"/>
                  </a:ext>
                </a:extLst>
              </p:cNvPr>
              <p:cNvSpPr txBox="1">
                <a:spLocks noRot="1" noChangeAspect="1" noMove="1" noResize="1" noEditPoints="1" noAdjustHandles="1" noChangeArrowheads="1" noChangeShapeType="1" noTextEdit="1"/>
              </p:cNvSpPr>
              <p:nvPr/>
            </p:nvSpPr>
            <p:spPr>
              <a:xfrm>
                <a:off x="8240400" y="3510157"/>
                <a:ext cx="342115" cy="369332"/>
              </a:xfrm>
              <a:prstGeom prst="rect">
                <a:avLst/>
              </a:prstGeom>
              <a:blipFill>
                <a:blip r:embed="rId6"/>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10AC2B-2F95-1D2A-7651-71F7AC90F6A2}"/>
                  </a:ext>
                </a:extLst>
              </p:cNvPr>
              <p:cNvSpPr txBox="1"/>
              <p:nvPr/>
            </p:nvSpPr>
            <p:spPr>
              <a:xfrm>
                <a:off x="9532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3</m:t>
                          </m:r>
                        </m:sub>
                      </m:sSub>
                    </m:oMath>
                  </m:oMathPara>
                </a14:m>
                <a:endParaRPr lang="en-GB" dirty="0"/>
              </a:p>
            </p:txBody>
          </p:sp>
        </mc:Choice>
        <mc:Fallback xmlns="">
          <p:sp>
            <p:nvSpPr>
              <p:cNvPr id="25" name="TextBox 24">
                <a:extLst>
                  <a:ext uri="{FF2B5EF4-FFF2-40B4-BE49-F238E27FC236}">
                    <a16:creationId xmlns:a16="http://schemas.microsoft.com/office/drawing/2014/main" id="{3710AC2B-2F95-1D2A-7651-71F7AC90F6A2}"/>
                  </a:ext>
                </a:extLst>
              </p:cNvPr>
              <p:cNvSpPr txBox="1">
                <a:spLocks noRot="1" noChangeAspect="1" noMove="1" noResize="1" noEditPoints="1" noAdjustHandles="1" noChangeArrowheads="1" noChangeShapeType="1" noTextEdit="1"/>
              </p:cNvSpPr>
              <p:nvPr/>
            </p:nvSpPr>
            <p:spPr>
              <a:xfrm>
                <a:off x="9532800" y="3510157"/>
                <a:ext cx="342115" cy="369332"/>
              </a:xfrm>
              <a:prstGeom prst="rect">
                <a:avLst/>
              </a:prstGeom>
              <a:blipFill>
                <a:blip r:embed="rId7"/>
                <a:stretch>
                  <a:fillRect r="-10714"/>
                </a:stretch>
              </a:blipFill>
            </p:spPr>
            <p:txBody>
              <a:bodyPr/>
              <a:lstStyle/>
              <a:p>
                <a:r>
                  <a:rPr lang="en-GB">
                    <a:noFill/>
                  </a:rPr>
                  <a:t> </a:t>
                </a:r>
              </a:p>
            </p:txBody>
          </p:sp>
        </mc:Fallback>
      </mc:AlternateContent>
      <p:pic>
        <p:nvPicPr>
          <p:cNvPr id="36" name="Picture 35">
            <a:extLst>
              <a:ext uri="{FF2B5EF4-FFF2-40B4-BE49-F238E27FC236}">
                <a16:creationId xmlns:a16="http://schemas.microsoft.com/office/drawing/2014/main" id="{490065CE-537D-7427-F6B8-EFA9E5FAEB4D}"/>
              </a:ext>
              <a:ext uri="{C183D7F6-B498-43B3-948B-1728B52AA6E4}">
                <adec:decorative xmlns:adec="http://schemas.microsoft.com/office/drawing/2017/decorative" val="1"/>
              </a:ext>
            </a:extLst>
          </p:cNvPr>
          <p:cNvPicPr>
            <a:picLocks noChangeAspect="1"/>
          </p:cNvPicPr>
          <p:nvPr/>
        </p:nvPicPr>
        <p:blipFill rotWithShape="1">
          <a:blip r:embed="rId8">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42400" y="1796775"/>
            <a:ext cx="1537355" cy="1507695"/>
          </a:xfrm>
          <a:prstGeom prst="rect">
            <a:avLst/>
          </a:prstGeom>
        </p:spPr>
      </p:pic>
      <p:cxnSp>
        <p:nvCxnSpPr>
          <p:cNvPr id="37" name="Straight Connector 36">
            <a:extLst>
              <a:ext uri="{FF2B5EF4-FFF2-40B4-BE49-F238E27FC236}">
                <a16:creationId xmlns:a16="http://schemas.microsoft.com/office/drawing/2014/main" id="{D75EDE9E-8888-B91D-0B7D-67F7C237D1FC}"/>
              </a:ext>
            </a:extLst>
          </p:cNvPr>
          <p:cNvCxnSpPr>
            <a:cxnSpLocks/>
          </p:cNvCxnSpPr>
          <p:nvPr/>
        </p:nvCxnSpPr>
        <p:spPr>
          <a:xfrm>
            <a:off x="97056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0686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2"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b="1" i="1" dirty="0">
                    <a:solidFill>
                      <a:srgbClr val="FF0000"/>
                    </a:solidFill>
                    <a:latin typeface="Cambria" panose="02040503050406030204" pitchFamily="18" charset="0"/>
                    <a:ea typeface="Cambria" panose="02040503050406030204" pitchFamily="18" charset="0"/>
                  </a:rPr>
                  <a:t>So Achilles can never reach </a:t>
                </a:r>
                <a14:m>
                  <m:oMath xmlns:m="http://schemas.openxmlformats.org/officeDocument/2006/math">
                    <m:sSup>
                      <m:sSupPr>
                        <m:ctrlPr>
                          <a:rPr lang="en-GB" sz="2000" b="1" i="1" smtClean="0">
                            <a:solidFill>
                              <a:srgbClr val="FF0000"/>
                            </a:solidFill>
                            <a:latin typeface="Cambria Math" panose="02040503050406030204" pitchFamily="18" charset="0"/>
                            <a:ea typeface="Cambria" panose="02040503050406030204" pitchFamily="18" charset="0"/>
                          </a:rPr>
                        </m:ctrlPr>
                      </m:sSupPr>
                      <m:e>
                        <m:r>
                          <a:rPr lang="en-GB" sz="2000" b="1" i="1" smtClean="0">
                            <a:solidFill>
                              <a:srgbClr val="FF0000"/>
                            </a:solidFill>
                            <a:latin typeface="Cambria Math" panose="02040503050406030204" pitchFamily="18" charset="0"/>
                            <a:ea typeface="Cambria" panose="02040503050406030204" pitchFamily="18" charset="0"/>
                          </a:rPr>
                          <m:t>𝒁</m:t>
                        </m:r>
                      </m:e>
                      <m:sup>
                        <m:r>
                          <a:rPr lang="en-GB" sz="2000" b="1" i="1" smtClean="0">
                            <a:solidFill>
                              <a:srgbClr val="FF0000"/>
                            </a:solidFill>
                            <a:latin typeface="Cambria Math" panose="02040503050406030204" pitchFamily="18" charset="0"/>
                            <a:ea typeface="Cambria" panose="02040503050406030204" pitchFamily="18" charset="0"/>
                          </a:rPr>
                          <m:t>∗</m:t>
                        </m:r>
                      </m:sup>
                    </m:sSup>
                  </m:oMath>
                </a14:m>
                <a:r>
                  <a:rPr lang="en-GB" sz="2000" b="1" i="1" dirty="0">
                    <a:solidFill>
                      <a:srgbClr val="FF0000"/>
                    </a:solidFill>
                    <a:latin typeface="Cambria" panose="02040503050406030204" pitchFamily="18" charset="0"/>
                    <a:ea typeface="Cambria" panose="02040503050406030204" pitchFamily="18" charset="0"/>
                  </a:rPr>
                  <a:t>!</a:t>
                </a:r>
                <a:endParaRPr lang="en-GB" sz="2000" b="1" i="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2" y="5441739"/>
                <a:ext cx="10444898" cy="400110"/>
              </a:xfrm>
              <a:prstGeom prst="rect">
                <a:avLst/>
              </a:prstGeom>
              <a:blipFill>
                <a:blip r:embed="rId2"/>
                <a:stretch>
                  <a:fillRect l="-525" t="-9231" b="-27692"/>
                </a:stretch>
              </a:blipFill>
            </p:spPr>
            <p:txBody>
              <a:bodyPr/>
              <a:lstStyle/>
              <a:p>
                <a:r>
                  <a:rPr lang="en-GB">
                    <a:noFill/>
                  </a:rPr>
                  <a:t> </a:t>
                </a:r>
              </a:p>
            </p:txBody>
          </p:sp>
        </mc:Fallback>
      </mc:AlternateContent>
      <p:grpSp>
        <p:nvGrpSpPr>
          <p:cNvPr id="12" name="Group 11">
            <a:extLst>
              <a:ext uri="{FF2B5EF4-FFF2-40B4-BE49-F238E27FC236}">
                <a16:creationId xmlns:a16="http://schemas.microsoft.com/office/drawing/2014/main" id="{B7B4ABAB-2671-D182-8FED-23BF04064885}"/>
              </a:ext>
              <a:ext uri="{C183D7F6-B498-43B3-948B-1728B52AA6E4}">
                <adec:decorative xmlns:adec="http://schemas.microsoft.com/office/drawing/2017/decorative" val="1"/>
              </a:ext>
            </a:extLst>
          </p:cNvPr>
          <p:cNvGrpSpPr/>
          <p:nvPr/>
        </p:nvGrpSpPr>
        <p:grpSpPr>
          <a:xfrm>
            <a:off x="1166400" y="3429000"/>
            <a:ext cx="9860438" cy="996588"/>
            <a:chOff x="1458012" y="3631300"/>
            <a:chExt cx="9860438" cy="996588"/>
          </a:xfrm>
        </p:grpSpPr>
        <p:sp>
          <p:nvSpPr>
            <p:cNvPr id="13" name="Rectangle 12">
              <a:extLst>
                <a:ext uri="{FF2B5EF4-FFF2-40B4-BE49-F238E27FC236}">
                  <a16:creationId xmlns:a16="http://schemas.microsoft.com/office/drawing/2014/main" id="{99C6F43E-989F-27C3-6307-CDED092A74B4}"/>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E5DEBC0-17D1-17C1-2DD2-B0AC47065169}"/>
                </a:ext>
              </a:extLst>
            </p:cNvPr>
            <p:cNvCxnSpPr>
              <a:stCxn id="13" idx="1"/>
              <a:endCxn id="13"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94ADBC6-E343-BA64-8986-CC597BF8CE98}"/>
                  </a:ext>
                </a:extLst>
              </p:cNvPr>
              <p:cNvSpPr txBox="1"/>
              <p:nvPr/>
            </p:nvSpPr>
            <p:spPr>
              <a:xfrm>
                <a:off x="1166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0</m:t>
                          </m:r>
                        </m:sub>
                      </m:sSub>
                    </m:oMath>
                  </m:oMathPara>
                </a14:m>
                <a:endParaRPr lang="en-GB" dirty="0"/>
              </a:p>
            </p:txBody>
          </p:sp>
        </mc:Choice>
        <mc:Fallback xmlns="">
          <p:sp>
            <p:nvSpPr>
              <p:cNvPr id="17" name="TextBox 16">
                <a:extLst>
                  <a:ext uri="{FF2B5EF4-FFF2-40B4-BE49-F238E27FC236}">
                    <a16:creationId xmlns:a16="http://schemas.microsoft.com/office/drawing/2014/main" id="{994ADBC6-E343-BA64-8986-CC597BF8CE98}"/>
                  </a:ext>
                </a:extLst>
              </p:cNvPr>
              <p:cNvSpPr txBox="1">
                <a:spLocks noRot="1" noChangeAspect="1" noMove="1" noResize="1" noEditPoints="1" noAdjustHandles="1" noChangeArrowheads="1" noChangeShapeType="1" noTextEdit="1"/>
              </p:cNvSpPr>
              <p:nvPr/>
            </p:nvSpPr>
            <p:spPr>
              <a:xfrm>
                <a:off x="1166400" y="3510157"/>
                <a:ext cx="342115" cy="369332"/>
              </a:xfrm>
              <a:prstGeom prst="rect">
                <a:avLst/>
              </a:prstGeom>
              <a:blipFill>
                <a:blip r:embed="rId3"/>
                <a:stretch>
                  <a:fillRect r="-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64B235-CC56-1B4D-691B-42F7DB3C02E9}"/>
                  </a:ext>
                </a:extLst>
              </p:cNvPr>
              <p:cNvSpPr txBox="1"/>
              <p:nvPr/>
            </p:nvSpPr>
            <p:spPr>
              <a:xfrm>
                <a:off x="10684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𝑍</m:t>
                          </m:r>
                        </m:e>
                        <m:sup>
                          <m:r>
                            <a:rPr lang="en-GB" b="0" i="1" smtClean="0">
                              <a:latin typeface="Cambria Math" panose="02040503050406030204" pitchFamily="18" charset="0"/>
                            </a:rPr>
                            <m:t>∗</m:t>
                          </m:r>
                        </m:sup>
                      </m:sSup>
                    </m:oMath>
                  </m:oMathPara>
                </a14:m>
                <a:endParaRPr lang="en-GB" b="0" dirty="0"/>
              </a:p>
            </p:txBody>
          </p:sp>
        </mc:Choice>
        <mc:Fallback xmlns="">
          <p:sp>
            <p:nvSpPr>
              <p:cNvPr id="20" name="TextBox 19">
                <a:extLst>
                  <a:ext uri="{FF2B5EF4-FFF2-40B4-BE49-F238E27FC236}">
                    <a16:creationId xmlns:a16="http://schemas.microsoft.com/office/drawing/2014/main" id="{0964B235-CC56-1B4D-691B-42F7DB3C02E9}"/>
                  </a:ext>
                </a:extLst>
              </p:cNvPr>
              <p:cNvSpPr txBox="1">
                <a:spLocks noRot="1" noChangeAspect="1" noMove="1" noResize="1" noEditPoints="1" noAdjustHandles="1" noChangeArrowheads="1" noChangeShapeType="1" noTextEdit="1"/>
              </p:cNvSpPr>
              <p:nvPr/>
            </p:nvSpPr>
            <p:spPr>
              <a:xfrm>
                <a:off x="10684800" y="3510157"/>
                <a:ext cx="342115" cy="369332"/>
              </a:xfrm>
              <a:prstGeom prst="rect">
                <a:avLst/>
              </a:prstGeom>
              <a:blipFill>
                <a:blip r:embed="rId4"/>
                <a:stretch>
                  <a:fillRect r="-71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073A099-7856-9643-1996-EA3C68020A8A}"/>
                  </a:ext>
                </a:extLst>
              </p:cNvPr>
              <p:cNvSpPr txBox="1"/>
              <p:nvPr/>
            </p:nvSpPr>
            <p:spPr>
              <a:xfrm>
                <a:off x="56340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1</m:t>
                          </m:r>
                        </m:sub>
                      </m:sSub>
                    </m:oMath>
                  </m:oMathPara>
                </a14:m>
                <a:endParaRPr lang="en-GB" dirty="0"/>
              </a:p>
            </p:txBody>
          </p:sp>
        </mc:Choice>
        <mc:Fallback xmlns="">
          <p:sp>
            <p:nvSpPr>
              <p:cNvPr id="21" name="TextBox 20">
                <a:extLst>
                  <a:ext uri="{FF2B5EF4-FFF2-40B4-BE49-F238E27FC236}">
                    <a16:creationId xmlns:a16="http://schemas.microsoft.com/office/drawing/2014/main" id="{1073A099-7856-9643-1996-EA3C68020A8A}"/>
                  </a:ext>
                </a:extLst>
              </p:cNvPr>
              <p:cNvSpPr txBox="1">
                <a:spLocks noRot="1" noChangeAspect="1" noMove="1" noResize="1" noEditPoints="1" noAdjustHandles="1" noChangeArrowheads="1" noChangeShapeType="1" noTextEdit="1"/>
              </p:cNvSpPr>
              <p:nvPr/>
            </p:nvSpPr>
            <p:spPr>
              <a:xfrm>
                <a:off x="5634000" y="3510157"/>
                <a:ext cx="342115" cy="369332"/>
              </a:xfrm>
              <a:prstGeom prst="rect">
                <a:avLst/>
              </a:prstGeom>
              <a:blipFill>
                <a:blip r:embed="rId5"/>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2990359-71E1-909D-5343-5289D5864A9B}"/>
                  </a:ext>
                </a:extLst>
              </p:cNvPr>
              <p:cNvSpPr txBox="1"/>
              <p:nvPr/>
            </p:nvSpPr>
            <p:spPr>
              <a:xfrm>
                <a:off x="82404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2</m:t>
                          </m:r>
                        </m:sub>
                      </m:sSub>
                    </m:oMath>
                  </m:oMathPara>
                </a14:m>
                <a:endParaRPr lang="en-GB" dirty="0"/>
              </a:p>
            </p:txBody>
          </p:sp>
        </mc:Choice>
        <mc:Fallback xmlns="">
          <p:sp>
            <p:nvSpPr>
              <p:cNvPr id="22" name="TextBox 21">
                <a:extLst>
                  <a:ext uri="{FF2B5EF4-FFF2-40B4-BE49-F238E27FC236}">
                    <a16:creationId xmlns:a16="http://schemas.microsoft.com/office/drawing/2014/main" id="{12990359-71E1-909D-5343-5289D5864A9B}"/>
                  </a:ext>
                </a:extLst>
              </p:cNvPr>
              <p:cNvSpPr txBox="1">
                <a:spLocks noRot="1" noChangeAspect="1" noMove="1" noResize="1" noEditPoints="1" noAdjustHandles="1" noChangeArrowheads="1" noChangeShapeType="1" noTextEdit="1"/>
              </p:cNvSpPr>
              <p:nvPr/>
            </p:nvSpPr>
            <p:spPr>
              <a:xfrm>
                <a:off x="8240400" y="3510157"/>
                <a:ext cx="342115" cy="369332"/>
              </a:xfrm>
              <a:prstGeom prst="rect">
                <a:avLst/>
              </a:prstGeom>
              <a:blipFill>
                <a:blip r:embed="rId6"/>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7AF4503-0AA8-690D-9B0F-75F65D4D1D02}"/>
                  </a:ext>
                </a:extLst>
              </p:cNvPr>
              <p:cNvSpPr txBox="1"/>
              <p:nvPr/>
            </p:nvSpPr>
            <p:spPr>
              <a:xfrm>
                <a:off x="9532800" y="3510157"/>
                <a:ext cx="342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3</m:t>
                          </m:r>
                        </m:sub>
                      </m:sSub>
                    </m:oMath>
                  </m:oMathPara>
                </a14:m>
                <a:endParaRPr lang="en-GB" dirty="0"/>
              </a:p>
            </p:txBody>
          </p:sp>
        </mc:Choice>
        <mc:Fallback xmlns="">
          <p:sp>
            <p:nvSpPr>
              <p:cNvPr id="25" name="TextBox 24">
                <a:extLst>
                  <a:ext uri="{FF2B5EF4-FFF2-40B4-BE49-F238E27FC236}">
                    <a16:creationId xmlns:a16="http://schemas.microsoft.com/office/drawing/2014/main" id="{67AF4503-0AA8-690D-9B0F-75F65D4D1D02}"/>
                  </a:ext>
                </a:extLst>
              </p:cNvPr>
              <p:cNvSpPr txBox="1">
                <a:spLocks noRot="1" noChangeAspect="1" noMove="1" noResize="1" noEditPoints="1" noAdjustHandles="1" noChangeArrowheads="1" noChangeShapeType="1" noTextEdit="1"/>
              </p:cNvSpPr>
              <p:nvPr/>
            </p:nvSpPr>
            <p:spPr>
              <a:xfrm>
                <a:off x="9532800" y="3510157"/>
                <a:ext cx="342115" cy="369332"/>
              </a:xfrm>
              <a:prstGeom prst="rect">
                <a:avLst/>
              </a:prstGeom>
              <a:blipFill>
                <a:blip r:embed="rId7"/>
                <a:stretch>
                  <a:fillRect r="-10714"/>
                </a:stretch>
              </a:blipFill>
            </p:spPr>
            <p:txBody>
              <a:bodyPr/>
              <a:lstStyle/>
              <a:p>
                <a:r>
                  <a:rPr lang="en-GB">
                    <a:noFill/>
                  </a:rPr>
                  <a:t> </a:t>
                </a:r>
              </a:p>
            </p:txBody>
          </p:sp>
        </mc:Fallback>
      </mc:AlternateContent>
      <p:pic>
        <p:nvPicPr>
          <p:cNvPr id="26" name="Picture 25">
            <a:extLst>
              <a:ext uri="{FF2B5EF4-FFF2-40B4-BE49-F238E27FC236}">
                <a16:creationId xmlns:a16="http://schemas.microsoft.com/office/drawing/2014/main" id="{D5C26759-70E7-EADD-1625-10C4BBB91127}"/>
              </a:ext>
              <a:ext uri="{C183D7F6-B498-43B3-948B-1728B52AA6E4}">
                <adec:decorative xmlns:adec="http://schemas.microsoft.com/office/drawing/2017/decorative" val="1"/>
              </a:ext>
            </a:extLst>
          </p:cNvPr>
          <p:cNvPicPr>
            <a:picLocks noChangeAspect="1"/>
          </p:cNvPicPr>
          <p:nvPr/>
        </p:nvPicPr>
        <p:blipFill rotWithShape="1">
          <a:blip r:embed="rId8">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42400" y="1796775"/>
            <a:ext cx="1537355" cy="1507695"/>
          </a:xfrm>
          <a:prstGeom prst="rect">
            <a:avLst/>
          </a:prstGeom>
        </p:spPr>
      </p:pic>
      <p:cxnSp>
        <p:nvCxnSpPr>
          <p:cNvPr id="27" name="Straight Connector 26">
            <a:extLst>
              <a:ext uri="{FF2B5EF4-FFF2-40B4-BE49-F238E27FC236}">
                <a16:creationId xmlns:a16="http://schemas.microsoft.com/office/drawing/2014/main" id="{81F59C6E-1CE6-1102-6337-6ED382E6A60C}"/>
              </a:ext>
            </a:extLst>
          </p:cNvPr>
          <p:cNvCxnSpPr>
            <a:cxnSpLocks/>
          </p:cNvCxnSpPr>
          <p:nvPr/>
        </p:nvCxnSpPr>
        <p:spPr>
          <a:xfrm>
            <a:off x="9705600" y="2394408"/>
            <a:ext cx="0" cy="1034592"/>
          </a:xfrm>
          <a:prstGeom prst="line">
            <a:avLst/>
          </a:prstGeom>
          <a:ln w="1905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sp>
        <p:nvSpPr>
          <p:cNvPr id="28" name="TextBox 27">
            <a:extLst>
              <a:ext uri="{FF2B5EF4-FFF2-40B4-BE49-F238E27FC236}">
                <a16:creationId xmlns:a16="http://schemas.microsoft.com/office/drawing/2014/main" id="{F22BFB1A-5D2C-067C-78D8-817E66D21F4A}"/>
              </a:ext>
            </a:extLst>
          </p:cNvPr>
          <p:cNvSpPr txBox="1"/>
          <p:nvPr/>
        </p:nvSpPr>
        <p:spPr>
          <a:xfrm>
            <a:off x="873550" y="5441739"/>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Achilles can’t do infinitely many things in a finite period of time</a:t>
            </a:r>
            <a:endParaRPr lang="en-GB" sz="2000" b="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84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 in Brief</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837470"/>
            <a:ext cx="6158845" cy="4196020"/>
          </a:xfrm>
          <a:prstGeom prst="rect">
            <a:avLst/>
          </a:prstGeom>
          <a:noFill/>
        </p:spPr>
        <p:txBody>
          <a:bodyPr wrap="square" rtlCol="0" anchor="ctr">
            <a:spAutoFit/>
          </a:bodyPr>
          <a:lstStyle/>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In order to move from one point to another, you have to complete infinitely many tasks in a finite period of time – you need to pass infinitely many points between the start and end</a:t>
            </a:r>
          </a:p>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It is impossible to complete infinitely many tasks in a finite period of time</a:t>
            </a:r>
          </a:p>
          <a:p>
            <a:pPr marL="457200" indent="-457200">
              <a:spcAft>
                <a:spcPts val="4000"/>
              </a:spcAft>
              <a:buFont typeface="+mj-lt"/>
              <a:buAutoNum type="arabicPeriod"/>
            </a:pPr>
            <a:r>
              <a:rPr lang="en-GB" sz="2000" dirty="0">
                <a:latin typeface="Cambria" panose="02040503050406030204" pitchFamily="18" charset="0"/>
                <a:ea typeface="Cambria" panose="02040503050406030204" pitchFamily="18" charset="0"/>
              </a:rPr>
              <a:t>Therefore, it is impossible to move from one point to another</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Terminology: an infinite series of tasks is called a </a:t>
            </a:r>
            <a:r>
              <a:rPr lang="en-GB" sz="2000" b="1" dirty="0">
                <a:solidFill>
                  <a:srgbClr val="7030A0"/>
                </a:solidFill>
                <a:latin typeface="Cambria" panose="02040503050406030204" pitchFamily="18" charset="0"/>
                <a:ea typeface="Cambria" panose="02040503050406030204" pitchFamily="18" charset="0"/>
              </a:rPr>
              <a:t>supertask</a:t>
            </a:r>
            <a:endParaRPr lang="en-GB" sz="2000" dirty="0">
              <a:solidFill>
                <a:srgbClr val="7030A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9F3A4A41-90C8-9229-330F-1CCDB00182EE}"/>
              </a:ext>
            </a:extLst>
          </p:cNvPr>
          <p:cNvGrpSpPr/>
          <p:nvPr/>
        </p:nvGrpSpPr>
        <p:grpSpPr>
          <a:xfrm>
            <a:off x="7770519" y="2114593"/>
            <a:ext cx="3683358" cy="2628813"/>
            <a:chOff x="7343480" y="1796775"/>
            <a:chExt cx="3683358" cy="2628813"/>
          </a:xfrm>
        </p:grpSpPr>
        <p:grpSp>
          <p:nvGrpSpPr>
            <p:cNvPr id="16" name="Group 15">
              <a:extLst>
                <a:ext uri="{FF2B5EF4-FFF2-40B4-BE49-F238E27FC236}">
                  <a16:creationId xmlns:a16="http://schemas.microsoft.com/office/drawing/2014/main" id="{DD7EDCA1-3807-58F4-B9A0-6D70FB8C8647}"/>
                </a:ext>
                <a:ext uri="{C183D7F6-B498-43B3-948B-1728B52AA6E4}">
                  <adec:decorative xmlns:adec="http://schemas.microsoft.com/office/drawing/2017/decorative" val="1"/>
                </a:ext>
              </a:extLst>
            </p:cNvPr>
            <p:cNvGrpSpPr/>
            <p:nvPr/>
          </p:nvGrpSpPr>
          <p:grpSpPr>
            <a:xfrm>
              <a:off x="7343480" y="3429000"/>
              <a:ext cx="3683358" cy="996588"/>
              <a:chOff x="1458012" y="3631300"/>
              <a:chExt cx="9860438" cy="996588"/>
            </a:xfrm>
          </p:grpSpPr>
          <p:sp>
            <p:nvSpPr>
              <p:cNvPr id="17" name="Rectangle 16">
                <a:extLst>
                  <a:ext uri="{FF2B5EF4-FFF2-40B4-BE49-F238E27FC236}">
                    <a16:creationId xmlns:a16="http://schemas.microsoft.com/office/drawing/2014/main" id="{6FB0D150-6D29-8AFC-27D8-58EE1928FE21}"/>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DD106442-DD9C-48BE-63C0-560E5C3573DD}"/>
                  </a:ext>
                </a:extLst>
              </p:cNvPr>
              <p:cNvCxnSpPr>
                <a:stCxn id="17" idx="1"/>
                <a:endCxn id="17"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20" name="Picture 19">
              <a:extLst>
                <a:ext uri="{FF2B5EF4-FFF2-40B4-BE49-F238E27FC236}">
                  <a16:creationId xmlns:a16="http://schemas.microsoft.com/office/drawing/2014/main" id="{17307BA6-89BC-80BC-6DBE-0CF6FE206E51}"/>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42400" y="1796775"/>
              <a:ext cx="1537355" cy="1507695"/>
            </a:xfrm>
            <a:prstGeom prst="rect">
              <a:avLst/>
            </a:prstGeom>
          </p:spPr>
        </p:pic>
      </p:grpSp>
    </p:spTree>
    <p:extLst>
      <p:ext uri="{BB962C8B-B14F-4D97-AF65-F5344CB8AC3E}">
        <p14:creationId xmlns:p14="http://schemas.microsoft.com/office/powerpoint/2010/main" val="13387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555343"/>
            <a:ext cx="10444898" cy="4760278"/>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Zeno devised four paradoxes to show that </a:t>
            </a:r>
            <a:r>
              <a:rPr lang="en-GB" sz="2000" b="1" dirty="0">
                <a:solidFill>
                  <a:srgbClr val="7030A0"/>
                </a:solidFill>
                <a:latin typeface="Cambria" panose="02040503050406030204" pitchFamily="18" charset="0"/>
                <a:ea typeface="Cambria" panose="02040503050406030204" pitchFamily="18" charset="0"/>
              </a:rPr>
              <a:t>motion is impossible</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Achilles and the Tortoise (aka the Achilles)</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The Racetrack (aka the Dichotomy)</a:t>
            </a:r>
          </a:p>
          <a:p>
            <a:pPr marL="914400" lvl="1" indent="-457200">
              <a:spcAft>
                <a:spcPts val="1000"/>
              </a:spcAft>
              <a:buFont typeface="+mj-lt"/>
              <a:buAutoNum type="arabicPeriod"/>
            </a:pPr>
            <a:r>
              <a:rPr lang="en-GB" sz="2000" dirty="0">
                <a:latin typeface="Cambria" panose="02040503050406030204" pitchFamily="18" charset="0"/>
                <a:ea typeface="Cambria" panose="02040503050406030204" pitchFamily="18" charset="0"/>
              </a:rPr>
              <a:t>The Arrow</a:t>
            </a:r>
          </a:p>
          <a:p>
            <a:pPr marL="914400" lvl="1"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The Stadium</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will look at the first three (the Stadium is pretty weird…)</a:t>
            </a:r>
          </a:p>
          <a:p>
            <a:pPr marL="457200" indent="-457200">
              <a:spcAft>
                <a:spcPts val="1000"/>
              </a:spcAft>
              <a:buFont typeface="Arial" panose="020B0604020202020204" pitchFamily="34" charset="0"/>
              <a:buChar char="•"/>
            </a:pPr>
            <a:r>
              <a:rPr lang="en-GB" sz="2000" i="1" dirty="0">
                <a:solidFill>
                  <a:srgbClr val="C00000"/>
                </a:solidFill>
                <a:latin typeface="Cambria" panose="02040503050406030204" pitchFamily="18" charset="0"/>
                <a:ea typeface="Cambria" panose="02040503050406030204" pitchFamily="18" charset="0"/>
              </a:rPr>
              <a:t>Why bother? We know the arguments must be wrong!</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It’s one thing to know that the conclusion is wrong, but it is another thing to figure out what’s wrong with Zeno’s arguments!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Whenever a philosopher thinks they have gotten to the bottom of Zeno’s paradoxes, new puzzles always seem to turn up!</a:t>
            </a:r>
          </a:p>
        </p:txBody>
      </p:sp>
    </p:spTree>
    <p:extLst>
      <p:ext uri="{BB962C8B-B14F-4D97-AF65-F5344CB8AC3E}">
        <p14:creationId xmlns:p14="http://schemas.microsoft.com/office/powerpoint/2010/main" val="6119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500"/>
                                        <p:tgtEl>
                                          <p:spTgt spid="2">
                                            <p:txEl>
                                              <p:pRg st="4" end="4"/>
                                            </p:txEl>
                                          </p:spTgt>
                                        </p:tgtEl>
                                      </p:cBhvr>
                                    </p:animEffect>
                                    <p:set>
                                      <p:cBhvr>
                                        <p:cTn id="29"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 in Brief</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837470"/>
            <a:ext cx="6158845" cy="4196020"/>
          </a:xfrm>
          <a:prstGeom prst="rect">
            <a:avLst/>
          </a:prstGeom>
          <a:noFill/>
        </p:spPr>
        <p:txBody>
          <a:bodyPr wrap="square" rtlCol="0" anchor="ctr">
            <a:spAutoFit/>
          </a:bodyPr>
          <a:lstStyle/>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In order to move from one point to another, you have to complete a </a:t>
            </a:r>
            <a:r>
              <a:rPr lang="en-GB" sz="2000" b="1" dirty="0">
                <a:solidFill>
                  <a:srgbClr val="7030A0"/>
                </a:solidFill>
                <a:latin typeface="Cambria" panose="02040503050406030204" pitchFamily="18" charset="0"/>
                <a:ea typeface="Cambria" panose="02040503050406030204" pitchFamily="18" charset="0"/>
              </a:rPr>
              <a:t>supertask</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in a finite period of time – you need to pass infinitely many points between the start and end</a:t>
            </a:r>
          </a:p>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It is impossible to complete a </a:t>
            </a:r>
            <a:r>
              <a:rPr lang="en-GB" sz="2000" b="1" dirty="0">
                <a:solidFill>
                  <a:srgbClr val="7030A0"/>
                </a:solidFill>
                <a:latin typeface="Cambria" panose="02040503050406030204" pitchFamily="18" charset="0"/>
                <a:ea typeface="Cambria" panose="02040503050406030204" pitchFamily="18" charset="0"/>
              </a:rPr>
              <a:t>supertask</a:t>
            </a:r>
            <a:r>
              <a:rPr lang="en-GB" sz="2000" dirty="0">
                <a:latin typeface="Cambria" panose="02040503050406030204" pitchFamily="18" charset="0"/>
                <a:ea typeface="Cambria" panose="02040503050406030204" pitchFamily="18" charset="0"/>
              </a:rPr>
              <a:t> in a finite period of time</a:t>
            </a:r>
          </a:p>
          <a:p>
            <a:pPr marL="457200" indent="-457200">
              <a:spcAft>
                <a:spcPts val="4000"/>
              </a:spcAft>
              <a:buFont typeface="+mj-lt"/>
              <a:buAutoNum type="arabicPeriod"/>
            </a:pPr>
            <a:r>
              <a:rPr lang="en-GB" sz="2000" dirty="0">
                <a:latin typeface="Cambria" panose="02040503050406030204" pitchFamily="18" charset="0"/>
                <a:ea typeface="Cambria" panose="02040503050406030204" pitchFamily="18" charset="0"/>
              </a:rPr>
              <a:t>Therefore, it is impossible to move from one point to another</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Terminology: an infinite series of tasks is called a </a:t>
            </a:r>
            <a:r>
              <a:rPr lang="en-GB" sz="2000" b="1" dirty="0">
                <a:solidFill>
                  <a:srgbClr val="7030A0"/>
                </a:solidFill>
                <a:latin typeface="Cambria" panose="02040503050406030204" pitchFamily="18" charset="0"/>
                <a:ea typeface="Cambria" panose="02040503050406030204" pitchFamily="18" charset="0"/>
              </a:rPr>
              <a:t>supertask</a:t>
            </a:r>
            <a:endParaRPr lang="en-GB" sz="2000" dirty="0">
              <a:solidFill>
                <a:srgbClr val="7030A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9F3A4A41-90C8-9229-330F-1CCDB00182EE}"/>
              </a:ext>
            </a:extLst>
          </p:cNvPr>
          <p:cNvGrpSpPr/>
          <p:nvPr/>
        </p:nvGrpSpPr>
        <p:grpSpPr>
          <a:xfrm>
            <a:off x="7770519" y="2114593"/>
            <a:ext cx="3683358" cy="2628813"/>
            <a:chOff x="7343480" y="1796775"/>
            <a:chExt cx="3683358" cy="2628813"/>
          </a:xfrm>
        </p:grpSpPr>
        <p:grpSp>
          <p:nvGrpSpPr>
            <p:cNvPr id="16" name="Group 15">
              <a:extLst>
                <a:ext uri="{FF2B5EF4-FFF2-40B4-BE49-F238E27FC236}">
                  <a16:creationId xmlns:a16="http://schemas.microsoft.com/office/drawing/2014/main" id="{DD7EDCA1-3807-58F4-B9A0-6D70FB8C8647}"/>
                </a:ext>
                <a:ext uri="{C183D7F6-B498-43B3-948B-1728B52AA6E4}">
                  <adec:decorative xmlns:adec="http://schemas.microsoft.com/office/drawing/2017/decorative" val="1"/>
                </a:ext>
              </a:extLst>
            </p:cNvPr>
            <p:cNvGrpSpPr/>
            <p:nvPr/>
          </p:nvGrpSpPr>
          <p:grpSpPr>
            <a:xfrm>
              <a:off x="7343480" y="3429000"/>
              <a:ext cx="3683358" cy="996588"/>
              <a:chOff x="1458012" y="3631300"/>
              <a:chExt cx="9860438" cy="996588"/>
            </a:xfrm>
          </p:grpSpPr>
          <p:sp>
            <p:nvSpPr>
              <p:cNvPr id="17" name="Rectangle 16">
                <a:extLst>
                  <a:ext uri="{FF2B5EF4-FFF2-40B4-BE49-F238E27FC236}">
                    <a16:creationId xmlns:a16="http://schemas.microsoft.com/office/drawing/2014/main" id="{6FB0D150-6D29-8AFC-27D8-58EE1928FE21}"/>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DD106442-DD9C-48BE-63C0-560E5C3573DD}"/>
                  </a:ext>
                </a:extLst>
              </p:cNvPr>
              <p:cNvCxnSpPr>
                <a:stCxn id="17" idx="1"/>
                <a:endCxn id="17"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20" name="Picture 19">
              <a:extLst>
                <a:ext uri="{FF2B5EF4-FFF2-40B4-BE49-F238E27FC236}">
                  <a16:creationId xmlns:a16="http://schemas.microsoft.com/office/drawing/2014/main" id="{17307BA6-89BC-80BC-6DBE-0CF6FE206E51}"/>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42400" y="1796775"/>
              <a:ext cx="1537355" cy="1507695"/>
            </a:xfrm>
            <a:prstGeom prst="rect">
              <a:avLst/>
            </a:prstGeom>
          </p:spPr>
        </p:pic>
      </p:grpSp>
      <p:sp>
        <p:nvSpPr>
          <p:cNvPr id="5" name="TextBox 4">
            <a:extLst>
              <a:ext uri="{FF2B5EF4-FFF2-40B4-BE49-F238E27FC236}">
                <a16:creationId xmlns:a16="http://schemas.microsoft.com/office/drawing/2014/main" id="{04259653-6C76-96E2-505F-E0CD20D1ABB8}"/>
              </a:ext>
            </a:extLst>
          </p:cNvPr>
          <p:cNvSpPr txBox="1"/>
          <p:nvPr/>
        </p:nvSpPr>
        <p:spPr>
          <a:xfrm>
            <a:off x="873550" y="1849292"/>
            <a:ext cx="6158845" cy="2195473"/>
          </a:xfrm>
          <a:prstGeom prst="rect">
            <a:avLst/>
          </a:prstGeom>
          <a:noFill/>
        </p:spPr>
        <p:txBody>
          <a:bodyPr wrap="square" rtlCol="0" anchor="ctr">
            <a:spAutoFit/>
          </a:bodyPr>
          <a:lstStyle/>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In order to move from one point to another, you have to complete infinitely many tasks in a finite period of time – you need to pass infinitely many points between the start and end</a:t>
            </a:r>
          </a:p>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It is impossible to complete infinitely many tasks in a finite period of time</a:t>
            </a:r>
          </a:p>
        </p:txBody>
      </p:sp>
    </p:spTree>
    <p:extLst>
      <p:ext uri="{BB962C8B-B14F-4D97-AF65-F5344CB8AC3E}">
        <p14:creationId xmlns:p14="http://schemas.microsoft.com/office/powerpoint/2010/main" val="275554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xit" presetSubtype="0" fill="hold" nodeType="withEffect">
                                  <p:stCondLst>
                                    <p:cond delay="0"/>
                                  </p:stCondLst>
                                  <p:childTnLst>
                                    <p:animEffect transition="out" filter="fade">
                                      <p:cBhvr>
                                        <p:cTn id="12" dur="500"/>
                                        <p:tgtEl>
                                          <p:spTgt spid="5">
                                            <p:txEl>
                                              <p:pRg st="0" end="0"/>
                                            </p:txEl>
                                          </p:spTgt>
                                        </p:tgtEl>
                                      </p:cBhvr>
                                    </p:animEffect>
                                    <p:set>
                                      <p:cBhvr>
                                        <p:cTn id="13" dur="1" fill="hold">
                                          <p:stCondLst>
                                            <p:cond delay="499"/>
                                          </p:stCondLst>
                                        </p:cTn>
                                        <p:tgtEl>
                                          <p:spTgt spid="5">
                                            <p:txEl>
                                              <p:pRg st="0" end="0"/>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xEl>
                                              <p:pRg st="1" end="1"/>
                                            </p:txEl>
                                          </p:spTgt>
                                        </p:tgtEl>
                                      </p:cBhvr>
                                    </p:animEffect>
                                    <p:set>
                                      <p:cBhvr>
                                        <p:cTn id="16"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Thomson’s Lamp</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183718"/>
            <a:ext cx="6663030" cy="350352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Is it really impossible to complete a supertask in a finite period of time?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Thomson presented a famous thought experiment to show that at least some types of supertask are impossible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Thomson (1954), ‘Tasks and Supertasks’. </a:t>
            </a:r>
            <a:r>
              <a:rPr lang="en-GB" sz="2000" i="1" dirty="0">
                <a:latin typeface="Cambria" panose="02040503050406030204" pitchFamily="18" charset="0"/>
                <a:ea typeface="Cambria" panose="02040503050406030204" pitchFamily="18" charset="0"/>
              </a:rPr>
              <a:t>Analysis</a:t>
            </a:r>
            <a:r>
              <a:rPr lang="en-GB" sz="2000" dirty="0">
                <a:latin typeface="Cambria" panose="02040503050406030204" pitchFamily="18" charset="0"/>
                <a:ea typeface="Cambria" panose="02040503050406030204" pitchFamily="18" charset="0"/>
              </a:rPr>
              <a:t> 15, pp.1-13</a:t>
            </a:r>
          </a:p>
          <a:p>
            <a:pPr marL="342900" indent="-3429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Imagine a desk lamp which you can turn on or off by pushing a button</a:t>
            </a:r>
          </a:p>
        </p:txBody>
      </p:sp>
      <p:pic>
        <p:nvPicPr>
          <p:cNvPr id="4" name="Picture 3">
            <a:extLst>
              <a:ext uri="{FF2B5EF4-FFF2-40B4-BE49-F238E27FC236}">
                <a16:creationId xmlns:a16="http://schemas.microsoft.com/office/drawing/2014/main" id="{600979C2-69C7-C4E2-1BCA-F5A1526460DD}"/>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487"/>
          <a:stretch/>
        </p:blipFill>
        <p:spPr>
          <a:xfrm>
            <a:off x="7122666" y="2498029"/>
            <a:ext cx="4612133" cy="2875289"/>
          </a:xfrm>
          <a:prstGeom prst="rect">
            <a:avLst/>
          </a:prstGeom>
        </p:spPr>
      </p:pic>
      <p:pic>
        <p:nvPicPr>
          <p:cNvPr id="7" name="Picture 6" descr="A drawing of a lamp&#10;&#10;Description automatically generated">
            <a:extLst>
              <a:ext uri="{FF2B5EF4-FFF2-40B4-BE49-F238E27FC236}">
                <a16:creationId xmlns:a16="http://schemas.microsoft.com/office/drawing/2014/main" id="{9FCCD9C6-B7CD-E894-FEF3-90218C70814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322"/>
          <a:stretch/>
        </p:blipFill>
        <p:spPr>
          <a:xfrm>
            <a:off x="7124400" y="2498029"/>
            <a:ext cx="4605778" cy="2876400"/>
          </a:xfrm>
          <a:prstGeom prst="rect">
            <a:avLst/>
          </a:prstGeom>
        </p:spPr>
      </p:pic>
    </p:spTree>
    <p:extLst>
      <p:ext uri="{BB962C8B-B14F-4D97-AF65-F5344CB8AC3E}">
        <p14:creationId xmlns:p14="http://schemas.microsoft.com/office/powerpoint/2010/main" val="13543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Thomson’s Lamp</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0" y="1247568"/>
            <a:ext cx="6851189" cy="5375831"/>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You play a game for two minutes: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You wait a minute, and turn it on</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Then you wait 30 seconds, and turn it off</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Then you wait 15 seconds and turn it on</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Then you wait 7.5 seconds and turn it off</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You keep doing this, always halving the waiting time</a:t>
            </a:r>
          </a:p>
          <a:p>
            <a:pPr marL="342900" indent="-3429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After 2 minutes of this, the button will have been pushed infinitely many times. Will the lamp be on or off?</a:t>
            </a:r>
          </a:p>
          <a:p>
            <a:pPr marL="800100" lvl="1" indent="-3429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It can’t be off, because you never turned it off without turning it on again</a:t>
            </a:r>
          </a:p>
          <a:p>
            <a:pPr marL="800100" lvl="1" indent="-3429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It can’t be on, because you never turned it on without turning it off again</a:t>
            </a:r>
          </a:p>
          <a:p>
            <a:pPr marL="800100" lvl="1" indent="-342900">
              <a:spcAft>
                <a:spcPts val="2000"/>
              </a:spcAft>
              <a:buFont typeface="Cambria" panose="02040503050406030204" pitchFamily="18" charset="0"/>
              <a:buChar char="–"/>
            </a:pPr>
            <a:r>
              <a:rPr lang="en-GB" sz="2000" b="1" i="1" dirty="0">
                <a:solidFill>
                  <a:srgbClr val="C00000"/>
                </a:solidFill>
                <a:latin typeface="Cambria" panose="02040503050406030204" pitchFamily="18" charset="0"/>
                <a:ea typeface="Cambria" panose="02040503050406030204" pitchFamily="18" charset="0"/>
              </a:rPr>
              <a:t>But that’s impossible:</a:t>
            </a:r>
            <a:r>
              <a:rPr lang="en-GB" sz="2000" dirty="0">
                <a:latin typeface="Cambria" panose="02040503050406030204" pitchFamily="18" charset="0"/>
                <a:ea typeface="Cambria" panose="02040503050406030204" pitchFamily="18" charset="0"/>
              </a:rPr>
              <a:t> it must be on or off!</a:t>
            </a:r>
          </a:p>
        </p:txBody>
      </p:sp>
      <p:pic>
        <p:nvPicPr>
          <p:cNvPr id="4" name="Picture 3">
            <a:extLst>
              <a:ext uri="{FF2B5EF4-FFF2-40B4-BE49-F238E27FC236}">
                <a16:creationId xmlns:a16="http://schemas.microsoft.com/office/drawing/2014/main" id="{600979C2-69C7-C4E2-1BCA-F5A1526460DD}"/>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487"/>
          <a:stretch/>
        </p:blipFill>
        <p:spPr>
          <a:xfrm>
            <a:off x="7122666" y="2498029"/>
            <a:ext cx="4612133" cy="2875289"/>
          </a:xfrm>
          <a:prstGeom prst="rect">
            <a:avLst/>
          </a:prstGeom>
        </p:spPr>
      </p:pic>
      <p:pic>
        <p:nvPicPr>
          <p:cNvPr id="7" name="Picture 6" descr="A drawing of a lamp&#10;&#10;Description automatically generated">
            <a:extLst>
              <a:ext uri="{FF2B5EF4-FFF2-40B4-BE49-F238E27FC236}">
                <a16:creationId xmlns:a16="http://schemas.microsoft.com/office/drawing/2014/main" id="{9FCCD9C6-B7CD-E894-FEF3-90218C70814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322"/>
          <a:stretch/>
        </p:blipFill>
        <p:spPr>
          <a:xfrm>
            <a:off x="7124400" y="2496918"/>
            <a:ext cx="4605778" cy="2876400"/>
          </a:xfrm>
          <a:prstGeom prst="rect">
            <a:avLst/>
          </a:prstGeom>
        </p:spPr>
      </p:pic>
      <p:sp>
        <p:nvSpPr>
          <p:cNvPr id="5" name="TextBox 4">
            <a:extLst>
              <a:ext uri="{FF2B5EF4-FFF2-40B4-BE49-F238E27FC236}">
                <a16:creationId xmlns:a16="http://schemas.microsoft.com/office/drawing/2014/main" id="{F39C1D0A-C073-5519-B10E-5F8AFB45ED7B}"/>
              </a:ext>
            </a:extLst>
          </p:cNvPr>
          <p:cNvSpPr txBox="1"/>
          <p:nvPr/>
        </p:nvSpPr>
        <p:spPr>
          <a:xfrm>
            <a:off x="8595148" y="2350433"/>
            <a:ext cx="1310326" cy="3170099"/>
          </a:xfrm>
          <a:prstGeom prst="rect">
            <a:avLst/>
          </a:prstGeom>
          <a:noFill/>
        </p:spPr>
        <p:txBody>
          <a:bodyPr wrap="square" rtlCol="0">
            <a:spAutoFit/>
          </a:bodyPr>
          <a:lstStyle/>
          <a:p>
            <a:r>
              <a:rPr lang="en-GB" sz="20000" b="1" dirty="0">
                <a:solidFill>
                  <a:srgbClr val="FF0000"/>
                </a:solidFill>
              </a:rPr>
              <a:t>X</a:t>
            </a:r>
          </a:p>
        </p:txBody>
      </p:sp>
    </p:spTree>
    <p:extLst>
      <p:ext uri="{BB962C8B-B14F-4D97-AF65-F5344CB8AC3E}">
        <p14:creationId xmlns:p14="http://schemas.microsoft.com/office/powerpoint/2010/main" val="3346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
                                            <p:txEl>
                                              <p:pRg st="8" end="8"/>
                                            </p:txEl>
                                          </p:spTgt>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4"/>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What did Thomson Think?</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144973"/>
            <a:ext cx="10444898" cy="5581015"/>
          </a:xfrm>
          <a:prstGeom prst="rect">
            <a:avLst/>
          </a:prstGeom>
          <a:noFill/>
        </p:spPr>
        <p:txBody>
          <a:bodyPr wrap="square" rtlCol="0" anchor="ctr">
            <a:spAutoFit/>
          </a:bodyPr>
          <a:lstStyle/>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In order to move from one point to another, you have to complete a </a:t>
            </a:r>
            <a:r>
              <a:rPr lang="en-GB" sz="2000" b="1" dirty="0">
                <a:solidFill>
                  <a:srgbClr val="7030A0"/>
                </a:solidFill>
                <a:latin typeface="Cambria" panose="02040503050406030204" pitchFamily="18" charset="0"/>
                <a:ea typeface="Cambria" panose="02040503050406030204" pitchFamily="18" charset="0"/>
              </a:rPr>
              <a:t>supertask</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in a finite period of time – you need to pass infinitely many points between the start and end</a:t>
            </a:r>
          </a:p>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It is impossible to complete a </a:t>
            </a:r>
            <a:r>
              <a:rPr lang="en-GB" sz="2000" b="1" dirty="0">
                <a:solidFill>
                  <a:srgbClr val="7030A0"/>
                </a:solidFill>
                <a:latin typeface="Cambria" panose="02040503050406030204" pitchFamily="18" charset="0"/>
                <a:ea typeface="Cambria" panose="02040503050406030204" pitchFamily="18" charset="0"/>
              </a:rPr>
              <a:t>supertask</a:t>
            </a:r>
            <a:r>
              <a:rPr lang="en-GB" sz="2000" dirty="0">
                <a:latin typeface="Cambria" panose="02040503050406030204" pitchFamily="18" charset="0"/>
                <a:ea typeface="Cambria" panose="02040503050406030204" pitchFamily="18" charset="0"/>
              </a:rPr>
              <a:t> in a finite period of time</a:t>
            </a:r>
          </a:p>
          <a:p>
            <a:pPr marL="457200" indent="-457200">
              <a:spcAft>
                <a:spcPts val="4000"/>
              </a:spcAft>
              <a:buFont typeface="+mj-lt"/>
              <a:buAutoNum type="arabicPeriod"/>
            </a:pPr>
            <a:r>
              <a:rPr lang="en-GB" sz="2000" dirty="0">
                <a:latin typeface="Cambria" panose="02040503050406030204" pitchFamily="18" charset="0"/>
                <a:ea typeface="Cambria" panose="02040503050406030204" pitchFamily="18" charset="0"/>
              </a:rPr>
              <a:t>Therefore, it is impossible to move from one point to another</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Thomson thought that his Lamp demonstrated that </a:t>
            </a:r>
            <a:r>
              <a:rPr lang="en-GB" sz="2000" i="1" dirty="0">
                <a:solidFill>
                  <a:schemeClr val="accent2">
                    <a:lumMod val="75000"/>
                  </a:schemeClr>
                </a:solidFill>
                <a:latin typeface="Cambria" panose="02040503050406030204" pitchFamily="18" charset="0"/>
                <a:ea typeface="Cambria" panose="02040503050406030204" pitchFamily="18" charset="0"/>
              </a:rPr>
              <a:t>some</a:t>
            </a:r>
            <a:r>
              <a:rPr lang="en-GB" sz="2000" dirty="0">
                <a:solidFill>
                  <a:schemeClr val="accent2">
                    <a:lumMod val="75000"/>
                  </a:schemeClr>
                </a:solidFill>
                <a:latin typeface="Cambria" panose="02040503050406030204" pitchFamily="18" charset="0"/>
                <a:ea typeface="Cambria" panose="02040503050406030204" pitchFamily="18" charset="0"/>
              </a:rPr>
              <a:t> </a:t>
            </a:r>
            <a:r>
              <a:rPr lang="en-GB" sz="2000" i="1" dirty="0">
                <a:solidFill>
                  <a:schemeClr val="accent2">
                    <a:lumMod val="75000"/>
                  </a:schemeClr>
                </a:solidFill>
                <a:latin typeface="Cambria" panose="02040503050406030204" pitchFamily="18" charset="0"/>
                <a:ea typeface="Cambria" panose="02040503050406030204" pitchFamily="18" charset="0"/>
              </a:rPr>
              <a:t>types</a:t>
            </a:r>
            <a:r>
              <a:rPr lang="en-GB" sz="2000" dirty="0">
                <a:solidFill>
                  <a:schemeClr val="accent2">
                    <a:lumMod val="75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of </a:t>
            </a:r>
            <a:r>
              <a:rPr lang="en-GB" sz="2000" b="1" dirty="0">
                <a:solidFill>
                  <a:srgbClr val="7030A0"/>
                </a:solidFill>
                <a:latin typeface="Cambria" panose="02040503050406030204" pitchFamily="18" charset="0"/>
                <a:ea typeface="Cambria" panose="02040503050406030204" pitchFamily="18" charset="0"/>
              </a:rPr>
              <a:t>supertask</a:t>
            </a:r>
            <a:r>
              <a:rPr lang="en-GB" sz="2000" dirty="0">
                <a:latin typeface="Cambria" panose="02040503050406030204" pitchFamily="18" charset="0"/>
                <a:ea typeface="Cambria" panose="02040503050406030204" pitchFamily="18" charset="0"/>
              </a:rPr>
              <a:t> are impossible</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he thought that there were </a:t>
            </a:r>
            <a:r>
              <a:rPr lang="en-GB" sz="2000" i="1" dirty="0">
                <a:solidFill>
                  <a:srgbClr val="C00000"/>
                </a:solidFill>
                <a:latin typeface="Cambria" panose="02040503050406030204" pitchFamily="18" charset="0"/>
                <a:ea typeface="Cambria" panose="02040503050406030204" pitchFamily="18" charset="0"/>
              </a:rPr>
              <a:t>different types</a:t>
            </a:r>
            <a:r>
              <a:rPr lang="en-GB" sz="2000" dirty="0">
                <a:latin typeface="Cambria" panose="02040503050406030204" pitchFamily="18" charset="0"/>
                <a:ea typeface="Cambria" panose="02040503050406030204" pitchFamily="18" charset="0"/>
              </a:rPr>
              <a:t> of </a:t>
            </a:r>
            <a:r>
              <a:rPr lang="en-GB" sz="2000" b="1" dirty="0">
                <a:solidFill>
                  <a:srgbClr val="7030A0"/>
                </a:solidFill>
                <a:latin typeface="Cambria" panose="02040503050406030204" pitchFamily="18" charset="0"/>
                <a:ea typeface="Cambria" panose="02040503050406030204" pitchFamily="18" charset="0"/>
              </a:rPr>
              <a:t>supertask</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According to Thomson, moving does involve completing a </a:t>
            </a:r>
            <a:r>
              <a:rPr lang="en-GB" sz="2000" b="1" dirty="0">
                <a:solidFill>
                  <a:srgbClr val="7030A0"/>
                </a:solidFill>
                <a:latin typeface="Cambria" panose="02040503050406030204" pitchFamily="18" charset="0"/>
                <a:ea typeface="Cambria" panose="02040503050406030204" pitchFamily="18" charset="0"/>
              </a:rPr>
              <a:t>supertask</a:t>
            </a:r>
            <a:r>
              <a:rPr lang="en-GB" sz="2000" dirty="0">
                <a:latin typeface="Cambria" panose="02040503050406030204" pitchFamily="18" charset="0"/>
                <a:ea typeface="Cambria" panose="02040503050406030204" pitchFamily="18" charset="0"/>
              </a:rPr>
              <a:t>, but not of a problematic type</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other words, he thought that the Racetrack trades on an ambiguity in ‘</a:t>
            </a:r>
            <a:r>
              <a:rPr lang="en-GB" sz="2000" b="1" dirty="0">
                <a:solidFill>
                  <a:srgbClr val="7030A0"/>
                </a:solidFill>
                <a:latin typeface="Cambria" panose="02040503050406030204" pitchFamily="18" charset="0"/>
                <a:ea typeface="Cambria" panose="02040503050406030204" pitchFamily="18" charset="0"/>
              </a:rPr>
              <a:t>supertask</a:t>
            </a:r>
            <a:r>
              <a:rPr lang="en-GB" sz="2000" dirty="0">
                <a:latin typeface="Cambria" panose="02040503050406030204" pitchFamily="18" charset="0"/>
                <a:ea typeface="Cambria" panose="02040503050406030204" pitchFamily="18" charset="0"/>
              </a:rPr>
              <a:t>’</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But it is not clear (to me at least!) exactly how Thomson distinguishes between possible and impossible </a:t>
            </a:r>
            <a:r>
              <a:rPr lang="en-GB" sz="2000" b="1" dirty="0">
                <a:solidFill>
                  <a:srgbClr val="7030A0"/>
                </a:solidFill>
                <a:latin typeface="Cambria" panose="02040503050406030204" pitchFamily="18" charset="0"/>
                <a:ea typeface="Cambria" panose="02040503050406030204" pitchFamily="18" charset="0"/>
              </a:rPr>
              <a:t>supertasks</a:t>
            </a:r>
          </a:p>
        </p:txBody>
      </p:sp>
    </p:spTree>
    <p:extLst>
      <p:ext uri="{BB962C8B-B14F-4D97-AF65-F5344CB8AC3E}">
        <p14:creationId xmlns:p14="http://schemas.microsoft.com/office/powerpoint/2010/main" val="24047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Is Thomson’s Lamp </a:t>
            </a:r>
            <a:r>
              <a:rPr lang="en-GB" sz="3500" i="1" dirty="0">
                <a:latin typeface="Cambria" panose="02040503050406030204" pitchFamily="18" charset="0"/>
                <a:ea typeface="Cambria" panose="02040503050406030204" pitchFamily="18" charset="0"/>
              </a:rPr>
              <a:t>Really</a:t>
            </a:r>
            <a:r>
              <a:rPr lang="en-GB" sz="3500" dirty="0">
                <a:latin typeface="Cambria" panose="02040503050406030204" pitchFamily="18" charset="0"/>
                <a:ea typeface="Cambria" panose="02040503050406030204" pitchFamily="18" charset="0"/>
              </a:rPr>
              <a:t> Impossible?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401455"/>
            <a:ext cx="10444898" cy="506805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According to Benacerraf, Thomson’s Lamp doesn’t even manage to show that </a:t>
            </a:r>
            <a:r>
              <a:rPr lang="en-GB" sz="2000" i="1" dirty="0">
                <a:latin typeface="Cambria" panose="02040503050406030204" pitchFamily="18" charset="0"/>
                <a:ea typeface="Cambria" panose="02040503050406030204" pitchFamily="18" charset="0"/>
              </a:rPr>
              <a:t>any</a:t>
            </a:r>
            <a:r>
              <a:rPr lang="en-GB" sz="2000" dirty="0">
                <a:latin typeface="Cambria" panose="02040503050406030204" pitchFamily="18" charset="0"/>
                <a:ea typeface="Cambria" panose="02040503050406030204" pitchFamily="18" charset="0"/>
              </a:rPr>
              <a:t> </a:t>
            </a:r>
            <a:r>
              <a:rPr lang="en-GB" sz="2000" b="1" dirty="0">
                <a:solidFill>
                  <a:srgbClr val="7030A0"/>
                </a:solidFill>
                <a:latin typeface="Cambria" panose="02040503050406030204" pitchFamily="18" charset="0"/>
                <a:ea typeface="Cambria" panose="02040503050406030204" pitchFamily="18" charset="0"/>
              </a:rPr>
              <a:t>supertasks</a:t>
            </a:r>
            <a:r>
              <a:rPr lang="en-GB" sz="2000" dirty="0">
                <a:latin typeface="Cambria" panose="02040503050406030204" pitchFamily="18" charset="0"/>
                <a:ea typeface="Cambria" panose="02040503050406030204" pitchFamily="18" charset="0"/>
              </a:rPr>
              <a:t> are impossible!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Benacerraf (1962), ‘Tasks, super-tasks, and the modern Eleatics’. </a:t>
            </a:r>
            <a:r>
              <a:rPr lang="en-GB" sz="2000" i="1" dirty="0">
                <a:latin typeface="Cambria" panose="02040503050406030204" pitchFamily="18" charset="0"/>
                <a:ea typeface="Cambria" panose="02040503050406030204" pitchFamily="18" charset="0"/>
              </a:rPr>
              <a:t>The Journal of Philosophy</a:t>
            </a:r>
            <a:r>
              <a:rPr lang="en-GB" sz="2000" dirty="0">
                <a:latin typeface="Cambria" panose="02040503050406030204" pitchFamily="18" charset="0"/>
                <a:ea typeface="Cambria" panose="02040503050406030204" pitchFamily="18" charset="0"/>
              </a:rPr>
              <a:t> 59, pp.765-84</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story of Thomson’s Lamp contains enough information to tell us whether the lamp was on or off at any time before the 2 minutes are up</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the story just doesn’t tell us anything about what happens once the 2 minutes are up!</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story isn’t </a:t>
            </a:r>
            <a:r>
              <a:rPr lang="en-GB" sz="2000" b="1" dirty="0">
                <a:solidFill>
                  <a:srgbClr val="C00000"/>
                </a:solidFill>
                <a:latin typeface="Cambria" panose="02040503050406030204" pitchFamily="18" charset="0"/>
                <a:ea typeface="Cambria" panose="02040503050406030204" pitchFamily="18" charset="0"/>
              </a:rPr>
              <a:t>inconsistent</a:t>
            </a:r>
            <a:r>
              <a:rPr lang="en-GB" sz="2000" dirty="0">
                <a:latin typeface="Cambria" panose="02040503050406030204" pitchFamily="18" charset="0"/>
                <a:ea typeface="Cambria" panose="02040503050406030204" pitchFamily="18" charset="0"/>
              </a:rPr>
              <a:t>, just </a:t>
            </a:r>
            <a:r>
              <a:rPr lang="en-GB" sz="2000" b="1" dirty="0">
                <a:solidFill>
                  <a:srgbClr val="0070C0"/>
                </a:solidFill>
                <a:latin typeface="Cambria" panose="02040503050406030204" pitchFamily="18" charset="0"/>
                <a:ea typeface="Cambria" panose="02040503050406030204" pitchFamily="18" charset="0"/>
              </a:rPr>
              <a:t>incomplete</a:t>
            </a:r>
            <a:endParaRPr lang="en-GB" sz="2000" dirty="0">
              <a:solidFill>
                <a:srgbClr val="0070C0"/>
              </a:solidFill>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 could consistently extend the story by adding, ‘…and once the 2 minutes were up, the lamp was on!’</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But we could also consistently extend I by adding, ‘…and once the 2 minutes were up, the lamp was off!’</a:t>
            </a:r>
          </a:p>
        </p:txBody>
      </p:sp>
    </p:spTree>
    <p:extLst>
      <p:ext uri="{BB962C8B-B14F-4D97-AF65-F5344CB8AC3E}">
        <p14:creationId xmlns:p14="http://schemas.microsoft.com/office/powerpoint/2010/main" val="223792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Why is the Lamp On/Off</a:t>
            </a:r>
          </a:p>
        </p:txBody>
      </p:sp>
      <p:pic>
        <p:nvPicPr>
          <p:cNvPr id="4" name="Picture 3">
            <a:extLst>
              <a:ext uri="{FF2B5EF4-FFF2-40B4-BE49-F238E27FC236}">
                <a16:creationId xmlns:a16="http://schemas.microsoft.com/office/drawing/2014/main" id="{11BE579F-FBE2-18D7-5F0C-06CA845C1F01}"/>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5300" y="757512"/>
            <a:ext cx="2464638" cy="2464638"/>
          </a:xfrm>
          <a:prstGeom prst="rect">
            <a:avLst/>
          </a:prstGeom>
        </p:spPr>
      </p:pic>
      <p:sp>
        <p:nvSpPr>
          <p:cNvPr id="5" name="TextBox 4">
            <a:extLst>
              <a:ext uri="{FF2B5EF4-FFF2-40B4-BE49-F238E27FC236}">
                <a16:creationId xmlns:a16="http://schemas.microsoft.com/office/drawing/2014/main" id="{A16CAFDB-AD35-8D80-D724-CFCF1CFF8AE3}"/>
              </a:ext>
            </a:extLst>
          </p:cNvPr>
          <p:cNvSpPr txBox="1"/>
          <p:nvPr/>
        </p:nvSpPr>
        <p:spPr>
          <a:xfrm>
            <a:off x="873551" y="1353760"/>
            <a:ext cx="7241749" cy="127214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What explains </a:t>
            </a:r>
            <a:r>
              <a:rPr lang="en-GB" sz="2000" b="1" i="1" dirty="0">
                <a:solidFill>
                  <a:schemeClr val="accent2">
                    <a:lumMod val="75000"/>
                  </a:schemeClr>
                </a:solidFill>
                <a:latin typeface="Cambria" panose="02040503050406030204" pitchFamily="18" charset="0"/>
                <a:ea typeface="Cambria" panose="02040503050406030204" pitchFamily="18" charset="0"/>
              </a:rPr>
              <a:t>why</a:t>
            </a:r>
            <a:r>
              <a:rPr lang="en-GB" sz="2000" dirty="0">
                <a:latin typeface="Cambria" panose="02040503050406030204" pitchFamily="18" charset="0"/>
                <a:ea typeface="Cambria" panose="02040503050406030204" pitchFamily="18" charset="0"/>
              </a:rPr>
              <a:t> the lamp is on/off after 2 minutes?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usually expect the state of the lamp at one moment to be </a:t>
            </a:r>
            <a:r>
              <a:rPr lang="en-GB" sz="2000" b="1" dirty="0">
                <a:solidFill>
                  <a:srgbClr val="C00000"/>
                </a:solidFill>
                <a:latin typeface="Cambria" panose="02040503050406030204" pitchFamily="18" charset="0"/>
                <a:ea typeface="Cambria" panose="02040503050406030204" pitchFamily="18" charset="0"/>
              </a:rPr>
              <a:t>determined</a:t>
            </a:r>
            <a:r>
              <a:rPr lang="en-GB" sz="2000" dirty="0">
                <a:latin typeface="Cambria" panose="02040503050406030204" pitchFamily="18" charset="0"/>
                <a:ea typeface="Cambria" panose="02040503050406030204" pitchFamily="18" charset="0"/>
              </a:rPr>
              <a:t> by its earlier states (plus its local environment)</a:t>
            </a:r>
          </a:p>
        </p:txBody>
      </p:sp>
      <p:sp>
        <p:nvSpPr>
          <p:cNvPr id="7" name="TextBox 6">
            <a:extLst>
              <a:ext uri="{FF2B5EF4-FFF2-40B4-BE49-F238E27FC236}">
                <a16:creationId xmlns:a16="http://schemas.microsoft.com/office/drawing/2014/main" id="{F812FE64-AA86-329B-E150-127D1AF40190}"/>
              </a:ext>
            </a:extLst>
          </p:cNvPr>
          <p:cNvSpPr txBox="1"/>
          <p:nvPr/>
        </p:nvSpPr>
        <p:spPr>
          <a:xfrm>
            <a:off x="871489" y="2763598"/>
            <a:ext cx="10444898" cy="376000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Benacerraf’s point was that our 2-minute game </a:t>
            </a:r>
            <a:r>
              <a:rPr lang="en-GB" sz="2000" i="1" dirty="0">
                <a:latin typeface="Cambria" panose="02040503050406030204" pitchFamily="18" charset="0"/>
                <a:ea typeface="Cambria" panose="02040503050406030204" pitchFamily="18" charset="0"/>
              </a:rPr>
              <a:t>doesn’t</a:t>
            </a:r>
            <a:r>
              <a:rPr lang="en-GB" sz="2000" dirty="0">
                <a:latin typeface="Cambria" panose="02040503050406030204" pitchFamily="18" charset="0"/>
                <a:ea typeface="Cambria" panose="02040503050406030204" pitchFamily="18" charset="0"/>
              </a:rPr>
              <a:t> determine the state of the lamp at 2 minutes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is it a </a:t>
            </a:r>
            <a:r>
              <a:rPr lang="en-GB" sz="2000" b="1" dirty="0">
                <a:solidFill>
                  <a:srgbClr val="7030A0"/>
                </a:solidFill>
                <a:latin typeface="Cambria" panose="02040503050406030204" pitchFamily="18" charset="0"/>
                <a:ea typeface="Cambria" panose="02040503050406030204" pitchFamily="18" charset="0"/>
              </a:rPr>
              <a:t>logical</a:t>
            </a:r>
            <a:r>
              <a:rPr lang="en-GB" sz="2000" dirty="0">
                <a:solidFill>
                  <a:srgbClr val="7030A0"/>
                </a:solidFill>
                <a:latin typeface="Cambria" panose="02040503050406030204" pitchFamily="18" charset="0"/>
                <a:ea typeface="Cambria" panose="02040503050406030204" pitchFamily="18" charset="0"/>
              </a:rPr>
              <a:t> </a:t>
            </a:r>
            <a:r>
              <a:rPr lang="en-GB" sz="2000" b="1" dirty="0">
                <a:solidFill>
                  <a:srgbClr val="7030A0"/>
                </a:solidFill>
                <a:latin typeface="Cambria" panose="02040503050406030204" pitchFamily="18" charset="0"/>
                <a:ea typeface="Cambria" panose="02040503050406030204" pitchFamily="18" charset="0"/>
              </a:rPr>
              <a:t>law</a:t>
            </a:r>
            <a:r>
              <a:rPr lang="en-GB" sz="2000" dirty="0">
                <a:latin typeface="Cambria" panose="02040503050406030204" pitchFamily="18" charset="0"/>
                <a:ea typeface="Cambria" panose="02040503050406030204" pitchFamily="18" charset="0"/>
              </a:rPr>
              <a:t>, or just a </a:t>
            </a:r>
            <a:r>
              <a:rPr lang="en-GB" sz="2000" b="1" dirty="0">
                <a:solidFill>
                  <a:srgbClr val="0070C0"/>
                </a:solidFill>
                <a:latin typeface="Cambria" panose="02040503050406030204" pitchFamily="18" charset="0"/>
                <a:ea typeface="Cambria" panose="02040503050406030204" pitchFamily="18" charset="0"/>
              </a:rPr>
              <a:t>physical law</a:t>
            </a:r>
            <a:r>
              <a:rPr lang="en-GB" sz="2000" dirty="0">
                <a:solidFill>
                  <a:schemeClr val="accent6">
                    <a:lumMod val="50000"/>
                  </a:schemeClr>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(or neither) that the state of the lamp is determined by its earlier states?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it’s just a </a:t>
            </a:r>
            <a:r>
              <a:rPr lang="en-GB" sz="2000" b="1" dirty="0">
                <a:solidFill>
                  <a:srgbClr val="0070C0"/>
                </a:solidFill>
                <a:latin typeface="Cambria" panose="02040503050406030204" pitchFamily="18" charset="0"/>
                <a:ea typeface="Cambria" panose="02040503050406030204" pitchFamily="18" charset="0"/>
              </a:rPr>
              <a:t>physical law</a:t>
            </a:r>
            <a:r>
              <a:rPr lang="en-GB" sz="2000" dirty="0">
                <a:latin typeface="Cambria" panose="02040503050406030204" pitchFamily="18" charset="0"/>
                <a:ea typeface="Cambria" panose="02040503050406030204" pitchFamily="18" charset="0"/>
              </a:rPr>
              <a:t>, then at most Thomson’s thought experiment shows that his lamp is </a:t>
            </a:r>
            <a:r>
              <a:rPr lang="en-GB" sz="2000" b="1" dirty="0">
                <a:solidFill>
                  <a:srgbClr val="0070C0"/>
                </a:solidFill>
                <a:latin typeface="Cambria" panose="02040503050406030204" pitchFamily="18" charset="0"/>
                <a:ea typeface="Cambria" panose="02040503050406030204" pitchFamily="18" charset="0"/>
              </a:rPr>
              <a:t>physically impossible</a:t>
            </a:r>
            <a:r>
              <a:rPr lang="en-GB" sz="2000" dirty="0">
                <a:latin typeface="Cambria" panose="02040503050406030204" pitchFamily="18" charset="0"/>
                <a:ea typeface="Cambria" panose="02040503050406030204" pitchFamily="18" charset="0"/>
              </a:rPr>
              <a:t> – and we knew that anyway!</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Thomson wanted to show that his lamp was </a:t>
            </a:r>
            <a:r>
              <a:rPr lang="en-GB" sz="2000" b="1" dirty="0">
                <a:solidFill>
                  <a:srgbClr val="7030A0"/>
                </a:solidFill>
                <a:latin typeface="Cambria" panose="02040503050406030204" pitchFamily="18" charset="0"/>
                <a:ea typeface="Cambria" panose="02040503050406030204" pitchFamily="18" charset="0"/>
              </a:rPr>
              <a:t>logically impossible</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Question:</a:t>
            </a:r>
            <a:r>
              <a:rPr lang="en-GB" sz="2000" dirty="0">
                <a:latin typeface="Cambria" panose="02040503050406030204" pitchFamily="18" charset="0"/>
                <a:ea typeface="Cambria" panose="02040503050406030204" pitchFamily="18" charset="0"/>
              </a:rPr>
              <a:t> if the state of the lamp at 2 minutes is not determined by the earlier states of the lamp, what makes us say that it is the </a:t>
            </a:r>
            <a:r>
              <a:rPr lang="en-GB" sz="2000" i="1" dirty="0">
                <a:solidFill>
                  <a:srgbClr val="FF0000"/>
                </a:solidFill>
                <a:latin typeface="Cambria" panose="02040503050406030204" pitchFamily="18" charset="0"/>
                <a:ea typeface="Cambria" panose="02040503050406030204" pitchFamily="18" charset="0"/>
              </a:rPr>
              <a:t>same lamp</a:t>
            </a:r>
            <a:r>
              <a:rPr lang="en-GB" sz="2000" dirty="0">
                <a:latin typeface="Cambria" panose="02040503050406030204" pitchFamily="18" charset="0"/>
                <a:ea typeface="Cambria" panose="02040503050406030204" pitchFamily="18" charset="0"/>
              </a:rPr>
              <a:t> at all?</a:t>
            </a:r>
          </a:p>
        </p:txBody>
      </p:sp>
    </p:spTree>
    <p:extLst>
      <p:ext uri="{BB962C8B-B14F-4D97-AF65-F5344CB8AC3E}">
        <p14:creationId xmlns:p14="http://schemas.microsoft.com/office/powerpoint/2010/main" val="38122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Zeno of Elea</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Achilles and the Tortoise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Racetrack</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Are space and time discrete?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Arrow</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Potential vs actual infinity</a:t>
            </a:r>
          </a:p>
        </p:txBody>
      </p:sp>
    </p:spTree>
    <p:extLst>
      <p:ext uri="{BB962C8B-B14F-4D97-AF65-F5344CB8AC3E}">
        <p14:creationId xmlns:p14="http://schemas.microsoft.com/office/powerpoint/2010/main" val="2373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a:hlinkClick r:id="" action="ppaction://media"/>
            <a:extLst>
              <a:ext uri="{FF2B5EF4-FFF2-40B4-BE49-F238E27FC236}">
                <a16:creationId xmlns:a16="http://schemas.microsoft.com/office/drawing/2014/main" id="{EFA36D4D-A2DA-F144-A680-31B4200C6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97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8D6F959A-A6EC-C2AC-DB61-A627718C42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45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3449D3C0-38CF-9FF6-AD9F-2838865942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04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Zeno of Elea</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Achilles and the Tortoise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Racetrack</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Are space and time discrete?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Arrow</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Potential vs actual infinity</a:t>
            </a:r>
          </a:p>
        </p:txBody>
      </p:sp>
    </p:spTree>
    <p:extLst>
      <p:ext uri="{BB962C8B-B14F-4D97-AF65-F5344CB8AC3E}">
        <p14:creationId xmlns:p14="http://schemas.microsoft.com/office/powerpoint/2010/main" val="3787554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4">
            <a:hlinkClick r:id="" action="ppaction://media"/>
            <a:extLst>
              <a:ext uri="{FF2B5EF4-FFF2-40B4-BE49-F238E27FC236}">
                <a16:creationId xmlns:a16="http://schemas.microsoft.com/office/drawing/2014/main" id="{6011BD72-6B36-4288-2F3C-AB871FBFED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980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Physics versus Mathematics</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45115"/>
            <a:ext cx="10444898" cy="4580741"/>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are free to stipulate that an idealised </a:t>
            </a:r>
            <a:r>
              <a:rPr lang="en-GB" sz="2000" b="1" dirty="0">
                <a:solidFill>
                  <a:srgbClr val="7030A0"/>
                </a:solidFill>
                <a:latin typeface="Cambria" panose="02040503050406030204" pitchFamily="18" charset="0"/>
                <a:ea typeface="Cambria" panose="02040503050406030204" pitchFamily="18" charset="0"/>
              </a:rPr>
              <a:t>mathematical</a:t>
            </a:r>
            <a:r>
              <a:rPr lang="en-GB" sz="2000" dirty="0">
                <a:latin typeface="Cambria" panose="02040503050406030204" pitchFamily="18" charset="0"/>
                <a:ea typeface="Cambria" panose="02040503050406030204" pitchFamily="18" charset="0"/>
              </a:rPr>
              <a:t> space is infinitely divisible, if we like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we aren’t free to make </a:t>
            </a:r>
            <a:r>
              <a:rPr lang="en-GB" sz="2000" i="1" dirty="0">
                <a:latin typeface="Cambria" panose="02040503050406030204" pitchFamily="18" charset="0"/>
                <a:ea typeface="Cambria" panose="02040503050406030204" pitchFamily="18" charset="0"/>
              </a:rPr>
              <a:t>stipulations</a:t>
            </a:r>
            <a:r>
              <a:rPr lang="en-GB" sz="2000" dirty="0">
                <a:latin typeface="Cambria" panose="02040503050406030204" pitchFamily="18" charset="0"/>
                <a:ea typeface="Cambria" panose="02040503050406030204" pitchFamily="18" charset="0"/>
              </a:rPr>
              <a:t> about whether </a:t>
            </a:r>
            <a:r>
              <a:rPr lang="en-GB" sz="2000" b="1" dirty="0">
                <a:solidFill>
                  <a:schemeClr val="accent6">
                    <a:lumMod val="50000"/>
                  </a:schemeClr>
                </a:solidFill>
                <a:latin typeface="Cambria" panose="02040503050406030204" pitchFamily="18" charset="0"/>
                <a:ea typeface="Cambria" panose="02040503050406030204" pitchFamily="18" charset="0"/>
              </a:rPr>
              <a:t>physical</a:t>
            </a:r>
            <a:r>
              <a:rPr lang="en-GB" sz="2000" dirty="0">
                <a:latin typeface="Cambria" panose="02040503050406030204" pitchFamily="18" charset="0"/>
                <a:ea typeface="Cambria" panose="02040503050406030204" pitchFamily="18" charset="0"/>
              </a:rPr>
              <a:t> space is infinitely divisible</a:t>
            </a:r>
          </a:p>
          <a:p>
            <a:pPr marL="457200" indent="-457200">
              <a:spcAft>
                <a:spcPts val="2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Physical</a:t>
            </a:r>
            <a:r>
              <a:rPr lang="en-GB" sz="2000" dirty="0">
                <a:latin typeface="Cambria" panose="02040503050406030204" pitchFamily="18" charset="0"/>
                <a:ea typeface="Cambria" panose="02040503050406030204" pitchFamily="18" charset="0"/>
              </a:rPr>
              <a:t> space (and physical time) exists independently of us, and its our job to figure out how it’s structured!</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might be that </a:t>
            </a:r>
            <a:r>
              <a:rPr lang="en-GB" sz="2000" b="1" dirty="0">
                <a:solidFill>
                  <a:schemeClr val="accent6">
                    <a:lumMod val="50000"/>
                  </a:schemeClr>
                </a:solidFill>
                <a:latin typeface="Cambria" panose="02040503050406030204" pitchFamily="18" charset="0"/>
                <a:ea typeface="Cambria" panose="02040503050406030204" pitchFamily="18" charset="0"/>
              </a:rPr>
              <a:t>physical</a:t>
            </a:r>
            <a:r>
              <a:rPr lang="en-GB" sz="2000" dirty="0">
                <a:latin typeface="Cambria" panose="02040503050406030204" pitchFamily="18" charset="0"/>
                <a:ea typeface="Cambria" panose="02040503050406030204" pitchFamily="18" charset="0"/>
              </a:rPr>
              <a:t> space/time is infinitely divisible, but it might also be </a:t>
            </a:r>
            <a:r>
              <a:rPr lang="en-GB" sz="2000" b="1" dirty="0">
                <a:solidFill>
                  <a:schemeClr val="accent2">
                    <a:lumMod val="75000"/>
                  </a:schemeClr>
                </a:solidFill>
                <a:latin typeface="Cambria" panose="02040503050406030204" pitchFamily="18" charset="0"/>
                <a:ea typeface="Cambria" panose="02040503050406030204" pitchFamily="18" charset="0"/>
              </a:rPr>
              <a:t>discrete</a:t>
            </a:r>
            <a:endParaRPr lang="en-GB" sz="2000" dirty="0">
              <a:solidFill>
                <a:schemeClr val="accent2">
                  <a:lumMod val="75000"/>
                </a:schemeClr>
              </a:solidFill>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other words: </a:t>
            </a:r>
            <a:r>
              <a:rPr lang="en-GB" sz="2000" b="1" dirty="0">
                <a:solidFill>
                  <a:schemeClr val="accent6">
                    <a:lumMod val="50000"/>
                  </a:schemeClr>
                </a:solidFill>
                <a:latin typeface="Cambria" panose="02040503050406030204" pitchFamily="18" charset="0"/>
                <a:ea typeface="Cambria" panose="02040503050406030204" pitchFamily="18" charset="0"/>
              </a:rPr>
              <a:t>physical</a:t>
            </a:r>
            <a:r>
              <a:rPr lang="en-GB" sz="2000" dirty="0">
                <a:latin typeface="Cambria" panose="02040503050406030204" pitchFamily="18" charset="0"/>
                <a:ea typeface="Cambria" panose="02040503050406030204" pitchFamily="18" charset="0"/>
              </a:rPr>
              <a:t> space might be made up of indivisible chunks of distance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Although each chunk would be </a:t>
            </a:r>
            <a:r>
              <a:rPr lang="en-GB" sz="2000" i="1" dirty="0">
                <a:latin typeface="Cambria" panose="02040503050406030204" pitchFamily="18" charset="0"/>
                <a:ea typeface="Cambria" panose="02040503050406030204" pitchFamily="18" charset="0"/>
              </a:rPr>
              <a:t>tiny</a:t>
            </a:r>
            <a:r>
              <a:rPr lang="en-GB" sz="2000" dirty="0">
                <a:latin typeface="Cambria" panose="02040503050406030204" pitchFamily="18" charset="0"/>
                <a:ea typeface="Cambria" panose="02040503050406030204" pitchFamily="18" charset="0"/>
              </a:rPr>
              <a:t>, they would still have some finite length</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a:t>
            </a:r>
            <a:r>
              <a:rPr lang="en-GB" sz="2000" b="1" dirty="0">
                <a:solidFill>
                  <a:schemeClr val="accent6">
                    <a:lumMod val="50000"/>
                  </a:schemeClr>
                </a:solidFill>
                <a:latin typeface="Cambria" panose="02040503050406030204" pitchFamily="18" charset="0"/>
                <a:ea typeface="Cambria" panose="02040503050406030204" pitchFamily="18" charset="0"/>
              </a:rPr>
              <a:t>physical</a:t>
            </a:r>
            <a:r>
              <a:rPr lang="en-GB" sz="2000" dirty="0">
                <a:latin typeface="Cambria" panose="02040503050406030204" pitchFamily="18" charset="0"/>
                <a:ea typeface="Cambria" panose="02040503050406030204" pitchFamily="18" charset="0"/>
              </a:rPr>
              <a:t> space is </a:t>
            </a:r>
            <a:r>
              <a:rPr lang="en-GB" sz="2000" b="1" dirty="0">
                <a:solidFill>
                  <a:schemeClr val="accent2">
                    <a:lumMod val="75000"/>
                  </a:schemeClr>
                </a:solidFill>
                <a:latin typeface="Cambria" panose="02040503050406030204" pitchFamily="18" charset="0"/>
                <a:ea typeface="Cambria" panose="02040503050406030204" pitchFamily="18" charset="0"/>
              </a:rPr>
              <a:t>discrete</a:t>
            </a:r>
            <a:r>
              <a:rPr lang="en-GB" sz="2000" dirty="0">
                <a:latin typeface="Cambria" panose="02040503050406030204" pitchFamily="18" charset="0"/>
                <a:ea typeface="Cambria" panose="02040503050406030204" pitchFamily="18" charset="0"/>
              </a:rPr>
              <a:t>, then the Racetrack (and Achilles and the Tortoise) is solved</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Achilles will not have to pass infinitely points, just finitely many chunks of distance</a:t>
            </a:r>
          </a:p>
        </p:txBody>
      </p:sp>
    </p:spTree>
    <p:extLst>
      <p:ext uri="{BB962C8B-B14F-4D97-AF65-F5344CB8AC3E}">
        <p14:creationId xmlns:p14="http://schemas.microsoft.com/office/powerpoint/2010/main" val="337058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Black on Infinite Divisibility</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2" y="2350428"/>
            <a:ext cx="6095606" cy="317009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“If it were really necessary for [Achilles] to perform an infinite number of tasks […] it would indeed be logically impossible for him to pass the tortoise. But the things he really does are finite in number; a finite number of steps</a:t>
            </a:r>
            <a:r>
              <a:rPr lang="en-GB" sz="2000">
                <a:latin typeface="Cambria" panose="02040503050406030204" pitchFamily="18" charset="0"/>
                <a:ea typeface="Cambria" panose="02040503050406030204" pitchFamily="18" charset="0"/>
              </a:rPr>
              <a:t>, heart </a:t>
            </a:r>
            <a:r>
              <a:rPr lang="en-GB" sz="2000" dirty="0">
                <a:latin typeface="Cambria" panose="02040503050406030204" pitchFamily="18" charset="0"/>
                <a:ea typeface="Cambria" panose="02040503050406030204" pitchFamily="18" charset="0"/>
              </a:rPr>
              <a:t>beats, deep breaths, cries of defiance, and so on. The track on which he runs has a finite number of pebbles, grains of earth, and blades of grass, each of which in turn has a finite, though enormous number of atoms. For all of these are things that have a beginning and end in space or time.</a:t>
            </a:r>
            <a:endParaRPr lang="en-GB" sz="20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1C5D339-F6E3-D217-5995-39B120DCEF0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81" y="1871631"/>
            <a:ext cx="3880736" cy="4127691"/>
          </a:xfrm>
          <a:prstGeom prst="rect">
            <a:avLst/>
          </a:prstGeom>
        </p:spPr>
      </p:pic>
    </p:spTree>
    <p:extLst>
      <p:ext uri="{BB962C8B-B14F-4D97-AF65-F5344CB8AC3E}">
        <p14:creationId xmlns:p14="http://schemas.microsoft.com/office/powerpoint/2010/main" val="2147566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Black on Infinite Divisibility</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2" y="2286309"/>
            <a:ext cx="6095606" cy="329833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“But if anyone says we must imagine that the atoms themselves occupy space and so are divisible ‘in thought’, he is no longer talking about </a:t>
            </a:r>
            <a:r>
              <a:rPr lang="en-GB" sz="2000" dirty="0" err="1">
                <a:latin typeface="Cambria" panose="02040503050406030204" pitchFamily="18" charset="0"/>
                <a:ea typeface="Cambria" panose="02040503050406030204" pitchFamily="18" charset="0"/>
              </a:rPr>
              <a:t>spatio</a:t>
            </a:r>
            <a:r>
              <a:rPr lang="en-GB" sz="2000" dirty="0">
                <a:latin typeface="Cambria" panose="02040503050406030204" pitchFamily="18" charset="0"/>
                <a:ea typeface="Cambria" panose="02040503050406030204" pitchFamily="18" charset="0"/>
              </a:rPr>
              <a:t>-temporal things. To divide a thing ‘in thought’ is merely to halve the numerical interval which we have assigned to it. Or else it is to suppose what is in fact physically impossible beyond a certain point, the actual separation of physical things into discrete parts.”</a:t>
            </a:r>
          </a:p>
          <a:p>
            <a:pPr algn="r">
              <a:spcAft>
                <a:spcPts val="1000"/>
              </a:spcAft>
            </a:pPr>
            <a:r>
              <a:rPr lang="en-GB" sz="2000" dirty="0">
                <a:latin typeface="Cambria" panose="02040503050406030204" pitchFamily="18" charset="0"/>
                <a:ea typeface="Cambria" panose="02040503050406030204" pitchFamily="18" charset="0"/>
              </a:rPr>
              <a:t>Black (1951), ‘Achilles and the tortoise’. </a:t>
            </a:r>
            <a:r>
              <a:rPr lang="en-GB" sz="2000" i="1" dirty="0">
                <a:latin typeface="Cambria" panose="02040503050406030204" pitchFamily="18" charset="0"/>
                <a:ea typeface="Cambria" panose="02040503050406030204" pitchFamily="18" charset="0"/>
              </a:rPr>
              <a:t>Analysis</a:t>
            </a:r>
            <a:r>
              <a:rPr lang="en-GB" sz="2000" dirty="0">
                <a:latin typeface="Cambria" panose="02040503050406030204" pitchFamily="18" charset="0"/>
                <a:ea typeface="Cambria" panose="02040503050406030204" pitchFamily="18" charset="0"/>
              </a:rPr>
              <a:t> 11, pp.100-1</a:t>
            </a:r>
          </a:p>
        </p:txBody>
      </p:sp>
      <p:pic>
        <p:nvPicPr>
          <p:cNvPr id="5" name="Picture 4">
            <a:extLst>
              <a:ext uri="{FF2B5EF4-FFF2-40B4-BE49-F238E27FC236}">
                <a16:creationId xmlns:a16="http://schemas.microsoft.com/office/drawing/2014/main" id="{F1C5D339-F6E3-D217-5995-39B120DCEF0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81" y="1871631"/>
            <a:ext cx="3880736" cy="4127691"/>
          </a:xfrm>
          <a:prstGeom prst="rect">
            <a:avLst/>
          </a:prstGeom>
        </p:spPr>
      </p:pic>
      <p:sp>
        <p:nvSpPr>
          <p:cNvPr id="4" name="TextBox 3">
            <a:extLst>
              <a:ext uri="{FF2B5EF4-FFF2-40B4-BE49-F238E27FC236}">
                <a16:creationId xmlns:a16="http://schemas.microsoft.com/office/drawing/2014/main" id="{6B408960-2AEA-0356-674D-F1E4636E69AF}"/>
              </a:ext>
            </a:extLst>
          </p:cNvPr>
          <p:cNvSpPr txBox="1"/>
          <p:nvPr/>
        </p:nvSpPr>
        <p:spPr>
          <a:xfrm>
            <a:off x="876692" y="2350428"/>
            <a:ext cx="6095606" cy="3170099"/>
          </a:xfrm>
          <a:prstGeom prst="rect">
            <a:avLst/>
          </a:prstGeom>
          <a:noFill/>
        </p:spPr>
        <p:txBody>
          <a:bodyPr wrap="square" rtlCol="0" anchor="ctr">
            <a:spAutoFit/>
          </a:bodyPr>
          <a:lstStyle/>
          <a:p>
            <a:pPr>
              <a:spcAft>
                <a:spcPts val="1000"/>
              </a:spcAft>
            </a:pPr>
            <a:r>
              <a:rPr lang="en-GB" sz="2000" dirty="0">
                <a:latin typeface="Cambria" panose="02040503050406030204" pitchFamily="18" charset="0"/>
                <a:ea typeface="Cambria" panose="02040503050406030204" pitchFamily="18" charset="0"/>
              </a:rPr>
              <a:t>“If it were really necessary for [Achilles] to perform an infinite number of tasks […] it would indeed be logically impossible for him to pass the tortoise. But the things he really does are finite in number; a finite number of steps, hear beats, deep breaths, cries of defiance, and so on. The track on which he runs has a finite number of pebbles, grains of earth, and blades of grass, each of which in turn has a finite, though enormous number of atoms. For all of these are things that have a beginning and end in space or time.</a:t>
            </a:r>
            <a:endParaRPr lang="en-GB" sz="20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62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 Heterodox Idea!</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273223"/>
            <a:ext cx="10444898" cy="5324535"/>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Importantly</a:t>
            </a:r>
            <a:r>
              <a:rPr lang="en-GB" sz="2000" dirty="0">
                <a:latin typeface="Cambria" panose="02040503050406030204" pitchFamily="18" charset="0"/>
                <a:ea typeface="Cambria" panose="02040503050406030204" pitchFamily="18" charset="0"/>
              </a:rPr>
              <a:t>, standard physics assumes that space/time is infinitely divisible</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fact, physicists usually assume that space/time are made up of an infinite continuum of </a:t>
            </a:r>
            <a:r>
              <a:rPr lang="en-GB" sz="2000" b="1" dirty="0">
                <a:solidFill>
                  <a:srgbClr val="0070C0"/>
                </a:solidFill>
                <a:latin typeface="Cambria" panose="02040503050406030204" pitchFamily="18" charset="0"/>
                <a:ea typeface="Cambria" panose="02040503050406030204" pitchFamily="18" charset="0"/>
              </a:rPr>
              <a:t>points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These points have no length/duration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is sometimes said that </a:t>
            </a:r>
            <a:r>
              <a:rPr lang="en-GB" sz="2000" b="1" dirty="0">
                <a:solidFill>
                  <a:srgbClr val="7030A0"/>
                </a:solidFill>
                <a:latin typeface="Cambria" panose="02040503050406030204" pitchFamily="18" charset="0"/>
                <a:ea typeface="Cambria" panose="02040503050406030204" pitchFamily="18" charset="0"/>
              </a:rPr>
              <a:t>Quantum Mechanics</a:t>
            </a:r>
            <a:r>
              <a:rPr lang="en-GB" sz="2000" dirty="0">
                <a:latin typeface="Cambria" panose="02040503050406030204" pitchFamily="18" charset="0"/>
                <a:ea typeface="Cambria" panose="02040503050406030204" pitchFamily="18" charset="0"/>
              </a:rPr>
              <a:t> teaches that space/time is discrete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particular, it is sometimes suggested that the smallest units of space and time are things called the </a:t>
            </a:r>
            <a:r>
              <a:rPr lang="en-GB" sz="2000" i="1" dirty="0" err="1">
                <a:solidFill>
                  <a:srgbClr val="FF0000"/>
                </a:solidFill>
                <a:latin typeface="Cambria" panose="02040503050406030204" pitchFamily="18" charset="0"/>
                <a:ea typeface="Cambria" panose="02040503050406030204" pitchFamily="18" charset="0"/>
              </a:rPr>
              <a:t>planck</a:t>
            </a:r>
            <a:r>
              <a:rPr lang="en-GB" sz="2000" i="1" dirty="0">
                <a:solidFill>
                  <a:srgbClr val="FF0000"/>
                </a:solidFill>
                <a:latin typeface="Cambria" panose="02040503050406030204" pitchFamily="18" charset="0"/>
                <a:ea typeface="Cambria" panose="02040503050406030204" pitchFamily="18" charset="0"/>
              </a:rPr>
              <a:t> length</a:t>
            </a:r>
            <a:r>
              <a:rPr lang="en-GB" sz="2000" dirty="0">
                <a:latin typeface="Cambria" panose="02040503050406030204" pitchFamily="18" charset="0"/>
                <a:ea typeface="Cambria" panose="02040503050406030204" pitchFamily="18" charset="0"/>
              </a:rPr>
              <a:t> and </a:t>
            </a:r>
            <a:r>
              <a:rPr lang="en-GB" sz="2000" i="1" dirty="0" err="1">
                <a:solidFill>
                  <a:srgbClr val="FF0000"/>
                </a:solidFill>
                <a:latin typeface="Cambria" panose="02040503050406030204" pitchFamily="18" charset="0"/>
                <a:ea typeface="Cambria" panose="02040503050406030204" pitchFamily="18" charset="0"/>
              </a:rPr>
              <a:t>planck</a:t>
            </a:r>
            <a:r>
              <a:rPr lang="en-GB" sz="2000" i="1" dirty="0">
                <a:solidFill>
                  <a:srgbClr val="FF0000"/>
                </a:solidFill>
                <a:latin typeface="Cambria" panose="02040503050406030204" pitchFamily="18" charset="0"/>
                <a:ea typeface="Cambria" panose="02040503050406030204" pitchFamily="18" charset="0"/>
              </a:rPr>
              <a:t> time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a:t>
            </a:r>
            <a:r>
              <a:rPr lang="en-GB" sz="2000" i="1" dirty="0">
                <a:latin typeface="Cambria" panose="02040503050406030204" pitchFamily="18" charset="0"/>
                <a:ea typeface="Cambria" panose="02040503050406030204" pitchFamily="18" charset="0"/>
              </a:rPr>
              <a:t>standard</a:t>
            </a:r>
            <a:r>
              <a:rPr lang="en-GB" sz="2000" dirty="0">
                <a:latin typeface="Cambria" panose="02040503050406030204" pitchFamily="18" charset="0"/>
                <a:ea typeface="Cambria" panose="02040503050406030204" pitchFamily="18" charset="0"/>
              </a:rPr>
              <a:t> </a:t>
            </a:r>
            <a:r>
              <a:rPr lang="en-GB" sz="2000" b="1" dirty="0">
                <a:solidFill>
                  <a:srgbClr val="7030A0"/>
                </a:solidFill>
                <a:latin typeface="Cambria" panose="02040503050406030204" pitchFamily="18" charset="0"/>
                <a:ea typeface="Cambria" panose="02040503050406030204" pitchFamily="18" charset="0"/>
              </a:rPr>
              <a:t>Quantum Mechanics</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is not a theory of spacetime at all!</a:t>
            </a:r>
          </a:p>
          <a:p>
            <a:pPr marL="457200" indent="-457200">
              <a:spcAft>
                <a:spcPts val="2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General Relativity</a:t>
            </a:r>
            <a:r>
              <a:rPr lang="en-GB" sz="2000" dirty="0">
                <a:latin typeface="Cambria" panose="02040503050406030204" pitchFamily="18" charset="0"/>
                <a:ea typeface="Cambria" panose="02040503050406030204" pitchFamily="18" charset="0"/>
              </a:rPr>
              <a:t> is our best theory of spacetime, and it takes spacetime to be an infinite continuum of points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There are theories that try to marry </a:t>
            </a:r>
            <a:r>
              <a:rPr lang="en-GB" sz="2000" b="1" dirty="0">
                <a:solidFill>
                  <a:srgbClr val="7030A0"/>
                </a:solidFill>
                <a:latin typeface="Cambria" panose="02040503050406030204" pitchFamily="18" charset="0"/>
                <a:ea typeface="Cambria" panose="02040503050406030204" pitchFamily="18" charset="0"/>
              </a:rPr>
              <a:t>Quantum Mechanics</a:t>
            </a:r>
            <a:r>
              <a:rPr lang="en-GB" sz="2000" dirty="0">
                <a:latin typeface="Cambria" panose="02040503050406030204" pitchFamily="18" charset="0"/>
                <a:ea typeface="Cambria" panose="02040503050406030204" pitchFamily="18" charset="0"/>
              </a:rPr>
              <a:t> with </a:t>
            </a:r>
            <a:r>
              <a:rPr lang="en-GB" sz="2000" b="1" dirty="0">
                <a:solidFill>
                  <a:schemeClr val="accent6">
                    <a:lumMod val="50000"/>
                  </a:schemeClr>
                </a:solidFill>
                <a:latin typeface="Cambria" panose="02040503050406030204" pitchFamily="18" charset="0"/>
                <a:ea typeface="Cambria" panose="02040503050406030204" pitchFamily="18" charset="0"/>
              </a:rPr>
              <a:t>General Relativity</a:t>
            </a:r>
            <a:r>
              <a:rPr lang="en-GB" sz="2000" dirty="0">
                <a:latin typeface="Cambria" panose="02040503050406030204" pitchFamily="18" charset="0"/>
                <a:ea typeface="Cambria" panose="02040503050406030204" pitchFamily="18" charset="0"/>
              </a:rPr>
              <a:t>, and which treat space/time as discrete, but they are </a:t>
            </a:r>
            <a:r>
              <a:rPr lang="en-GB" sz="2000" i="1" dirty="0">
                <a:solidFill>
                  <a:srgbClr val="FF0000"/>
                </a:solidFill>
                <a:latin typeface="Cambria" panose="02040503050406030204" pitchFamily="18" charset="0"/>
                <a:ea typeface="Cambria" panose="02040503050406030204" pitchFamily="18" charset="0"/>
              </a:rPr>
              <a:t>controversial</a:t>
            </a:r>
            <a:r>
              <a:rPr lang="en-GB"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036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Zeno of Elea</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Achilles and the Tortoise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Racetrack</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Are space and time discrete?</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The Arrow</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Potential vs actual infinity</a:t>
            </a:r>
          </a:p>
        </p:txBody>
      </p:sp>
    </p:spTree>
    <p:extLst>
      <p:ext uri="{BB962C8B-B14F-4D97-AF65-F5344CB8AC3E}">
        <p14:creationId xmlns:p14="http://schemas.microsoft.com/office/powerpoint/2010/main" val="3297500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Arrow</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0" y="2247850"/>
            <a:ext cx="6746449" cy="337528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Arrow Paradox appears to be designed to target people who think that time is made up of </a:t>
            </a:r>
            <a:r>
              <a:rPr lang="en-GB" sz="2000" b="1" dirty="0">
                <a:solidFill>
                  <a:srgbClr val="7030A0"/>
                </a:solidFill>
                <a:latin typeface="Cambria" panose="02040503050406030204" pitchFamily="18" charset="0"/>
                <a:ea typeface="Cambria" panose="02040503050406030204" pitchFamily="18" charset="0"/>
              </a:rPr>
              <a:t>indivisible</a:t>
            </a:r>
            <a:r>
              <a:rPr lang="en-GB" sz="2000" dirty="0">
                <a:latin typeface="Cambria" panose="02040503050406030204" pitchFamily="18" charset="0"/>
                <a:ea typeface="Cambria" panose="02040503050406030204" pitchFamily="18" charset="0"/>
              </a:rPr>
              <a:t> moments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doesn’t seem to matter whether you think that these moments are </a:t>
            </a:r>
            <a:r>
              <a:rPr lang="en-GB" sz="2000" dirty="0" err="1">
                <a:latin typeface="Cambria" panose="02040503050406030204" pitchFamily="18" charset="0"/>
                <a:ea typeface="Cambria" panose="02040503050406030204" pitchFamily="18" charset="0"/>
              </a:rPr>
              <a:t>durationless</a:t>
            </a:r>
            <a:r>
              <a:rPr lang="en-GB" sz="2000" dirty="0">
                <a:latin typeface="Cambria" panose="02040503050406030204" pitchFamily="18" charset="0"/>
                <a:ea typeface="Cambria" panose="02040503050406030204" pitchFamily="18" charset="0"/>
              </a:rPr>
              <a:t> points, or have their own </a:t>
            </a:r>
            <a:r>
              <a:rPr lang="en-GB" sz="2000" b="1" dirty="0">
                <a:solidFill>
                  <a:schemeClr val="accent6">
                    <a:lumMod val="50000"/>
                  </a:schemeClr>
                </a:solidFill>
                <a:latin typeface="Cambria" panose="02040503050406030204" pitchFamily="18" charset="0"/>
                <a:ea typeface="Cambria" panose="02040503050406030204" pitchFamily="18" charset="0"/>
              </a:rPr>
              <a:t>finite</a:t>
            </a:r>
            <a:r>
              <a:rPr lang="en-GB" sz="2000" dirty="0">
                <a:latin typeface="Cambria" panose="02040503050406030204" pitchFamily="18" charset="0"/>
                <a:ea typeface="Cambria" panose="02040503050406030204" pitchFamily="18" charset="0"/>
              </a:rPr>
              <a:t> duration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the Arrow appears to target the standard contemporary view of time, </a:t>
            </a:r>
            <a:r>
              <a:rPr lang="en-GB" sz="2000" i="1" dirty="0">
                <a:latin typeface="Cambria" panose="02040503050406030204" pitchFamily="18" charset="0"/>
                <a:ea typeface="Cambria" panose="02040503050406030204" pitchFamily="18" charset="0"/>
              </a:rPr>
              <a:t>and</a:t>
            </a:r>
            <a:r>
              <a:rPr lang="en-GB" sz="2000" dirty="0">
                <a:latin typeface="Cambria" panose="02040503050406030204" pitchFamily="18" charset="0"/>
                <a:ea typeface="Cambria" panose="02040503050406030204" pitchFamily="18" charset="0"/>
              </a:rPr>
              <a:t> the idea that time is discrete</a:t>
            </a:r>
          </a:p>
        </p:txBody>
      </p:sp>
      <p:pic>
        <p:nvPicPr>
          <p:cNvPr id="5" name="Picture 4">
            <a:extLst>
              <a:ext uri="{FF2B5EF4-FFF2-40B4-BE49-F238E27FC236}">
                <a16:creationId xmlns:a16="http://schemas.microsoft.com/office/drawing/2014/main" id="{2D041BA5-5344-1540-3B0E-5E0F7863A8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101" y="1516127"/>
            <a:ext cx="3534939" cy="4838699"/>
          </a:xfrm>
          <a:prstGeom prst="rect">
            <a:avLst/>
          </a:prstGeom>
          <a:ln w="28575">
            <a:solidFill>
              <a:schemeClr val="accent3">
                <a:lumMod val="75000"/>
              </a:schemeClr>
            </a:solidFill>
          </a:ln>
        </p:spPr>
      </p:pic>
    </p:spTree>
    <p:extLst>
      <p:ext uri="{BB962C8B-B14F-4D97-AF65-F5344CB8AC3E}">
        <p14:creationId xmlns:p14="http://schemas.microsoft.com/office/powerpoint/2010/main" val="153507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Arrow</a:t>
            </a:r>
          </a:p>
        </p:txBody>
      </p:sp>
      <p:sp>
        <p:nvSpPr>
          <p:cNvPr id="2" name="TextBox 1">
            <a:extLst>
              <a:ext uri="{FF2B5EF4-FFF2-40B4-BE49-F238E27FC236}">
                <a16:creationId xmlns:a16="http://schemas.microsoft.com/office/drawing/2014/main" id="{5DC10DD6-DBBA-57CE-B190-2532693AD757}"/>
              </a:ext>
            </a:extLst>
          </p:cNvPr>
          <p:cNvSpPr txBox="1"/>
          <p:nvPr/>
        </p:nvSpPr>
        <p:spPr>
          <a:xfrm>
            <a:off x="876693" y="1709226"/>
            <a:ext cx="6746449" cy="4452501"/>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Consider an arrow mid-flight, at some </a:t>
            </a:r>
            <a:r>
              <a:rPr lang="en-GB" sz="2000" b="1" dirty="0">
                <a:solidFill>
                  <a:srgbClr val="7030A0"/>
                </a:solidFill>
                <a:latin typeface="Cambria" panose="02040503050406030204" pitchFamily="18" charset="0"/>
                <a:ea typeface="Cambria" panose="02040503050406030204" pitchFamily="18" charset="0"/>
              </a:rPr>
              <a:t>indivisible</a:t>
            </a:r>
            <a:r>
              <a:rPr lang="en-GB" sz="2000" dirty="0">
                <a:latin typeface="Cambria" panose="02040503050406030204" pitchFamily="18" charset="0"/>
                <a:ea typeface="Cambria" panose="02040503050406030204" pitchFamily="18" charset="0"/>
              </a:rPr>
              <a:t> moment</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Arrow cannot be moving during that moment</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If it did, then it would be at different locations at the start and end of the moment</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In that case, this moment can be </a:t>
            </a:r>
            <a:r>
              <a:rPr lang="en-GB" sz="2000" b="1" dirty="0">
                <a:solidFill>
                  <a:srgbClr val="0070C0"/>
                </a:solidFill>
                <a:latin typeface="Cambria" panose="02040503050406030204" pitchFamily="18" charset="0"/>
                <a:ea typeface="Cambria" panose="02040503050406030204" pitchFamily="18" charset="0"/>
              </a:rPr>
              <a:t>divided</a:t>
            </a:r>
            <a:r>
              <a:rPr lang="en-GB" sz="2000" dirty="0">
                <a:latin typeface="Cambria" panose="02040503050406030204" pitchFamily="18" charset="0"/>
                <a:ea typeface="Cambria" panose="02040503050406030204" pitchFamily="18" charset="0"/>
              </a:rPr>
              <a:t> after all!</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This point generalises: the arrow cannot move during any </a:t>
            </a:r>
            <a:r>
              <a:rPr lang="en-GB" sz="2000" b="1" dirty="0">
                <a:solidFill>
                  <a:srgbClr val="7030A0"/>
                </a:solidFill>
                <a:latin typeface="Cambria" panose="02040503050406030204" pitchFamily="18" charset="0"/>
                <a:ea typeface="Cambria" panose="02040503050406030204" pitchFamily="18" charset="0"/>
              </a:rPr>
              <a:t>indivisible</a:t>
            </a:r>
            <a:r>
              <a:rPr lang="en-GB" sz="2000" dirty="0">
                <a:latin typeface="Cambria" panose="02040503050406030204" pitchFamily="18" charset="0"/>
                <a:ea typeface="Cambria" panose="02040503050406030204" pitchFamily="18" charset="0"/>
              </a:rPr>
              <a:t> moment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time is just a series of </a:t>
            </a:r>
            <a:r>
              <a:rPr lang="en-GB" sz="2000" b="1" dirty="0">
                <a:solidFill>
                  <a:srgbClr val="7030A0"/>
                </a:solidFill>
                <a:latin typeface="Cambria" panose="02040503050406030204" pitchFamily="18" charset="0"/>
                <a:ea typeface="Cambria" panose="02040503050406030204" pitchFamily="18" charset="0"/>
              </a:rPr>
              <a:t>indivisible</a:t>
            </a:r>
            <a:r>
              <a:rPr lang="en-GB" sz="2000" dirty="0">
                <a:latin typeface="Cambria" panose="02040503050406030204" pitchFamily="18" charset="0"/>
                <a:ea typeface="Cambria" panose="02040503050406030204" pitchFamily="18" charset="0"/>
              </a:rPr>
              <a:t> moments</a:t>
            </a:r>
          </a:p>
          <a:p>
            <a:pPr marL="457200" indent="-457200">
              <a:spcAft>
                <a:spcPts val="2000"/>
              </a:spcAft>
              <a:buFont typeface="Arial" panose="020B0604020202020204" pitchFamily="34" charset="0"/>
              <a:buChar char="•"/>
            </a:pPr>
            <a:r>
              <a:rPr lang="en-GB" sz="2000" b="1" i="1" dirty="0">
                <a:solidFill>
                  <a:srgbClr val="C00000"/>
                </a:solidFill>
                <a:latin typeface="Cambria" panose="02040503050406030204" pitchFamily="18" charset="0"/>
                <a:ea typeface="Cambria" panose="02040503050406030204" pitchFamily="18" charset="0"/>
              </a:rPr>
              <a:t>So the arrow cannot move at all!</a:t>
            </a:r>
          </a:p>
        </p:txBody>
      </p:sp>
      <p:pic>
        <p:nvPicPr>
          <p:cNvPr id="4" name="Picture 3">
            <a:extLst>
              <a:ext uri="{FF2B5EF4-FFF2-40B4-BE49-F238E27FC236}">
                <a16:creationId xmlns:a16="http://schemas.microsoft.com/office/drawing/2014/main" id="{7713748A-5FB1-3050-237C-3A5A6A1929D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101" y="1516127"/>
            <a:ext cx="3534939" cy="4838699"/>
          </a:xfrm>
          <a:prstGeom prst="rect">
            <a:avLst/>
          </a:prstGeom>
          <a:ln w="28575">
            <a:solidFill>
              <a:schemeClr val="accent3">
                <a:lumMod val="75000"/>
              </a:schemeClr>
            </a:solidFill>
          </a:ln>
        </p:spPr>
      </p:pic>
      <p:sp>
        <p:nvSpPr>
          <p:cNvPr id="8" name="TextBox 7">
            <a:extLst>
              <a:ext uri="{FF2B5EF4-FFF2-40B4-BE49-F238E27FC236}">
                <a16:creationId xmlns:a16="http://schemas.microsoft.com/office/drawing/2014/main" id="{227C282A-2C04-0086-0B74-75AAB85D6248}"/>
              </a:ext>
            </a:extLst>
          </p:cNvPr>
          <p:cNvSpPr txBox="1"/>
          <p:nvPr/>
        </p:nvSpPr>
        <p:spPr>
          <a:xfrm>
            <a:off x="873550" y="2247850"/>
            <a:ext cx="6746449" cy="337528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Arrow Paradox appears to be designed to target people who think that time is made up of </a:t>
            </a:r>
            <a:r>
              <a:rPr lang="en-GB" sz="2000" b="1" dirty="0">
                <a:solidFill>
                  <a:srgbClr val="7030A0"/>
                </a:solidFill>
                <a:latin typeface="Cambria" panose="02040503050406030204" pitchFamily="18" charset="0"/>
                <a:ea typeface="Cambria" panose="02040503050406030204" pitchFamily="18" charset="0"/>
              </a:rPr>
              <a:t>indivisible</a:t>
            </a:r>
            <a:r>
              <a:rPr lang="en-GB" sz="2000" dirty="0">
                <a:latin typeface="Cambria" panose="02040503050406030204" pitchFamily="18" charset="0"/>
                <a:ea typeface="Cambria" panose="02040503050406030204" pitchFamily="18" charset="0"/>
              </a:rPr>
              <a:t> moments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doesn’t seem to matter whether you think that these moments are </a:t>
            </a:r>
            <a:r>
              <a:rPr lang="en-GB" sz="2000" dirty="0" err="1">
                <a:latin typeface="Cambria" panose="02040503050406030204" pitchFamily="18" charset="0"/>
                <a:ea typeface="Cambria" panose="02040503050406030204" pitchFamily="18" charset="0"/>
              </a:rPr>
              <a:t>durationless</a:t>
            </a:r>
            <a:r>
              <a:rPr lang="en-GB" sz="2000" dirty="0">
                <a:latin typeface="Cambria" panose="02040503050406030204" pitchFamily="18" charset="0"/>
                <a:ea typeface="Cambria" panose="02040503050406030204" pitchFamily="18" charset="0"/>
              </a:rPr>
              <a:t> points, or have their own </a:t>
            </a:r>
            <a:r>
              <a:rPr lang="en-GB" sz="2000" b="1" dirty="0">
                <a:solidFill>
                  <a:schemeClr val="accent6">
                    <a:lumMod val="50000"/>
                  </a:schemeClr>
                </a:solidFill>
                <a:latin typeface="Cambria" panose="02040503050406030204" pitchFamily="18" charset="0"/>
                <a:ea typeface="Cambria" panose="02040503050406030204" pitchFamily="18" charset="0"/>
              </a:rPr>
              <a:t>finite</a:t>
            </a:r>
            <a:r>
              <a:rPr lang="en-GB" sz="2000" dirty="0">
                <a:latin typeface="Cambria" panose="02040503050406030204" pitchFamily="18" charset="0"/>
                <a:ea typeface="Cambria" panose="02040503050406030204" pitchFamily="18" charset="0"/>
              </a:rPr>
              <a:t> duration</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the Arrow appears to target the standard contemporary view of time, </a:t>
            </a:r>
            <a:r>
              <a:rPr lang="en-GB" sz="2000" i="1" dirty="0">
                <a:latin typeface="Cambria" panose="02040503050406030204" pitchFamily="18" charset="0"/>
                <a:ea typeface="Cambria" panose="02040503050406030204" pitchFamily="18" charset="0"/>
              </a:rPr>
              <a:t>and</a:t>
            </a:r>
            <a:r>
              <a:rPr lang="en-GB" sz="2000" dirty="0">
                <a:latin typeface="Cambria" panose="02040503050406030204" pitchFamily="18" charset="0"/>
                <a:ea typeface="Cambria" panose="02040503050406030204" pitchFamily="18" charset="0"/>
              </a:rPr>
              <a:t> the idea that time is discrete</a:t>
            </a:r>
          </a:p>
        </p:txBody>
      </p:sp>
    </p:spTree>
    <p:extLst>
      <p:ext uri="{BB962C8B-B14F-4D97-AF65-F5344CB8AC3E}">
        <p14:creationId xmlns:p14="http://schemas.microsoft.com/office/powerpoint/2010/main" val="81561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An Easy Solution?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491223"/>
                <a:ext cx="10444898" cy="4888518"/>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seems right to say that nothing can move </a:t>
                </a:r>
                <a:r>
                  <a:rPr lang="en-GB" sz="2000" b="1" dirty="0">
                    <a:solidFill>
                      <a:srgbClr val="C00000"/>
                    </a:solidFill>
                    <a:latin typeface="Cambria" panose="02040503050406030204" pitchFamily="18" charset="0"/>
                    <a:ea typeface="Cambria" panose="02040503050406030204" pitchFamily="18" charset="0"/>
                  </a:rPr>
                  <a:t>within</a:t>
                </a:r>
                <a:r>
                  <a:rPr lang="en-GB" sz="2000" dirty="0">
                    <a:latin typeface="Cambria" panose="02040503050406030204" pitchFamily="18" charset="0"/>
                    <a:ea typeface="Cambria" panose="02040503050406030204" pitchFamily="18" charset="0"/>
                  </a:rPr>
                  <a:t> an indivisible moment</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it doesn’t follow that nothing can move across many indivisible moments</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To think otherwise appears to be an instance of the </a:t>
                </a:r>
                <a:r>
                  <a:rPr lang="en-GB" sz="2000" b="1" dirty="0">
                    <a:solidFill>
                      <a:schemeClr val="accent2">
                        <a:lumMod val="75000"/>
                      </a:schemeClr>
                    </a:solidFill>
                    <a:latin typeface="Cambria" panose="02040503050406030204" pitchFamily="18" charset="0"/>
                    <a:ea typeface="Cambria" panose="02040503050406030204" pitchFamily="18" charset="0"/>
                  </a:rPr>
                  <a:t>Fallacy of Composition</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assuming that the properties of parts are also properties of wholes</a:t>
                </a:r>
              </a:p>
              <a:p>
                <a:pPr marL="914400" lvl="1" indent="-457200">
                  <a:spcAft>
                    <a:spcPts val="2000"/>
                  </a:spcAft>
                  <a:buFont typeface="Cambria" panose="02040503050406030204" pitchFamily="18"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Example:</a:t>
                </a:r>
                <a:r>
                  <a:rPr lang="en-GB" sz="2000" dirty="0">
                    <a:latin typeface="Cambria" panose="02040503050406030204" pitchFamily="18" charset="0"/>
                    <a:ea typeface="Cambria" panose="02040503050406030204" pitchFamily="18" charset="0"/>
                  </a:rPr>
                  <a:t> Human cells can’t run marathons. Therefore human bodies can’t run marathons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An arrow doesn’t need to move </a:t>
                </a:r>
                <a:r>
                  <a:rPr lang="en-GB" sz="2000" b="1" dirty="0">
                    <a:solidFill>
                      <a:srgbClr val="C00000"/>
                    </a:solidFill>
                    <a:latin typeface="Cambria" panose="02040503050406030204" pitchFamily="18" charset="0"/>
                    <a:ea typeface="Cambria" panose="02040503050406030204" pitchFamily="18" charset="0"/>
                  </a:rPr>
                  <a:t>within</a:t>
                </a:r>
                <a:r>
                  <a:rPr lang="en-GB" sz="2000" dirty="0">
                    <a:latin typeface="Cambria" panose="02040503050406030204" pitchFamily="18" charset="0"/>
                    <a:ea typeface="Cambria" panose="02040503050406030204" pitchFamily="18" charset="0"/>
                  </a:rPr>
                  <a:t> a moment to move across many moments</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Arrows move by occupying different locations at different moments</a:t>
                </a:r>
              </a:p>
              <a:p>
                <a:pPr marL="914400" lvl="1" indent="-457200">
                  <a:spcAft>
                    <a:spcPts val="1000"/>
                  </a:spcAft>
                  <a:buFontTx/>
                  <a:buChar char="–"/>
                </a:pPr>
                <a:r>
                  <a:rPr lang="en-GB" sz="2000" dirty="0">
                    <a:latin typeface="Cambria" panose="02040503050406030204" pitchFamily="18" charset="0"/>
                    <a:ea typeface="Cambria" panose="02040503050406030204" pitchFamily="18" charset="0"/>
                  </a:rPr>
                  <a:t>We can then introduce a sense in which things can be moving </a:t>
                </a:r>
                <a:r>
                  <a:rPr lang="en-GB" sz="2000" b="1" dirty="0">
                    <a:solidFill>
                      <a:srgbClr val="0070C0"/>
                    </a:solidFill>
                    <a:latin typeface="Cambria" panose="02040503050406030204" pitchFamily="18" charset="0"/>
                    <a:ea typeface="Cambria" panose="02040503050406030204" pitchFamily="18" charset="0"/>
                  </a:rPr>
                  <a:t>at</a:t>
                </a:r>
                <a:r>
                  <a:rPr lang="en-GB" sz="2000" dirty="0">
                    <a:latin typeface="Cambria" panose="02040503050406030204" pitchFamily="18" charset="0"/>
                    <a:ea typeface="Cambria" panose="02040503050406030204" pitchFamily="18" charset="0"/>
                  </a:rPr>
                  <a:t> a moment</a:t>
                </a:r>
              </a:p>
              <a:p>
                <a:pPr marL="914400" lvl="1" indent="-457200">
                  <a:spcAft>
                    <a:spcPts val="2000"/>
                  </a:spcAft>
                  <a:buFontTx/>
                  <a:buChar char="–"/>
                </a:pPr>
                <a14:m>
                  <m:oMath xmlns:m="http://schemas.openxmlformats.org/officeDocument/2006/math">
                    <m:r>
                      <a:rPr lang="en-GB" sz="2000" b="0" i="1"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moving </a:t>
                </a:r>
                <a:r>
                  <a:rPr lang="en-GB" sz="2000" b="1" dirty="0">
                    <a:solidFill>
                      <a:srgbClr val="0070C0"/>
                    </a:solidFill>
                    <a:latin typeface="Cambria" panose="02040503050406030204" pitchFamily="18" charset="0"/>
                    <a:ea typeface="Cambria" panose="02040503050406030204" pitchFamily="18" charset="0"/>
                  </a:rPr>
                  <a:t>at</a:t>
                </a:r>
                <a:r>
                  <a:rPr lang="en-GB" sz="2000" dirty="0">
                    <a:latin typeface="Cambria" panose="02040503050406030204" pitchFamily="18" charset="0"/>
                    <a:ea typeface="Cambria" panose="02040503050406030204" pitchFamily="18" charset="0"/>
                  </a:rPr>
                  <a:t> a moment </a:t>
                </a:r>
                <a14:m>
                  <m:oMath xmlns:m="http://schemas.openxmlformats.org/officeDocument/2006/math">
                    <m:r>
                      <a:rPr lang="en-GB" sz="2000" b="0" i="1" smtClean="0">
                        <a:latin typeface="Cambria Math" panose="02040503050406030204" pitchFamily="18" charset="0"/>
                        <a:ea typeface="Cambria" panose="02040503050406030204" pitchFamily="18" charset="0"/>
                      </a:rPr>
                      <m:t>𝑚</m:t>
                    </m:r>
                  </m:oMath>
                </a14:m>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a:t>
                </a:r>
                <a14:m>
                  <m:oMath xmlns:m="http://schemas.openxmlformats.org/officeDocument/2006/math">
                    <m:r>
                      <a:rPr lang="en-GB" sz="2000" b="0" i="1" smtClean="0">
                        <a:latin typeface="Cambria Math" panose="02040503050406030204" pitchFamily="18" charset="0"/>
                        <a:ea typeface="Cambria" panose="02040503050406030204" pitchFamily="18" charset="0"/>
                      </a:rPr>
                      <m:t>𝑚</m:t>
                    </m:r>
                  </m:oMath>
                </a14:m>
                <a:r>
                  <a:rPr lang="en-GB" sz="2000" dirty="0">
                    <a:latin typeface="Cambria" panose="02040503050406030204" pitchFamily="18" charset="0"/>
                    <a:ea typeface="Cambria" panose="02040503050406030204" pitchFamily="18" charset="0"/>
                  </a:rPr>
                  <a:t> belongs to a series of moments across which </a:t>
                </a:r>
                <a14:m>
                  <m:oMath xmlns:m="http://schemas.openxmlformats.org/officeDocument/2006/math">
                    <m:r>
                      <a:rPr lang="en-GB" sz="2000" b="0" i="1" smtClean="0">
                        <a:latin typeface="Cambria Math" panose="02040503050406030204" pitchFamily="18" charset="0"/>
                        <a:ea typeface="Cambria" panose="02040503050406030204" pitchFamily="18" charset="0"/>
                      </a:rPr>
                      <m:t>𝑥</m:t>
                    </m:r>
                  </m:oMath>
                </a14:m>
                <a:r>
                  <a:rPr lang="en-GB" sz="2000" dirty="0">
                    <a:latin typeface="Cambria" panose="02040503050406030204" pitchFamily="18" charset="0"/>
                    <a:ea typeface="Cambria" panose="02040503050406030204" pitchFamily="18" charset="0"/>
                  </a:rPr>
                  <a:t> is moving</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491223"/>
                <a:ext cx="10444898" cy="4888518"/>
              </a:xfrm>
              <a:prstGeom prst="rect">
                <a:avLst/>
              </a:prstGeom>
              <a:blipFill>
                <a:blip r:embed="rId2"/>
                <a:stretch>
                  <a:fillRect l="-525" t="-249" b="-1746"/>
                </a:stretch>
              </a:blipFill>
            </p:spPr>
            <p:txBody>
              <a:bodyPr/>
              <a:lstStyle/>
              <a:p>
                <a:r>
                  <a:rPr lang="en-GB">
                    <a:noFill/>
                  </a:rPr>
                  <a:t> </a:t>
                </a:r>
              </a:p>
            </p:txBody>
          </p:sp>
        </mc:Fallback>
      </mc:AlternateContent>
    </p:spTree>
    <p:extLst>
      <p:ext uri="{BB962C8B-B14F-4D97-AF65-F5344CB8AC3E}">
        <p14:creationId xmlns:p14="http://schemas.microsoft.com/office/powerpoint/2010/main" val="265426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Is </a:t>
            </a:r>
            <a:r>
              <a:rPr lang="en-GB" sz="3500" i="1" dirty="0">
                <a:latin typeface="Cambria" panose="02040503050406030204" pitchFamily="18" charset="0"/>
                <a:ea typeface="Cambria" panose="02040503050406030204" pitchFamily="18" charset="0"/>
              </a:rPr>
              <a:t>That</a:t>
            </a:r>
            <a:r>
              <a:rPr lang="en-GB" sz="3500" dirty="0">
                <a:latin typeface="Cambria" panose="02040503050406030204" pitchFamily="18" charset="0"/>
                <a:ea typeface="Cambria" panose="02040503050406030204" pitchFamily="18" charset="0"/>
              </a:rPr>
              <a:t> Really </a:t>
            </a:r>
            <a:r>
              <a:rPr lang="en-GB" sz="3500" i="1" dirty="0">
                <a:latin typeface="Cambria" panose="02040503050406030204" pitchFamily="18" charset="0"/>
                <a:ea typeface="Cambria" panose="02040503050406030204" pitchFamily="18" charset="0"/>
              </a:rPr>
              <a:t>Movement</a:t>
            </a:r>
            <a:r>
              <a:rPr lang="en-GB" sz="3500" dirty="0">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683586"/>
            <a:ext cx="6498210" cy="4503797"/>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usually think of movement as a kind of </a:t>
            </a:r>
            <a:r>
              <a:rPr lang="en-GB" sz="2000" b="1" dirty="0">
                <a:solidFill>
                  <a:srgbClr val="C00000"/>
                </a:solidFill>
                <a:latin typeface="Cambria" panose="02040503050406030204" pitchFamily="18" charset="0"/>
                <a:ea typeface="Cambria" panose="02040503050406030204" pitchFamily="18" charset="0"/>
              </a:rPr>
              <a:t>change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on this picture of movement, nothing seems to change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Each moment is like a frame of a film: static and unchanging</a:t>
            </a:r>
          </a:p>
          <a:p>
            <a:pPr marL="457200" indent="-457200">
              <a:spcAft>
                <a:spcPts val="1000"/>
              </a:spcAft>
              <a:buFont typeface="Arial" panose="020B0604020202020204" pitchFamily="34" charset="0"/>
              <a:buChar char="•"/>
            </a:pPr>
            <a:r>
              <a:rPr lang="en-GB" sz="2000" b="1" dirty="0">
                <a:solidFill>
                  <a:srgbClr val="C00000"/>
                </a:solidFill>
                <a:latin typeface="Cambria" panose="02040503050406030204" pitchFamily="18" charset="0"/>
                <a:ea typeface="Cambria" panose="02040503050406030204" pitchFamily="18" charset="0"/>
              </a:rPr>
              <a:t>Change</a:t>
            </a:r>
            <a:r>
              <a:rPr lang="en-GB" sz="2000" dirty="0">
                <a:latin typeface="Cambria" panose="02040503050406030204" pitchFamily="18" charset="0"/>
                <a:ea typeface="Cambria" panose="02040503050406030204" pitchFamily="18" charset="0"/>
              </a:rPr>
              <a:t> seems to be an illusion that is only generated when we shift our attention from one moment to another</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Bergson (1911), ‘The cinematographic view of becoming’. Reprinted in </a:t>
            </a:r>
            <a:r>
              <a:rPr lang="en-GB" sz="2000" i="1" dirty="0">
                <a:latin typeface="Cambria" panose="02040503050406030204" pitchFamily="18" charset="0"/>
                <a:ea typeface="Cambria" panose="02040503050406030204" pitchFamily="18" charset="0"/>
              </a:rPr>
              <a:t>Zeno’s Paradoxes</a:t>
            </a:r>
            <a:r>
              <a:rPr lang="en-GB" sz="2000" dirty="0">
                <a:latin typeface="Cambria" panose="02040503050406030204" pitchFamily="18" charset="0"/>
                <a:ea typeface="Cambria" panose="02040503050406030204" pitchFamily="18" charset="0"/>
              </a:rPr>
              <a:t> (Hackett Publishing Company), pp.59-66</a:t>
            </a:r>
          </a:p>
        </p:txBody>
      </p:sp>
      <p:pic>
        <p:nvPicPr>
          <p:cNvPr id="4" name="Picture 3">
            <a:extLst>
              <a:ext uri="{FF2B5EF4-FFF2-40B4-BE49-F238E27FC236}">
                <a16:creationId xmlns:a16="http://schemas.microsoft.com/office/drawing/2014/main" id="{550E422E-488A-A1E7-D03E-C8EC2D4FF8A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606" y="2067202"/>
            <a:ext cx="3736549" cy="3736549"/>
          </a:xfrm>
          <a:prstGeom prst="rect">
            <a:avLst/>
          </a:prstGeom>
          <a:ln w="28575">
            <a:solidFill>
              <a:schemeClr val="accent3">
                <a:lumMod val="75000"/>
              </a:schemeClr>
            </a:solidFill>
          </a:ln>
        </p:spPr>
      </p:pic>
    </p:spTree>
    <p:extLst>
      <p:ext uri="{BB962C8B-B14F-4D97-AF65-F5344CB8AC3E}">
        <p14:creationId xmlns:p14="http://schemas.microsoft.com/office/powerpoint/2010/main" val="33284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and a tortoise decide to have a race</a:t>
            </a: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296469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cxnSpLocks/>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1166400" y="1332465"/>
            <a:ext cx="1537355" cy="1507695"/>
          </a:xfrm>
          <a:prstGeom prst="rect">
            <a:avLst/>
          </a:prstGeom>
        </p:spPr>
      </p:pic>
      <p:pic>
        <p:nvPicPr>
          <p:cNvPr id="12" name="Picture 11">
            <a:extLst>
              <a:ext uri="{FF2B5EF4-FFF2-40B4-BE49-F238E27FC236}">
                <a16:creationId xmlns:a16="http://schemas.microsoft.com/office/drawing/2014/main" id="{A8F1E612-5E46-42D7-B78E-0DA457DCB673}"/>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5907600" y="4085808"/>
            <a:ext cx="1534053" cy="1507695"/>
          </a:xfrm>
          <a:prstGeom prst="rect">
            <a:avLst/>
          </a:prstGeom>
        </p:spPr>
      </p:pic>
    </p:spTree>
    <p:extLst>
      <p:ext uri="{BB962C8B-B14F-4D97-AF65-F5344CB8AC3E}">
        <p14:creationId xmlns:p14="http://schemas.microsoft.com/office/powerpoint/2010/main" val="3935597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Return of the Paradox</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260395"/>
            <a:ext cx="10444898" cy="5350183"/>
          </a:xfrm>
          <a:prstGeom prst="rect">
            <a:avLst/>
          </a:prstGeom>
          <a:noFill/>
        </p:spPr>
        <p:txBody>
          <a:bodyPr wrap="square" rtlCol="0" anchor="ctr">
            <a:spAutoFit/>
          </a:bodyPr>
          <a:lstStyle/>
          <a:p>
            <a:pPr marL="457200" indent="-457200">
              <a:spcAft>
                <a:spcPts val="2000"/>
              </a:spcAft>
              <a:buFont typeface="+mj-lt"/>
              <a:buAutoNum type="arabicPeriod"/>
            </a:pPr>
            <a:r>
              <a:rPr lang="en-GB" sz="2000" b="1" dirty="0">
                <a:solidFill>
                  <a:srgbClr val="0070C0"/>
                </a:solidFill>
                <a:latin typeface="Cambria" panose="02040503050406030204" pitchFamily="18" charset="0"/>
                <a:ea typeface="Cambria" panose="02040503050406030204" pitchFamily="18" charset="0"/>
              </a:rPr>
              <a:t>Movement</a:t>
            </a:r>
            <a:r>
              <a:rPr lang="en-GB" sz="2000" dirty="0">
                <a:latin typeface="Cambria" panose="02040503050406030204" pitchFamily="18" charset="0"/>
                <a:ea typeface="Cambria" panose="02040503050406030204" pitchFamily="18" charset="0"/>
              </a:rPr>
              <a:t> is a kind of </a:t>
            </a:r>
            <a:r>
              <a:rPr lang="en-GB" sz="2000" b="1" dirty="0">
                <a:solidFill>
                  <a:srgbClr val="C00000"/>
                </a:solidFill>
                <a:latin typeface="Cambria" panose="02040503050406030204" pitchFamily="18" charset="0"/>
                <a:ea typeface="Cambria" panose="02040503050406030204" pitchFamily="18" charset="0"/>
              </a:rPr>
              <a:t>change</a:t>
            </a:r>
          </a:p>
          <a:p>
            <a:pPr marL="457200" indent="-457200">
              <a:spcAft>
                <a:spcPts val="2000"/>
              </a:spcAft>
              <a:buFont typeface="+mj-lt"/>
              <a:buAutoNum type="arabicPeriod"/>
            </a:pPr>
            <a:r>
              <a:rPr lang="en-GB" sz="2000" dirty="0">
                <a:latin typeface="Cambria" panose="02040503050406030204" pitchFamily="18" charset="0"/>
                <a:ea typeface="Cambria" panose="02040503050406030204" pitchFamily="18" charset="0"/>
              </a:rPr>
              <a:t>If time is made up of </a:t>
            </a:r>
            <a:r>
              <a:rPr lang="en-GB" sz="2000" b="1" dirty="0">
                <a:solidFill>
                  <a:srgbClr val="7030A0"/>
                </a:solidFill>
                <a:latin typeface="Cambria" panose="02040503050406030204" pitchFamily="18" charset="0"/>
                <a:ea typeface="Cambria" panose="02040503050406030204" pitchFamily="18" charset="0"/>
              </a:rPr>
              <a:t>indivisible moments</a:t>
            </a:r>
            <a:r>
              <a:rPr lang="en-GB" sz="2000" dirty="0">
                <a:latin typeface="Cambria" panose="02040503050406030204" pitchFamily="18" charset="0"/>
                <a:ea typeface="Cambria" panose="02040503050406030204" pitchFamily="18" charset="0"/>
              </a:rPr>
              <a:t>, then change is impossible</a:t>
            </a:r>
          </a:p>
          <a:p>
            <a:pPr marL="457200" indent="-457200">
              <a:spcAft>
                <a:spcPts val="4000"/>
              </a:spcAft>
              <a:buFont typeface="+mj-lt"/>
              <a:buAutoNum type="arabicPeriod"/>
            </a:pPr>
            <a:r>
              <a:rPr lang="en-GB" sz="2000" dirty="0">
                <a:latin typeface="Cambria" panose="02040503050406030204" pitchFamily="18" charset="0"/>
                <a:ea typeface="Cambria" panose="02040503050406030204" pitchFamily="18" charset="0"/>
              </a:rPr>
              <a:t>So if time is made up of </a:t>
            </a:r>
            <a:r>
              <a:rPr lang="en-GB" sz="2000" b="1" dirty="0">
                <a:solidFill>
                  <a:srgbClr val="7030A0"/>
                </a:solidFill>
                <a:latin typeface="Cambria" panose="02040503050406030204" pitchFamily="18" charset="0"/>
                <a:ea typeface="Cambria" panose="02040503050406030204" pitchFamily="18" charset="0"/>
              </a:rPr>
              <a:t>indivisible moments</a:t>
            </a:r>
            <a:r>
              <a:rPr lang="en-GB" sz="2000" dirty="0">
                <a:latin typeface="Cambria" panose="02040503050406030204" pitchFamily="18" charset="0"/>
                <a:ea typeface="Cambria" panose="02040503050406030204" pitchFamily="18" charset="0"/>
              </a:rPr>
              <a:t>, then </a:t>
            </a:r>
            <a:r>
              <a:rPr lang="en-GB" sz="2000" b="1" dirty="0">
                <a:solidFill>
                  <a:srgbClr val="0070C0"/>
                </a:solidFill>
                <a:latin typeface="Cambria" panose="02040503050406030204" pitchFamily="18" charset="0"/>
                <a:ea typeface="Cambria" panose="02040503050406030204" pitchFamily="18" charset="0"/>
              </a:rPr>
              <a:t>movement</a:t>
            </a:r>
            <a:r>
              <a:rPr lang="en-GB" sz="2000" dirty="0">
                <a:latin typeface="Cambria" panose="02040503050406030204" pitchFamily="18" charset="0"/>
                <a:ea typeface="Cambria" panose="02040503050406030204" pitchFamily="18" charset="0"/>
              </a:rPr>
              <a:t> is impossible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argument is obviously valid</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You could try rejecting Premise 1, but that seems pointless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The conclusion that </a:t>
            </a:r>
            <a:r>
              <a:rPr lang="en-GB" sz="2000" b="1" dirty="0">
                <a:solidFill>
                  <a:srgbClr val="C00000"/>
                </a:solidFill>
                <a:latin typeface="Cambria" panose="02040503050406030204" pitchFamily="18" charset="0"/>
                <a:ea typeface="Cambria" panose="02040503050406030204" pitchFamily="18" charset="0"/>
              </a:rPr>
              <a:t>change</a:t>
            </a:r>
            <a:r>
              <a:rPr lang="en-GB" sz="2000" dirty="0">
                <a:latin typeface="Cambria" panose="02040503050406030204" pitchFamily="18" charset="0"/>
                <a:ea typeface="Cambria" panose="02040503050406030204" pitchFamily="18" charset="0"/>
              </a:rPr>
              <a:t> is impossible would still be radical enough!</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if you want to avoid the conclusion, you need to reject Premise 2</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There is an ongoing debate in the philosophy of time about what should count as </a:t>
            </a:r>
            <a:r>
              <a:rPr lang="en-GB" sz="2000" b="1" dirty="0">
                <a:solidFill>
                  <a:srgbClr val="C00000"/>
                </a:solidFill>
                <a:latin typeface="Cambria" panose="02040503050406030204" pitchFamily="18" charset="0"/>
                <a:ea typeface="Cambria" panose="02040503050406030204" pitchFamily="18" charset="0"/>
              </a:rPr>
              <a:t>change</a:t>
            </a:r>
            <a:endParaRPr lang="en-GB" sz="2000" dirty="0">
              <a:solidFill>
                <a:srgbClr val="C00000"/>
              </a:solidFill>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See McTaggart (1908), ‘The unreality of time’. </a:t>
            </a:r>
            <a:r>
              <a:rPr lang="en-GB" sz="2000" i="1" dirty="0">
                <a:latin typeface="Cambria" panose="02040503050406030204" pitchFamily="18" charset="0"/>
                <a:ea typeface="Cambria" panose="02040503050406030204" pitchFamily="18" charset="0"/>
              </a:rPr>
              <a:t>Mind</a:t>
            </a:r>
            <a:r>
              <a:rPr lang="en-GB" sz="2000" dirty="0">
                <a:latin typeface="Cambria" panose="02040503050406030204" pitchFamily="18" charset="0"/>
                <a:ea typeface="Cambria" panose="02040503050406030204" pitchFamily="18" charset="0"/>
              </a:rPr>
              <a:t> 68, pp.457-74</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McTaggart’s argument is a classic, but </a:t>
            </a:r>
            <a:r>
              <a:rPr lang="en-GB" sz="2000" i="1" dirty="0">
                <a:solidFill>
                  <a:srgbClr val="FF0000"/>
                </a:solidFill>
                <a:latin typeface="Cambria" panose="02040503050406030204" pitchFamily="18" charset="0"/>
                <a:ea typeface="Cambria" panose="02040503050406030204" pitchFamily="18" charset="0"/>
              </a:rPr>
              <a:t>very controversial</a:t>
            </a:r>
            <a:endParaRPr lang="en-GB"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4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DDAB807-E536-22F2-457E-9A3DD1A300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860" t="1905" r="3202" b="23559"/>
          <a:stretch/>
        </p:blipFill>
        <p:spPr>
          <a:xfrm>
            <a:off x="6096001" y="1"/>
            <a:ext cx="6096000" cy="6857999"/>
          </a:xfrm>
          <a:prstGeom prst="rect">
            <a:avLst/>
          </a:prstGeom>
        </p:spPr>
      </p:pic>
      <p:cxnSp>
        <p:nvCxnSpPr>
          <p:cNvPr id="8" name="Straight Connector 7">
            <a:extLst>
              <a:ext uri="{FF2B5EF4-FFF2-40B4-BE49-F238E27FC236}">
                <a16:creationId xmlns:a16="http://schemas.microsoft.com/office/drawing/2014/main" id="{A9911D91-FF50-730F-3ECF-47238539F1A1}"/>
              </a:ext>
            </a:extLst>
          </p:cNvPr>
          <p:cNvCxnSpPr>
            <a:cxnSpLocks/>
            <a:stCxn id="6" idx="0"/>
          </p:cNvCxnSpPr>
          <p:nvPr/>
        </p:nvCxnSpPr>
        <p:spPr>
          <a:xfrm>
            <a:off x="6096000" y="0"/>
            <a:ext cx="0" cy="685800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6619EB-2677-3772-A3CA-0283B71D7801}"/>
              </a:ext>
            </a:extLst>
          </p:cNvPr>
          <p:cNvSpPr txBox="1"/>
          <p:nvPr/>
        </p:nvSpPr>
        <p:spPr>
          <a:xfrm>
            <a:off x="351935" y="284693"/>
            <a:ext cx="5392132" cy="707886"/>
          </a:xfrm>
          <a:prstGeom prst="rect">
            <a:avLst/>
          </a:prstGeom>
          <a:noFill/>
        </p:spPr>
        <p:txBody>
          <a:bodyPr wrap="square" rtlCol="0">
            <a:spAutoFit/>
          </a:bodyPr>
          <a:lstStyle/>
          <a:p>
            <a:pPr algn="ctr"/>
            <a:r>
              <a:rPr lang="en-GB" sz="4000" dirty="0">
                <a:latin typeface="Cambria" panose="02040503050406030204" pitchFamily="18" charset="0"/>
                <a:ea typeface="Cambria" panose="02040503050406030204" pitchFamily="18" charset="0"/>
              </a:rPr>
              <a:t>Zeno’s Paradoxes</a:t>
            </a:r>
          </a:p>
        </p:txBody>
      </p:sp>
      <p:sp>
        <p:nvSpPr>
          <p:cNvPr id="2" name="TextBox 1">
            <a:extLst>
              <a:ext uri="{FF2B5EF4-FFF2-40B4-BE49-F238E27FC236}">
                <a16:creationId xmlns:a16="http://schemas.microsoft.com/office/drawing/2014/main" id="{5DC10DD6-DBBA-57CE-B190-2532693AD757}"/>
              </a:ext>
            </a:extLst>
          </p:cNvPr>
          <p:cNvSpPr txBox="1"/>
          <p:nvPr/>
        </p:nvSpPr>
        <p:spPr>
          <a:xfrm>
            <a:off x="351935" y="2244060"/>
            <a:ext cx="5392132" cy="3362459"/>
          </a:xfrm>
          <a:prstGeom prst="rect">
            <a:avLst/>
          </a:prstGeom>
          <a:noFill/>
        </p:spPr>
        <p:txBody>
          <a:bodyPr wrap="square" rtlCol="0" anchor="ctr">
            <a:spAutoFit/>
          </a:bodyPr>
          <a:lstStyle/>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Zeno of Elea</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Achilles and the Tortoise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Racetrack</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Are space and time discrete?</a:t>
            </a:r>
          </a:p>
          <a:p>
            <a:pPr marL="536575" indent="-536575">
              <a:spcAft>
                <a:spcPts val="1500"/>
              </a:spcAft>
              <a:buFont typeface="+mj-lt"/>
              <a:buAutoNum type="arabicPeriod"/>
            </a:pPr>
            <a:r>
              <a:rPr lang="en-GB" sz="2500" dirty="0">
                <a:solidFill>
                  <a:schemeClr val="bg2">
                    <a:lumMod val="50000"/>
                  </a:schemeClr>
                </a:solidFill>
                <a:latin typeface="Cambria" panose="02040503050406030204" pitchFamily="18" charset="0"/>
                <a:ea typeface="Cambria" panose="02040503050406030204" pitchFamily="18" charset="0"/>
              </a:rPr>
              <a:t>The Arrow</a:t>
            </a:r>
          </a:p>
          <a:p>
            <a:pPr marL="536575" indent="-536575">
              <a:spcAft>
                <a:spcPts val="1500"/>
              </a:spcAft>
              <a:buFont typeface="+mj-lt"/>
              <a:buAutoNum type="arabicPeriod"/>
            </a:pPr>
            <a:r>
              <a:rPr lang="en-GB" sz="2500" b="1" dirty="0">
                <a:latin typeface="Cambria" panose="02040503050406030204" pitchFamily="18" charset="0"/>
                <a:ea typeface="Cambria" panose="02040503050406030204" pitchFamily="18" charset="0"/>
              </a:rPr>
              <a:t>Potential vs actual infinity</a:t>
            </a:r>
          </a:p>
        </p:txBody>
      </p:sp>
    </p:spTree>
    <p:extLst>
      <p:ext uri="{BB962C8B-B14F-4D97-AF65-F5344CB8AC3E}">
        <p14:creationId xmlns:p14="http://schemas.microsoft.com/office/powerpoint/2010/main" val="32516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
            <a:hlinkClick r:id="" action="ppaction://media"/>
            <a:extLst>
              <a:ext uri="{FF2B5EF4-FFF2-40B4-BE49-F238E27FC236}">
                <a16:creationId xmlns:a16="http://schemas.microsoft.com/office/drawing/2014/main" id="{9CE09ED2-BF38-6EF3-1E10-EA7756F6EC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21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52D25514-47BE-B125-CA78-51C3F827B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215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3">
            <a:hlinkClick r:id="" action="ppaction://media"/>
            <a:extLst>
              <a:ext uri="{FF2B5EF4-FFF2-40B4-BE49-F238E27FC236}">
                <a16:creationId xmlns:a16="http://schemas.microsoft.com/office/drawing/2014/main" id="{D4E1C304-72C3-5126-2ED1-A09628B6C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42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4">
            <a:hlinkClick r:id="" action="ppaction://media"/>
            <a:extLst>
              <a:ext uri="{FF2B5EF4-FFF2-40B4-BE49-F238E27FC236}">
                <a16:creationId xmlns:a16="http://schemas.microsoft.com/office/drawing/2014/main" id="{1EA34065-1563-FE4E-1C28-C5A9C0F4A0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0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5">
            <a:hlinkClick r:id="" action="ppaction://media"/>
            <a:extLst>
              <a:ext uri="{FF2B5EF4-FFF2-40B4-BE49-F238E27FC236}">
                <a16:creationId xmlns:a16="http://schemas.microsoft.com/office/drawing/2014/main" id="{CF99F48D-A95C-ED84-2AFE-E3E48B89C9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993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Two Senses of ‘Infinitely Divisible’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3551" y="1529697"/>
                <a:ext cx="10444898" cy="4811574"/>
              </a:xfrm>
              <a:prstGeom prst="rect">
                <a:avLst/>
              </a:prstGeom>
              <a:noFill/>
            </p:spPr>
            <p:txBody>
              <a:bodyPr wrap="square" rtlCol="0" anchor="ctr">
                <a:spAutoFit/>
              </a:bodyPr>
              <a:lstStyle/>
              <a:p>
                <a:pPr marL="914400" lvl="1"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We can distinguish two senses in which space(/time) is </a:t>
                </a:r>
                <a:r>
                  <a:rPr lang="en-GB" sz="2000" b="1" dirty="0">
                    <a:solidFill>
                      <a:srgbClr val="7030A0"/>
                    </a:solidFill>
                    <a:latin typeface="Cambria" panose="02040503050406030204" pitchFamily="18" charset="0"/>
                    <a:ea typeface="Cambria" panose="02040503050406030204" pitchFamily="18" charset="0"/>
                  </a:rPr>
                  <a:t>infinitely divisible</a:t>
                </a:r>
              </a:p>
              <a:p>
                <a:pPr marL="1371600" lvl="2" indent="-457200">
                  <a:spcAft>
                    <a:spcPts val="1000"/>
                  </a:spcAft>
                  <a:buFont typeface="+mj-lt"/>
                  <a:buAutoNum type="arabicPeriod"/>
                </a:pPr>
                <a:r>
                  <a:rPr lang="en-GB" sz="2000" b="1" dirty="0">
                    <a:solidFill>
                      <a:srgbClr val="C00000"/>
                    </a:solidFill>
                    <a:latin typeface="Cambria" panose="02040503050406030204" pitchFamily="18" charset="0"/>
                    <a:ea typeface="Cambria" panose="02040503050406030204" pitchFamily="18" charset="0"/>
                  </a:rPr>
                  <a:t>Strong:</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Space can be divided into infinitely many parts</a:t>
                </a:r>
              </a:p>
              <a:p>
                <a:pPr marL="1371600" lvl="2" indent="-457200">
                  <a:spcAft>
                    <a:spcPts val="2000"/>
                  </a:spcAft>
                  <a:buFont typeface="+mj-lt"/>
                  <a:buAutoNum type="arabicPeriod"/>
                </a:pPr>
                <a:r>
                  <a:rPr lang="en-GB" sz="2000" b="1" dirty="0">
                    <a:solidFill>
                      <a:srgbClr val="0070C0"/>
                    </a:solidFill>
                    <a:latin typeface="Cambria" panose="02040503050406030204" pitchFamily="18" charset="0"/>
                    <a:ea typeface="Cambria" panose="02040503050406030204" pitchFamily="18" charset="0"/>
                  </a:rPr>
                  <a:t>Weak:</a:t>
                </a:r>
                <a:r>
                  <a:rPr lang="en-GB" sz="2000" dirty="0">
                    <a:solidFill>
                      <a:srgbClr val="0070C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No matter how many finite parts we have divided space into, we can always divide it further</a:t>
                </a:r>
              </a:p>
              <a:p>
                <a:pPr marL="914400" lvl="1"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So far, we have always taken ‘</a:t>
                </a:r>
                <a:r>
                  <a:rPr lang="en-GB" sz="2000" b="1" dirty="0">
                    <a:solidFill>
                      <a:srgbClr val="C0000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the strong sense</a:t>
                </a:r>
              </a:p>
              <a:p>
                <a:pPr marL="1371600" lvl="2" indent="-457200">
                  <a:spcAft>
                    <a:spcPts val="1000"/>
                  </a:spcAft>
                  <a:buFontTx/>
                  <a:buChar char="–"/>
                </a:pPr>
                <a:r>
                  <a:rPr lang="en-GB" sz="2000" dirty="0">
                    <a:latin typeface="Cambria" panose="02040503050406030204" pitchFamily="18" charset="0"/>
                    <a:ea typeface="Cambria" panose="02040503050406030204" pitchFamily="18" charset="0"/>
                  </a:rPr>
                  <a:t>One way of thinking that space is </a:t>
                </a:r>
                <a:r>
                  <a:rPr lang="en-GB" sz="2000" b="1" dirty="0">
                    <a:solidFill>
                      <a:srgbClr val="C0000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this sense is to think of it as a continuum of </a:t>
                </a:r>
                <a:r>
                  <a:rPr lang="en-GB" sz="2000" dirty="0" err="1">
                    <a:latin typeface="Cambria" panose="02040503050406030204" pitchFamily="18" charset="0"/>
                    <a:ea typeface="Cambria" panose="02040503050406030204" pitchFamily="18" charset="0"/>
                  </a:rPr>
                  <a:t>lengthless</a:t>
                </a:r>
                <a:r>
                  <a:rPr lang="en-GB" sz="2000" dirty="0">
                    <a:latin typeface="Cambria" panose="02040503050406030204" pitchFamily="18" charset="0"/>
                    <a:ea typeface="Cambria" panose="02040503050406030204" pitchFamily="18" charset="0"/>
                  </a:rPr>
                  <a:t> </a:t>
                </a:r>
                <a:r>
                  <a:rPr lang="en-GB" sz="2000" b="1" dirty="0">
                    <a:solidFill>
                      <a:schemeClr val="accent6">
                        <a:lumMod val="50000"/>
                      </a:schemeClr>
                    </a:solidFill>
                    <a:latin typeface="Cambria" panose="02040503050406030204" pitchFamily="18" charset="0"/>
                    <a:ea typeface="Cambria" panose="02040503050406030204" pitchFamily="18" charset="0"/>
                  </a:rPr>
                  <a:t>points</a:t>
                </a:r>
                <a:r>
                  <a:rPr lang="en-GB" sz="2000" dirty="0">
                    <a:latin typeface="Cambria" panose="02040503050406030204" pitchFamily="18" charset="0"/>
                    <a:ea typeface="Cambria" panose="02040503050406030204" pitchFamily="18" charset="0"/>
                  </a:rPr>
                  <a:t>, but that’s not the only way</a:t>
                </a:r>
              </a:p>
              <a:p>
                <a:pPr marL="1371600" lvl="2" indent="-457200">
                  <a:spcAft>
                    <a:spcPts val="2000"/>
                  </a:spcAft>
                  <a:buFontTx/>
                  <a:buChar char="–"/>
                </a:pPr>
                <a:r>
                  <a:rPr lang="en-GB" sz="2000" dirty="0">
                    <a:latin typeface="Cambria" panose="02040503050406030204" pitchFamily="18" charset="0"/>
                    <a:ea typeface="Cambria" panose="02040503050406030204" pitchFamily="18" charset="0"/>
                  </a:rPr>
                  <a:t>If you think that 1 meter can be completely divided into </a:t>
                </a:r>
                <a14:m>
                  <m:oMath xmlns:m="http://schemas.openxmlformats.org/officeDocument/2006/math">
                    <m:f>
                      <m:fPr>
                        <m:type m:val="skw"/>
                        <m:ctrlPr>
                          <a:rPr lang="en-GB" sz="200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2</m:t>
                        </m:r>
                      </m:den>
                    </m:f>
                    <m:r>
                      <m:rPr>
                        <m:sty m:val="p"/>
                      </m:rPr>
                      <a:rPr lang="en-GB" sz="2000" b="0" i="0" smtClean="0">
                        <a:latin typeface="Cambria Math" panose="02040503050406030204" pitchFamily="18" charset="0"/>
                        <a:ea typeface="Cambria" panose="02040503050406030204" pitchFamily="18" charset="0"/>
                      </a:rPr>
                      <m:t>m</m:t>
                    </m:r>
                    <m:r>
                      <a:rPr lang="en-GB" sz="2000" b="0" i="0"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4</m:t>
                        </m:r>
                      </m:den>
                    </m:f>
                    <m:r>
                      <m:rPr>
                        <m:sty m:val="p"/>
                      </m:rPr>
                      <a:rPr lang="en-GB" sz="2000" b="0" i="0" smtClean="0">
                        <a:latin typeface="Cambria Math" panose="02040503050406030204" pitchFamily="18" charset="0"/>
                        <a:ea typeface="Cambria" panose="02040503050406030204" pitchFamily="18" charset="0"/>
                      </a:rPr>
                      <m:t>m</m:t>
                    </m:r>
                    <m:r>
                      <a:rPr lang="en-GB" sz="2000" b="0" i="0" smtClean="0">
                        <a:latin typeface="Cambria Math" panose="02040503050406030204" pitchFamily="18" charset="0"/>
                        <a:ea typeface="Cambria" panose="02040503050406030204" pitchFamily="18" charset="0"/>
                      </a:rPr>
                      <m:t>,</m:t>
                    </m:r>
                    <m:f>
                      <m:fPr>
                        <m:type m:val="skw"/>
                        <m:ctrlPr>
                          <a:rPr lang="en-GB" sz="2000" b="0" i="1" smtClean="0">
                            <a:latin typeface="Cambria Math" panose="02040503050406030204" pitchFamily="18" charset="0"/>
                            <a:ea typeface="Cambria" panose="02040503050406030204" pitchFamily="18" charset="0"/>
                          </a:rPr>
                        </m:ctrlPr>
                      </m:fPr>
                      <m:num>
                        <m:r>
                          <a:rPr lang="en-GB" sz="2000" b="0" i="1" smtClean="0">
                            <a:latin typeface="Cambria Math" panose="02040503050406030204" pitchFamily="18" charset="0"/>
                            <a:ea typeface="Cambria" panose="02040503050406030204" pitchFamily="18" charset="0"/>
                          </a:rPr>
                          <m:t>1</m:t>
                        </m:r>
                      </m:num>
                      <m:den>
                        <m:r>
                          <a:rPr lang="en-GB" sz="2000" b="0" i="1" smtClean="0">
                            <a:latin typeface="Cambria Math" panose="02040503050406030204" pitchFamily="18" charset="0"/>
                            <a:ea typeface="Cambria" panose="02040503050406030204" pitchFamily="18" charset="0"/>
                          </a:rPr>
                          <m:t>8</m:t>
                        </m:r>
                      </m:den>
                    </m:f>
                    <m:r>
                      <m:rPr>
                        <m:sty m:val="p"/>
                      </m:rPr>
                      <a:rPr lang="en-GB" sz="2000" b="0" i="0" smtClean="0">
                        <a:latin typeface="Cambria Math" panose="02040503050406030204" pitchFamily="18" charset="0"/>
                        <a:ea typeface="Cambria" panose="02040503050406030204" pitchFamily="18" charset="0"/>
                      </a:rPr>
                      <m:t>m</m:t>
                    </m:r>
                    <m:r>
                      <a:rPr lang="en-GB" sz="2000" b="0" i="0" smtClean="0">
                        <a:latin typeface="Cambria Math" panose="02040503050406030204" pitchFamily="18" charset="0"/>
                        <a:ea typeface="Cambria" panose="02040503050406030204" pitchFamily="18" charset="0"/>
                      </a:rPr>
                      <m:t>,</m:t>
                    </m:r>
                  </m:oMath>
                </a14:m>
                <a:r>
                  <a:rPr lang="en-GB" sz="2000" dirty="0">
                    <a:latin typeface="Cambria" panose="02040503050406030204" pitchFamily="18" charset="0"/>
                    <a:ea typeface="Cambria" panose="02040503050406030204" pitchFamily="18" charset="0"/>
                  </a:rPr>
                  <a:t> etc, then you also think that space is </a:t>
                </a:r>
                <a:r>
                  <a:rPr lang="en-GB" sz="2000" b="1" dirty="0">
                    <a:solidFill>
                      <a:srgbClr val="C0000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the strong sense (even if you don’t believe in </a:t>
                </a:r>
                <a:r>
                  <a:rPr lang="en-GB" sz="2000" b="1" dirty="0">
                    <a:solidFill>
                      <a:schemeClr val="accent6">
                        <a:lumMod val="50000"/>
                      </a:schemeClr>
                    </a:solidFill>
                    <a:latin typeface="Cambria" panose="02040503050406030204" pitchFamily="18" charset="0"/>
                    <a:ea typeface="Cambria" panose="02040503050406030204" pitchFamily="18" charset="0"/>
                  </a:rPr>
                  <a:t>points</a:t>
                </a:r>
                <a:r>
                  <a:rPr lang="en-GB" sz="2000" dirty="0">
                    <a:latin typeface="Cambria" panose="02040503050406030204" pitchFamily="18" charset="0"/>
                    <a:ea typeface="Cambria" panose="02040503050406030204" pitchFamily="18" charset="0"/>
                  </a:rPr>
                  <a:t>!)</a:t>
                </a:r>
              </a:p>
              <a:p>
                <a:pPr marL="914400" lvl="1"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Maybe the lesson of Zeno’s Paradox is to treat space as </a:t>
                </a:r>
                <a:r>
                  <a:rPr lang="en-GB" sz="2000" b="1" dirty="0">
                    <a:solidFill>
                      <a:srgbClr val="0070C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only in the weak sense?</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3551" y="1529697"/>
                <a:ext cx="10444898" cy="4811574"/>
              </a:xfrm>
              <a:prstGeom prst="rect">
                <a:avLst/>
              </a:prstGeom>
              <a:blipFill>
                <a:blip r:embed="rId2"/>
                <a:stretch>
                  <a:fillRect t="-253" b="-1774"/>
                </a:stretch>
              </a:blipFill>
            </p:spPr>
            <p:txBody>
              <a:bodyPr/>
              <a:lstStyle/>
              <a:p>
                <a:r>
                  <a:rPr lang="en-GB">
                    <a:noFill/>
                  </a:rPr>
                  <a:t> </a:t>
                </a:r>
              </a:p>
            </p:txBody>
          </p:sp>
        </mc:Fallback>
      </mc:AlternateContent>
    </p:spTree>
    <p:extLst>
      <p:ext uri="{BB962C8B-B14F-4D97-AF65-F5344CB8AC3E}">
        <p14:creationId xmlns:p14="http://schemas.microsoft.com/office/powerpoint/2010/main" val="10900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No Finite Limit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C10DD6-DBBA-57CE-B190-2532693AD757}"/>
                  </a:ext>
                </a:extLst>
              </p:cNvPr>
              <p:cNvSpPr txBox="1"/>
              <p:nvPr/>
            </p:nvSpPr>
            <p:spPr>
              <a:xfrm>
                <a:off x="876693" y="1612634"/>
                <a:ext cx="7266597" cy="2939266"/>
              </a:xfrm>
              <a:prstGeom prst="rect">
                <a:avLst/>
              </a:prstGeom>
              <a:noFill/>
            </p:spPr>
            <p:txBody>
              <a:bodyPr wrap="square" rtlCol="0" anchor="t">
                <a:spAutoFit/>
              </a:bodyPr>
              <a:lstStyle/>
              <a:p>
                <a:pPr marL="914400" lvl="1"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The idea is that space </a:t>
                </a:r>
                <a:r>
                  <a:rPr lang="en-GB" sz="2000" i="1" dirty="0">
                    <a:solidFill>
                      <a:srgbClr val="C00000"/>
                    </a:solidFill>
                    <a:latin typeface="Cambria" panose="02040503050406030204" pitchFamily="18" charset="0"/>
                    <a:ea typeface="Cambria" panose="02040503050406030204" pitchFamily="18" charset="0"/>
                  </a:rPr>
                  <a:t>cannot</a:t>
                </a:r>
                <a:r>
                  <a:rPr lang="en-GB" sz="2000" dirty="0">
                    <a:latin typeface="Cambria" panose="02040503050406030204" pitchFamily="18" charset="0"/>
                    <a:ea typeface="Cambria" panose="02040503050406030204" pitchFamily="18" charset="0"/>
                  </a:rPr>
                  <a:t> be divided into infinitely many parts, but there’s no </a:t>
                </a:r>
                <a:r>
                  <a:rPr lang="en-GB" sz="2000" b="1" dirty="0">
                    <a:solidFill>
                      <a:schemeClr val="accent2">
                        <a:lumMod val="75000"/>
                      </a:schemeClr>
                    </a:solidFill>
                    <a:latin typeface="Cambria" panose="02040503050406030204" pitchFamily="18" charset="0"/>
                    <a:ea typeface="Cambria" panose="02040503050406030204" pitchFamily="18" charset="0"/>
                  </a:rPr>
                  <a:t>finite limit</a:t>
                </a:r>
                <a:r>
                  <a:rPr lang="en-GB" sz="2000" dirty="0">
                    <a:latin typeface="Cambria" panose="02040503050406030204" pitchFamily="18" charset="0"/>
                    <a:ea typeface="Cambria" panose="02040503050406030204" pitchFamily="18" charset="0"/>
                  </a:rPr>
                  <a:t> to how finely you can divide space</a:t>
                </a:r>
              </a:p>
              <a:p>
                <a:pPr marL="1371600" lvl="2" indent="-457200">
                  <a:spcAft>
                    <a:spcPts val="1000"/>
                  </a:spcAft>
                  <a:buFont typeface="Wingdings" panose="05000000000000000000" pitchFamily="2" charset="2"/>
                  <a:buChar char="ü"/>
                </a:pPr>
                <a:r>
                  <a:rPr lang="en-GB" sz="2000" dirty="0">
                    <a:solidFill>
                      <a:schemeClr val="accent6">
                        <a:lumMod val="50000"/>
                      </a:schemeClr>
                    </a:solidFill>
                    <a:latin typeface="Cambria" panose="02040503050406030204" pitchFamily="18" charset="0"/>
                    <a:ea typeface="Cambria" panose="02040503050406030204" pitchFamily="18" charset="0"/>
                  </a:rPr>
                  <a:t>You can divide space into lengths that are as small as you like</a:t>
                </a:r>
              </a:p>
              <a:p>
                <a:pPr marL="1371600" lvl="2" indent="-457200">
                  <a:spcAft>
                    <a:spcPts val="1000"/>
                  </a:spcAft>
                  <a:buFont typeface="Wingdings" panose="05000000000000000000" pitchFamily="2" charset="2"/>
                  <a:buChar char="û"/>
                </a:pPr>
                <a:r>
                  <a:rPr lang="en-GB" sz="2000" dirty="0">
                    <a:solidFill>
                      <a:srgbClr val="C00000"/>
                    </a:solidFill>
                    <a:latin typeface="Cambria" panose="02040503050406030204" pitchFamily="18" charset="0"/>
                    <a:ea typeface="Cambria" panose="02040503050406030204" pitchFamily="18" charset="0"/>
                  </a:rPr>
                  <a:t>You can’t divide space into infinitely many points</a:t>
                </a:r>
              </a:p>
              <a:p>
                <a:pPr marL="1371600" lvl="2" indent="-457200">
                  <a:spcAft>
                    <a:spcPts val="2000"/>
                  </a:spcAft>
                  <a:buFont typeface="Wingdings" panose="05000000000000000000" pitchFamily="2" charset="2"/>
                  <a:buChar char="û"/>
                </a:pPr>
                <a:r>
                  <a:rPr lang="en-GB" sz="2000" dirty="0">
                    <a:solidFill>
                      <a:srgbClr val="C00000"/>
                    </a:solidFill>
                    <a:latin typeface="Cambria" panose="02040503050406030204" pitchFamily="18" charset="0"/>
                    <a:ea typeface="Cambria" panose="02040503050406030204" pitchFamily="18" charset="0"/>
                  </a:rPr>
                  <a:t>You can’t divide space into an infinite series of shrinking lengths (e.g. </a:t>
                </a:r>
                <a14:m>
                  <m:oMath xmlns:m="http://schemas.openxmlformats.org/officeDocument/2006/math">
                    <m:f>
                      <m:fPr>
                        <m:type m:val="skw"/>
                        <m:ctrlPr>
                          <a:rPr lang="en-GB" sz="2000" i="1" smtClean="0">
                            <a:solidFill>
                              <a:srgbClr val="C00000"/>
                            </a:solidFill>
                            <a:latin typeface="Cambria Math" panose="02040503050406030204" pitchFamily="18" charset="0"/>
                            <a:ea typeface="Cambria" panose="02040503050406030204" pitchFamily="18" charset="0"/>
                          </a:rPr>
                        </m:ctrlPr>
                      </m:fPr>
                      <m:num>
                        <m:r>
                          <a:rPr lang="en-GB" sz="2000" b="0" i="1" smtClean="0">
                            <a:solidFill>
                              <a:srgbClr val="C00000"/>
                            </a:solidFill>
                            <a:latin typeface="Cambria Math" panose="02040503050406030204" pitchFamily="18" charset="0"/>
                            <a:ea typeface="Cambria" panose="02040503050406030204" pitchFamily="18" charset="0"/>
                          </a:rPr>
                          <m:t>1</m:t>
                        </m:r>
                      </m:num>
                      <m:den>
                        <m:r>
                          <a:rPr lang="en-GB" sz="2000" b="0" i="1" smtClean="0">
                            <a:solidFill>
                              <a:srgbClr val="C00000"/>
                            </a:solidFill>
                            <a:latin typeface="Cambria Math" panose="02040503050406030204" pitchFamily="18" charset="0"/>
                            <a:ea typeface="Cambria" panose="02040503050406030204" pitchFamily="18" charset="0"/>
                          </a:rPr>
                          <m:t>2</m:t>
                        </m:r>
                      </m:den>
                    </m:f>
                    <m:r>
                      <m:rPr>
                        <m:sty m:val="p"/>
                      </m:rPr>
                      <a:rPr lang="en-GB" sz="2000" b="0" i="0" smtClean="0">
                        <a:solidFill>
                          <a:srgbClr val="C00000"/>
                        </a:solidFill>
                        <a:latin typeface="Cambria Math" panose="02040503050406030204" pitchFamily="18" charset="0"/>
                        <a:ea typeface="Cambria" panose="02040503050406030204" pitchFamily="18" charset="0"/>
                      </a:rPr>
                      <m:t>m</m:t>
                    </m:r>
                    <m:r>
                      <a:rPr lang="en-GB" sz="2000" b="0" i="0" smtClean="0">
                        <a:solidFill>
                          <a:srgbClr val="C00000"/>
                        </a:solidFill>
                        <a:latin typeface="Cambria Math" panose="02040503050406030204" pitchFamily="18" charset="0"/>
                        <a:ea typeface="Cambria" panose="02040503050406030204" pitchFamily="18" charset="0"/>
                      </a:rPr>
                      <m:t>,</m:t>
                    </m:r>
                    <m:f>
                      <m:fPr>
                        <m:type m:val="skw"/>
                        <m:ctrlPr>
                          <a:rPr lang="en-GB" sz="2000" b="0" i="1" smtClean="0">
                            <a:solidFill>
                              <a:srgbClr val="C00000"/>
                            </a:solidFill>
                            <a:latin typeface="Cambria Math" panose="02040503050406030204" pitchFamily="18" charset="0"/>
                            <a:ea typeface="Cambria" panose="02040503050406030204" pitchFamily="18" charset="0"/>
                          </a:rPr>
                        </m:ctrlPr>
                      </m:fPr>
                      <m:num>
                        <m:r>
                          <a:rPr lang="en-GB" sz="2000" b="0" i="1" smtClean="0">
                            <a:solidFill>
                              <a:srgbClr val="C00000"/>
                            </a:solidFill>
                            <a:latin typeface="Cambria Math" panose="02040503050406030204" pitchFamily="18" charset="0"/>
                            <a:ea typeface="Cambria" panose="02040503050406030204" pitchFamily="18" charset="0"/>
                          </a:rPr>
                          <m:t>1</m:t>
                        </m:r>
                      </m:num>
                      <m:den>
                        <m:r>
                          <a:rPr lang="en-GB" sz="2000" b="0" i="1" smtClean="0">
                            <a:solidFill>
                              <a:srgbClr val="C00000"/>
                            </a:solidFill>
                            <a:latin typeface="Cambria Math" panose="02040503050406030204" pitchFamily="18" charset="0"/>
                            <a:ea typeface="Cambria" panose="02040503050406030204" pitchFamily="18" charset="0"/>
                          </a:rPr>
                          <m:t>4</m:t>
                        </m:r>
                      </m:den>
                    </m:f>
                    <m:r>
                      <m:rPr>
                        <m:sty m:val="p"/>
                      </m:rPr>
                      <a:rPr lang="en-GB" sz="2000" b="0" i="0" smtClean="0">
                        <a:solidFill>
                          <a:srgbClr val="C00000"/>
                        </a:solidFill>
                        <a:latin typeface="Cambria Math" panose="02040503050406030204" pitchFamily="18" charset="0"/>
                        <a:ea typeface="Cambria" panose="02040503050406030204" pitchFamily="18" charset="0"/>
                      </a:rPr>
                      <m:t>m</m:t>
                    </m:r>
                    <m:r>
                      <a:rPr lang="en-GB" sz="2000" b="0" i="0" smtClean="0">
                        <a:solidFill>
                          <a:srgbClr val="C00000"/>
                        </a:solidFill>
                        <a:latin typeface="Cambria Math" panose="02040503050406030204" pitchFamily="18" charset="0"/>
                        <a:ea typeface="Cambria" panose="02040503050406030204" pitchFamily="18" charset="0"/>
                      </a:rPr>
                      <m:t>,</m:t>
                    </m:r>
                    <m:f>
                      <m:fPr>
                        <m:type m:val="skw"/>
                        <m:ctrlPr>
                          <a:rPr lang="en-GB" sz="2000" b="0" i="1" smtClean="0">
                            <a:solidFill>
                              <a:srgbClr val="C00000"/>
                            </a:solidFill>
                            <a:latin typeface="Cambria Math" panose="02040503050406030204" pitchFamily="18" charset="0"/>
                            <a:ea typeface="Cambria" panose="02040503050406030204" pitchFamily="18" charset="0"/>
                          </a:rPr>
                        </m:ctrlPr>
                      </m:fPr>
                      <m:num>
                        <m:r>
                          <a:rPr lang="en-GB" sz="2000" b="0" i="1" smtClean="0">
                            <a:solidFill>
                              <a:srgbClr val="C00000"/>
                            </a:solidFill>
                            <a:latin typeface="Cambria Math" panose="02040503050406030204" pitchFamily="18" charset="0"/>
                            <a:ea typeface="Cambria" panose="02040503050406030204" pitchFamily="18" charset="0"/>
                          </a:rPr>
                          <m:t>1</m:t>
                        </m:r>
                      </m:num>
                      <m:den>
                        <m:r>
                          <a:rPr lang="en-GB" sz="2000" b="0" i="1" smtClean="0">
                            <a:solidFill>
                              <a:srgbClr val="C00000"/>
                            </a:solidFill>
                            <a:latin typeface="Cambria Math" panose="02040503050406030204" pitchFamily="18" charset="0"/>
                            <a:ea typeface="Cambria" panose="02040503050406030204" pitchFamily="18" charset="0"/>
                          </a:rPr>
                          <m:t>8</m:t>
                        </m:r>
                      </m:den>
                    </m:f>
                    <m:r>
                      <m:rPr>
                        <m:sty m:val="p"/>
                      </m:rPr>
                      <a:rPr lang="en-GB" sz="2000" b="0" i="0" smtClean="0">
                        <a:solidFill>
                          <a:srgbClr val="C00000"/>
                        </a:solidFill>
                        <a:latin typeface="Cambria Math" panose="02040503050406030204" pitchFamily="18" charset="0"/>
                        <a:ea typeface="Cambria" panose="02040503050406030204" pitchFamily="18" charset="0"/>
                      </a:rPr>
                      <m:t>m</m:t>
                    </m:r>
                    <m:r>
                      <a:rPr lang="en-GB" sz="2000" b="0" i="0" smtClean="0">
                        <a:solidFill>
                          <a:srgbClr val="C00000"/>
                        </a:solidFill>
                        <a:latin typeface="Cambria Math" panose="02040503050406030204" pitchFamily="18" charset="0"/>
                        <a:ea typeface="Cambria" panose="02040503050406030204" pitchFamily="18" charset="0"/>
                      </a:rPr>
                      <m:t>,</m:t>
                    </m:r>
                  </m:oMath>
                </a14:m>
                <a:r>
                  <a:rPr lang="en-GB" sz="2000" dirty="0">
                    <a:solidFill>
                      <a:srgbClr val="C00000"/>
                    </a:solidFill>
                    <a:latin typeface="Cambria" panose="02040503050406030204" pitchFamily="18" charset="0"/>
                    <a:ea typeface="Cambria" panose="02040503050406030204" pitchFamily="18" charset="0"/>
                  </a:rPr>
                  <a:t> etc)</a:t>
                </a:r>
              </a:p>
            </p:txBody>
          </p:sp>
        </mc:Choice>
        <mc:Fallback xmlns="">
          <p:sp>
            <p:nvSpPr>
              <p:cNvPr id="2" name="TextBox 1">
                <a:extLst>
                  <a:ext uri="{FF2B5EF4-FFF2-40B4-BE49-F238E27FC236}">
                    <a16:creationId xmlns:a16="http://schemas.microsoft.com/office/drawing/2014/main" id="{5DC10DD6-DBBA-57CE-B190-2532693AD757}"/>
                  </a:ext>
                </a:extLst>
              </p:cNvPr>
              <p:cNvSpPr txBox="1">
                <a:spLocks noRot="1" noChangeAspect="1" noMove="1" noResize="1" noEditPoints="1" noAdjustHandles="1" noChangeArrowheads="1" noChangeShapeType="1" noTextEdit="1"/>
              </p:cNvSpPr>
              <p:nvPr/>
            </p:nvSpPr>
            <p:spPr>
              <a:xfrm>
                <a:off x="876693" y="1612634"/>
                <a:ext cx="7266597" cy="2939266"/>
              </a:xfrm>
              <a:prstGeom prst="rect">
                <a:avLst/>
              </a:prstGeom>
              <a:blipFill>
                <a:blip r:embed="rId2"/>
                <a:stretch>
                  <a:fillRect t="-1245" r="-1007" b="-23859"/>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3EC174A0-E06A-4CF3-10DB-7D05B8C3EC4E}"/>
              </a:ext>
            </a:extLst>
          </p:cNvPr>
          <p:cNvSpPr txBox="1"/>
          <p:nvPr/>
        </p:nvSpPr>
        <p:spPr>
          <a:xfrm>
            <a:off x="876693" y="4678400"/>
            <a:ext cx="10292498" cy="1579920"/>
          </a:xfrm>
          <a:prstGeom prst="rect">
            <a:avLst/>
          </a:prstGeom>
          <a:noFill/>
        </p:spPr>
        <p:txBody>
          <a:bodyPr wrap="square" rtlCol="0" anchor="ctr">
            <a:spAutoFit/>
          </a:bodyPr>
          <a:lstStyle/>
          <a:p>
            <a:pPr marL="800100" lvl="1" indent="-3429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Space permits an </a:t>
            </a:r>
            <a:r>
              <a:rPr lang="en-GB" sz="2000" b="1" dirty="0">
                <a:solidFill>
                  <a:schemeClr val="accent6">
                    <a:lumMod val="50000"/>
                  </a:schemeClr>
                </a:solidFill>
                <a:latin typeface="Cambria" panose="02040503050406030204" pitchFamily="18" charset="0"/>
                <a:ea typeface="Cambria" panose="02040503050406030204" pitchFamily="18" charset="0"/>
              </a:rPr>
              <a:t>infinite range of possible divisions</a:t>
            </a:r>
            <a:r>
              <a:rPr lang="en-GB" sz="2000" dirty="0">
                <a:latin typeface="Cambria" panose="02040503050406030204" pitchFamily="18" charset="0"/>
                <a:ea typeface="Cambria" panose="02040503050406030204" pitchFamily="18" charset="0"/>
              </a:rPr>
              <a:t>, but not </a:t>
            </a:r>
            <a:r>
              <a:rPr lang="en-GB" sz="2000" b="1" dirty="0">
                <a:solidFill>
                  <a:srgbClr val="C00000"/>
                </a:solidFill>
                <a:latin typeface="Cambria" panose="02040503050406030204" pitchFamily="18" charset="0"/>
                <a:ea typeface="Cambria" panose="02040503050406030204" pitchFamily="18" charset="0"/>
              </a:rPr>
              <a:t>the possibility of infinite divisions</a:t>
            </a:r>
          </a:p>
          <a:p>
            <a:pPr marL="800100" lvl="1" indent="-342900">
              <a:spcAft>
                <a:spcPts val="1000"/>
              </a:spcAft>
              <a:buFont typeface="Arial" panose="020B0604020202020204" pitchFamily="34" charset="0"/>
              <a:buChar char="•"/>
            </a:pPr>
            <a:r>
              <a:rPr lang="en-GB" sz="2000" b="1" dirty="0">
                <a:solidFill>
                  <a:srgbClr val="7030A0"/>
                </a:solidFill>
                <a:latin typeface="Cambria" panose="02040503050406030204" pitchFamily="18" charset="0"/>
                <a:ea typeface="Cambria" panose="02040503050406030204" pitchFamily="18" charset="0"/>
              </a:rPr>
              <a:t>Question:</a:t>
            </a:r>
            <a:r>
              <a:rPr lang="en-GB" sz="2000" dirty="0">
                <a:latin typeface="Cambria" panose="02040503050406030204" pitchFamily="18" charset="0"/>
                <a:ea typeface="Cambria" panose="02040503050406030204" pitchFamily="18" charset="0"/>
              </a:rPr>
              <a:t> What is to stop us from completing all of the possible divisions that space permits?</a:t>
            </a:r>
            <a:endParaRPr lang="en-GB" sz="2000" b="1"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C8333EC-5C32-71AF-B3FF-B038FD274ABD}"/>
              </a:ext>
            </a:extLst>
          </p:cNvPr>
          <p:cNvSpPr/>
          <p:nvPr/>
        </p:nvSpPr>
        <p:spPr>
          <a:xfrm>
            <a:off x="8435307" y="1613392"/>
            <a:ext cx="2880000" cy="288000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58A2B08-B777-F423-F145-5ACE9E9632A3}"/>
              </a:ext>
            </a:extLst>
          </p:cNvPr>
          <p:cNvSpPr/>
          <p:nvPr/>
        </p:nvSpPr>
        <p:spPr>
          <a:xfrm>
            <a:off x="8435307" y="1612634"/>
            <a:ext cx="2880000" cy="2880000"/>
          </a:xfrm>
          <a:prstGeom prst="ellipse">
            <a:avLst/>
          </a:prstGeom>
          <a:solidFill>
            <a:srgbClr val="E7E6E6">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F8F0BE9-C9C7-3395-D6F6-BE7BCBF41B3A}"/>
              </a:ext>
            </a:extLst>
          </p:cNvPr>
          <p:cNvSpPr/>
          <p:nvPr/>
        </p:nvSpPr>
        <p:spPr>
          <a:xfrm>
            <a:off x="8795307" y="1972634"/>
            <a:ext cx="2160000" cy="2160000"/>
          </a:xfrm>
          <a:prstGeom prst="ellipse">
            <a:avLst/>
          </a:prstGeom>
          <a:solidFill>
            <a:srgbClr val="E7E6E6">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C6C299E-65F6-225B-F7A7-CE8C498BD31E}"/>
              </a:ext>
            </a:extLst>
          </p:cNvPr>
          <p:cNvSpPr/>
          <p:nvPr/>
        </p:nvSpPr>
        <p:spPr>
          <a:xfrm>
            <a:off x="9155307" y="2332634"/>
            <a:ext cx="1440000" cy="1440000"/>
          </a:xfrm>
          <a:prstGeom prst="ellipse">
            <a:avLst/>
          </a:prstGeom>
          <a:solidFill>
            <a:srgbClr val="E7E6E6">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71837DC-5AE0-0FA6-2558-6CCAABAD9049}"/>
              </a:ext>
            </a:extLst>
          </p:cNvPr>
          <p:cNvSpPr/>
          <p:nvPr/>
        </p:nvSpPr>
        <p:spPr>
          <a:xfrm>
            <a:off x="9515307" y="2692634"/>
            <a:ext cx="720000" cy="720000"/>
          </a:xfrm>
          <a:prstGeom prst="ellipse">
            <a:avLst/>
          </a:prstGeom>
          <a:solidFill>
            <a:srgbClr val="E7E6E6">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56C0C50-AD22-A6AC-3A63-B02E60F7A82C}"/>
              </a:ext>
            </a:extLst>
          </p:cNvPr>
          <p:cNvSpPr/>
          <p:nvPr/>
        </p:nvSpPr>
        <p:spPr>
          <a:xfrm>
            <a:off x="9695307" y="2872634"/>
            <a:ext cx="360000" cy="360000"/>
          </a:xfrm>
          <a:prstGeom prst="ellipse">
            <a:avLst/>
          </a:prstGeom>
          <a:solidFill>
            <a:srgbClr val="E7E6E6">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919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Potential versus Actual Infinity</a:t>
            </a:r>
          </a:p>
        </p:txBody>
      </p:sp>
      <p:pic>
        <p:nvPicPr>
          <p:cNvPr id="4" name="Picture 3">
            <a:extLst>
              <a:ext uri="{FF2B5EF4-FFF2-40B4-BE49-F238E27FC236}">
                <a16:creationId xmlns:a16="http://schemas.microsoft.com/office/drawing/2014/main" id="{6EA30CBF-8C18-9461-BF90-380199F4248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50" y="1141796"/>
            <a:ext cx="2269700" cy="2848474"/>
          </a:xfrm>
          <a:prstGeom prst="rect">
            <a:avLst/>
          </a:prstGeom>
          <a:ln w="28575">
            <a:solidFill>
              <a:schemeClr val="accent3">
                <a:lumMod val="75000"/>
              </a:schemeClr>
            </a:solidFill>
          </a:ln>
        </p:spPr>
      </p:pic>
      <p:sp>
        <p:nvSpPr>
          <p:cNvPr id="5" name="TextBox 4">
            <a:extLst>
              <a:ext uri="{FF2B5EF4-FFF2-40B4-BE49-F238E27FC236}">
                <a16:creationId xmlns:a16="http://schemas.microsoft.com/office/drawing/2014/main" id="{79BEFEDC-7ED0-876C-EEA7-C320C3E21794}"/>
              </a:ext>
            </a:extLst>
          </p:cNvPr>
          <p:cNvSpPr txBox="1"/>
          <p:nvPr/>
        </p:nvSpPr>
        <p:spPr>
          <a:xfrm>
            <a:off x="873550" y="1479424"/>
            <a:ext cx="7708475" cy="2503249"/>
          </a:xfrm>
          <a:prstGeom prst="rect">
            <a:avLst/>
          </a:prstGeom>
          <a:noFill/>
        </p:spPr>
        <p:txBody>
          <a:bodyPr wrap="square" rtlCol="0" anchor="ctr">
            <a:spAutoFit/>
          </a:bodyPr>
          <a:lstStyle/>
          <a:p>
            <a:pPr marL="914400" lvl="1"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Aristotle introduced a distinction between </a:t>
            </a:r>
            <a:r>
              <a:rPr lang="en-GB" sz="2000" b="1" dirty="0">
                <a:solidFill>
                  <a:srgbClr val="0070C0"/>
                </a:solidFill>
                <a:latin typeface="Cambria" panose="02040503050406030204" pitchFamily="18" charset="0"/>
                <a:ea typeface="Cambria" panose="02040503050406030204" pitchFamily="18" charset="0"/>
              </a:rPr>
              <a:t>potential</a:t>
            </a:r>
            <a:r>
              <a:rPr lang="en-GB" sz="2000" dirty="0">
                <a:latin typeface="Cambria" panose="02040503050406030204" pitchFamily="18" charset="0"/>
                <a:ea typeface="Cambria" panose="02040503050406030204" pitchFamily="18" charset="0"/>
              </a:rPr>
              <a:t> and </a:t>
            </a:r>
            <a:r>
              <a:rPr lang="en-GB" sz="2000" b="1" dirty="0">
                <a:solidFill>
                  <a:srgbClr val="C00000"/>
                </a:solidFill>
                <a:latin typeface="Cambria" panose="02040503050406030204" pitchFamily="18" charset="0"/>
                <a:ea typeface="Cambria" panose="02040503050406030204" pitchFamily="18" charset="0"/>
              </a:rPr>
              <a:t>actual</a:t>
            </a:r>
            <a:r>
              <a:rPr lang="en-GB" sz="2000" dirty="0">
                <a:latin typeface="Cambria" panose="02040503050406030204" pitchFamily="18" charset="0"/>
                <a:ea typeface="Cambria" panose="02040503050406030204" pitchFamily="18" charset="0"/>
              </a:rPr>
              <a:t> infinity</a:t>
            </a:r>
          </a:p>
          <a:p>
            <a:pPr marL="1371600" lvl="2"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 category is </a:t>
            </a:r>
            <a:r>
              <a:rPr lang="en-GB" sz="2000" b="1" dirty="0">
                <a:solidFill>
                  <a:srgbClr val="C00000"/>
                </a:solidFill>
                <a:latin typeface="Cambria" panose="02040503050406030204" pitchFamily="18" charset="0"/>
                <a:ea typeface="Cambria" panose="02040503050406030204" pitchFamily="18" charset="0"/>
              </a:rPr>
              <a:t>actually infinite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it contains infinitely many things</a:t>
            </a:r>
          </a:p>
          <a:p>
            <a:pPr marL="1371600" lvl="2"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 category is </a:t>
            </a:r>
            <a:r>
              <a:rPr lang="en-GB" sz="2000" b="1" dirty="0">
                <a:solidFill>
                  <a:srgbClr val="0070C0"/>
                </a:solidFill>
                <a:latin typeface="Cambria" panose="02040503050406030204" pitchFamily="18" charset="0"/>
                <a:ea typeface="Cambria" panose="02040503050406030204" pitchFamily="18" charset="0"/>
              </a:rPr>
              <a:t>potentially infinite</a:t>
            </a:r>
            <a:r>
              <a:rPr lang="en-GB" sz="2000" dirty="0">
                <a:latin typeface="Cambria" panose="02040503050406030204" pitchFamily="18" charset="0"/>
                <a:ea typeface="Cambria" panose="02040503050406030204" pitchFamily="18" charset="0"/>
              </a:rPr>
              <a:t> </a:t>
            </a:r>
            <a:r>
              <a:rPr lang="en-GB" sz="2000" dirty="0" err="1">
                <a:latin typeface="Cambria" panose="02040503050406030204" pitchFamily="18" charset="0"/>
                <a:ea typeface="Cambria" panose="02040503050406030204" pitchFamily="18" charset="0"/>
              </a:rPr>
              <a:t>iff</a:t>
            </a:r>
            <a:r>
              <a:rPr lang="en-GB" sz="2000" dirty="0">
                <a:latin typeface="Cambria" panose="02040503050406030204" pitchFamily="18" charset="0"/>
                <a:ea typeface="Cambria" panose="02040503050406030204" pitchFamily="18" charset="0"/>
              </a:rPr>
              <a:t> every finite collection of things in that category can be extended with new members</a:t>
            </a:r>
          </a:p>
        </p:txBody>
      </p:sp>
      <p:sp>
        <p:nvSpPr>
          <p:cNvPr id="7" name="TextBox 6">
            <a:extLst>
              <a:ext uri="{FF2B5EF4-FFF2-40B4-BE49-F238E27FC236}">
                <a16:creationId xmlns:a16="http://schemas.microsoft.com/office/drawing/2014/main" id="{CB52D937-C263-634E-A953-540B8DD36EFE}"/>
              </a:ext>
            </a:extLst>
          </p:cNvPr>
          <p:cNvSpPr txBox="1"/>
          <p:nvPr/>
        </p:nvSpPr>
        <p:spPr>
          <a:xfrm>
            <a:off x="873550" y="4119113"/>
            <a:ext cx="10292500" cy="2272417"/>
          </a:xfrm>
          <a:prstGeom prst="rect">
            <a:avLst/>
          </a:prstGeom>
          <a:noFill/>
        </p:spPr>
        <p:txBody>
          <a:bodyPr wrap="square" rtlCol="0" anchor="ctr">
            <a:spAutoFit/>
          </a:bodyPr>
          <a:lstStyle/>
          <a:p>
            <a:pPr marL="914400" lvl="1"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According to Aristotle, </a:t>
            </a:r>
            <a:r>
              <a:rPr lang="en-GB" sz="2000" b="1" dirty="0">
                <a:solidFill>
                  <a:srgbClr val="C00000"/>
                </a:solidFill>
                <a:latin typeface="Cambria" panose="02040503050406030204" pitchFamily="18" charset="0"/>
                <a:ea typeface="Cambria" panose="02040503050406030204" pitchFamily="18" charset="0"/>
              </a:rPr>
              <a:t>actual infinity</a:t>
            </a:r>
            <a:r>
              <a:rPr lang="en-GB" sz="2000" dirty="0">
                <a:latin typeface="Cambria" panose="02040503050406030204" pitchFamily="18" charset="0"/>
                <a:ea typeface="Cambria" panose="02040503050406030204" pitchFamily="18" charset="0"/>
              </a:rPr>
              <a:t> is </a:t>
            </a:r>
            <a:r>
              <a:rPr lang="en-GB" sz="2000" i="1" dirty="0">
                <a:latin typeface="Cambria" panose="02040503050406030204" pitchFamily="18" charset="0"/>
                <a:ea typeface="Cambria" panose="02040503050406030204" pitchFamily="18" charset="0"/>
              </a:rPr>
              <a:t>conceptually incoherent</a:t>
            </a:r>
            <a:endParaRPr lang="en-GB" sz="2000" dirty="0">
              <a:latin typeface="Cambria" panose="02040503050406030204" pitchFamily="18" charset="0"/>
              <a:ea typeface="Cambria" panose="02040503050406030204" pitchFamily="18" charset="0"/>
            </a:endParaRPr>
          </a:p>
          <a:p>
            <a:pPr marL="1371600" lvl="2" indent="-457200">
              <a:spcAft>
                <a:spcPts val="2000"/>
              </a:spcAft>
              <a:buFont typeface="Cambria" panose="02040503050406030204" pitchFamily="18" charset="0"/>
              <a:buChar char="–"/>
            </a:pPr>
            <a:r>
              <a:rPr lang="en-GB" sz="2000" b="1" dirty="0">
                <a:solidFill>
                  <a:srgbClr val="C00000"/>
                </a:solidFill>
                <a:latin typeface="Cambria" panose="02040503050406030204" pitchFamily="18" charset="0"/>
                <a:ea typeface="Cambria" panose="02040503050406030204" pitchFamily="18" charset="0"/>
              </a:rPr>
              <a:t>Actual infinity</a:t>
            </a:r>
            <a:r>
              <a:rPr lang="en-GB" sz="2000" dirty="0">
                <a:latin typeface="Cambria" panose="02040503050406030204" pitchFamily="18" charset="0"/>
                <a:ea typeface="Cambria" panose="02040503050406030204" pitchFamily="18" charset="0"/>
              </a:rPr>
              <a:t> leads to a variety of paradoxes, including Zeno’s!</a:t>
            </a:r>
          </a:p>
          <a:p>
            <a:pPr marL="914400" lvl="1"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Aristotle claimed that the only good notion of infinity is </a:t>
            </a:r>
            <a:r>
              <a:rPr lang="en-GB" sz="2000" b="1" dirty="0">
                <a:solidFill>
                  <a:srgbClr val="0070C0"/>
                </a:solidFill>
                <a:latin typeface="Cambria" panose="02040503050406030204" pitchFamily="18" charset="0"/>
                <a:ea typeface="Cambria" panose="02040503050406030204" pitchFamily="18" charset="0"/>
              </a:rPr>
              <a:t>potential infinity</a:t>
            </a:r>
          </a:p>
          <a:p>
            <a:pPr marL="914400" lvl="1"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Aristotle is right, then it only makes sense to suppose that space is </a:t>
            </a:r>
            <a:r>
              <a:rPr lang="en-GB" sz="2000" b="1" dirty="0">
                <a:solidFill>
                  <a:srgbClr val="0070C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the weak sense</a:t>
            </a:r>
          </a:p>
        </p:txBody>
      </p:sp>
    </p:spTree>
    <p:extLst>
      <p:ext uri="{BB962C8B-B14F-4D97-AF65-F5344CB8AC3E}">
        <p14:creationId xmlns:p14="http://schemas.microsoft.com/office/powerpoint/2010/main" val="6876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is 10 times faster than the tortoise, and so the tortoise is given a 100m </a:t>
            </a:r>
            <a:r>
              <a:rPr lang="en-GB" sz="2000" dirty="0" err="1">
                <a:latin typeface="Cambria" panose="02040503050406030204" pitchFamily="18" charset="0"/>
                <a:ea typeface="Cambria" panose="02040503050406030204" pitchFamily="18" charset="0"/>
              </a:rPr>
              <a:t>headstart</a:t>
            </a:r>
            <a:endParaRPr lang="en-GB" sz="2000" dirty="0">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296469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1166400" y="1332465"/>
            <a:ext cx="1537355" cy="1507695"/>
          </a:xfrm>
          <a:prstGeom prst="rect">
            <a:avLst/>
          </a:prstGeom>
        </p:spPr>
      </p:pic>
      <p:pic>
        <p:nvPicPr>
          <p:cNvPr id="3" name="Picture 2">
            <a:extLst>
              <a:ext uri="{FF2B5EF4-FFF2-40B4-BE49-F238E27FC236}">
                <a16:creationId xmlns:a16="http://schemas.microsoft.com/office/drawing/2014/main" id="{EDB52EFA-C4D4-5ABE-0187-71E001C2992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5907600" y="4085808"/>
            <a:ext cx="1534053" cy="1507695"/>
          </a:xfrm>
          <a:prstGeom prst="rect">
            <a:avLst/>
          </a:prstGeom>
        </p:spPr>
      </p:pic>
      <p:sp>
        <p:nvSpPr>
          <p:cNvPr id="5" name="TextBox 4">
            <a:extLst>
              <a:ext uri="{FF2B5EF4-FFF2-40B4-BE49-F238E27FC236}">
                <a16:creationId xmlns:a16="http://schemas.microsoft.com/office/drawing/2014/main" id="{28B2BB60-C75D-64EE-B4E9-4B952DADB459}"/>
              </a:ext>
            </a:extLst>
          </p:cNvPr>
          <p:cNvSpPr txBox="1"/>
          <p:nvPr/>
        </p:nvSpPr>
        <p:spPr>
          <a:xfrm>
            <a:off x="1663200" y="2994906"/>
            <a:ext cx="546754" cy="400110"/>
          </a:xfrm>
          <a:prstGeom prst="rect">
            <a:avLst/>
          </a:prstGeom>
          <a:noFill/>
        </p:spPr>
        <p:txBody>
          <a:bodyPr wrap="square" rtlCol="0">
            <a:spAutoFit/>
          </a:bodyPr>
          <a:lstStyle/>
          <a:p>
            <a:r>
              <a:rPr lang="en-GB" sz="2000" dirty="0"/>
              <a:t>0m</a:t>
            </a:r>
          </a:p>
        </p:txBody>
      </p:sp>
      <p:sp>
        <p:nvSpPr>
          <p:cNvPr id="9" name="TextBox 8">
            <a:extLst>
              <a:ext uri="{FF2B5EF4-FFF2-40B4-BE49-F238E27FC236}">
                <a16:creationId xmlns:a16="http://schemas.microsoft.com/office/drawing/2014/main" id="{2CA52AEA-ACDF-7C90-9242-1CE7A172A29B}"/>
              </a:ext>
            </a:extLst>
          </p:cNvPr>
          <p:cNvSpPr txBox="1"/>
          <p:nvPr/>
        </p:nvSpPr>
        <p:spPr>
          <a:xfrm>
            <a:off x="6246000" y="3472471"/>
            <a:ext cx="860902" cy="400110"/>
          </a:xfrm>
          <a:prstGeom prst="rect">
            <a:avLst/>
          </a:prstGeom>
          <a:noFill/>
        </p:spPr>
        <p:txBody>
          <a:bodyPr wrap="square" rtlCol="0">
            <a:spAutoFit/>
          </a:bodyPr>
          <a:lstStyle/>
          <a:p>
            <a:r>
              <a:rPr lang="en-GB" sz="2000" dirty="0"/>
              <a:t>100m</a:t>
            </a:r>
          </a:p>
        </p:txBody>
      </p:sp>
      <p:sp>
        <p:nvSpPr>
          <p:cNvPr id="12" name="TextBox 11">
            <a:extLst>
              <a:ext uri="{FF2B5EF4-FFF2-40B4-BE49-F238E27FC236}">
                <a16:creationId xmlns:a16="http://schemas.microsoft.com/office/drawing/2014/main" id="{61F1D591-DD72-02A3-1DB6-DBCF5F3F351D}"/>
              </a:ext>
            </a:extLst>
          </p:cNvPr>
          <p:cNvSpPr txBox="1"/>
          <p:nvPr/>
        </p:nvSpPr>
        <p:spPr>
          <a:xfrm>
            <a:off x="873550" y="5913014"/>
            <a:ext cx="7761403"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and a tortoise decide to have a race</a:t>
            </a:r>
          </a:p>
        </p:txBody>
      </p:sp>
    </p:spTree>
    <p:extLst>
      <p:ext uri="{BB962C8B-B14F-4D97-AF65-F5344CB8AC3E}">
        <p14:creationId xmlns:p14="http://schemas.microsoft.com/office/powerpoint/2010/main" val="287299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Racetrack Solved!</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337609"/>
            <a:ext cx="6158845" cy="319574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is incoherent to describe Achilles as needing to pass </a:t>
            </a:r>
            <a:r>
              <a:rPr lang="en-GB" sz="2000" b="1" dirty="0">
                <a:solidFill>
                  <a:srgbClr val="7030A0"/>
                </a:solidFill>
                <a:latin typeface="Cambria" panose="02040503050406030204" pitchFamily="18" charset="0"/>
                <a:ea typeface="Cambria" panose="02040503050406030204" pitchFamily="18" charset="0"/>
              </a:rPr>
              <a:t>infinitely many</a:t>
            </a:r>
            <a:r>
              <a:rPr lang="en-GB" sz="2000" dirty="0">
                <a:latin typeface="Cambria" panose="02040503050406030204" pitchFamily="18" charset="0"/>
                <a:ea typeface="Cambria" panose="02040503050406030204" pitchFamily="18" charset="0"/>
              </a:rPr>
              <a:t> points</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That would only make sense if space were </a:t>
            </a:r>
            <a:r>
              <a:rPr lang="en-GB" sz="2000" b="1" dirty="0">
                <a:solidFill>
                  <a:srgbClr val="C00000"/>
                </a:solidFill>
                <a:latin typeface="Cambria" panose="02040503050406030204" pitchFamily="18" charset="0"/>
                <a:ea typeface="Cambria" panose="02040503050406030204" pitchFamily="18" charset="0"/>
              </a:rPr>
              <a:t>infinitely divisible</a:t>
            </a:r>
            <a:r>
              <a:rPr lang="en-GB" sz="2000" dirty="0">
                <a:solidFill>
                  <a:srgbClr val="C00000"/>
                </a:solidFill>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in the strong sense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space is only </a:t>
            </a:r>
            <a:r>
              <a:rPr lang="en-GB" sz="2000" b="1" dirty="0">
                <a:solidFill>
                  <a:srgbClr val="0070C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the weak sense, then we can still divide Achilles journey up into lengths that are as small as we like…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there are always only </a:t>
            </a:r>
            <a:r>
              <a:rPr lang="en-GB" sz="2000" b="1" dirty="0">
                <a:solidFill>
                  <a:schemeClr val="accent2">
                    <a:lumMod val="50000"/>
                  </a:schemeClr>
                </a:solidFill>
                <a:latin typeface="Cambria" panose="02040503050406030204" pitchFamily="18" charset="0"/>
                <a:ea typeface="Cambria" panose="02040503050406030204" pitchFamily="18" charset="0"/>
              </a:rPr>
              <a:t>finitely many </a:t>
            </a:r>
            <a:r>
              <a:rPr lang="en-GB" sz="2000" dirty="0">
                <a:latin typeface="Cambria" panose="02040503050406030204" pitchFamily="18" charset="0"/>
                <a:ea typeface="Cambria" panose="02040503050406030204" pitchFamily="18" charset="0"/>
              </a:rPr>
              <a:t>of them!</a:t>
            </a:r>
          </a:p>
        </p:txBody>
      </p:sp>
      <p:grpSp>
        <p:nvGrpSpPr>
          <p:cNvPr id="21" name="Group 20">
            <a:extLst>
              <a:ext uri="{FF2B5EF4-FFF2-40B4-BE49-F238E27FC236}">
                <a16:creationId xmlns:a16="http://schemas.microsoft.com/office/drawing/2014/main" id="{9F3A4A41-90C8-9229-330F-1CCDB00182EE}"/>
              </a:ext>
            </a:extLst>
          </p:cNvPr>
          <p:cNvGrpSpPr/>
          <p:nvPr/>
        </p:nvGrpSpPr>
        <p:grpSpPr>
          <a:xfrm>
            <a:off x="7770519" y="2606507"/>
            <a:ext cx="3683358" cy="2657940"/>
            <a:chOff x="7343480" y="1796775"/>
            <a:chExt cx="3683358" cy="2628813"/>
          </a:xfrm>
        </p:grpSpPr>
        <p:grpSp>
          <p:nvGrpSpPr>
            <p:cNvPr id="16" name="Group 15">
              <a:extLst>
                <a:ext uri="{FF2B5EF4-FFF2-40B4-BE49-F238E27FC236}">
                  <a16:creationId xmlns:a16="http://schemas.microsoft.com/office/drawing/2014/main" id="{DD7EDCA1-3807-58F4-B9A0-6D70FB8C8647}"/>
                </a:ext>
                <a:ext uri="{C183D7F6-B498-43B3-948B-1728B52AA6E4}">
                  <adec:decorative xmlns:adec="http://schemas.microsoft.com/office/drawing/2017/decorative" val="1"/>
                </a:ext>
              </a:extLst>
            </p:cNvPr>
            <p:cNvGrpSpPr/>
            <p:nvPr/>
          </p:nvGrpSpPr>
          <p:grpSpPr>
            <a:xfrm>
              <a:off x="7343480" y="3429000"/>
              <a:ext cx="3683358" cy="996588"/>
              <a:chOff x="1458012" y="3631300"/>
              <a:chExt cx="9860438" cy="996588"/>
            </a:xfrm>
          </p:grpSpPr>
          <p:sp>
            <p:nvSpPr>
              <p:cNvPr id="17" name="Rectangle 16">
                <a:extLst>
                  <a:ext uri="{FF2B5EF4-FFF2-40B4-BE49-F238E27FC236}">
                    <a16:creationId xmlns:a16="http://schemas.microsoft.com/office/drawing/2014/main" id="{6FB0D150-6D29-8AFC-27D8-58EE1928FE21}"/>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DD106442-DD9C-48BE-63C0-560E5C3573DD}"/>
                  </a:ext>
                </a:extLst>
              </p:cNvPr>
              <p:cNvCxnSpPr>
                <a:stCxn id="17" idx="1"/>
                <a:endCxn id="17"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20" name="Picture 19">
              <a:extLst>
                <a:ext uri="{FF2B5EF4-FFF2-40B4-BE49-F238E27FC236}">
                  <a16:creationId xmlns:a16="http://schemas.microsoft.com/office/drawing/2014/main" id="{17307BA6-89BC-80BC-6DBE-0CF6FE206E51}"/>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8942400" y="1796775"/>
              <a:ext cx="1537355" cy="1507695"/>
            </a:xfrm>
            <a:prstGeom prst="rect">
              <a:avLst/>
            </a:prstGeom>
          </p:spPr>
        </p:pic>
      </p:grpSp>
    </p:spTree>
    <p:extLst>
      <p:ext uri="{BB962C8B-B14F-4D97-AF65-F5344CB8AC3E}">
        <p14:creationId xmlns:p14="http://schemas.microsoft.com/office/powerpoint/2010/main" val="419097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Thomson’s Lamp Solved!</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811824"/>
            <a:ext cx="6382466" cy="4247317"/>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time is only </a:t>
            </a:r>
            <a:r>
              <a:rPr lang="en-GB" sz="2000" b="1" dirty="0">
                <a:solidFill>
                  <a:srgbClr val="0070C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the weak sense, then Thomson’s instructions are incoherent</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You’re meant to press the button after 1 minute, then 30 seconds, then 15 seconds, then 7.5 seconds, then…</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But you could only carry on doing that forever if time were </a:t>
            </a:r>
            <a:r>
              <a:rPr lang="en-GB" sz="2000" b="1" dirty="0">
                <a:solidFill>
                  <a:srgbClr val="C00000"/>
                </a:solidFill>
                <a:latin typeface="Cambria" panose="02040503050406030204" pitchFamily="18" charset="0"/>
                <a:ea typeface="Cambria" panose="02040503050406030204" pitchFamily="18" charset="0"/>
              </a:rPr>
              <a:t>infinitely divisible </a:t>
            </a:r>
            <a:r>
              <a:rPr lang="en-GB" sz="2000" dirty="0">
                <a:latin typeface="Cambria" panose="02040503050406030204" pitchFamily="18" charset="0"/>
                <a:ea typeface="Cambria" panose="02040503050406030204" pitchFamily="18" charset="0"/>
              </a:rPr>
              <a:t>in the strong sense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You can still follow Thomson’s instructions for any </a:t>
            </a:r>
            <a:r>
              <a:rPr lang="en-GB" sz="2000" b="1" dirty="0">
                <a:solidFill>
                  <a:schemeClr val="accent2">
                    <a:lumMod val="50000"/>
                  </a:schemeClr>
                </a:solidFill>
                <a:latin typeface="Cambria" panose="02040503050406030204" pitchFamily="18" charset="0"/>
                <a:ea typeface="Cambria" panose="02040503050406030204" pitchFamily="18" charset="0"/>
              </a:rPr>
              <a:t>finite</a:t>
            </a:r>
            <a:r>
              <a:rPr lang="en-GB" sz="2000" dirty="0">
                <a:latin typeface="Cambria" panose="02040503050406030204" pitchFamily="18" charset="0"/>
                <a:ea typeface="Cambria" panose="02040503050406030204" pitchFamily="18" charset="0"/>
              </a:rPr>
              <a:t> number of button-presses you like…</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you can’t keep it up for the full 2 minutes!</a:t>
            </a:r>
          </a:p>
        </p:txBody>
      </p:sp>
      <p:pic>
        <p:nvPicPr>
          <p:cNvPr id="7" name="Picture 6" descr="A drawing of a lamp&#10;&#10;Description automatically generated">
            <a:extLst>
              <a:ext uri="{FF2B5EF4-FFF2-40B4-BE49-F238E27FC236}">
                <a16:creationId xmlns:a16="http://schemas.microsoft.com/office/drawing/2014/main" id="{9FCCD9C6-B7CD-E894-FEF3-90218C70814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322"/>
          <a:stretch/>
        </p:blipFill>
        <p:spPr>
          <a:xfrm>
            <a:off x="7124400" y="2497277"/>
            <a:ext cx="4605778" cy="2876400"/>
          </a:xfrm>
          <a:prstGeom prst="rect">
            <a:avLst/>
          </a:prstGeom>
        </p:spPr>
      </p:pic>
    </p:spTree>
    <p:extLst>
      <p:ext uri="{BB962C8B-B14F-4D97-AF65-F5344CB8AC3E}">
        <p14:creationId xmlns:p14="http://schemas.microsoft.com/office/powerpoint/2010/main" val="355700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Arrow Solved!</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0" y="2555628"/>
            <a:ext cx="6746449" cy="2759730"/>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If time is </a:t>
            </a:r>
            <a:r>
              <a:rPr lang="en-GB" sz="2000" b="1" dirty="0">
                <a:solidFill>
                  <a:srgbClr val="0070C0"/>
                </a:solidFill>
                <a:latin typeface="Cambria" panose="02040503050406030204" pitchFamily="18" charset="0"/>
                <a:ea typeface="Cambria" panose="02040503050406030204" pitchFamily="18" charset="0"/>
              </a:rPr>
              <a:t>infinitely divisible</a:t>
            </a:r>
            <a:r>
              <a:rPr lang="en-GB" sz="2000" dirty="0">
                <a:latin typeface="Cambria" panose="02040503050406030204" pitchFamily="18" charset="0"/>
                <a:ea typeface="Cambria" panose="02040503050406030204" pitchFamily="18" charset="0"/>
              </a:rPr>
              <a:t> in the weak sense, then it is </a:t>
            </a:r>
            <a:r>
              <a:rPr lang="en-GB" sz="2000" i="1" dirty="0">
                <a:latin typeface="Cambria" panose="02040503050406030204" pitchFamily="18" charset="0"/>
                <a:ea typeface="Cambria" panose="02040503050406030204" pitchFamily="18" charset="0"/>
              </a:rPr>
              <a:t>not</a:t>
            </a:r>
            <a:r>
              <a:rPr lang="en-GB" sz="2000" dirty="0">
                <a:latin typeface="Cambria" panose="02040503050406030204" pitchFamily="18" charset="0"/>
                <a:ea typeface="Cambria" panose="02040503050406030204" pitchFamily="18" charset="0"/>
              </a:rPr>
              <a:t> made up of indivisible moments</a:t>
            </a: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Every </a:t>
            </a:r>
            <a:r>
              <a:rPr lang="en-GB" sz="2000" b="1" dirty="0">
                <a:solidFill>
                  <a:schemeClr val="accent2">
                    <a:lumMod val="50000"/>
                  </a:schemeClr>
                </a:solidFill>
                <a:latin typeface="Cambria" panose="02040503050406030204" pitchFamily="18" charset="0"/>
                <a:ea typeface="Cambria" panose="02040503050406030204" pitchFamily="18" charset="0"/>
              </a:rPr>
              <a:t>finite</a:t>
            </a:r>
            <a:r>
              <a:rPr lang="en-GB" sz="2000" dirty="0">
                <a:latin typeface="Cambria" panose="02040503050406030204" pitchFamily="18" charset="0"/>
                <a:ea typeface="Cambria" panose="02040503050406030204" pitchFamily="18" charset="0"/>
              </a:rPr>
              <a:t> moment can be further divided…</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…and you can’t </a:t>
            </a:r>
            <a:r>
              <a:rPr lang="en-GB" sz="2000" b="1" dirty="0">
                <a:solidFill>
                  <a:srgbClr val="C00000"/>
                </a:solidFill>
                <a:latin typeface="Cambria" panose="02040503050406030204" pitchFamily="18" charset="0"/>
                <a:ea typeface="Cambria" panose="02040503050406030204" pitchFamily="18" charset="0"/>
              </a:rPr>
              <a:t>infinitely</a:t>
            </a:r>
            <a:r>
              <a:rPr lang="en-GB" sz="2000" dirty="0">
                <a:latin typeface="Cambria" panose="02040503050406030204" pitchFamily="18" charset="0"/>
                <a:ea typeface="Cambria" panose="02040503050406030204" pitchFamily="18" charset="0"/>
              </a:rPr>
              <a:t> divide time into </a:t>
            </a:r>
            <a:r>
              <a:rPr lang="en-GB" sz="2000" dirty="0" err="1">
                <a:latin typeface="Cambria" panose="02040503050406030204" pitchFamily="18" charset="0"/>
                <a:ea typeface="Cambria" panose="02040503050406030204" pitchFamily="18" charset="0"/>
              </a:rPr>
              <a:t>durationless</a:t>
            </a:r>
            <a:r>
              <a:rPr lang="en-GB" sz="2000" dirty="0">
                <a:latin typeface="Cambria" panose="02040503050406030204" pitchFamily="18" charset="0"/>
                <a:ea typeface="Cambria" panose="02040503050406030204" pitchFamily="18" charset="0"/>
              </a:rPr>
              <a:t> points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Since every moment always has some </a:t>
            </a:r>
            <a:r>
              <a:rPr lang="en-GB" sz="2000" b="1" dirty="0">
                <a:solidFill>
                  <a:schemeClr val="accent2">
                    <a:lumMod val="50000"/>
                  </a:schemeClr>
                </a:solidFill>
                <a:latin typeface="Cambria" panose="02040503050406030204" pitchFamily="18" charset="0"/>
                <a:ea typeface="Cambria" panose="02040503050406030204" pitchFamily="18" charset="0"/>
              </a:rPr>
              <a:t>finite</a:t>
            </a:r>
            <a:r>
              <a:rPr lang="en-GB" sz="2000" dirty="0">
                <a:latin typeface="Cambria" panose="02040503050406030204" pitchFamily="18" charset="0"/>
                <a:ea typeface="Cambria" panose="02040503050406030204" pitchFamily="18" charset="0"/>
              </a:rPr>
              <a:t> duration, the arrow </a:t>
            </a:r>
            <a:r>
              <a:rPr lang="en-GB" sz="2000" i="1" dirty="0">
                <a:latin typeface="Cambria" panose="02040503050406030204" pitchFamily="18" charset="0"/>
                <a:ea typeface="Cambria" panose="02040503050406030204" pitchFamily="18" charset="0"/>
              </a:rPr>
              <a:t>can</a:t>
            </a:r>
            <a:r>
              <a:rPr lang="en-GB" sz="2000" dirty="0">
                <a:latin typeface="Cambria" panose="02040503050406030204" pitchFamily="18" charset="0"/>
                <a:ea typeface="Cambria" panose="02040503050406030204" pitchFamily="18" charset="0"/>
              </a:rPr>
              <a:t> be moving within a moment!</a:t>
            </a:r>
          </a:p>
        </p:txBody>
      </p:sp>
      <p:pic>
        <p:nvPicPr>
          <p:cNvPr id="5" name="Picture 4">
            <a:extLst>
              <a:ext uri="{FF2B5EF4-FFF2-40B4-BE49-F238E27FC236}">
                <a16:creationId xmlns:a16="http://schemas.microsoft.com/office/drawing/2014/main" id="{2D041BA5-5344-1540-3B0E-5E0F7863A8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101" y="1516127"/>
            <a:ext cx="3534939" cy="4838699"/>
          </a:xfrm>
          <a:prstGeom prst="rect">
            <a:avLst/>
          </a:prstGeom>
          <a:ln w="28575">
            <a:solidFill>
              <a:schemeClr val="accent3">
                <a:lumMod val="75000"/>
              </a:schemeClr>
            </a:solidFill>
          </a:ln>
        </p:spPr>
      </p:pic>
    </p:spTree>
    <p:extLst>
      <p:ext uri="{BB962C8B-B14F-4D97-AF65-F5344CB8AC3E}">
        <p14:creationId xmlns:p14="http://schemas.microsoft.com/office/powerpoint/2010/main" val="290587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The Catch</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1529694"/>
            <a:ext cx="7708474" cy="4811574"/>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Aristotle’s doctrine that </a:t>
            </a:r>
            <a:r>
              <a:rPr lang="en-GB" sz="2000" b="1" dirty="0">
                <a:solidFill>
                  <a:srgbClr val="0070C0"/>
                </a:solidFill>
                <a:latin typeface="Cambria" panose="02040503050406030204" pitchFamily="18" charset="0"/>
                <a:ea typeface="Cambria" panose="02040503050406030204" pitchFamily="18" charset="0"/>
              </a:rPr>
              <a:t>potential infinity</a:t>
            </a:r>
            <a:r>
              <a:rPr lang="en-GB" sz="2000" dirty="0">
                <a:latin typeface="Cambria" panose="02040503050406030204" pitchFamily="18" charset="0"/>
                <a:ea typeface="Cambria" panose="02040503050406030204" pitchFamily="18" charset="0"/>
              </a:rPr>
              <a:t> is the only coherent notion of infinity was more-or-less orthodoxy for two thousand years</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But mathematicians rehabilitated </a:t>
            </a:r>
            <a:r>
              <a:rPr lang="en-GB" sz="2000" b="1" dirty="0">
                <a:solidFill>
                  <a:srgbClr val="C00000"/>
                </a:solidFill>
                <a:latin typeface="Cambria" panose="02040503050406030204" pitchFamily="18" charset="0"/>
                <a:ea typeface="Cambria" panose="02040503050406030204" pitchFamily="18" charset="0"/>
              </a:rPr>
              <a:t>actual infinity</a:t>
            </a:r>
            <a:r>
              <a:rPr lang="en-GB" sz="2000" dirty="0">
                <a:latin typeface="Cambria" panose="02040503050406030204" pitchFamily="18" charset="0"/>
                <a:ea typeface="Cambria" panose="02040503050406030204" pitchFamily="18" charset="0"/>
              </a:rPr>
              <a:t> in the 19</a:t>
            </a:r>
            <a:r>
              <a:rPr lang="en-GB" sz="2000" baseline="30000" dirty="0">
                <a:latin typeface="Cambria" panose="02040503050406030204" pitchFamily="18" charset="0"/>
                <a:ea typeface="Cambria" panose="02040503050406030204" pitchFamily="18" charset="0"/>
              </a:rPr>
              <a:t>th</a:t>
            </a:r>
            <a:r>
              <a:rPr lang="en-GB" sz="2000" dirty="0">
                <a:latin typeface="Cambria" panose="02040503050406030204" pitchFamily="18" charset="0"/>
                <a:ea typeface="Cambria" panose="02040503050406030204" pitchFamily="18" charset="0"/>
              </a:rPr>
              <a:t> Century</a:t>
            </a:r>
          </a:p>
          <a:p>
            <a:pPr marL="457200" indent="-457200">
              <a:spcAft>
                <a:spcPts val="1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Most notably, Cantor developed a rigorous mathematical theory of the </a:t>
            </a:r>
            <a:r>
              <a:rPr lang="en-GB" sz="2000" b="1" dirty="0">
                <a:solidFill>
                  <a:srgbClr val="C00000"/>
                </a:solidFill>
                <a:latin typeface="Cambria" panose="02040503050406030204" pitchFamily="18" charset="0"/>
                <a:ea typeface="Cambria" panose="02040503050406030204" pitchFamily="18" charset="0"/>
              </a:rPr>
              <a:t>actually infinite</a:t>
            </a:r>
            <a:r>
              <a:rPr lang="en-GB" sz="2000" dirty="0">
                <a:latin typeface="Cambria" panose="02040503050406030204" pitchFamily="18" charset="0"/>
                <a:ea typeface="Cambria" panose="02040503050406030204" pitchFamily="18" charset="0"/>
              </a:rPr>
              <a:t>,</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which pretty much every mathematician has accepted since</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(We’ll talk more about Cantor’s work in the Bonus Lecture in Week 7)</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Moreover, Cantor’s ‘</a:t>
            </a:r>
            <a:r>
              <a:rPr lang="en-GB" sz="2000" b="1" dirty="0">
                <a:solidFill>
                  <a:srgbClr val="7030A0"/>
                </a:solidFill>
                <a:latin typeface="Cambria" panose="02040503050406030204" pitchFamily="18" charset="0"/>
                <a:ea typeface="Cambria" panose="02040503050406030204" pitchFamily="18" charset="0"/>
              </a:rPr>
              <a:t>transfinite arithmetic</a:t>
            </a:r>
            <a:r>
              <a:rPr lang="en-GB" sz="2000" dirty="0">
                <a:latin typeface="Cambria" panose="02040503050406030204" pitchFamily="18" charset="0"/>
                <a:ea typeface="Cambria" panose="02040503050406030204" pitchFamily="18" charset="0"/>
              </a:rPr>
              <a:t>’ is not just pure mathematics, but is an integral part of modern physics</a:t>
            </a:r>
          </a:p>
        </p:txBody>
      </p:sp>
      <p:pic>
        <p:nvPicPr>
          <p:cNvPr id="4" name="Picture 3">
            <a:extLst>
              <a:ext uri="{FF2B5EF4-FFF2-40B4-BE49-F238E27FC236}">
                <a16:creationId xmlns:a16="http://schemas.microsoft.com/office/drawing/2014/main" id="{7DFFB33B-A91A-11F6-66DC-D114AABC3A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178" y="2031287"/>
            <a:ext cx="2816158" cy="3808380"/>
          </a:xfrm>
          <a:prstGeom prst="rect">
            <a:avLst/>
          </a:prstGeom>
          <a:ln w="28575">
            <a:solidFill>
              <a:schemeClr val="accent3">
                <a:lumMod val="75000"/>
              </a:schemeClr>
            </a:solidFill>
          </a:ln>
        </p:spPr>
      </p:pic>
    </p:spTree>
    <p:extLst>
      <p:ext uri="{BB962C8B-B14F-4D97-AF65-F5344CB8AC3E}">
        <p14:creationId xmlns:p14="http://schemas.microsoft.com/office/powerpoint/2010/main" val="42595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Intuitionism</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119602"/>
            <a:ext cx="7708474" cy="3631763"/>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It is worth noting that some real mathematicians still rejected </a:t>
            </a:r>
            <a:r>
              <a:rPr lang="en-GB" sz="2000" b="1" dirty="0">
                <a:solidFill>
                  <a:srgbClr val="C00000"/>
                </a:solidFill>
                <a:latin typeface="Cambria" panose="02040503050406030204" pitchFamily="18" charset="0"/>
                <a:ea typeface="Cambria" panose="02040503050406030204" pitchFamily="18" charset="0"/>
              </a:rPr>
              <a:t>actual infinity</a:t>
            </a:r>
            <a:r>
              <a:rPr lang="en-GB" sz="2000" dirty="0">
                <a:latin typeface="Cambria" panose="02040503050406030204" pitchFamily="18" charset="0"/>
                <a:ea typeface="Cambria" panose="02040503050406030204" pitchFamily="18" charset="0"/>
              </a:rPr>
              <a:t>, even after Cantor</a:t>
            </a: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Brouwer introduced an alternative </a:t>
            </a:r>
            <a:r>
              <a:rPr lang="en-GB" sz="2000" b="1" dirty="0">
                <a:solidFill>
                  <a:schemeClr val="accent6">
                    <a:lumMod val="50000"/>
                  </a:schemeClr>
                </a:solidFill>
                <a:latin typeface="Cambria" panose="02040503050406030204" pitchFamily="18" charset="0"/>
                <a:ea typeface="Cambria" panose="02040503050406030204" pitchFamily="18" charset="0"/>
              </a:rPr>
              <a:t>intuitionist</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(aka </a:t>
            </a:r>
            <a:r>
              <a:rPr lang="en-GB" sz="2000" i="1" dirty="0">
                <a:latin typeface="Cambria" panose="02040503050406030204" pitchFamily="18" charset="0"/>
                <a:ea typeface="Cambria" panose="02040503050406030204" pitchFamily="18" charset="0"/>
              </a:rPr>
              <a:t>constructivist</a:t>
            </a:r>
            <a:r>
              <a:rPr lang="en-GB" sz="2000" dirty="0">
                <a:latin typeface="Cambria" panose="02040503050406030204" pitchFamily="18" charset="0"/>
                <a:ea typeface="Cambria" panose="02040503050406030204" pitchFamily="18" charset="0"/>
              </a:rPr>
              <a:t>) mathematics, that only permitted </a:t>
            </a:r>
            <a:r>
              <a:rPr lang="en-GB" sz="2000" b="1" dirty="0">
                <a:solidFill>
                  <a:srgbClr val="0070C0"/>
                </a:solidFill>
                <a:latin typeface="Cambria" panose="02040503050406030204" pitchFamily="18" charset="0"/>
                <a:ea typeface="Cambria" panose="02040503050406030204" pitchFamily="18" charset="0"/>
              </a:rPr>
              <a:t>potential infinity</a:t>
            </a:r>
          </a:p>
          <a:p>
            <a:pPr marL="457200" indent="-457200">
              <a:spcAft>
                <a:spcPts val="2000"/>
              </a:spcAft>
              <a:buFont typeface="Arial" panose="020B0604020202020204" pitchFamily="34" charset="0"/>
              <a:buChar char="•"/>
            </a:pPr>
            <a:r>
              <a:rPr lang="en-GB" sz="2000" b="1" dirty="0">
                <a:solidFill>
                  <a:schemeClr val="accent6">
                    <a:lumMod val="50000"/>
                  </a:schemeClr>
                </a:solidFill>
                <a:latin typeface="Cambria" panose="02040503050406030204" pitchFamily="18" charset="0"/>
                <a:ea typeface="Cambria" panose="02040503050406030204" pitchFamily="18" charset="0"/>
              </a:rPr>
              <a:t>Intuitionist</a:t>
            </a:r>
            <a:r>
              <a:rPr lang="en-GB" sz="2000" b="1" dirty="0">
                <a:latin typeface="Cambria" panose="02040503050406030204" pitchFamily="18" charset="0"/>
                <a:ea typeface="Cambria" panose="02040503050406030204" pitchFamily="18" charset="0"/>
              </a:rPr>
              <a:t> </a:t>
            </a:r>
            <a:r>
              <a:rPr lang="en-GB" sz="2000" dirty="0">
                <a:latin typeface="Cambria" panose="02040503050406030204" pitchFamily="18" charset="0"/>
                <a:ea typeface="Cambria" panose="02040503050406030204" pitchFamily="18" charset="0"/>
              </a:rPr>
              <a:t>mathematics can be as elegant and beautiful as standard maths, and may even be all we need for physics</a:t>
            </a:r>
            <a:endParaRPr lang="en-GB" sz="2000" b="1" dirty="0">
              <a:latin typeface="Cambria" panose="02040503050406030204" pitchFamily="18" charset="0"/>
              <a:ea typeface="Cambria" panose="02040503050406030204" pitchFamily="18" charset="0"/>
            </a:endParaRPr>
          </a:p>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However, </a:t>
            </a:r>
            <a:r>
              <a:rPr lang="en-GB" sz="2000" b="1" dirty="0">
                <a:solidFill>
                  <a:schemeClr val="accent6">
                    <a:lumMod val="50000"/>
                  </a:schemeClr>
                </a:solidFill>
                <a:latin typeface="Cambria" panose="02040503050406030204" pitchFamily="18" charset="0"/>
                <a:ea typeface="Cambria" panose="02040503050406030204" pitchFamily="18" charset="0"/>
              </a:rPr>
              <a:t>intuitionism</a:t>
            </a:r>
            <a:r>
              <a:rPr lang="en-GB" sz="2000" dirty="0">
                <a:latin typeface="Cambria" panose="02040503050406030204" pitchFamily="18" charset="0"/>
                <a:ea typeface="Cambria" panose="02040503050406030204" pitchFamily="18" charset="0"/>
              </a:rPr>
              <a:t> is </a:t>
            </a:r>
            <a:r>
              <a:rPr lang="en-GB" sz="2000">
                <a:latin typeface="Cambria" panose="02040503050406030204" pitchFamily="18" charset="0"/>
                <a:ea typeface="Cambria" panose="02040503050406030204" pitchFamily="18" charset="0"/>
              </a:rPr>
              <a:t>very much a minority </a:t>
            </a:r>
            <a:r>
              <a:rPr lang="en-GB" sz="2000" dirty="0">
                <a:latin typeface="Cambria" panose="02040503050406030204" pitchFamily="18" charset="0"/>
                <a:ea typeface="Cambria" panose="02040503050406030204" pitchFamily="18" charset="0"/>
              </a:rPr>
              <a:t>view amongst mathematicians!</a:t>
            </a:r>
          </a:p>
        </p:txBody>
      </p:sp>
      <p:pic>
        <p:nvPicPr>
          <p:cNvPr id="5" name="Picture 4" descr="A person in a suit and tie&#10;&#10;Description automatically generated">
            <a:extLst>
              <a:ext uri="{FF2B5EF4-FFF2-40B4-BE49-F238E27FC236}">
                <a16:creationId xmlns:a16="http://schemas.microsoft.com/office/drawing/2014/main" id="{F68A8767-3749-3D83-4765-B10E9B7C1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4323" y="2264499"/>
            <a:ext cx="2865371" cy="3483393"/>
          </a:xfrm>
          <a:prstGeom prst="rect">
            <a:avLst/>
          </a:prstGeom>
          <a:ln w="28575">
            <a:solidFill>
              <a:schemeClr val="accent3">
                <a:lumMod val="75000"/>
              </a:schemeClr>
            </a:solidFill>
          </a:ln>
        </p:spPr>
      </p:pic>
    </p:spTree>
    <p:extLst>
      <p:ext uri="{BB962C8B-B14F-4D97-AF65-F5344CB8AC3E}">
        <p14:creationId xmlns:p14="http://schemas.microsoft.com/office/powerpoint/2010/main" val="34373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For the Next Seminar and Lecture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1" y="2645382"/>
            <a:ext cx="10444898" cy="2580194"/>
          </a:xfrm>
          <a:prstGeom prst="rect">
            <a:avLst/>
          </a:prstGeom>
          <a:noFill/>
        </p:spPr>
        <p:txBody>
          <a:bodyPr wrap="square" rtlCol="0" anchor="ctr">
            <a:spAutoFit/>
          </a:bodyPr>
          <a:lstStyle/>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Seminar Reading</a:t>
            </a:r>
            <a:endParaRPr lang="en-GB" sz="2000" dirty="0">
              <a:latin typeface="Cambria" panose="02040503050406030204" pitchFamily="18" charset="0"/>
              <a:ea typeface="Cambria" panose="02040503050406030204" pitchFamily="18" charset="0"/>
            </a:endParaRPr>
          </a:p>
          <a:p>
            <a:pPr marL="914400" lvl="1" indent="-457200">
              <a:spcAft>
                <a:spcPts val="1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Thomson (1954), ‘Tasks and super-tasks’. </a:t>
            </a:r>
            <a:r>
              <a:rPr lang="en-GB" sz="2000" i="1" dirty="0">
                <a:latin typeface="Cambria" panose="02040503050406030204" pitchFamily="18" charset="0"/>
                <a:ea typeface="Cambria" panose="02040503050406030204" pitchFamily="18" charset="0"/>
              </a:rPr>
              <a:t>Analysis</a:t>
            </a:r>
            <a:r>
              <a:rPr lang="en-GB" sz="2000" dirty="0">
                <a:latin typeface="Cambria" panose="02040503050406030204" pitchFamily="18" charset="0"/>
                <a:ea typeface="Cambria" panose="02040503050406030204" pitchFamily="18" charset="0"/>
              </a:rPr>
              <a:t> 15, pp.1-13</a:t>
            </a: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Benacerraf (1962), ‘Tasks, super-tasks, and the modern Eleatics’. </a:t>
            </a:r>
            <a:r>
              <a:rPr lang="en-GB" sz="2000" i="1" dirty="0">
                <a:latin typeface="Cambria" panose="02040503050406030204" pitchFamily="18" charset="0"/>
                <a:ea typeface="Cambria" panose="02040503050406030204" pitchFamily="18" charset="0"/>
              </a:rPr>
              <a:t>The Journal of Philosophy</a:t>
            </a:r>
            <a:r>
              <a:rPr lang="en-GB" sz="2000" dirty="0">
                <a:latin typeface="Cambria" panose="02040503050406030204" pitchFamily="18" charset="0"/>
                <a:ea typeface="Cambria" panose="02040503050406030204" pitchFamily="18" charset="0"/>
              </a:rPr>
              <a:t>, pp.765-84</a:t>
            </a:r>
          </a:p>
          <a:p>
            <a:pPr marL="457200" indent="-457200">
              <a:spcAft>
                <a:spcPts val="1000"/>
              </a:spcAft>
              <a:buFont typeface="Arial" panose="020B0604020202020204" pitchFamily="34" charset="0"/>
              <a:buChar char="•"/>
            </a:pPr>
            <a:r>
              <a:rPr lang="en-GB" sz="2000" b="1" dirty="0">
                <a:latin typeface="Cambria" panose="02040503050406030204" pitchFamily="18" charset="0"/>
                <a:ea typeface="Cambria" panose="02040503050406030204" pitchFamily="18" charset="0"/>
              </a:rPr>
              <a:t>Lecture Reading</a:t>
            </a:r>
            <a:endParaRPr lang="en-GB" sz="2000" dirty="0">
              <a:latin typeface="Cambria" panose="02040503050406030204" pitchFamily="18" charset="0"/>
              <a:ea typeface="Cambria" panose="02040503050406030204" pitchFamily="18" charset="0"/>
            </a:endParaRPr>
          </a:p>
          <a:p>
            <a:pPr marL="914400" lvl="1" indent="-457200">
              <a:spcAft>
                <a:spcPts val="2000"/>
              </a:spcAft>
              <a:buFont typeface="Cambria" panose="02040503050406030204" pitchFamily="18" charset="0"/>
              <a:buChar char="–"/>
            </a:pPr>
            <a:r>
              <a:rPr lang="en-GB" sz="2000" dirty="0">
                <a:latin typeface="Cambria" panose="02040503050406030204" pitchFamily="18" charset="0"/>
                <a:ea typeface="Cambria" panose="02040503050406030204" pitchFamily="18" charset="0"/>
              </a:rPr>
              <a:t>Sainsbury (2009). </a:t>
            </a:r>
            <a:r>
              <a:rPr lang="en-GB" sz="2000" i="1" dirty="0">
                <a:latin typeface="Cambria" panose="02040503050406030204" pitchFamily="18" charset="0"/>
                <a:ea typeface="Cambria" panose="02040503050406030204" pitchFamily="18" charset="0"/>
              </a:rPr>
              <a:t>Paradoxes</a:t>
            </a:r>
            <a:r>
              <a:rPr lang="en-GB" sz="2000" dirty="0">
                <a:latin typeface="Cambria" panose="02040503050406030204" pitchFamily="18" charset="0"/>
                <a:ea typeface="Cambria" panose="02040503050406030204" pitchFamily="18" charset="0"/>
              </a:rPr>
              <a:t> (CUP), ch.3 (Sections 3.1-3 &amp; 3.6)</a:t>
            </a:r>
          </a:p>
        </p:txBody>
      </p:sp>
    </p:spTree>
    <p:extLst>
      <p:ext uri="{BB962C8B-B14F-4D97-AF65-F5344CB8AC3E}">
        <p14:creationId xmlns:p14="http://schemas.microsoft.com/office/powerpoint/2010/main" val="55994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quickly covers the 100m, but in that time the tortoise trudges on another 10m</a:t>
            </a: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296469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1166400" y="1332465"/>
            <a:ext cx="1537355" cy="1507695"/>
          </a:xfrm>
          <a:prstGeom prst="rect">
            <a:avLst/>
          </a:prstGeom>
        </p:spPr>
      </p:pic>
      <p:pic>
        <p:nvPicPr>
          <p:cNvPr id="3" name="Picture 2">
            <a:extLst>
              <a:ext uri="{FF2B5EF4-FFF2-40B4-BE49-F238E27FC236}">
                <a16:creationId xmlns:a16="http://schemas.microsoft.com/office/drawing/2014/main" id="{EDB52EFA-C4D4-5ABE-0187-71E001C2992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5907600" y="4085808"/>
            <a:ext cx="1534053" cy="1507695"/>
          </a:xfrm>
          <a:prstGeom prst="rect">
            <a:avLst/>
          </a:prstGeom>
        </p:spPr>
      </p:pic>
      <p:sp>
        <p:nvSpPr>
          <p:cNvPr id="5" name="TextBox 4">
            <a:extLst>
              <a:ext uri="{FF2B5EF4-FFF2-40B4-BE49-F238E27FC236}">
                <a16:creationId xmlns:a16="http://schemas.microsoft.com/office/drawing/2014/main" id="{28B2BB60-C75D-64EE-B4E9-4B952DADB459}"/>
              </a:ext>
            </a:extLst>
          </p:cNvPr>
          <p:cNvSpPr txBox="1"/>
          <p:nvPr/>
        </p:nvSpPr>
        <p:spPr>
          <a:xfrm>
            <a:off x="1663200" y="2994906"/>
            <a:ext cx="546754" cy="400110"/>
          </a:xfrm>
          <a:prstGeom prst="rect">
            <a:avLst/>
          </a:prstGeom>
          <a:noFill/>
        </p:spPr>
        <p:txBody>
          <a:bodyPr wrap="square" rtlCol="0">
            <a:spAutoFit/>
          </a:bodyPr>
          <a:lstStyle/>
          <a:p>
            <a:r>
              <a:rPr lang="en-GB" sz="2000" dirty="0"/>
              <a:t>0m</a:t>
            </a:r>
          </a:p>
        </p:txBody>
      </p:sp>
      <p:sp>
        <p:nvSpPr>
          <p:cNvPr id="9" name="TextBox 8">
            <a:extLst>
              <a:ext uri="{FF2B5EF4-FFF2-40B4-BE49-F238E27FC236}">
                <a16:creationId xmlns:a16="http://schemas.microsoft.com/office/drawing/2014/main" id="{2CA52AEA-ACDF-7C90-9242-1CE7A172A29B}"/>
              </a:ext>
            </a:extLst>
          </p:cNvPr>
          <p:cNvSpPr txBox="1"/>
          <p:nvPr/>
        </p:nvSpPr>
        <p:spPr>
          <a:xfrm>
            <a:off x="6246000" y="3472471"/>
            <a:ext cx="860902" cy="400110"/>
          </a:xfrm>
          <a:prstGeom prst="rect">
            <a:avLst/>
          </a:prstGeom>
          <a:noFill/>
        </p:spPr>
        <p:txBody>
          <a:bodyPr wrap="square" rtlCol="0">
            <a:spAutoFit/>
          </a:bodyPr>
          <a:lstStyle/>
          <a:p>
            <a:r>
              <a:rPr lang="en-GB" sz="2000" dirty="0"/>
              <a:t>100m</a:t>
            </a:r>
          </a:p>
        </p:txBody>
      </p:sp>
      <p:sp>
        <p:nvSpPr>
          <p:cNvPr id="7" name="TextBox 6">
            <a:extLst>
              <a:ext uri="{FF2B5EF4-FFF2-40B4-BE49-F238E27FC236}">
                <a16:creationId xmlns:a16="http://schemas.microsoft.com/office/drawing/2014/main" id="{B3545E19-84AF-18DB-03A4-ACC228AB6ED6}"/>
              </a:ext>
            </a:extLst>
          </p:cNvPr>
          <p:cNvSpPr txBox="1"/>
          <p:nvPr/>
        </p:nvSpPr>
        <p:spPr>
          <a:xfrm>
            <a:off x="8038800" y="3472471"/>
            <a:ext cx="860902" cy="400110"/>
          </a:xfrm>
          <a:prstGeom prst="rect">
            <a:avLst/>
          </a:prstGeom>
          <a:noFill/>
        </p:spPr>
        <p:txBody>
          <a:bodyPr wrap="square" rtlCol="0">
            <a:spAutoFit/>
          </a:bodyPr>
          <a:lstStyle/>
          <a:p>
            <a:r>
              <a:rPr lang="en-GB" sz="2000" dirty="0"/>
              <a:t>110m</a:t>
            </a:r>
          </a:p>
        </p:txBody>
      </p:sp>
      <p:sp>
        <p:nvSpPr>
          <p:cNvPr id="13" name="TextBox 12">
            <a:extLst>
              <a:ext uri="{FF2B5EF4-FFF2-40B4-BE49-F238E27FC236}">
                <a16:creationId xmlns:a16="http://schemas.microsoft.com/office/drawing/2014/main" id="{0DCA2B7F-BEAA-5BD0-ECAC-701F8644C043}"/>
              </a:ext>
            </a:extLst>
          </p:cNvPr>
          <p:cNvSpPr txBox="1"/>
          <p:nvPr/>
        </p:nvSpPr>
        <p:spPr>
          <a:xfrm>
            <a:off x="873550"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is 10 times faster than the tortoise, and so the tortoise is given a 100m </a:t>
            </a:r>
            <a:r>
              <a:rPr lang="en-GB" sz="2000" dirty="0" err="1">
                <a:latin typeface="Cambria" panose="02040503050406030204" pitchFamily="18" charset="0"/>
                <a:ea typeface="Cambria" panose="02040503050406030204" pitchFamily="18" charset="0"/>
              </a:rPr>
              <a:t>headstart</a:t>
            </a:r>
            <a:endParaRPr lang="en-GB" sz="2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449E5BC-A984-EC1C-FB59-A409BB86BF8D}"/>
              </a:ext>
            </a:extLst>
          </p:cNvPr>
          <p:cNvSpPr txBox="1"/>
          <p:nvPr/>
        </p:nvSpPr>
        <p:spPr>
          <a:xfrm>
            <a:off x="6246000" y="2994906"/>
            <a:ext cx="860902" cy="400110"/>
          </a:xfrm>
          <a:prstGeom prst="rect">
            <a:avLst/>
          </a:prstGeom>
          <a:noFill/>
        </p:spPr>
        <p:txBody>
          <a:bodyPr wrap="square" rtlCol="0">
            <a:spAutoFit/>
          </a:bodyPr>
          <a:lstStyle/>
          <a:p>
            <a:r>
              <a:rPr lang="en-GB" sz="2000" dirty="0"/>
              <a:t>100m</a:t>
            </a:r>
          </a:p>
        </p:txBody>
      </p:sp>
    </p:spTree>
    <p:extLst>
      <p:ext uri="{BB962C8B-B14F-4D97-AF65-F5344CB8AC3E}">
        <p14:creationId xmlns:p14="http://schemas.microsoft.com/office/powerpoint/2010/main" val="58448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63" presetClass="path" presetSubtype="0" accel="50000" decel="50000" fill="hold" nodeType="withEffect">
                                  <p:stCondLst>
                                    <p:cond delay="0"/>
                                  </p:stCondLst>
                                  <p:childTnLst>
                                    <p:animMotion origin="layout" path="M -3.95833E-6 3.33333E-6 L 0.39037 3.33333E-6 " pathEditMode="relative" rAng="0" ptsTypes="AA">
                                      <p:cBhvr>
                                        <p:cTn id="18" dur="2000" fill="hold"/>
                                        <p:tgtEl>
                                          <p:spTgt spid="4"/>
                                        </p:tgtEl>
                                        <p:attrNameLst>
                                          <p:attrName>ppt_x</p:attrName>
                                          <p:attrName>ppt_y</p:attrName>
                                        </p:attrNameLst>
                                      </p:cBhvr>
                                      <p:rCtr x="19518" y="0"/>
                                    </p:animMotion>
                                  </p:childTnLst>
                                </p:cTn>
                              </p:par>
                              <p:par>
                                <p:cTn id="19" presetID="63" presetClass="path" presetSubtype="0" accel="50000" decel="50000" fill="hold" nodeType="withEffect">
                                  <p:stCondLst>
                                    <p:cond delay="0"/>
                                  </p:stCondLst>
                                  <p:childTnLst>
                                    <p:animMotion origin="layout" path="M 4.16667E-6 4.44444E-6 L 0.12825 4.44444E-6 " pathEditMode="relative" rAng="0" ptsTypes="AA">
                                      <p:cBhvr>
                                        <p:cTn id="20" dur="2000" fill="hold"/>
                                        <p:tgtEl>
                                          <p:spTgt spid="3"/>
                                        </p:tgtEl>
                                        <p:attrNameLst>
                                          <p:attrName>ppt_x</p:attrName>
                                          <p:attrName>ppt_y</p:attrName>
                                        </p:attrNameLst>
                                      </p:cBhvr>
                                      <p:rCtr x="6406" y="0"/>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7"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6322-19BA-C414-E9C6-C464F6DCDFAC}"/>
              </a:ext>
            </a:extLst>
          </p:cNvPr>
          <p:cNvSpPr/>
          <p:nvPr/>
        </p:nvSpPr>
        <p:spPr>
          <a:xfrm>
            <a:off x="0" y="0"/>
            <a:ext cx="12192000" cy="6858000"/>
          </a:xfrm>
          <a:prstGeom prst="rect">
            <a:avLst/>
          </a:prstGeom>
          <a:solidFill>
            <a:srgbClr val="F2F2E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A6619EB-2677-3772-A3CA-0283B71D7801}"/>
              </a:ext>
            </a:extLst>
          </p:cNvPr>
          <p:cNvSpPr txBox="1"/>
          <p:nvPr/>
        </p:nvSpPr>
        <p:spPr>
          <a:xfrm>
            <a:off x="876693" y="382012"/>
            <a:ext cx="10444899" cy="630942"/>
          </a:xfrm>
          <a:prstGeom prst="rect">
            <a:avLst/>
          </a:prstGeom>
          <a:noFill/>
        </p:spPr>
        <p:txBody>
          <a:bodyPr wrap="square" rtlCol="0">
            <a:spAutoFit/>
          </a:bodyPr>
          <a:lstStyle/>
          <a:p>
            <a:pPr algn="ctr"/>
            <a:r>
              <a:rPr lang="en-GB" sz="3500" dirty="0">
                <a:latin typeface="Cambria" panose="02040503050406030204" pitchFamily="18" charset="0"/>
                <a:ea typeface="Cambria" panose="02040503050406030204" pitchFamily="18" charset="0"/>
              </a:rPr>
              <a:t>Achilles and the Tortoise</a:t>
            </a:r>
          </a:p>
        </p:txBody>
      </p:sp>
      <p:sp>
        <p:nvSpPr>
          <p:cNvPr id="2" name="TextBox 1">
            <a:extLst>
              <a:ext uri="{FF2B5EF4-FFF2-40B4-BE49-F238E27FC236}">
                <a16:creationId xmlns:a16="http://schemas.microsoft.com/office/drawing/2014/main" id="{5DC10DD6-DBBA-57CE-B190-2532693AD757}"/>
              </a:ext>
            </a:extLst>
          </p:cNvPr>
          <p:cNvSpPr txBox="1"/>
          <p:nvPr/>
        </p:nvSpPr>
        <p:spPr>
          <a:xfrm>
            <a:off x="873552"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quickly covers that 10m, but in that time the tortoise trudges on another 1m</a:t>
            </a:r>
          </a:p>
        </p:txBody>
      </p:sp>
      <p:grpSp>
        <p:nvGrpSpPr>
          <p:cNvPr id="11" name="Group 10">
            <a:extLst>
              <a:ext uri="{FF2B5EF4-FFF2-40B4-BE49-F238E27FC236}">
                <a16:creationId xmlns:a16="http://schemas.microsoft.com/office/drawing/2014/main" id="{D784EB76-2E1C-5C25-C1E4-4A7FF997005D}"/>
              </a:ext>
              <a:ext uri="{C183D7F6-B498-43B3-948B-1728B52AA6E4}">
                <adec:decorative xmlns:adec="http://schemas.microsoft.com/office/drawing/2017/decorative" val="1"/>
              </a:ext>
            </a:extLst>
          </p:cNvPr>
          <p:cNvGrpSpPr/>
          <p:nvPr/>
        </p:nvGrpSpPr>
        <p:grpSpPr>
          <a:xfrm>
            <a:off x="1166400" y="2964690"/>
            <a:ext cx="9860438" cy="996588"/>
            <a:chOff x="1458012" y="3631300"/>
            <a:chExt cx="9860438" cy="996588"/>
          </a:xfrm>
        </p:grpSpPr>
        <p:sp>
          <p:nvSpPr>
            <p:cNvPr id="8" name="Rectangle 7">
              <a:extLst>
                <a:ext uri="{FF2B5EF4-FFF2-40B4-BE49-F238E27FC236}">
                  <a16:creationId xmlns:a16="http://schemas.microsoft.com/office/drawing/2014/main" id="{4880FBAD-FAC3-C452-6940-50E58CBA43ED}"/>
                </a:ext>
              </a:extLst>
            </p:cNvPr>
            <p:cNvSpPr/>
            <p:nvPr/>
          </p:nvSpPr>
          <p:spPr>
            <a:xfrm>
              <a:off x="1458012" y="3631300"/>
              <a:ext cx="9860438" cy="996588"/>
            </a:xfrm>
            <a:custGeom>
              <a:avLst/>
              <a:gdLst>
                <a:gd name="connsiteX0" fmla="*/ 0 w 9860438"/>
                <a:gd name="connsiteY0" fmla="*/ 0 h 996588"/>
                <a:gd name="connsiteX1" fmla="*/ 460154 w 9860438"/>
                <a:gd name="connsiteY1" fmla="*/ 0 h 996588"/>
                <a:gd name="connsiteX2" fmla="*/ 1314725 w 9860438"/>
                <a:gd name="connsiteY2" fmla="*/ 0 h 996588"/>
                <a:gd name="connsiteX3" fmla="*/ 2070692 w 9860438"/>
                <a:gd name="connsiteY3" fmla="*/ 0 h 996588"/>
                <a:gd name="connsiteX4" fmla="*/ 2432241 w 9860438"/>
                <a:gd name="connsiteY4" fmla="*/ 0 h 996588"/>
                <a:gd name="connsiteX5" fmla="*/ 2991000 w 9860438"/>
                <a:gd name="connsiteY5" fmla="*/ 0 h 996588"/>
                <a:gd name="connsiteX6" fmla="*/ 3746966 w 9860438"/>
                <a:gd name="connsiteY6" fmla="*/ 0 h 996588"/>
                <a:gd name="connsiteX7" fmla="*/ 4404329 w 9860438"/>
                <a:gd name="connsiteY7" fmla="*/ 0 h 996588"/>
                <a:gd name="connsiteX8" fmla="*/ 5061692 w 9860438"/>
                <a:gd name="connsiteY8" fmla="*/ 0 h 996588"/>
                <a:gd name="connsiteX9" fmla="*/ 5916263 w 9860438"/>
                <a:gd name="connsiteY9" fmla="*/ 0 h 996588"/>
                <a:gd name="connsiteX10" fmla="*/ 6475021 w 9860438"/>
                <a:gd name="connsiteY10" fmla="*/ 0 h 996588"/>
                <a:gd name="connsiteX11" fmla="*/ 7033779 w 9860438"/>
                <a:gd name="connsiteY11" fmla="*/ 0 h 996588"/>
                <a:gd name="connsiteX12" fmla="*/ 7789746 w 9860438"/>
                <a:gd name="connsiteY12" fmla="*/ 0 h 996588"/>
                <a:gd name="connsiteX13" fmla="*/ 8348504 w 9860438"/>
                <a:gd name="connsiteY13" fmla="*/ 0 h 996588"/>
                <a:gd name="connsiteX14" fmla="*/ 9203075 w 9860438"/>
                <a:gd name="connsiteY14" fmla="*/ 0 h 996588"/>
                <a:gd name="connsiteX15" fmla="*/ 9860438 w 9860438"/>
                <a:gd name="connsiteY15" fmla="*/ 0 h 996588"/>
                <a:gd name="connsiteX16" fmla="*/ 9860438 w 9860438"/>
                <a:gd name="connsiteY16" fmla="*/ 468396 h 996588"/>
                <a:gd name="connsiteX17" fmla="*/ 9860438 w 9860438"/>
                <a:gd name="connsiteY17" fmla="*/ 996588 h 996588"/>
                <a:gd name="connsiteX18" fmla="*/ 9203075 w 9860438"/>
                <a:gd name="connsiteY18" fmla="*/ 996588 h 996588"/>
                <a:gd name="connsiteX19" fmla="*/ 8348504 w 9860438"/>
                <a:gd name="connsiteY19" fmla="*/ 996588 h 996588"/>
                <a:gd name="connsiteX20" fmla="*/ 7986955 w 9860438"/>
                <a:gd name="connsiteY20" fmla="*/ 996588 h 996588"/>
                <a:gd name="connsiteX21" fmla="*/ 7625405 w 9860438"/>
                <a:gd name="connsiteY21" fmla="*/ 996588 h 996588"/>
                <a:gd name="connsiteX22" fmla="*/ 6869438 w 9860438"/>
                <a:gd name="connsiteY22" fmla="*/ 996588 h 996588"/>
                <a:gd name="connsiteX23" fmla="*/ 6310680 w 9860438"/>
                <a:gd name="connsiteY23" fmla="*/ 996588 h 996588"/>
                <a:gd name="connsiteX24" fmla="*/ 5653318 w 9860438"/>
                <a:gd name="connsiteY24" fmla="*/ 996588 h 996588"/>
                <a:gd name="connsiteX25" fmla="*/ 4995955 w 9860438"/>
                <a:gd name="connsiteY25" fmla="*/ 996588 h 996588"/>
                <a:gd name="connsiteX26" fmla="*/ 4535801 w 9860438"/>
                <a:gd name="connsiteY26" fmla="*/ 996588 h 996588"/>
                <a:gd name="connsiteX27" fmla="*/ 3977043 w 9860438"/>
                <a:gd name="connsiteY27" fmla="*/ 996588 h 996588"/>
                <a:gd name="connsiteX28" fmla="*/ 3122472 w 9860438"/>
                <a:gd name="connsiteY28" fmla="*/ 996588 h 996588"/>
                <a:gd name="connsiteX29" fmla="*/ 2366505 w 9860438"/>
                <a:gd name="connsiteY29" fmla="*/ 996588 h 996588"/>
                <a:gd name="connsiteX30" fmla="*/ 1906351 w 9860438"/>
                <a:gd name="connsiteY30" fmla="*/ 996588 h 996588"/>
                <a:gd name="connsiteX31" fmla="*/ 1347593 w 9860438"/>
                <a:gd name="connsiteY31" fmla="*/ 996588 h 996588"/>
                <a:gd name="connsiteX32" fmla="*/ 591626 w 9860438"/>
                <a:gd name="connsiteY32" fmla="*/ 996588 h 996588"/>
                <a:gd name="connsiteX33" fmla="*/ 0 w 9860438"/>
                <a:gd name="connsiteY33" fmla="*/ 996588 h 996588"/>
                <a:gd name="connsiteX34" fmla="*/ 0 w 9860438"/>
                <a:gd name="connsiteY34" fmla="*/ 498294 h 996588"/>
                <a:gd name="connsiteX35" fmla="*/ 0 w 9860438"/>
                <a:gd name="connsiteY35" fmla="*/ 0 h 9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60438" h="996588" fill="none" extrusionOk="0">
                  <a:moveTo>
                    <a:pt x="0" y="0"/>
                  </a:moveTo>
                  <a:cubicBezTo>
                    <a:pt x="182386" y="13926"/>
                    <a:pt x="366167" y="-14927"/>
                    <a:pt x="460154" y="0"/>
                  </a:cubicBezTo>
                  <a:cubicBezTo>
                    <a:pt x="554141" y="14927"/>
                    <a:pt x="1030435" y="-26176"/>
                    <a:pt x="1314725" y="0"/>
                  </a:cubicBezTo>
                  <a:cubicBezTo>
                    <a:pt x="1599015" y="26176"/>
                    <a:pt x="1821740" y="-37355"/>
                    <a:pt x="2070692" y="0"/>
                  </a:cubicBezTo>
                  <a:cubicBezTo>
                    <a:pt x="2319644" y="37355"/>
                    <a:pt x="2324456" y="-14041"/>
                    <a:pt x="2432241" y="0"/>
                  </a:cubicBezTo>
                  <a:cubicBezTo>
                    <a:pt x="2540026" y="14041"/>
                    <a:pt x="2843823" y="12378"/>
                    <a:pt x="2991000" y="0"/>
                  </a:cubicBezTo>
                  <a:cubicBezTo>
                    <a:pt x="3138177" y="-12378"/>
                    <a:pt x="3426154" y="-13561"/>
                    <a:pt x="3746966" y="0"/>
                  </a:cubicBezTo>
                  <a:cubicBezTo>
                    <a:pt x="4067778" y="13561"/>
                    <a:pt x="4168864" y="-28332"/>
                    <a:pt x="4404329" y="0"/>
                  </a:cubicBezTo>
                  <a:cubicBezTo>
                    <a:pt x="4639794" y="28332"/>
                    <a:pt x="4849229" y="-13491"/>
                    <a:pt x="5061692" y="0"/>
                  </a:cubicBezTo>
                  <a:cubicBezTo>
                    <a:pt x="5274155" y="13491"/>
                    <a:pt x="5575218" y="-10559"/>
                    <a:pt x="5916263" y="0"/>
                  </a:cubicBezTo>
                  <a:cubicBezTo>
                    <a:pt x="6257308" y="10559"/>
                    <a:pt x="6268197" y="1111"/>
                    <a:pt x="6475021" y="0"/>
                  </a:cubicBezTo>
                  <a:cubicBezTo>
                    <a:pt x="6681845" y="-1111"/>
                    <a:pt x="6897630" y="-10640"/>
                    <a:pt x="7033779" y="0"/>
                  </a:cubicBezTo>
                  <a:cubicBezTo>
                    <a:pt x="7169928" y="10640"/>
                    <a:pt x="7524272" y="-21517"/>
                    <a:pt x="7789746" y="0"/>
                  </a:cubicBezTo>
                  <a:cubicBezTo>
                    <a:pt x="8055220" y="21517"/>
                    <a:pt x="8216913" y="21347"/>
                    <a:pt x="8348504" y="0"/>
                  </a:cubicBezTo>
                  <a:cubicBezTo>
                    <a:pt x="8480095" y="-21347"/>
                    <a:pt x="8917485" y="2820"/>
                    <a:pt x="9203075" y="0"/>
                  </a:cubicBezTo>
                  <a:cubicBezTo>
                    <a:pt x="9488665" y="-2820"/>
                    <a:pt x="9567397" y="-11425"/>
                    <a:pt x="9860438" y="0"/>
                  </a:cubicBezTo>
                  <a:cubicBezTo>
                    <a:pt x="9864954" y="201686"/>
                    <a:pt x="9841028" y="251218"/>
                    <a:pt x="9860438" y="468396"/>
                  </a:cubicBezTo>
                  <a:cubicBezTo>
                    <a:pt x="9879848" y="685574"/>
                    <a:pt x="9860471" y="861345"/>
                    <a:pt x="9860438" y="996588"/>
                  </a:cubicBezTo>
                  <a:cubicBezTo>
                    <a:pt x="9582624" y="1017261"/>
                    <a:pt x="9466758" y="1021254"/>
                    <a:pt x="9203075" y="996588"/>
                  </a:cubicBezTo>
                  <a:cubicBezTo>
                    <a:pt x="8939392" y="971922"/>
                    <a:pt x="8573317" y="978541"/>
                    <a:pt x="8348504" y="996588"/>
                  </a:cubicBezTo>
                  <a:cubicBezTo>
                    <a:pt x="8123691" y="1014635"/>
                    <a:pt x="8157885" y="978687"/>
                    <a:pt x="7986955" y="996588"/>
                  </a:cubicBezTo>
                  <a:cubicBezTo>
                    <a:pt x="7816025" y="1014489"/>
                    <a:pt x="7777669" y="984238"/>
                    <a:pt x="7625405" y="996588"/>
                  </a:cubicBezTo>
                  <a:cubicBezTo>
                    <a:pt x="7473141" y="1008939"/>
                    <a:pt x="7140091" y="962717"/>
                    <a:pt x="6869438" y="996588"/>
                  </a:cubicBezTo>
                  <a:cubicBezTo>
                    <a:pt x="6598785" y="1030459"/>
                    <a:pt x="6477235" y="1005264"/>
                    <a:pt x="6310680" y="996588"/>
                  </a:cubicBezTo>
                  <a:cubicBezTo>
                    <a:pt x="6144125" y="987912"/>
                    <a:pt x="5970862" y="996624"/>
                    <a:pt x="5653318" y="996588"/>
                  </a:cubicBezTo>
                  <a:cubicBezTo>
                    <a:pt x="5335774" y="996552"/>
                    <a:pt x="5218234" y="995756"/>
                    <a:pt x="4995955" y="996588"/>
                  </a:cubicBezTo>
                  <a:cubicBezTo>
                    <a:pt x="4773676" y="997420"/>
                    <a:pt x="4665947" y="1019488"/>
                    <a:pt x="4535801" y="996588"/>
                  </a:cubicBezTo>
                  <a:cubicBezTo>
                    <a:pt x="4405655" y="973688"/>
                    <a:pt x="4216466" y="975365"/>
                    <a:pt x="3977043" y="996588"/>
                  </a:cubicBezTo>
                  <a:cubicBezTo>
                    <a:pt x="3737620" y="1017811"/>
                    <a:pt x="3364738" y="977894"/>
                    <a:pt x="3122472" y="996588"/>
                  </a:cubicBezTo>
                  <a:cubicBezTo>
                    <a:pt x="2880206" y="1015282"/>
                    <a:pt x="2536046" y="965757"/>
                    <a:pt x="2366505" y="996588"/>
                  </a:cubicBezTo>
                  <a:cubicBezTo>
                    <a:pt x="2196964" y="1027419"/>
                    <a:pt x="2128501" y="977972"/>
                    <a:pt x="1906351" y="996588"/>
                  </a:cubicBezTo>
                  <a:cubicBezTo>
                    <a:pt x="1684201" y="1015204"/>
                    <a:pt x="1476559" y="992048"/>
                    <a:pt x="1347593" y="996588"/>
                  </a:cubicBezTo>
                  <a:cubicBezTo>
                    <a:pt x="1218627" y="1001128"/>
                    <a:pt x="934690" y="994224"/>
                    <a:pt x="591626" y="996588"/>
                  </a:cubicBezTo>
                  <a:cubicBezTo>
                    <a:pt x="248562" y="998952"/>
                    <a:pt x="165134" y="998008"/>
                    <a:pt x="0" y="996588"/>
                  </a:cubicBezTo>
                  <a:cubicBezTo>
                    <a:pt x="2594" y="827013"/>
                    <a:pt x="-3985" y="607694"/>
                    <a:pt x="0" y="498294"/>
                  </a:cubicBezTo>
                  <a:cubicBezTo>
                    <a:pt x="3985" y="388894"/>
                    <a:pt x="8439" y="199200"/>
                    <a:pt x="0" y="0"/>
                  </a:cubicBezTo>
                  <a:close/>
                </a:path>
                <a:path w="9860438" h="996588" stroke="0" extrusionOk="0">
                  <a:moveTo>
                    <a:pt x="0" y="0"/>
                  </a:moveTo>
                  <a:cubicBezTo>
                    <a:pt x="167534" y="-4320"/>
                    <a:pt x="350207" y="-11949"/>
                    <a:pt x="460154" y="0"/>
                  </a:cubicBezTo>
                  <a:cubicBezTo>
                    <a:pt x="570101" y="11949"/>
                    <a:pt x="913367" y="30041"/>
                    <a:pt x="1216121" y="0"/>
                  </a:cubicBezTo>
                  <a:cubicBezTo>
                    <a:pt x="1518875" y="-30041"/>
                    <a:pt x="1650502" y="-7639"/>
                    <a:pt x="1873483" y="0"/>
                  </a:cubicBezTo>
                  <a:cubicBezTo>
                    <a:pt x="2096464" y="7639"/>
                    <a:pt x="2407691" y="29423"/>
                    <a:pt x="2629450" y="0"/>
                  </a:cubicBezTo>
                  <a:cubicBezTo>
                    <a:pt x="2851209" y="-29423"/>
                    <a:pt x="3016200" y="4905"/>
                    <a:pt x="3188208" y="0"/>
                  </a:cubicBezTo>
                  <a:cubicBezTo>
                    <a:pt x="3360216" y="-4905"/>
                    <a:pt x="3638683" y="13349"/>
                    <a:pt x="3845571" y="0"/>
                  </a:cubicBezTo>
                  <a:cubicBezTo>
                    <a:pt x="4052459" y="-13349"/>
                    <a:pt x="4168207" y="-4910"/>
                    <a:pt x="4305725" y="0"/>
                  </a:cubicBezTo>
                  <a:cubicBezTo>
                    <a:pt x="4443243" y="4910"/>
                    <a:pt x="4544516" y="-5544"/>
                    <a:pt x="4765878" y="0"/>
                  </a:cubicBezTo>
                  <a:cubicBezTo>
                    <a:pt x="4987240" y="5544"/>
                    <a:pt x="5111528" y="19080"/>
                    <a:pt x="5324637" y="0"/>
                  </a:cubicBezTo>
                  <a:cubicBezTo>
                    <a:pt x="5537746" y="-19080"/>
                    <a:pt x="5766793" y="-13991"/>
                    <a:pt x="5883395" y="0"/>
                  </a:cubicBezTo>
                  <a:cubicBezTo>
                    <a:pt x="5999997" y="13991"/>
                    <a:pt x="6296086" y="37104"/>
                    <a:pt x="6639362" y="0"/>
                  </a:cubicBezTo>
                  <a:cubicBezTo>
                    <a:pt x="6982638" y="-37104"/>
                    <a:pt x="7075431" y="-5591"/>
                    <a:pt x="7198120" y="0"/>
                  </a:cubicBezTo>
                  <a:cubicBezTo>
                    <a:pt x="7320809" y="5591"/>
                    <a:pt x="7779708" y="23883"/>
                    <a:pt x="7954087" y="0"/>
                  </a:cubicBezTo>
                  <a:cubicBezTo>
                    <a:pt x="8128466" y="-23883"/>
                    <a:pt x="8416485" y="24493"/>
                    <a:pt x="8808658" y="0"/>
                  </a:cubicBezTo>
                  <a:cubicBezTo>
                    <a:pt x="9200831" y="-24493"/>
                    <a:pt x="9122950" y="6690"/>
                    <a:pt x="9268812" y="0"/>
                  </a:cubicBezTo>
                  <a:cubicBezTo>
                    <a:pt x="9414674" y="-6690"/>
                    <a:pt x="9704727" y="23121"/>
                    <a:pt x="9860438" y="0"/>
                  </a:cubicBezTo>
                  <a:cubicBezTo>
                    <a:pt x="9838029" y="137839"/>
                    <a:pt x="9876040" y="373665"/>
                    <a:pt x="9860438" y="518226"/>
                  </a:cubicBezTo>
                  <a:cubicBezTo>
                    <a:pt x="9844836" y="662787"/>
                    <a:pt x="9841180" y="824102"/>
                    <a:pt x="9860438" y="996588"/>
                  </a:cubicBezTo>
                  <a:cubicBezTo>
                    <a:pt x="9720837" y="1018283"/>
                    <a:pt x="9623086" y="1003814"/>
                    <a:pt x="9400284" y="996588"/>
                  </a:cubicBezTo>
                  <a:cubicBezTo>
                    <a:pt x="9177482" y="989362"/>
                    <a:pt x="8954648" y="976952"/>
                    <a:pt x="8841526" y="996588"/>
                  </a:cubicBezTo>
                  <a:cubicBezTo>
                    <a:pt x="8728404" y="1016224"/>
                    <a:pt x="8397687" y="1022768"/>
                    <a:pt x="8085559" y="996588"/>
                  </a:cubicBezTo>
                  <a:cubicBezTo>
                    <a:pt x="7773431" y="970408"/>
                    <a:pt x="7734758" y="982162"/>
                    <a:pt x="7625405" y="996588"/>
                  </a:cubicBezTo>
                  <a:cubicBezTo>
                    <a:pt x="7516052" y="1011014"/>
                    <a:pt x="7143282" y="986006"/>
                    <a:pt x="6968043" y="996588"/>
                  </a:cubicBezTo>
                  <a:cubicBezTo>
                    <a:pt x="6792804" y="1007170"/>
                    <a:pt x="6728266" y="992448"/>
                    <a:pt x="6606493" y="996588"/>
                  </a:cubicBezTo>
                  <a:cubicBezTo>
                    <a:pt x="6484720" y="1000729"/>
                    <a:pt x="6265916" y="997278"/>
                    <a:pt x="6146340" y="996588"/>
                  </a:cubicBezTo>
                  <a:cubicBezTo>
                    <a:pt x="6026764" y="995898"/>
                    <a:pt x="5660971" y="958649"/>
                    <a:pt x="5291768" y="996588"/>
                  </a:cubicBezTo>
                  <a:cubicBezTo>
                    <a:pt x="4922565" y="1034527"/>
                    <a:pt x="4933106" y="975340"/>
                    <a:pt x="4733010" y="996588"/>
                  </a:cubicBezTo>
                  <a:cubicBezTo>
                    <a:pt x="4532914" y="1017836"/>
                    <a:pt x="4247519" y="1034011"/>
                    <a:pt x="3878439" y="996588"/>
                  </a:cubicBezTo>
                  <a:cubicBezTo>
                    <a:pt x="3509359" y="959165"/>
                    <a:pt x="3340335" y="961969"/>
                    <a:pt x="3023868" y="996588"/>
                  </a:cubicBezTo>
                  <a:cubicBezTo>
                    <a:pt x="2707401" y="1031207"/>
                    <a:pt x="2584959" y="1016978"/>
                    <a:pt x="2465110" y="996588"/>
                  </a:cubicBezTo>
                  <a:cubicBezTo>
                    <a:pt x="2345261" y="976198"/>
                    <a:pt x="1990000" y="1033201"/>
                    <a:pt x="1709143" y="996588"/>
                  </a:cubicBezTo>
                  <a:cubicBezTo>
                    <a:pt x="1428286" y="959975"/>
                    <a:pt x="1302376" y="981741"/>
                    <a:pt x="1150384" y="996588"/>
                  </a:cubicBezTo>
                  <a:cubicBezTo>
                    <a:pt x="998392" y="1011435"/>
                    <a:pt x="906686" y="1014979"/>
                    <a:pt x="690231" y="996588"/>
                  </a:cubicBezTo>
                  <a:cubicBezTo>
                    <a:pt x="473776" y="978197"/>
                    <a:pt x="241746" y="963540"/>
                    <a:pt x="0" y="996588"/>
                  </a:cubicBezTo>
                  <a:cubicBezTo>
                    <a:pt x="16219" y="772868"/>
                    <a:pt x="-21652" y="728629"/>
                    <a:pt x="0" y="518226"/>
                  </a:cubicBezTo>
                  <a:cubicBezTo>
                    <a:pt x="21652" y="307823"/>
                    <a:pt x="-24042" y="211947"/>
                    <a:pt x="0" y="0"/>
                  </a:cubicBezTo>
                  <a:close/>
                </a:path>
              </a:pathLst>
            </a:custGeom>
            <a:ln w="19050">
              <a:solidFill>
                <a:schemeClr val="accent2">
                  <a:lumMod val="75000"/>
                </a:schemeClr>
              </a:solidFill>
              <a:extLst>
                <a:ext uri="{C807C97D-BFC1-408E-A445-0C87EB9F89A2}">
                  <ask:lineSketchStyleProps xmlns:ask="http://schemas.microsoft.com/office/drawing/2018/sketchyshapes" sd="3832239852">
                    <a:prstGeom prst="rect">
                      <a:avLst/>
                    </a:prstGeom>
                    <ask:type>
                      <ask:lineSketchFreehand/>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F9D10251-5AB9-EF72-D027-5B295CB62C53}"/>
                </a:ext>
              </a:extLst>
            </p:cNvPr>
            <p:cNvCxnSpPr>
              <a:stCxn id="8" idx="1"/>
              <a:endCxn id="8" idx="3"/>
            </p:cNvCxnSpPr>
            <p:nvPr/>
          </p:nvCxnSpPr>
          <p:spPr>
            <a:xfrm>
              <a:off x="1458012" y="4129594"/>
              <a:ext cx="9860438" cy="0"/>
            </a:xfrm>
            <a:prstGeom prst="line">
              <a:avLst/>
            </a:prstGeom>
            <a:ln w="38100">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DAE4888-1853-C952-CD5A-C33BE9FBA48A}"/>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1930"/>
          <a:stretch/>
        </p:blipFill>
        <p:spPr>
          <a:xfrm>
            <a:off x="5932800" y="1332465"/>
            <a:ext cx="1537355" cy="1507695"/>
          </a:xfrm>
          <a:prstGeom prst="rect">
            <a:avLst/>
          </a:prstGeom>
        </p:spPr>
      </p:pic>
      <p:pic>
        <p:nvPicPr>
          <p:cNvPr id="3" name="Picture 2">
            <a:extLst>
              <a:ext uri="{FF2B5EF4-FFF2-40B4-BE49-F238E27FC236}">
                <a16:creationId xmlns:a16="http://schemas.microsoft.com/office/drawing/2014/main" id="{EDB52EFA-C4D4-5ABE-0187-71E001C2992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DFEFD"/>
              </a:clrFrom>
              <a:clrTo>
                <a:srgbClr val="FDFEFD">
                  <a:alpha val="0"/>
                </a:srgbClr>
              </a:clrTo>
            </a:clrChange>
            <a:extLst>
              <a:ext uri="{28A0092B-C50C-407E-A947-70E740481C1C}">
                <a14:useLocalDpi xmlns:a14="http://schemas.microsoft.com/office/drawing/2010/main" val="0"/>
              </a:ext>
            </a:extLst>
          </a:blip>
          <a:srcRect b="1718"/>
          <a:stretch/>
        </p:blipFill>
        <p:spPr>
          <a:xfrm flipH="1">
            <a:off x="7470000" y="4085808"/>
            <a:ext cx="1534053" cy="1507695"/>
          </a:xfrm>
          <a:prstGeom prst="rect">
            <a:avLst/>
          </a:prstGeom>
        </p:spPr>
      </p:pic>
      <p:sp>
        <p:nvSpPr>
          <p:cNvPr id="7" name="TextBox 6">
            <a:extLst>
              <a:ext uri="{FF2B5EF4-FFF2-40B4-BE49-F238E27FC236}">
                <a16:creationId xmlns:a16="http://schemas.microsoft.com/office/drawing/2014/main" id="{B3545E19-84AF-18DB-03A4-ACC228AB6ED6}"/>
              </a:ext>
            </a:extLst>
          </p:cNvPr>
          <p:cNvSpPr txBox="1"/>
          <p:nvPr/>
        </p:nvSpPr>
        <p:spPr>
          <a:xfrm>
            <a:off x="8038800" y="3472471"/>
            <a:ext cx="860902" cy="400110"/>
          </a:xfrm>
          <a:prstGeom prst="rect">
            <a:avLst/>
          </a:prstGeom>
          <a:noFill/>
        </p:spPr>
        <p:txBody>
          <a:bodyPr wrap="square" rtlCol="0">
            <a:spAutoFit/>
          </a:bodyPr>
          <a:lstStyle/>
          <a:p>
            <a:r>
              <a:rPr lang="en-GB" sz="2000" dirty="0"/>
              <a:t>110m</a:t>
            </a:r>
          </a:p>
        </p:txBody>
      </p:sp>
      <p:sp>
        <p:nvSpPr>
          <p:cNvPr id="12" name="TextBox 11">
            <a:extLst>
              <a:ext uri="{FF2B5EF4-FFF2-40B4-BE49-F238E27FC236}">
                <a16:creationId xmlns:a16="http://schemas.microsoft.com/office/drawing/2014/main" id="{C13A1FB6-B634-28D4-66FB-6C83775FD1A8}"/>
              </a:ext>
            </a:extLst>
          </p:cNvPr>
          <p:cNvSpPr txBox="1"/>
          <p:nvPr/>
        </p:nvSpPr>
        <p:spPr>
          <a:xfrm>
            <a:off x="8737200" y="3472676"/>
            <a:ext cx="860902" cy="400110"/>
          </a:xfrm>
          <a:prstGeom prst="rect">
            <a:avLst/>
          </a:prstGeom>
          <a:noFill/>
        </p:spPr>
        <p:txBody>
          <a:bodyPr wrap="square" rtlCol="0">
            <a:spAutoFit/>
          </a:bodyPr>
          <a:lstStyle/>
          <a:p>
            <a:r>
              <a:rPr lang="en-GB" sz="2000" dirty="0"/>
              <a:t>111m</a:t>
            </a:r>
          </a:p>
        </p:txBody>
      </p:sp>
      <p:sp>
        <p:nvSpPr>
          <p:cNvPr id="14" name="TextBox 13">
            <a:extLst>
              <a:ext uri="{FF2B5EF4-FFF2-40B4-BE49-F238E27FC236}">
                <a16:creationId xmlns:a16="http://schemas.microsoft.com/office/drawing/2014/main" id="{BD700F39-5B19-7204-4F3E-DD2C31409671}"/>
              </a:ext>
            </a:extLst>
          </p:cNvPr>
          <p:cNvSpPr txBox="1"/>
          <p:nvPr/>
        </p:nvSpPr>
        <p:spPr>
          <a:xfrm>
            <a:off x="6246000" y="2994906"/>
            <a:ext cx="860902" cy="400110"/>
          </a:xfrm>
          <a:prstGeom prst="rect">
            <a:avLst/>
          </a:prstGeom>
          <a:noFill/>
        </p:spPr>
        <p:txBody>
          <a:bodyPr wrap="square" rtlCol="0">
            <a:spAutoFit/>
          </a:bodyPr>
          <a:lstStyle/>
          <a:p>
            <a:r>
              <a:rPr lang="en-GB" sz="2000" dirty="0"/>
              <a:t>100m</a:t>
            </a:r>
          </a:p>
        </p:txBody>
      </p:sp>
      <p:sp>
        <p:nvSpPr>
          <p:cNvPr id="15" name="TextBox 14">
            <a:extLst>
              <a:ext uri="{FF2B5EF4-FFF2-40B4-BE49-F238E27FC236}">
                <a16:creationId xmlns:a16="http://schemas.microsoft.com/office/drawing/2014/main" id="{F593EA5B-C2D8-FEC6-FDD5-E4B907474674}"/>
              </a:ext>
            </a:extLst>
          </p:cNvPr>
          <p:cNvSpPr txBox="1"/>
          <p:nvPr/>
        </p:nvSpPr>
        <p:spPr>
          <a:xfrm>
            <a:off x="8038800" y="2994906"/>
            <a:ext cx="860902" cy="400110"/>
          </a:xfrm>
          <a:prstGeom prst="rect">
            <a:avLst/>
          </a:prstGeom>
          <a:noFill/>
        </p:spPr>
        <p:txBody>
          <a:bodyPr wrap="square" rtlCol="0">
            <a:spAutoFit/>
          </a:bodyPr>
          <a:lstStyle/>
          <a:p>
            <a:r>
              <a:rPr lang="en-GB" sz="2000" dirty="0"/>
              <a:t>110m</a:t>
            </a:r>
          </a:p>
        </p:txBody>
      </p:sp>
      <p:sp>
        <p:nvSpPr>
          <p:cNvPr id="16" name="TextBox 15">
            <a:extLst>
              <a:ext uri="{FF2B5EF4-FFF2-40B4-BE49-F238E27FC236}">
                <a16:creationId xmlns:a16="http://schemas.microsoft.com/office/drawing/2014/main" id="{BEE7F076-1540-07A8-7FC6-C74964917FB2}"/>
              </a:ext>
            </a:extLst>
          </p:cNvPr>
          <p:cNvSpPr txBox="1"/>
          <p:nvPr/>
        </p:nvSpPr>
        <p:spPr>
          <a:xfrm>
            <a:off x="873551" y="5913014"/>
            <a:ext cx="10444898" cy="400110"/>
          </a:xfrm>
          <a:prstGeom prst="rect">
            <a:avLst/>
          </a:prstGeom>
          <a:noFill/>
        </p:spPr>
        <p:txBody>
          <a:bodyPr wrap="square" rtlCol="0" anchor="ctr">
            <a:spAutoFit/>
          </a:bodyPr>
          <a:lstStyle/>
          <a:p>
            <a:pPr marL="457200" indent="-457200">
              <a:spcAft>
                <a:spcPts val="2000"/>
              </a:spcAft>
              <a:buFont typeface="Arial" panose="020B0604020202020204" pitchFamily="34" charset="0"/>
              <a:buChar char="•"/>
            </a:pPr>
            <a:r>
              <a:rPr lang="en-GB" sz="2000" dirty="0">
                <a:latin typeface="Cambria" panose="02040503050406030204" pitchFamily="18" charset="0"/>
                <a:ea typeface="Cambria" panose="02040503050406030204" pitchFamily="18" charset="0"/>
              </a:rPr>
              <a:t>Achilles quickly covers the 100m, but in that time the tortoise trudges on another 10m</a:t>
            </a:r>
          </a:p>
        </p:txBody>
      </p:sp>
    </p:spTree>
    <p:extLst>
      <p:ext uri="{BB962C8B-B14F-4D97-AF65-F5344CB8AC3E}">
        <p14:creationId xmlns:p14="http://schemas.microsoft.com/office/powerpoint/2010/main" val="170834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63" presetClass="path" presetSubtype="0" accel="50000" decel="50000" fill="hold" nodeType="withEffect">
                                  <p:stCondLst>
                                    <p:cond delay="0"/>
                                  </p:stCondLst>
                                  <p:childTnLst>
                                    <p:animMotion origin="layout" path="M 6.25E-7 3.33333E-6 L 0.147 3.33333E-6 " pathEditMode="relative" rAng="0" ptsTypes="AA">
                                      <p:cBhvr>
                                        <p:cTn id="18" dur="2000" fill="hold"/>
                                        <p:tgtEl>
                                          <p:spTgt spid="4"/>
                                        </p:tgtEl>
                                        <p:attrNameLst>
                                          <p:attrName>ppt_x</p:attrName>
                                          <p:attrName>ppt_y</p:attrName>
                                        </p:attrNameLst>
                                      </p:cBhvr>
                                      <p:rCtr x="7344" y="0"/>
                                    </p:animMotion>
                                  </p:childTnLst>
                                </p:cTn>
                              </p:par>
                              <p:par>
                                <p:cTn id="19" presetID="63" presetClass="path" presetSubtype="0" accel="50000" decel="50000" fill="hold" nodeType="withEffect">
                                  <p:stCondLst>
                                    <p:cond delay="0"/>
                                  </p:stCondLst>
                                  <p:childTnLst>
                                    <p:animMotion origin="layout" path="M -1.04167E-6 4.44444E-6 L 0.0543 4.44444E-6 " pathEditMode="relative" rAng="0" ptsTypes="AA">
                                      <p:cBhvr>
                                        <p:cTn id="20" dur="2000" fill="hold"/>
                                        <p:tgtEl>
                                          <p:spTgt spid="3"/>
                                        </p:tgtEl>
                                        <p:attrNameLst>
                                          <p:attrName>ppt_x</p:attrName>
                                          <p:attrName>ppt_y</p:attrName>
                                        </p:attrNameLst>
                                      </p:cBhvr>
                                      <p:rCtr x="2708" y="0"/>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4818</Words>
  <Application>Microsoft Office PowerPoint</Application>
  <PresentationFormat>Widescreen</PresentationFormat>
  <Paragraphs>418</Paragraphs>
  <Slides>75</Slides>
  <Notes>0</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Calibri Light</vt:lpstr>
      <vt:lpstr>Cambria</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Trueman</dc:creator>
  <cp:lastModifiedBy>Robert Trueman</cp:lastModifiedBy>
  <cp:revision>1</cp:revision>
  <dcterms:created xsi:type="dcterms:W3CDTF">2023-09-12T09:00:46Z</dcterms:created>
  <dcterms:modified xsi:type="dcterms:W3CDTF">2023-10-03T15:13:40Z</dcterms:modified>
</cp:coreProperties>
</file>