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324" r:id="rId10"/>
    <p:sldId id="271" r:id="rId11"/>
    <p:sldId id="272" r:id="rId12"/>
    <p:sldId id="273" r:id="rId13"/>
    <p:sldId id="274" r:id="rId14"/>
    <p:sldId id="275" r:id="rId15"/>
    <p:sldId id="323" r:id="rId16"/>
    <p:sldId id="276" r:id="rId17"/>
    <p:sldId id="277" r:id="rId18"/>
    <p:sldId id="279" r:id="rId19"/>
    <p:sldId id="281" r:id="rId20"/>
    <p:sldId id="282" r:id="rId21"/>
    <p:sldId id="284" r:id="rId22"/>
    <p:sldId id="285" r:id="rId23"/>
    <p:sldId id="286" r:id="rId24"/>
    <p:sldId id="283" r:id="rId25"/>
    <p:sldId id="287" r:id="rId26"/>
    <p:sldId id="288" r:id="rId27"/>
    <p:sldId id="289" r:id="rId28"/>
    <p:sldId id="290" r:id="rId29"/>
    <p:sldId id="325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26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DD7110E0-FDE4-42F8-99FA-A8572A01C92C}">
          <p14:sldIdLst>
            <p14:sldId id="257"/>
          </p14:sldIdLst>
        </p14:section>
        <p14:section name="Validity" id="{ED88BC22-C7E6-42F0-8D94-D239FEED40A6}">
          <p14:sldIdLst>
            <p14:sldId id="263"/>
            <p14:sldId id="264"/>
            <p14:sldId id="265"/>
            <p14:sldId id="267"/>
            <p14:sldId id="268"/>
            <p14:sldId id="269"/>
            <p14:sldId id="270"/>
            <p14:sldId id="324"/>
            <p14:sldId id="271"/>
            <p14:sldId id="272"/>
            <p14:sldId id="273"/>
            <p14:sldId id="274"/>
            <p14:sldId id="275"/>
            <p14:sldId id="323"/>
            <p14:sldId id="276"/>
            <p14:sldId id="277"/>
            <p14:sldId id="279"/>
          </p14:sldIdLst>
        </p14:section>
        <p14:section name="Other Key Concepts" id="{3765FAEA-7780-4E8C-A02A-E7A2B5718D83}">
          <p14:sldIdLst>
            <p14:sldId id="281"/>
            <p14:sldId id="282"/>
            <p14:sldId id="284"/>
            <p14:sldId id="285"/>
            <p14:sldId id="286"/>
            <p14:sldId id="283"/>
            <p14:sldId id="287"/>
          </p14:sldIdLst>
        </p14:section>
        <p14:section name="Possible Worlds" id="{F46C424F-F4D3-4BD1-B3C2-A0F99A04A15E}">
          <p14:sldIdLst>
            <p14:sldId id="288"/>
            <p14:sldId id="289"/>
            <p14:sldId id="290"/>
            <p14:sldId id="325"/>
            <p14:sldId id="292"/>
            <p14:sldId id="293"/>
            <p14:sldId id="294"/>
          </p14:sldIdLst>
        </p14:section>
        <p14:section name="Explosion" id="{7EF21041-4F10-4A59-A2B6-22163B70F0D9}">
          <p14:sldIdLst>
            <p14:sldId id="295"/>
            <p14:sldId id="296"/>
            <p14:sldId id="297"/>
            <p14:sldId id="298"/>
            <p14:sldId id="299"/>
            <p14:sldId id="300"/>
            <p14:sldId id="326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</p14:sldIdLst>
        </p14:section>
        <p14:section name="Formal Validity" id="{FF9C4CC0-7860-4DE5-B8E4-EFD89E3C0378}">
          <p14:sldIdLst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E4813-80C7-4BE7-AC84-E6A1AB381526}" v="12556" dt="2022-10-03T10:17:35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" userId="8e610f215beb07b7" providerId="LiveId" clId="{2D3E4813-80C7-4BE7-AC84-E6A1AB381526}"/>
    <pc:docChg chg="undo redo custSel addSld delSld modSld sldOrd addSection modSection">
      <pc:chgData name="Robert" userId="8e610f215beb07b7" providerId="LiveId" clId="{2D3E4813-80C7-4BE7-AC84-E6A1AB381526}" dt="2022-10-03T10:17:35.107" v="16115" actId="20577"/>
      <pc:docMkLst>
        <pc:docMk/>
      </pc:docMkLst>
      <pc:sldChg chg="modSp mod">
        <pc:chgData name="Robert" userId="8e610f215beb07b7" providerId="LiveId" clId="{2D3E4813-80C7-4BE7-AC84-E6A1AB381526}" dt="2022-08-08T08:38:06.969" v="15969" actId="2711"/>
        <pc:sldMkLst>
          <pc:docMk/>
          <pc:sldMk cId="1753001566" sldId="257"/>
        </pc:sldMkLst>
        <pc:spChg chg="mod">
          <ac:chgData name="Robert" userId="8e610f215beb07b7" providerId="LiveId" clId="{2D3E4813-80C7-4BE7-AC84-E6A1AB381526}" dt="2022-08-08T08:38:06.969" v="15969" actId="2711"/>
          <ac:spMkLst>
            <pc:docMk/>
            <pc:sldMk cId="1753001566" sldId="257"/>
            <ac:spMk id="6" creationId="{177D5645-6F46-10C2-3A98-FC2275A7778F}"/>
          </ac:spMkLst>
        </pc:spChg>
        <pc:spChg chg="mod">
          <ac:chgData name="Robert" userId="8e610f215beb07b7" providerId="LiveId" clId="{2D3E4813-80C7-4BE7-AC84-E6A1AB381526}" dt="2022-08-06T08:21:47.702" v="8481" actId="1076"/>
          <ac:spMkLst>
            <pc:docMk/>
            <pc:sldMk cId="1753001566" sldId="257"/>
            <ac:spMk id="8" creationId="{771E1DF4-0E5C-678D-32C4-EB6F4C0AE69D}"/>
          </ac:spMkLst>
        </pc:spChg>
      </pc:sldChg>
      <pc:sldChg chg="addSp delSp modSp mod">
        <pc:chgData name="Robert" userId="8e610f215beb07b7" providerId="LiveId" clId="{2D3E4813-80C7-4BE7-AC84-E6A1AB381526}" dt="2022-08-06T08:22:04.396" v="8483" actId="478"/>
        <pc:sldMkLst>
          <pc:docMk/>
          <pc:sldMk cId="623353092" sldId="263"/>
        </pc:sldMkLst>
        <pc:spChg chg="mod">
          <ac:chgData name="Robert" userId="8e610f215beb07b7" providerId="LiveId" clId="{2D3E4813-80C7-4BE7-AC84-E6A1AB381526}" dt="2022-08-05T20:53:56.792" v="6034" actId="1076"/>
          <ac:spMkLst>
            <pc:docMk/>
            <pc:sldMk cId="623353092" sldId="263"/>
            <ac:spMk id="8" creationId="{58116942-88AB-D65C-F89D-3F736EF4FB41}"/>
          </ac:spMkLst>
        </pc:spChg>
        <pc:spChg chg="del">
          <ac:chgData name="Robert" userId="8e610f215beb07b7" providerId="LiveId" clId="{2D3E4813-80C7-4BE7-AC84-E6A1AB381526}" dt="2022-08-06T08:22:04.396" v="8483" actId="478"/>
          <ac:spMkLst>
            <pc:docMk/>
            <pc:sldMk cId="623353092" sldId="263"/>
            <ac:spMk id="12" creationId="{EC783741-A196-CFD1-164B-46D91D974638}"/>
          </ac:spMkLst>
        </pc:spChg>
        <pc:spChg chg="add mod">
          <ac:chgData name="Robert" userId="8e610f215beb07b7" providerId="LiveId" clId="{2D3E4813-80C7-4BE7-AC84-E6A1AB381526}" dt="2022-08-06T08:21:59.706" v="8482"/>
          <ac:spMkLst>
            <pc:docMk/>
            <pc:sldMk cId="623353092" sldId="263"/>
            <ac:spMk id="13" creationId="{D4B4E7B3-D340-4C3F-5055-B7B3FBA8ED7D}"/>
          </ac:spMkLst>
        </pc:spChg>
        <pc:picChg chg="del">
          <ac:chgData name="Robert" userId="8e610f215beb07b7" providerId="LiveId" clId="{2D3E4813-80C7-4BE7-AC84-E6A1AB381526}" dt="2022-08-05T12:18:35.556" v="1"/>
          <ac:picMkLst>
            <pc:docMk/>
            <pc:sldMk cId="623353092" sldId="263"/>
            <ac:picMk id="2" creationId="{55233AD6-6EE2-F385-359C-08D795C3519B}"/>
          </ac:picMkLst>
        </pc:picChg>
      </pc:sldChg>
      <pc:sldChg chg="addSp delSp modSp add mod modAnim">
        <pc:chgData name="Robert" userId="8e610f215beb07b7" providerId="LiveId" clId="{2D3E4813-80C7-4BE7-AC84-E6A1AB381526}" dt="2022-08-09T10:07:07.575" v="16034" actId="20577"/>
        <pc:sldMkLst>
          <pc:docMk/>
          <pc:sldMk cId="1072056313" sldId="264"/>
        </pc:sldMkLst>
        <pc:spChg chg="add del">
          <ac:chgData name="Robert" userId="8e610f215beb07b7" providerId="LiveId" clId="{2D3E4813-80C7-4BE7-AC84-E6A1AB381526}" dt="2022-08-05T12:22:55.213" v="204" actId="22"/>
          <ac:spMkLst>
            <pc:docMk/>
            <pc:sldMk cId="1072056313" sldId="264"/>
            <ac:spMk id="7" creationId="{E78182AC-1DC5-94CB-A437-6931E9036AF5}"/>
          </ac:spMkLst>
        </pc:spChg>
        <pc:spChg chg="mod">
          <ac:chgData name="Robert" userId="8e610f215beb07b7" providerId="LiveId" clId="{2D3E4813-80C7-4BE7-AC84-E6A1AB381526}" dt="2022-08-09T10:07:07.575" v="16034" actId="20577"/>
          <ac:spMkLst>
            <pc:docMk/>
            <pc:sldMk cId="1072056313" sldId="264"/>
            <ac:spMk id="9" creationId="{38FC7B79-C021-9C37-4760-CD59FEFBAE2A}"/>
          </ac:spMkLst>
        </pc:spChg>
        <pc:spChg chg="mod">
          <ac:chgData name="Robert" userId="8e610f215beb07b7" providerId="LiveId" clId="{2D3E4813-80C7-4BE7-AC84-E6A1AB381526}" dt="2022-08-05T12:22:42.620" v="202" actId="20577"/>
          <ac:spMkLst>
            <pc:docMk/>
            <pc:sldMk cId="1072056313" sldId="264"/>
            <ac:spMk id="10" creationId="{229D3D3C-54A6-5EDF-0F09-4AB2E7D2A710}"/>
          </ac:spMkLst>
        </pc:spChg>
        <pc:spChg chg="add del">
          <ac:chgData name="Robert" userId="8e610f215beb07b7" providerId="LiveId" clId="{2D3E4813-80C7-4BE7-AC84-E6A1AB381526}" dt="2022-08-05T12:23:02.159" v="206" actId="22"/>
          <ac:spMkLst>
            <pc:docMk/>
            <pc:sldMk cId="1072056313" sldId="264"/>
            <ac:spMk id="12" creationId="{60747970-3A50-16D7-FD15-37401031B4FE}"/>
          </ac:spMkLst>
        </pc:spChg>
        <pc:spChg chg="add del mod">
          <ac:chgData name="Robert" userId="8e610f215beb07b7" providerId="LiveId" clId="{2D3E4813-80C7-4BE7-AC84-E6A1AB381526}" dt="2022-08-06T08:21:21.603" v="8479" actId="478"/>
          <ac:spMkLst>
            <pc:docMk/>
            <pc:sldMk cId="1072056313" sldId="264"/>
            <ac:spMk id="13" creationId="{DAAF763B-030C-4B59-22FF-D17C3CBF1FC2}"/>
          </ac:spMkLst>
        </pc:spChg>
      </pc:sldChg>
      <pc:sldChg chg="addSp delSp modSp new mod delAnim modAnim">
        <pc:chgData name="Robert" userId="8e610f215beb07b7" providerId="LiveId" clId="{2D3E4813-80C7-4BE7-AC84-E6A1AB381526}" dt="2022-08-05T13:01:49.928" v="225"/>
        <pc:sldMkLst>
          <pc:docMk/>
          <pc:sldMk cId="2307707845" sldId="265"/>
        </pc:sldMkLst>
        <pc:spChg chg="del">
          <ac:chgData name="Robert" userId="8e610f215beb07b7" providerId="LiveId" clId="{2D3E4813-80C7-4BE7-AC84-E6A1AB381526}" dt="2022-08-05T12:57:14.725" v="210" actId="478"/>
          <ac:spMkLst>
            <pc:docMk/>
            <pc:sldMk cId="2307707845" sldId="265"/>
            <ac:spMk id="2" creationId="{33201583-8A1F-953A-6B9F-BF1EC432DF4A}"/>
          </ac:spMkLst>
        </pc:spChg>
        <pc:spChg chg="del">
          <ac:chgData name="Robert" userId="8e610f215beb07b7" providerId="LiveId" clId="{2D3E4813-80C7-4BE7-AC84-E6A1AB381526}" dt="2022-08-05T12:57:14.725" v="210" actId="478"/>
          <ac:spMkLst>
            <pc:docMk/>
            <pc:sldMk cId="2307707845" sldId="265"/>
            <ac:spMk id="3" creationId="{D9DAA0D0-3759-0059-E93C-FAEB87A711E8}"/>
          </ac:spMkLst>
        </pc:spChg>
        <pc:picChg chg="add del mod">
          <ac:chgData name="Robert" userId="8e610f215beb07b7" providerId="LiveId" clId="{2D3E4813-80C7-4BE7-AC84-E6A1AB381526}" dt="2022-08-05T12:59:21.490" v="221" actId="478"/>
          <ac:picMkLst>
            <pc:docMk/>
            <pc:sldMk cId="2307707845" sldId="265"/>
            <ac:picMk id="4" creationId="{95FB4A9E-BF55-E36C-28B2-098FB00562A4}"/>
          </ac:picMkLst>
        </pc:picChg>
        <pc:picChg chg="add mod">
          <ac:chgData name="Robert" userId="8e610f215beb07b7" providerId="LiveId" clId="{2D3E4813-80C7-4BE7-AC84-E6A1AB381526}" dt="2022-08-05T13:01:46.668" v="224" actId="1076"/>
          <ac:picMkLst>
            <pc:docMk/>
            <pc:sldMk cId="2307707845" sldId="265"/>
            <ac:picMk id="5" creationId="{2EDD4BEA-335B-53E5-6455-D4BAF1492B7D}"/>
          </ac:picMkLst>
        </pc:picChg>
      </pc:sldChg>
      <pc:sldChg chg="add del">
        <pc:chgData name="Robert" userId="8e610f215beb07b7" providerId="LiveId" clId="{2D3E4813-80C7-4BE7-AC84-E6A1AB381526}" dt="2022-08-05T12:23:19.056" v="208" actId="47"/>
        <pc:sldMkLst>
          <pc:docMk/>
          <pc:sldMk cId="2615620261" sldId="265"/>
        </pc:sldMkLst>
      </pc:sldChg>
      <pc:sldChg chg="addSp delSp modSp add del mod modAnim">
        <pc:chgData name="Robert" userId="8e610f215beb07b7" providerId="LiveId" clId="{2D3E4813-80C7-4BE7-AC84-E6A1AB381526}" dt="2022-08-06T19:01:09.852" v="15704" actId="47"/>
        <pc:sldMkLst>
          <pc:docMk/>
          <pc:sldMk cId="3505024787" sldId="266"/>
        </pc:sldMkLst>
        <pc:spChg chg="add del mod">
          <ac:chgData name="Robert" userId="8e610f215beb07b7" providerId="LiveId" clId="{2D3E4813-80C7-4BE7-AC84-E6A1AB381526}" dt="2022-08-06T08:20:58.140" v="8476" actId="478"/>
          <ac:spMkLst>
            <pc:docMk/>
            <pc:sldMk cId="3505024787" sldId="266"/>
            <ac:spMk id="6" creationId="{B6430327-5656-E49F-864F-7047E341E62F}"/>
          </ac:spMkLst>
        </pc:spChg>
        <pc:spChg chg="mod">
          <ac:chgData name="Robert" userId="8e610f215beb07b7" providerId="LiveId" clId="{2D3E4813-80C7-4BE7-AC84-E6A1AB381526}" dt="2022-08-06T18:59:38.856" v="15700" actId="1036"/>
          <ac:spMkLst>
            <pc:docMk/>
            <pc:sldMk cId="3505024787" sldId="266"/>
            <ac:spMk id="9" creationId="{38FC7B79-C021-9C37-4760-CD59FEFBAE2A}"/>
          </ac:spMkLst>
        </pc:spChg>
      </pc:sldChg>
      <pc:sldChg chg="addSp delSp modSp new mod modAnim">
        <pc:chgData name="Robert" userId="8e610f215beb07b7" providerId="LiveId" clId="{2D3E4813-80C7-4BE7-AC84-E6A1AB381526}" dt="2022-08-05T14:33:45.342" v="236"/>
        <pc:sldMkLst>
          <pc:docMk/>
          <pc:sldMk cId="355606824" sldId="267"/>
        </pc:sldMkLst>
        <pc:spChg chg="del">
          <ac:chgData name="Robert" userId="8e610f215beb07b7" providerId="LiveId" clId="{2D3E4813-80C7-4BE7-AC84-E6A1AB381526}" dt="2022-08-05T14:33:23.739" v="232" actId="478"/>
          <ac:spMkLst>
            <pc:docMk/>
            <pc:sldMk cId="355606824" sldId="267"/>
            <ac:spMk id="2" creationId="{ABD0D730-AD8F-1C53-FD7B-CDC70F04A81B}"/>
          </ac:spMkLst>
        </pc:spChg>
        <pc:spChg chg="del">
          <ac:chgData name="Robert" userId="8e610f215beb07b7" providerId="LiveId" clId="{2D3E4813-80C7-4BE7-AC84-E6A1AB381526}" dt="2022-08-05T14:33:23.739" v="232" actId="478"/>
          <ac:spMkLst>
            <pc:docMk/>
            <pc:sldMk cId="355606824" sldId="267"/>
            <ac:spMk id="3" creationId="{D64F59AD-ED7E-B0A0-0F54-E2D4FBE35480}"/>
          </ac:spMkLst>
        </pc:spChg>
        <pc:picChg chg="add mod">
          <ac:chgData name="Robert" userId="8e610f215beb07b7" providerId="LiveId" clId="{2D3E4813-80C7-4BE7-AC84-E6A1AB381526}" dt="2022-08-05T14:33:40.516" v="235" actId="1076"/>
          <ac:picMkLst>
            <pc:docMk/>
            <pc:sldMk cId="355606824" sldId="267"/>
            <ac:picMk id="4" creationId="{BF26857E-F8D3-B35A-2394-5E508CF9221A}"/>
          </ac:picMkLst>
        </pc:picChg>
      </pc:sldChg>
      <pc:sldChg chg="addSp delSp modSp new mod modAnim">
        <pc:chgData name="Robert" userId="8e610f215beb07b7" providerId="LiveId" clId="{2D3E4813-80C7-4BE7-AC84-E6A1AB381526}" dt="2022-08-05T14:34:16.732" v="242"/>
        <pc:sldMkLst>
          <pc:docMk/>
          <pc:sldMk cId="1346479252" sldId="268"/>
        </pc:sldMkLst>
        <pc:spChg chg="del">
          <ac:chgData name="Robert" userId="8e610f215beb07b7" providerId="LiveId" clId="{2D3E4813-80C7-4BE7-AC84-E6A1AB381526}" dt="2022-08-05T14:33:51.006" v="238" actId="478"/>
          <ac:spMkLst>
            <pc:docMk/>
            <pc:sldMk cId="1346479252" sldId="268"/>
            <ac:spMk id="2" creationId="{CAA64CDA-4550-7EF2-8BF7-45E298AD9EFF}"/>
          </ac:spMkLst>
        </pc:spChg>
        <pc:spChg chg="del">
          <ac:chgData name="Robert" userId="8e610f215beb07b7" providerId="LiveId" clId="{2D3E4813-80C7-4BE7-AC84-E6A1AB381526}" dt="2022-08-05T14:33:51.006" v="238" actId="478"/>
          <ac:spMkLst>
            <pc:docMk/>
            <pc:sldMk cId="1346479252" sldId="268"/>
            <ac:spMk id="3" creationId="{28F68A55-4F1B-4AD7-6306-98779D873F00}"/>
          </ac:spMkLst>
        </pc:spChg>
        <pc:picChg chg="add mod">
          <ac:chgData name="Robert" userId="8e610f215beb07b7" providerId="LiveId" clId="{2D3E4813-80C7-4BE7-AC84-E6A1AB381526}" dt="2022-08-05T14:34:09.974" v="241" actId="1076"/>
          <ac:picMkLst>
            <pc:docMk/>
            <pc:sldMk cId="1346479252" sldId="268"/>
            <ac:picMk id="4" creationId="{44AFCAA3-9741-E4C3-A331-9720D5BBAEEF}"/>
          </ac:picMkLst>
        </pc:picChg>
      </pc:sldChg>
      <pc:sldChg chg="addSp delSp modSp new mod modAnim">
        <pc:chgData name="Robert" userId="8e610f215beb07b7" providerId="LiveId" clId="{2D3E4813-80C7-4BE7-AC84-E6A1AB381526}" dt="2022-08-05T14:34:45.267" v="248"/>
        <pc:sldMkLst>
          <pc:docMk/>
          <pc:sldMk cId="760257070" sldId="269"/>
        </pc:sldMkLst>
        <pc:spChg chg="del">
          <ac:chgData name="Robert" userId="8e610f215beb07b7" providerId="LiveId" clId="{2D3E4813-80C7-4BE7-AC84-E6A1AB381526}" dt="2022-08-05T14:34:22.852" v="244" actId="478"/>
          <ac:spMkLst>
            <pc:docMk/>
            <pc:sldMk cId="760257070" sldId="269"/>
            <ac:spMk id="2" creationId="{FCA10574-FD67-9E03-4212-121E68D0D95C}"/>
          </ac:spMkLst>
        </pc:spChg>
        <pc:spChg chg="del">
          <ac:chgData name="Robert" userId="8e610f215beb07b7" providerId="LiveId" clId="{2D3E4813-80C7-4BE7-AC84-E6A1AB381526}" dt="2022-08-05T14:34:22.852" v="244" actId="478"/>
          <ac:spMkLst>
            <pc:docMk/>
            <pc:sldMk cId="760257070" sldId="269"/>
            <ac:spMk id="3" creationId="{541DA69C-6417-18E8-189F-37EB3205EBA9}"/>
          </ac:spMkLst>
        </pc:spChg>
        <pc:picChg chg="add mod">
          <ac:chgData name="Robert" userId="8e610f215beb07b7" providerId="LiveId" clId="{2D3E4813-80C7-4BE7-AC84-E6A1AB381526}" dt="2022-08-05T14:34:41.653" v="247" actId="1076"/>
          <ac:picMkLst>
            <pc:docMk/>
            <pc:sldMk cId="760257070" sldId="269"/>
            <ac:picMk id="4" creationId="{832189BA-38C5-51E4-7AC9-12A1E474D8A6}"/>
          </ac:picMkLst>
        </pc:picChg>
      </pc:sldChg>
      <pc:sldChg chg="addSp delSp modSp new mod delAnim modAnim">
        <pc:chgData name="Robert" userId="8e610f215beb07b7" providerId="LiveId" clId="{2D3E4813-80C7-4BE7-AC84-E6A1AB381526}" dt="2022-08-05T15:29:42.958" v="3757"/>
        <pc:sldMkLst>
          <pc:docMk/>
          <pc:sldMk cId="2997869739" sldId="270"/>
        </pc:sldMkLst>
        <pc:spChg chg="del">
          <ac:chgData name="Robert" userId="8e610f215beb07b7" providerId="LiveId" clId="{2D3E4813-80C7-4BE7-AC84-E6A1AB381526}" dt="2022-08-05T14:34:50.971" v="250" actId="478"/>
          <ac:spMkLst>
            <pc:docMk/>
            <pc:sldMk cId="2997869739" sldId="270"/>
            <ac:spMk id="2" creationId="{73C0EBA1-FBC5-E44E-E9A4-45E5D6D1A70D}"/>
          </ac:spMkLst>
        </pc:spChg>
        <pc:spChg chg="del">
          <ac:chgData name="Robert" userId="8e610f215beb07b7" providerId="LiveId" clId="{2D3E4813-80C7-4BE7-AC84-E6A1AB381526}" dt="2022-08-05T14:34:50.971" v="250" actId="478"/>
          <ac:spMkLst>
            <pc:docMk/>
            <pc:sldMk cId="2997869739" sldId="270"/>
            <ac:spMk id="3" creationId="{98CE9507-3A9E-8E0B-B587-12BCC38BCED7}"/>
          </ac:spMkLst>
        </pc:spChg>
        <pc:picChg chg="add del mod">
          <ac:chgData name="Robert" userId="8e610f215beb07b7" providerId="LiveId" clId="{2D3E4813-80C7-4BE7-AC84-E6A1AB381526}" dt="2022-08-05T15:29:15.002" v="3753" actId="478"/>
          <ac:picMkLst>
            <pc:docMk/>
            <pc:sldMk cId="2997869739" sldId="270"/>
            <ac:picMk id="4" creationId="{592BD27F-45DB-B161-EFFC-46FBFB307992}"/>
          </ac:picMkLst>
        </pc:picChg>
        <pc:picChg chg="add mod">
          <ac:chgData name="Robert" userId="8e610f215beb07b7" providerId="LiveId" clId="{2D3E4813-80C7-4BE7-AC84-E6A1AB381526}" dt="2022-08-05T15:29:35.426" v="3756" actId="1076"/>
          <ac:picMkLst>
            <pc:docMk/>
            <pc:sldMk cId="2997869739" sldId="270"/>
            <ac:picMk id="5" creationId="{20AE3169-5E5E-E59C-3FCA-8349721077AB}"/>
          </ac:picMkLst>
        </pc:picChg>
      </pc:sldChg>
      <pc:sldChg chg="new del">
        <pc:chgData name="Robert" userId="8e610f215beb07b7" providerId="LiveId" clId="{2D3E4813-80C7-4BE7-AC84-E6A1AB381526}" dt="2022-08-05T14:35:53.567" v="256" actId="47"/>
        <pc:sldMkLst>
          <pc:docMk/>
          <pc:sldMk cId="1537001623" sldId="271"/>
        </pc:sldMkLst>
      </pc:sldChg>
      <pc:sldChg chg="addSp delSp modSp add mod ord modAnim">
        <pc:chgData name="Robert" userId="8e610f215beb07b7" providerId="LiveId" clId="{2D3E4813-80C7-4BE7-AC84-E6A1AB381526}" dt="2022-10-03T10:15:29.252" v="16112" actId="1076"/>
        <pc:sldMkLst>
          <pc:docMk/>
          <pc:sldMk cId="3590135617" sldId="271"/>
        </pc:sldMkLst>
        <pc:spChg chg="add mod">
          <ac:chgData name="Robert" userId="8e610f215beb07b7" providerId="LiveId" clId="{2D3E4813-80C7-4BE7-AC84-E6A1AB381526}" dt="2022-08-05T14:44:43.710" v="947" actId="1076"/>
          <ac:spMkLst>
            <pc:docMk/>
            <pc:sldMk cId="3590135617" sldId="271"/>
            <ac:spMk id="2" creationId="{5D4A9799-C8CD-F3E0-F885-5CE50CBB58DA}"/>
          </ac:spMkLst>
        </pc:spChg>
        <pc:spChg chg="add mod">
          <ac:chgData name="Robert" userId="8e610f215beb07b7" providerId="LiveId" clId="{2D3E4813-80C7-4BE7-AC84-E6A1AB381526}" dt="2022-08-05T14:43:38.501" v="754" actId="1076"/>
          <ac:spMkLst>
            <pc:docMk/>
            <pc:sldMk cId="3590135617" sldId="271"/>
            <ac:spMk id="6" creationId="{F7576E15-2613-E88A-B1D0-BA253BF0815B}"/>
          </ac:spMkLst>
        </pc:spChg>
        <pc:spChg chg="mod">
          <ac:chgData name="Robert" userId="8e610f215beb07b7" providerId="LiveId" clId="{2D3E4813-80C7-4BE7-AC84-E6A1AB381526}" dt="2022-08-06T08:20:37.846" v="8472" actId="1076"/>
          <ac:spMkLst>
            <pc:docMk/>
            <pc:sldMk cId="3590135617" sldId="271"/>
            <ac:spMk id="9" creationId="{38FC7B79-C021-9C37-4760-CD59FEFBAE2A}"/>
          </ac:spMkLst>
        </pc:spChg>
        <pc:spChg chg="mod">
          <ac:chgData name="Robert" userId="8e610f215beb07b7" providerId="LiveId" clId="{2D3E4813-80C7-4BE7-AC84-E6A1AB381526}" dt="2022-10-03T10:15:29.252" v="16112" actId="1076"/>
          <ac:spMkLst>
            <pc:docMk/>
            <pc:sldMk cId="3590135617" sldId="271"/>
            <ac:spMk id="10" creationId="{229D3D3C-54A6-5EDF-0F09-4AB2E7D2A710}"/>
          </ac:spMkLst>
        </pc:spChg>
        <pc:spChg chg="add mod">
          <ac:chgData name="Robert" userId="8e610f215beb07b7" providerId="LiveId" clId="{2D3E4813-80C7-4BE7-AC84-E6A1AB381526}" dt="2022-08-05T14:45:03.875" v="961" actId="207"/>
          <ac:spMkLst>
            <pc:docMk/>
            <pc:sldMk cId="3590135617" sldId="271"/>
            <ac:spMk id="12" creationId="{5139A5B7-CB0D-E38B-BCAD-BCAB116C2727}"/>
          </ac:spMkLst>
        </pc:spChg>
        <pc:spChg chg="add del mod">
          <ac:chgData name="Robert" userId="8e610f215beb07b7" providerId="LiveId" clId="{2D3E4813-80C7-4BE7-AC84-E6A1AB381526}" dt="2022-08-06T08:20:42.488" v="8473" actId="478"/>
          <ac:spMkLst>
            <pc:docMk/>
            <pc:sldMk cId="3590135617" sldId="271"/>
            <ac:spMk id="13" creationId="{70BB5DDA-0D3C-B15A-F46E-4E1D8B7BFAE6}"/>
          </ac:spMkLst>
        </pc:spChg>
        <pc:cxnChg chg="add mod">
          <ac:chgData name="Robert" userId="8e610f215beb07b7" providerId="LiveId" clId="{2D3E4813-80C7-4BE7-AC84-E6A1AB381526}" dt="2022-08-06T18:44:51.266" v="15693" actId="14100"/>
          <ac:cxnSpMkLst>
            <pc:docMk/>
            <pc:sldMk cId="3590135617" sldId="271"/>
            <ac:cxnSpMk id="4" creationId="{71A94577-CE16-5A54-5C3D-1BB92B2AD087}"/>
          </ac:cxnSpMkLst>
        </pc:cxnChg>
      </pc:sldChg>
      <pc:sldChg chg="addSp delSp modSp add mod delAnim modAnim">
        <pc:chgData name="Robert" userId="8e610f215beb07b7" providerId="LiveId" clId="{2D3E4813-80C7-4BE7-AC84-E6A1AB381526}" dt="2022-08-07T09:54:23.035" v="15823" actId="20577"/>
        <pc:sldMkLst>
          <pc:docMk/>
          <pc:sldMk cId="3319654823" sldId="272"/>
        </pc:sldMkLst>
        <pc:spChg chg="mod">
          <ac:chgData name="Robert" userId="8e610f215beb07b7" providerId="LiveId" clId="{2D3E4813-80C7-4BE7-AC84-E6A1AB381526}" dt="2022-08-06T08:20:19.524" v="8469" actId="1076"/>
          <ac:spMkLst>
            <pc:docMk/>
            <pc:sldMk cId="3319654823" sldId="272"/>
            <ac:spMk id="9" creationId="{38FC7B79-C021-9C37-4760-CD59FEFBAE2A}"/>
          </ac:spMkLst>
        </pc:spChg>
        <pc:spChg chg="mod">
          <ac:chgData name="Robert" userId="8e610f215beb07b7" providerId="LiveId" clId="{2D3E4813-80C7-4BE7-AC84-E6A1AB381526}" dt="2022-08-07T09:54:23.035" v="15823" actId="20577"/>
          <ac:spMkLst>
            <pc:docMk/>
            <pc:sldMk cId="3319654823" sldId="272"/>
            <ac:spMk id="10" creationId="{229D3D3C-54A6-5EDF-0F09-4AB2E7D2A710}"/>
          </ac:spMkLst>
        </pc:spChg>
        <pc:spChg chg="add mod">
          <ac:chgData name="Robert" userId="8e610f215beb07b7" providerId="LiveId" clId="{2D3E4813-80C7-4BE7-AC84-E6A1AB381526}" dt="2022-08-05T14:49:47.391" v="1007"/>
          <ac:spMkLst>
            <pc:docMk/>
            <pc:sldMk cId="3319654823" sldId="272"/>
            <ac:spMk id="13" creationId="{EC88A600-BB80-4F38-AFDB-84122A0BDFDB}"/>
          </ac:spMkLst>
        </pc:spChg>
        <pc:spChg chg="add del mod">
          <ac:chgData name="Robert" userId="8e610f215beb07b7" providerId="LiveId" clId="{2D3E4813-80C7-4BE7-AC84-E6A1AB381526}" dt="2022-08-06T08:20:25.918" v="8470" actId="478"/>
          <ac:spMkLst>
            <pc:docMk/>
            <pc:sldMk cId="3319654823" sldId="272"/>
            <ac:spMk id="14" creationId="{F11D2D4A-84E3-A6BA-F7E4-4F6370796E0E}"/>
          </ac:spMkLst>
        </pc:spChg>
        <pc:cxnChg chg="del mod">
          <ac:chgData name="Robert" userId="8e610f215beb07b7" providerId="LiveId" clId="{2D3E4813-80C7-4BE7-AC84-E6A1AB381526}" dt="2022-08-06T18:54:56.685" v="15694" actId="478"/>
          <ac:cxnSpMkLst>
            <pc:docMk/>
            <pc:sldMk cId="3319654823" sldId="272"/>
            <ac:cxnSpMk id="4" creationId="{71A94577-CE16-5A54-5C3D-1BB92B2AD087}"/>
          </ac:cxnSpMkLst>
        </pc:cxnChg>
        <pc:cxnChg chg="add mod">
          <ac:chgData name="Robert" userId="8e610f215beb07b7" providerId="LiveId" clId="{2D3E4813-80C7-4BE7-AC84-E6A1AB381526}" dt="2022-08-06T18:54:57.561" v="15695"/>
          <ac:cxnSpMkLst>
            <pc:docMk/>
            <pc:sldMk cId="3319654823" sldId="272"/>
            <ac:cxnSpMk id="15" creationId="{DA5F1326-00BF-8961-861C-07E84C0C66C2}"/>
          </ac:cxnSpMkLst>
        </pc:cxnChg>
      </pc:sldChg>
      <pc:sldChg chg="addSp delSp modSp add mod modAnim">
        <pc:chgData name="Robert" userId="8e610f215beb07b7" providerId="LiveId" clId="{2D3E4813-80C7-4BE7-AC84-E6A1AB381526}" dt="2022-08-07T09:55:34.242" v="15826" actId="20577"/>
        <pc:sldMkLst>
          <pc:docMk/>
          <pc:sldMk cId="14599713" sldId="273"/>
        </pc:sldMkLst>
        <pc:spChg chg="add del mod">
          <ac:chgData name="Robert" userId="8e610f215beb07b7" providerId="LiveId" clId="{2D3E4813-80C7-4BE7-AC84-E6A1AB381526}" dt="2022-08-06T08:20:06.043" v="8467" actId="478"/>
          <ac:spMkLst>
            <pc:docMk/>
            <pc:sldMk cId="14599713" sldId="273"/>
            <ac:spMk id="6" creationId="{4DFA686F-77F2-C5D7-ADE6-C6D60D1E6227}"/>
          </ac:spMkLst>
        </pc:spChg>
        <pc:spChg chg="add del mod">
          <ac:chgData name="Robert" userId="8e610f215beb07b7" providerId="LiveId" clId="{2D3E4813-80C7-4BE7-AC84-E6A1AB381526}" dt="2022-08-06T08:20:03.056" v="8466" actId="478"/>
          <ac:spMkLst>
            <pc:docMk/>
            <pc:sldMk cId="14599713" sldId="273"/>
            <ac:spMk id="9" creationId="{38FC7B79-C021-9C37-4760-CD59FEFBAE2A}"/>
          </ac:spMkLst>
        </pc:spChg>
        <pc:spChg chg="mod">
          <ac:chgData name="Robert" userId="8e610f215beb07b7" providerId="LiveId" clId="{2D3E4813-80C7-4BE7-AC84-E6A1AB381526}" dt="2022-08-07T09:55:34.242" v="15826" actId="20577"/>
          <ac:spMkLst>
            <pc:docMk/>
            <pc:sldMk cId="14599713" sldId="273"/>
            <ac:spMk id="10" creationId="{229D3D3C-54A6-5EDF-0F09-4AB2E7D2A710}"/>
          </ac:spMkLst>
        </pc:spChg>
      </pc:sldChg>
      <pc:sldChg chg="delSp modSp add del mod delAnim modAnim">
        <pc:chgData name="Robert" userId="8e610f215beb07b7" providerId="LiveId" clId="{2D3E4813-80C7-4BE7-AC84-E6A1AB381526}" dt="2022-08-05T14:49:43.844" v="1006" actId="2696"/>
        <pc:sldMkLst>
          <pc:docMk/>
          <pc:sldMk cId="617717648" sldId="273"/>
        </pc:sldMkLst>
        <pc:spChg chg="del">
          <ac:chgData name="Robert" userId="8e610f215beb07b7" providerId="LiveId" clId="{2D3E4813-80C7-4BE7-AC84-E6A1AB381526}" dt="2022-08-05T14:48:08.336" v="980" actId="478"/>
          <ac:spMkLst>
            <pc:docMk/>
            <pc:sldMk cId="617717648" sldId="273"/>
            <ac:spMk id="2" creationId="{5D4A9799-C8CD-F3E0-F885-5CE50CBB58DA}"/>
          </ac:spMkLst>
        </pc:spChg>
        <pc:spChg chg="del mod">
          <ac:chgData name="Robert" userId="8e610f215beb07b7" providerId="LiveId" clId="{2D3E4813-80C7-4BE7-AC84-E6A1AB381526}" dt="2022-08-05T14:48:06.872" v="979" actId="478"/>
          <ac:spMkLst>
            <pc:docMk/>
            <pc:sldMk cId="617717648" sldId="273"/>
            <ac:spMk id="10" creationId="{229D3D3C-54A6-5EDF-0F09-4AB2E7D2A710}"/>
          </ac:spMkLst>
        </pc:spChg>
        <pc:spChg chg="mod">
          <ac:chgData name="Robert" userId="8e610f215beb07b7" providerId="LiveId" clId="{2D3E4813-80C7-4BE7-AC84-E6A1AB381526}" dt="2022-08-05T14:48:30.355" v="998" actId="207"/>
          <ac:spMkLst>
            <pc:docMk/>
            <pc:sldMk cId="617717648" sldId="273"/>
            <ac:spMk id="12" creationId="{5139A5B7-CB0D-E38B-BCAD-BCAB116C2727}"/>
          </ac:spMkLst>
        </pc:spChg>
        <pc:cxnChg chg="del mod">
          <ac:chgData name="Robert" userId="8e610f215beb07b7" providerId="LiveId" clId="{2D3E4813-80C7-4BE7-AC84-E6A1AB381526}" dt="2022-08-05T14:48:04.745" v="977" actId="478"/>
          <ac:cxnSpMkLst>
            <pc:docMk/>
            <pc:sldMk cId="617717648" sldId="273"/>
            <ac:cxnSpMk id="4" creationId="{71A94577-CE16-5A54-5C3D-1BB92B2AD087}"/>
          </ac:cxnSpMkLst>
        </pc:cxnChg>
      </pc:sldChg>
      <pc:sldChg chg="addSp delSp modSp add mod modAnim">
        <pc:chgData name="Robert" userId="8e610f215beb07b7" providerId="LiveId" clId="{2D3E4813-80C7-4BE7-AC84-E6A1AB381526}" dt="2022-08-06T19:03:07.908" v="15709" actId="1035"/>
        <pc:sldMkLst>
          <pc:docMk/>
          <pc:sldMk cId="3725852231" sldId="274"/>
        </pc:sldMkLst>
        <pc:spChg chg="add mod">
          <ac:chgData name="Robert" userId="8e610f215beb07b7" providerId="LiveId" clId="{2D3E4813-80C7-4BE7-AC84-E6A1AB381526}" dt="2022-08-05T15:01:56.693" v="1923" actId="1076"/>
          <ac:spMkLst>
            <pc:docMk/>
            <pc:sldMk cId="3725852231" sldId="274"/>
            <ac:spMk id="2" creationId="{3CA83141-0178-6D48-DF1D-1762358850E0}"/>
          </ac:spMkLst>
        </pc:spChg>
        <pc:spChg chg="add del mod">
          <ac:chgData name="Robert" userId="8e610f215beb07b7" providerId="LiveId" clId="{2D3E4813-80C7-4BE7-AC84-E6A1AB381526}" dt="2022-08-05T15:08:23.770" v="2309"/>
          <ac:spMkLst>
            <pc:docMk/>
            <pc:sldMk cId="3725852231" sldId="274"/>
            <ac:spMk id="7" creationId="{5412D3AC-BFB0-9C02-0D33-0F280E18BF6C}"/>
          </ac:spMkLst>
        </pc:spChg>
        <pc:spChg chg="add del mod">
          <ac:chgData name="Robert" userId="8e610f215beb07b7" providerId="LiveId" clId="{2D3E4813-80C7-4BE7-AC84-E6A1AB381526}" dt="2022-08-06T19:03:07.908" v="15709" actId="1035"/>
          <ac:spMkLst>
            <pc:docMk/>
            <pc:sldMk cId="3725852231" sldId="274"/>
            <ac:spMk id="9" creationId="{38FC7B79-C021-9C37-4760-CD59FEFBAE2A}"/>
          </ac:spMkLst>
        </pc:spChg>
        <pc:spChg chg="mod">
          <ac:chgData name="Robert" userId="8e610f215beb07b7" providerId="LiveId" clId="{2D3E4813-80C7-4BE7-AC84-E6A1AB381526}" dt="2022-08-05T15:00:41.895" v="1907" actId="1076"/>
          <ac:spMkLst>
            <pc:docMk/>
            <pc:sldMk cId="3725852231" sldId="274"/>
            <ac:spMk id="10" creationId="{229D3D3C-54A6-5EDF-0F09-4AB2E7D2A710}"/>
          </ac:spMkLst>
        </pc:spChg>
        <pc:spChg chg="add mod">
          <ac:chgData name="Robert" userId="8e610f215beb07b7" providerId="LiveId" clId="{2D3E4813-80C7-4BE7-AC84-E6A1AB381526}" dt="2022-08-05T15:08:41.495" v="2385" actId="20577"/>
          <ac:spMkLst>
            <pc:docMk/>
            <pc:sldMk cId="3725852231" sldId="274"/>
            <ac:spMk id="12" creationId="{B98EAAD5-2D4E-2156-62A7-7588F77964D5}"/>
          </ac:spMkLst>
        </pc:spChg>
        <pc:spChg chg="add del mod">
          <ac:chgData name="Robert" userId="8e610f215beb07b7" providerId="LiveId" clId="{2D3E4813-80C7-4BE7-AC84-E6A1AB381526}" dt="2022-08-06T08:19:43.105" v="8460" actId="478"/>
          <ac:spMkLst>
            <pc:docMk/>
            <pc:sldMk cId="3725852231" sldId="274"/>
            <ac:spMk id="13" creationId="{7690D229-D18B-E0A3-479E-B341A694D9B9}"/>
          </ac:spMkLst>
        </pc:spChg>
      </pc:sldChg>
      <pc:sldChg chg="addSp delSp modSp add mod addAnim delAnim modAnim">
        <pc:chgData name="Robert" userId="8e610f215beb07b7" providerId="LiveId" clId="{2D3E4813-80C7-4BE7-AC84-E6A1AB381526}" dt="2022-08-07T18:04:34.800" v="15940" actId="20577"/>
        <pc:sldMkLst>
          <pc:docMk/>
          <pc:sldMk cId="2084313068" sldId="275"/>
        </pc:sldMkLst>
        <pc:spChg chg="add mod">
          <ac:chgData name="Robert" userId="8e610f215beb07b7" providerId="LiveId" clId="{2D3E4813-80C7-4BE7-AC84-E6A1AB381526}" dt="2022-08-07T18:04:34.800" v="15940" actId="20577"/>
          <ac:spMkLst>
            <pc:docMk/>
            <pc:sldMk cId="2084313068" sldId="275"/>
            <ac:spMk id="3" creationId="{6A947392-77B4-D8A7-657F-C50D5B256F6B}"/>
          </ac:spMkLst>
        </pc:spChg>
        <pc:spChg chg="add del mod">
          <ac:chgData name="Robert" userId="8e610f215beb07b7" providerId="LiveId" clId="{2D3E4813-80C7-4BE7-AC84-E6A1AB381526}" dt="2022-08-07T09:50:33.828" v="15812" actId="20577"/>
          <ac:spMkLst>
            <pc:docMk/>
            <pc:sldMk cId="2084313068" sldId="275"/>
            <ac:spMk id="7" creationId="{228EA757-5979-AE18-EAAA-465AE44FD73F}"/>
          </ac:spMkLst>
        </pc:spChg>
        <pc:spChg chg="mod">
          <ac:chgData name="Robert" userId="8e610f215beb07b7" providerId="LiveId" clId="{2D3E4813-80C7-4BE7-AC84-E6A1AB381526}" dt="2022-08-06T19:02:25.325" v="15707" actId="1035"/>
          <ac:spMkLst>
            <pc:docMk/>
            <pc:sldMk cId="2084313068" sldId="275"/>
            <ac:spMk id="9" creationId="{38FC7B79-C021-9C37-4760-CD59FEFBAE2A}"/>
          </ac:spMkLst>
        </pc:spChg>
        <pc:spChg chg="add mod">
          <ac:chgData name="Robert" userId="8e610f215beb07b7" providerId="LiveId" clId="{2D3E4813-80C7-4BE7-AC84-E6A1AB381526}" dt="2022-08-05T15:05:48.741" v="2119" actId="1076"/>
          <ac:spMkLst>
            <pc:docMk/>
            <pc:sldMk cId="2084313068" sldId="275"/>
            <ac:spMk id="12" creationId="{2C8B50FF-3E48-8146-04EF-427CCBCED441}"/>
          </ac:spMkLst>
        </pc:spChg>
        <pc:spChg chg="add mod">
          <ac:chgData name="Robert" userId="8e610f215beb07b7" providerId="LiveId" clId="{2D3E4813-80C7-4BE7-AC84-E6A1AB381526}" dt="2022-08-05T15:08:50.066" v="2386"/>
          <ac:spMkLst>
            <pc:docMk/>
            <pc:sldMk cId="2084313068" sldId="275"/>
            <ac:spMk id="13" creationId="{F506C09A-79D8-E9BF-E6D5-B2DCC924652B}"/>
          </ac:spMkLst>
        </pc:spChg>
        <pc:spChg chg="add del mod">
          <ac:chgData name="Robert" userId="8e610f215beb07b7" providerId="LiveId" clId="{2D3E4813-80C7-4BE7-AC84-E6A1AB381526}" dt="2022-08-06T08:19:25.868" v="8455" actId="478"/>
          <ac:spMkLst>
            <pc:docMk/>
            <pc:sldMk cId="2084313068" sldId="275"/>
            <ac:spMk id="14" creationId="{24188EEB-B47E-5422-48B7-D417F1DFFE44}"/>
          </ac:spMkLst>
        </pc:spChg>
      </pc:sldChg>
      <pc:sldChg chg="addSp delSp modSp new mod addAnim delAnim modAnim">
        <pc:chgData name="Robert" userId="8e610f215beb07b7" providerId="LiveId" clId="{2D3E4813-80C7-4BE7-AC84-E6A1AB381526}" dt="2022-08-07T18:09:50.468" v="15967"/>
        <pc:sldMkLst>
          <pc:docMk/>
          <pc:sldMk cId="473046898" sldId="276"/>
        </pc:sldMkLst>
        <pc:spChg chg="del">
          <ac:chgData name="Robert" userId="8e610f215beb07b7" providerId="LiveId" clId="{2D3E4813-80C7-4BE7-AC84-E6A1AB381526}" dt="2022-08-05T15:10:15.159" v="2393" actId="478"/>
          <ac:spMkLst>
            <pc:docMk/>
            <pc:sldMk cId="473046898" sldId="276"/>
            <ac:spMk id="2" creationId="{E8BD3D2D-A6D5-C236-6B90-9FDE1D7E53AB}"/>
          </ac:spMkLst>
        </pc:spChg>
        <pc:spChg chg="del">
          <ac:chgData name="Robert" userId="8e610f215beb07b7" providerId="LiveId" clId="{2D3E4813-80C7-4BE7-AC84-E6A1AB381526}" dt="2022-08-05T15:10:15.159" v="2393" actId="478"/>
          <ac:spMkLst>
            <pc:docMk/>
            <pc:sldMk cId="473046898" sldId="276"/>
            <ac:spMk id="3" creationId="{6BAEFBAB-5E6D-E2BE-3A6A-2B9C7534399D}"/>
          </ac:spMkLst>
        </pc:spChg>
        <pc:spChg chg="add del mod">
          <ac:chgData name="Robert" userId="8e610f215beb07b7" providerId="LiveId" clId="{2D3E4813-80C7-4BE7-AC84-E6A1AB381526}" dt="2022-08-06T19:03:24.004" v="15710" actId="1035"/>
          <ac:spMkLst>
            <pc:docMk/>
            <pc:sldMk cId="473046898" sldId="276"/>
            <ac:spMk id="5" creationId="{E66C5082-6FE7-9AF5-7211-BB78E2C7F8D7}"/>
          </ac:spMkLst>
        </pc:spChg>
        <pc:spChg chg="add del mod">
          <ac:chgData name="Robert" userId="8e610f215beb07b7" providerId="LiveId" clId="{2D3E4813-80C7-4BE7-AC84-E6A1AB381526}" dt="2022-08-07T10:02:51.399" v="15837" actId="21"/>
          <ac:spMkLst>
            <pc:docMk/>
            <pc:sldMk cId="473046898" sldId="276"/>
            <ac:spMk id="7" creationId="{A86A7938-940B-92B4-D91B-6E956A435E44}"/>
          </ac:spMkLst>
        </pc:spChg>
        <pc:spChg chg="add mod">
          <ac:chgData name="Robert" userId="8e610f215beb07b7" providerId="LiveId" clId="{2D3E4813-80C7-4BE7-AC84-E6A1AB381526}" dt="2022-08-07T18:07:38.538" v="15957" actId="20577"/>
          <ac:spMkLst>
            <pc:docMk/>
            <pc:sldMk cId="473046898" sldId="276"/>
            <ac:spMk id="8" creationId="{27059502-1A3A-1C27-6E3F-928410A9DC61}"/>
          </ac:spMkLst>
        </pc:spChg>
        <pc:spChg chg="add del mod">
          <ac:chgData name="Robert" userId="8e610f215beb07b7" providerId="LiveId" clId="{2D3E4813-80C7-4BE7-AC84-E6A1AB381526}" dt="2022-08-05T15:10:25.665" v="2396"/>
          <ac:spMkLst>
            <pc:docMk/>
            <pc:sldMk cId="473046898" sldId="276"/>
            <ac:spMk id="10" creationId="{42E07B2B-3AA0-EFD6-47D8-B11D3B3D4064}"/>
          </ac:spMkLst>
        </pc:spChg>
        <pc:spChg chg="add del mod">
          <ac:chgData name="Robert" userId="8e610f215beb07b7" providerId="LiveId" clId="{2D3E4813-80C7-4BE7-AC84-E6A1AB381526}" dt="2022-08-05T15:10:25.665" v="2396"/>
          <ac:spMkLst>
            <pc:docMk/>
            <pc:sldMk cId="473046898" sldId="276"/>
            <ac:spMk id="12" creationId="{B1BC5B07-753B-15D7-C02E-0FD3A72D2E7A}"/>
          </ac:spMkLst>
        </pc:spChg>
        <pc:spChg chg="add del mod">
          <ac:chgData name="Robert" userId="8e610f215beb07b7" providerId="LiveId" clId="{2D3E4813-80C7-4BE7-AC84-E6A1AB381526}" dt="2022-08-05T15:10:25.665" v="2396"/>
          <ac:spMkLst>
            <pc:docMk/>
            <pc:sldMk cId="473046898" sldId="276"/>
            <ac:spMk id="13" creationId="{5B7AB27B-73D3-0A9B-09D1-AA978A7AFE97}"/>
          </ac:spMkLst>
        </pc:spChg>
        <pc:spChg chg="add mod">
          <ac:chgData name="Robert" userId="8e610f215beb07b7" providerId="LiveId" clId="{2D3E4813-80C7-4BE7-AC84-E6A1AB381526}" dt="2022-08-05T15:10:30.885" v="2397"/>
          <ac:spMkLst>
            <pc:docMk/>
            <pc:sldMk cId="473046898" sldId="276"/>
            <ac:spMk id="14" creationId="{B7376C3F-628F-C965-831E-0ABA83C13DB3}"/>
          </ac:spMkLst>
        </pc:spChg>
        <pc:spChg chg="add del mod">
          <ac:chgData name="Robert" userId="8e610f215beb07b7" providerId="LiveId" clId="{2D3E4813-80C7-4BE7-AC84-E6A1AB381526}" dt="2022-08-07T09:49:03.756" v="15739" actId="21"/>
          <ac:spMkLst>
            <pc:docMk/>
            <pc:sldMk cId="473046898" sldId="276"/>
            <ac:spMk id="15" creationId="{E2BC0008-887B-EFD5-5F67-FDDB6B322FDD}"/>
          </ac:spMkLst>
        </pc:spChg>
        <pc:spChg chg="add del mod">
          <ac:chgData name="Robert" userId="8e610f215beb07b7" providerId="LiveId" clId="{2D3E4813-80C7-4BE7-AC84-E6A1AB381526}" dt="2022-08-05T15:13:22.577" v="2620"/>
          <ac:spMkLst>
            <pc:docMk/>
            <pc:sldMk cId="473046898" sldId="276"/>
            <ac:spMk id="16" creationId="{6A3D43CF-BD04-3CAF-F7A7-8A065CD07977}"/>
          </ac:spMkLst>
        </pc:spChg>
        <pc:spChg chg="add del mod">
          <ac:chgData name="Robert" userId="8e610f215beb07b7" providerId="LiveId" clId="{2D3E4813-80C7-4BE7-AC84-E6A1AB381526}" dt="2022-08-05T15:13:57.013" v="2632" actId="767"/>
          <ac:spMkLst>
            <pc:docMk/>
            <pc:sldMk cId="473046898" sldId="276"/>
            <ac:spMk id="17" creationId="{5092D3C5-8719-E76F-EE3F-5C0F9EF63705}"/>
          </ac:spMkLst>
        </pc:spChg>
        <pc:spChg chg="add del mod">
          <ac:chgData name="Robert" userId="8e610f215beb07b7" providerId="LiveId" clId="{2D3E4813-80C7-4BE7-AC84-E6A1AB381526}" dt="2022-08-05T15:13:56.035" v="2631"/>
          <ac:spMkLst>
            <pc:docMk/>
            <pc:sldMk cId="473046898" sldId="276"/>
            <ac:spMk id="18" creationId="{E60B3AB6-2044-6094-3843-9F7F1660F292}"/>
          </ac:spMkLst>
        </pc:spChg>
        <pc:spChg chg="add mod">
          <ac:chgData name="Robert" userId="8e610f215beb07b7" providerId="LiveId" clId="{2D3E4813-80C7-4BE7-AC84-E6A1AB381526}" dt="2022-08-07T18:07:47.254" v="15958" actId="1076"/>
          <ac:spMkLst>
            <pc:docMk/>
            <pc:sldMk cId="473046898" sldId="276"/>
            <ac:spMk id="19" creationId="{9EFEEDB1-A121-71D3-F1E5-1519D09D922F}"/>
          </ac:spMkLst>
        </pc:spChg>
        <pc:spChg chg="add del mod">
          <ac:chgData name="Robert" userId="8e610f215beb07b7" providerId="LiveId" clId="{2D3E4813-80C7-4BE7-AC84-E6A1AB381526}" dt="2022-08-06T08:19:12.370" v="8452" actId="478"/>
          <ac:spMkLst>
            <pc:docMk/>
            <pc:sldMk cId="473046898" sldId="276"/>
            <ac:spMk id="20" creationId="{0EAD8FDC-C44D-4887-5459-C422EA4BF990}"/>
          </ac:spMkLst>
        </pc:spChg>
        <pc:spChg chg="add del mod">
          <ac:chgData name="Robert" userId="8e610f215beb07b7" providerId="LiveId" clId="{2D3E4813-80C7-4BE7-AC84-E6A1AB381526}" dt="2022-08-07T09:50:40.375" v="15813" actId="21"/>
          <ac:spMkLst>
            <pc:docMk/>
            <pc:sldMk cId="473046898" sldId="276"/>
            <ac:spMk id="21" creationId="{73E9FDBA-4DCB-5D2E-6D3B-C8263B2BD242}"/>
          </ac:spMkLst>
        </pc:spChg>
        <pc:spChg chg="add del mod ord">
          <ac:chgData name="Robert" userId="8e610f215beb07b7" providerId="LiveId" clId="{2D3E4813-80C7-4BE7-AC84-E6A1AB381526}" dt="2022-08-07T10:04:01.961" v="15849" actId="21"/>
          <ac:spMkLst>
            <pc:docMk/>
            <pc:sldMk cId="473046898" sldId="276"/>
            <ac:spMk id="22" creationId="{817301D4-FABE-2C37-30DD-05FAC4F89F4C}"/>
          </ac:spMkLst>
        </pc:spChg>
        <pc:spChg chg="add mod ord">
          <ac:chgData name="Robert" userId="8e610f215beb07b7" providerId="LiveId" clId="{2D3E4813-80C7-4BE7-AC84-E6A1AB381526}" dt="2022-08-07T10:04:06.297" v="15852" actId="1036"/>
          <ac:spMkLst>
            <pc:docMk/>
            <pc:sldMk cId="473046898" sldId="276"/>
            <ac:spMk id="23" creationId="{ABD3D6D2-8688-39BB-D1CB-321BA7040470}"/>
          </ac:spMkLst>
        </pc:spChg>
        <pc:spChg chg="add mod ord">
          <ac:chgData name="Robert" userId="8e610f215beb07b7" providerId="LiveId" clId="{2D3E4813-80C7-4BE7-AC84-E6A1AB381526}" dt="2022-08-07T10:04:13.811" v="15854" actId="167"/>
          <ac:spMkLst>
            <pc:docMk/>
            <pc:sldMk cId="473046898" sldId="276"/>
            <ac:spMk id="24" creationId="{E5BA26B0-DD4D-2D4D-75BA-F235274A362D}"/>
          </ac:spMkLst>
        </pc:spChg>
        <pc:spChg chg="add del">
          <ac:chgData name="Robert" userId="8e610f215beb07b7" providerId="LiveId" clId="{2D3E4813-80C7-4BE7-AC84-E6A1AB381526}" dt="2022-08-07T18:07:08.674" v="15954" actId="22"/>
          <ac:spMkLst>
            <pc:docMk/>
            <pc:sldMk cId="473046898" sldId="276"/>
            <ac:spMk id="26" creationId="{E544AE08-8D56-C005-32D1-B9C79D1808D1}"/>
          </ac:spMkLst>
        </pc:spChg>
        <pc:spChg chg="add mod">
          <ac:chgData name="Robert" userId="8e610f215beb07b7" providerId="LiveId" clId="{2D3E4813-80C7-4BE7-AC84-E6A1AB381526}" dt="2022-08-07T18:08:05.058" v="15961" actId="1076"/>
          <ac:spMkLst>
            <pc:docMk/>
            <pc:sldMk cId="473046898" sldId="276"/>
            <ac:spMk id="27" creationId="{5659EF81-FACB-D0B4-097D-E1F0899E8276}"/>
          </ac:spMkLst>
        </pc:spChg>
        <pc:picChg chg="add mod">
          <ac:chgData name="Robert" userId="8e610f215beb07b7" providerId="LiveId" clId="{2D3E4813-80C7-4BE7-AC84-E6A1AB381526}" dt="2022-08-05T15:10:15.588" v="2394"/>
          <ac:picMkLst>
            <pc:docMk/>
            <pc:sldMk cId="473046898" sldId="276"/>
            <ac:picMk id="4" creationId="{A77DA455-4782-E7F4-F087-CDBA64A4222D}"/>
          </ac:picMkLst>
        </pc:picChg>
        <pc:picChg chg="add mod">
          <ac:chgData name="Robert" userId="8e610f215beb07b7" providerId="LiveId" clId="{2D3E4813-80C7-4BE7-AC84-E6A1AB381526}" dt="2022-08-05T15:10:15.588" v="2394"/>
          <ac:picMkLst>
            <pc:docMk/>
            <pc:sldMk cId="473046898" sldId="276"/>
            <ac:picMk id="6" creationId="{3E108944-6847-9FFE-ACD7-79985B22AE81}"/>
          </ac:picMkLst>
        </pc:picChg>
        <pc:picChg chg="add del mod">
          <ac:chgData name="Robert" userId="8e610f215beb07b7" providerId="LiveId" clId="{2D3E4813-80C7-4BE7-AC84-E6A1AB381526}" dt="2022-08-05T15:10:25.665" v="2396"/>
          <ac:picMkLst>
            <pc:docMk/>
            <pc:sldMk cId="473046898" sldId="276"/>
            <ac:picMk id="9" creationId="{E4E8217F-1909-DEDD-FDAF-4F7BDC60F429}"/>
          </ac:picMkLst>
        </pc:picChg>
        <pc:picChg chg="add del mod">
          <ac:chgData name="Robert" userId="8e610f215beb07b7" providerId="LiveId" clId="{2D3E4813-80C7-4BE7-AC84-E6A1AB381526}" dt="2022-08-05T15:10:25.665" v="2396"/>
          <ac:picMkLst>
            <pc:docMk/>
            <pc:sldMk cId="473046898" sldId="276"/>
            <ac:picMk id="11" creationId="{3DBFE2E2-C17F-7FA4-5530-928C2A39E008}"/>
          </ac:picMkLst>
        </pc:picChg>
      </pc:sldChg>
      <pc:sldChg chg="addSp delSp modSp new mod addAnim delAnim modAnim">
        <pc:chgData name="Robert" userId="8e610f215beb07b7" providerId="LiveId" clId="{2D3E4813-80C7-4BE7-AC84-E6A1AB381526}" dt="2022-08-07T10:04:34.601" v="15863"/>
        <pc:sldMkLst>
          <pc:docMk/>
          <pc:sldMk cId="569729673" sldId="277"/>
        </pc:sldMkLst>
        <pc:spChg chg="del">
          <ac:chgData name="Robert" userId="8e610f215beb07b7" providerId="LiveId" clId="{2D3E4813-80C7-4BE7-AC84-E6A1AB381526}" dt="2022-08-05T15:15:57.326" v="2788" actId="478"/>
          <ac:spMkLst>
            <pc:docMk/>
            <pc:sldMk cId="569729673" sldId="277"/>
            <ac:spMk id="2" creationId="{79C6C5D5-2F91-0AD1-449B-2F93F964FF9A}"/>
          </ac:spMkLst>
        </pc:spChg>
        <pc:spChg chg="del">
          <ac:chgData name="Robert" userId="8e610f215beb07b7" providerId="LiveId" clId="{2D3E4813-80C7-4BE7-AC84-E6A1AB381526}" dt="2022-08-05T15:15:57.326" v="2788" actId="478"/>
          <ac:spMkLst>
            <pc:docMk/>
            <pc:sldMk cId="569729673" sldId="277"/>
            <ac:spMk id="3" creationId="{3243A121-75C0-1B90-4B2C-A568C7DA9BF7}"/>
          </ac:spMkLst>
        </pc:spChg>
        <pc:spChg chg="add del mod">
          <ac:chgData name="Robert" userId="8e610f215beb07b7" providerId="LiveId" clId="{2D3E4813-80C7-4BE7-AC84-E6A1AB381526}" dt="2022-08-07T09:50:59.435" v="15819" actId="14100"/>
          <ac:spMkLst>
            <pc:docMk/>
            <pc:sldMk cId="569729673" sldId="277"/>
            <ac:spMk id="5" creationId="{40A5FE8C-AA8D-FCB6-2BE0-B7453E05FECD}"/>
          </ac:spMkLst>
        </pc:spChg>
        <pc:spChg chg="add del mod">
          <ac:chgData name="Robert" userId="8e610f215beb07b7" providerId="LiveId" clId="{2D3E4813-80C7-4BE7-AC84-E6A1AB381526}" dt="2022-08-07T10:04:21.909" v="15858" actId="21"/>
          <ac:spMkLst>
            <pc:docMk/>
            <pc:sldMk cId="569729673" sldId="277"/>
            <ac:spMk id="7" creationId="{FD034B57-68D0-AC03-B57F-93A4442E7CBA}"/>
          </ac:spMkLst>
        </pc:spChg>
        <pc:spChg chg="add mod">
          <ac:chgData name="Robert" userId="8e610f215beb07b7" providerId="LiveId" clId="{2D3E4813-80C7-4BE7-AC84-E6A1AB381526}" dt="2022-08-05T15:15:57.731" v="2789"/>
          <ac:spMkLst>
            <pc:docMk/>
            <pc:sldMk cId="569729673" sldId="277"/>
            <ac:spMk id="8" creationId="{AC3EECB0-89C2-606B-AFD6-3FFA27F9799A}"/>
          </ac:spMkLst>
        </pc:spChg>
        <pc:spChg chg="add mod">
          <ac:chgData name="Robert" userId="8e610f215beb07b7" providerId="LiveId" clId="{2D3E4813-80C7-4BE7-AC84-E6A1AB381526}" dt="2022-08-05T15:15:57.731" v="2789"/>
          <ac:spMkLst>
            <pc:docMk/>
            <pc:sldMk cId="569729673" sldId="277"/>
            <ac:spMk id="9" creationId="{AE337E15-75E8-8A41-16E2-D62B9915823D}"/>
          </ac:spMkLst>
        </pc:spChg>
        <pc:spChg chg="add del mod">
          <ac:chgData name="Robert" userId="8e610f215beb07b7" providerId="LiveId" clId="{2D3E4813-80C7-4BE7-AC84-E6A1AB381526}" dt="2022-08-07T09:49:48.156" v="15777" actId="21"/>
          <ac:spMkLst>
            <pc:docMk/>
            <pc:sldMk cId="569729673" sldId="277"/>
            <ac:spMk id="10" creationId="{97D97CEE-AB6A-17C8-C39B-49E8387647FE}"/>
          </ac:spMkLst>
        </pc:spChg>
        <pc:spChg chg="add mod">
          <ac:chgData name="Robert" userId="8e610f215beb07b7" providerId="LiveId" clId="{2D3E4813-80C7-4BE7-AC84-E6A1AB381526}" dt="2022-08-05T15:18:23.424" v="2967" actId="1036"/>
          <ac:spMkLst>
            <pc:docMk/>
            <pc:sldMk cId="569729673" sldId="277"/>
            <ac:spMk id="11" creationId="{BC428AC5-2366-FB82-B740-2F382602D0A8}"/>
          </ac:spMkLst>
        </pc:spChg>
        <pc:spChg chg="add mod">
          <ac:chgData name="Robert" userId="8e610f215beb07b7" providerId="LiveId" clId="{2D3E4813-80C7-4BE7-AC84-E6A1AB381526}" dt="2022-08-05T15:19:35.654" v="3071" actId="1076"/>
          <ac:spMkLst>
            <pc:docMk/>
            <pc:sldMk cId="569729673" sldId="277"/>
            <ac:spMk id="12" creationId="{70554271-1F6F-C14E-BBFB-C613C55D4B4D}"/>
          </ac:spMkLst>
        </pc:spChg>
        <pc:spChg chg="add del mod">
          <ac:chgData name="Robert" userId="8e610f215beb07b7" providerId="LiveId" clId="{2D3E4813-80C7-4BE7-AC84-E6A1AB381526}" dt="2022-08-06T08:18:45.729" v="8445" actId="478"/>
          <ac:spMkLst>
            <pc:docMk/>
            <pc:sldMk cId="569729673" sldId="277"/>
            <ac:spMk id="13" creationId="{81F9CF01-B96C-7A2D-7243-763DCE501B09}"/>
          </ac:spMkLst>
        </pc:spChg>
        <pc:spChg chg="add del mod">
          <ac:chgData name="Robert" userId="8e610f215beb07b7" providerId="LiveId" clId="{2D3E4813-80C7-4BE7-AC84-E6A1AB381526}" dt="2022-08-07T09:50:55.603" v="15817" actId="21"/>
          <ac:spMkLst>
            <pc:docMk/>
            <pc:sldMk cId="569729673" sldId="277"/>
            <ac:spMk id="14" creationId="{7C73F6EE-1E59-57B7-047D-9C4D4D6B3ACC}"/>
          </ac:spMkLst>
        </pc:spChg>
        <pc:spChg chg="add mod ord">
          <ac:chgData name="Robert" userId="8e610f215beb07b7" providerId="LiveId" clId="{2D3E4813-80C7-4BE7-AC84-E6A1AB381526}" dt="2022-08-07T10:04:25.090" v="15860" actId="1036"/>
          <ac:spMkLst>
            <pc:docMk/>
            <pc:sldMk cId="569729673" sldId="277"/>
            <ac:spMk id="15" creationId="{F5EE6A0F-17B3-CC33-1D53-740C803FA060}"/>
          </ac:spMkLst>
        </pc:spChg>
        <pc:spChg chg="add mod ord">
          <ac:chgData name="Robert" userId="8e610f215beb07b7" providerId="LiveId" clId="{2D3E4813-80C7-4BE7-AC84-E6A1AB381526}" dt="2022-08-07T10:04:31.893" v="15862" actId="167"/>
          <ac:spMkLst>
            <pc:docMk/>
            <pc:sldMk cId="569729673" sldId="277"/>
            <ac:spMk id="16" creationId="{9502AE54-87AE-C02A-D7FF-ED71C4964FC1}"/>
          </ac:spMkLst>
        </pc:spChg>
        <pc:picChg chg="add mod">
          <ac:chgData name="Robert" userId="8e610f215beb07b7" providerId="LiveId" clId="{2D3E4813-80C7-4BE7-AC84-E6A1AB381526}" dt="2022-08-05T15:15:57.731" v="2789"/>
          <ac:picMkLst>
            <pc:docMk/>
            <pc:sldMk cId="569729673" sldId="277"/>
            <ac:picMk id="4" creationId="{38A55D01-8815-7025-B28C-160C95997A79}"/>
          </ac:picMkLst>
        </pc:picChg>
        <pc:picChg chg="add mod">
          <ac:chgData name="Robert" userId="8e610f215beb07b7" providerId="LiveId" clId="{2D3E4813-80C7-4BE7-AC84-E6A1AB381526}" dt="2022-08-05T15:15:57.731" v="2789"/>
          <ac:picMkLst>
            <pc:docMk/>
            <pc:sldMk cId="569729673" sldId="277"/>
            <ac:picMk id="6" creationId="{28FC58B2-B9AC-2596-4001-649CAE26EE5D}"/>
          </ac:picMkLst>
        </pc:picChg>
      </pc:sldChg>
      <pc:sldChg chg="delSp new del mod">
        <pc:chgData name="Robert" userId="8e610f215beb07b7" providerId="LiveId" clId="{2D3E4813-80C7-4BE7-AC84-E6A1AB381526}" dt="2022-08-05T15:22:24.310" v="3128" actId="47"/>
        <pc:sldMkLst>
          <pc:docMk/>
          <pc:sldMk cId="4018093216" sldId="278"/>
        </pc:sldMkLst>
        <pc:spChg chg="del">
          <ac:chgData name="Robert" userId="8e610f215beb07b7" providerId="LiveId" clId="{2D3E4813-80C7-4BE7-AC84-E6A1AB381526}" dt="2022-08-05T15:21:11.247" v="3075" actId="478"/>
          <ac:spMkLst>
            <pc:docMk/>
            <pc:sldMk cId="4018093216" sldId="278"/>
            <ac:spMk id="2" creationId="{30884AF6-E353-7B92-6522-40C89BAC3954}"/>
          </ac:spMkLst>
        </pc:spChg>
        <pc:spChg chg="del">
          <ac:chgData name="Robert" userId="8e610f215beb07b7" providerId="LiveId" clId="{2D3E4813-80C7-4BE7-AC84-E6A1AB381526}" dt="2022-08-05T15:21:11.247" v="3075" actId="478"/>
          <ac:spMkLst>
            <pc:docMk/>
            <pc:sldMk cId="4018093216" sldId="278"/>
            <ac:spMk id="3" creationId="{BFA5ADD4-287A-550A-AE25-75588896F32F}"/>
          </ac:spMkLst>
        </pc:spChg>
      </pc:sldChg>
      <pc:sldChg chg="addSp delSp modSp add mod modAnim">
        <pc:chgData name="Robert" userId="8e610f215beb07b7" providerId="LiveId" clId="{2D3E4813-80C7-4BE7-AC84-E6A1AB381526}" dt="2022-08-08T08:49:18.493" v="16004" actId="20577"/>
        <pc:sldMkLst>
          <pc:docMk/>
          <pc:sldMk cId="227273799" sldId="279"/>
        </pc:sldMkLst>
        <pc:spChg chg="add mod">
          <ac:chgData name="Robert" userId="8e610f215beb07b7" providerId="LiveId" clId="{2D3E4813-80C7-4BE7-AC84-E6A1AB381526}" dt="2022-08-06T18:14:21.678" v="15680" actId="20577"/>
          <ac:spMkLst>
            <pc:docMk/>
            <pc:sldMk cId="227273799" sldId="279"/>
            <ac:spMk id="6" creationId="{0F50FCFB-C023-53D4-8C19-FB9D94582478}"/>
          </ac:spMkLst>
        </pc:spChg>
        <pc:spChg chg="del mod">
          <ac:chgData name="Robert" userId="8e610f215beb07b7" providerId="LiveId" clId="{2D3E4813-80C7-4BE7-AC84-E6A1AB381526}" dt="2022-08-06T08:18:09.515" v="8437" actId="478"/>
          <ac:spMkLst>
            <pc:docMk/>
            <pc:sldMk cId="227273799" sldId="279"/>
            <ac:spMk id="9" creationId="{38FC7B79-C021-9C37-4760-CD59FEFBAE2A}"/>
          </ac:spMkLst>
        </pc:spChg>
        <pc:spChg chg="mod">
          <ac:chgData name="Robert" userId="8e610f215beb07b7" providerId="LiveId" clId="{2D3E4813-80C7-4BE7-AC84-E6A1AB381526}" dt="2022-08-08T08:49:18.493" v="16004" actId="20577"/>
          <ac:spMkLst>
            <pc:docMk/>
            <pc:sldMk cId="227273799" sldId="279"/>
            <ac:spMk id="10" creationId="{229D3D3C-54A6-5EDF-0F09-4AB2E7D2A710}"/>
          </ac:spMkLst>
        </pc:spChg>
      </pc:sldChg>
      <pc:sldChg chg="delSp new del">
        <pc:chgData name="Robert" userId="8e610f215beb07b7" providerId="LiveId" clId="{2D3E4813-80C7-4BE7-AC84-E6A1AB381526}" dt="2022-08-05T15:34:12.455" v="3762" actId="47"/>
        <pc:sldMkLst>
          <pc:docMk/>
          <pc:sldMk cId="986267463" sldId="280"/>
        </pc:sldMkLst>
        <pc:picChg chg="del">
          <ac:chgData name="Robert" userId="8e610f215beb07b7" providerId="LiveId" clId="{2D3E4813-80C7-4BE7-AC84-E6A1AB381526}" dt="2022-08-05T15:34:02.222" v="3761"/>
          <ac:picMkLst>
            <pc:docMk/>
            <pc:sldMk cId="986267463" sldId="280"/>
            <ac:picMk id="4" creationId="{5DD9D812-E94F-E570-0F05-E028C053E02B}"/>
          </ac:picMkLst>
        </pc:picChg>
      </pc:sldChg>
      <pc:sldChg chg="addSp delSp modSp mod">
        <pc:chgData name="Robert" userId="8e610f215beb07b7" providerId="LiveId" clId="{2D3E4813-80C7-4BE7-AC84-E6A1AB381526}" dt="2022-08-06T08:22:13.971" v="8485" actId="478"/>
        <pc:sldMkLst>
          <pc:docMk/>
          <pc:sldMk cId="3376178785" sldId="281"/>
        </pc:sldMkLst>
        <pc:spChg chg="add mod">
          <ac:chgData name="Robert" userId="8e610f215beb07b7" providerId="LiveId" clId="{2D3E4813-80C7-4BE7-AC84-E6A1AB381526}" dt="2022-08-05T20:54:36.850" v="6038" actId="207"/>
          <ac:spMkLst>
            <pc:docMk/>
            <pc:sldMk cId="3376178785" sldId="281"/>
            <ac:spMk id="6" creationId="{4CA40831-C888-291E-C086-C87169F548F2}"/>
          </ac:spMkLst>
        </pc:spChg>
        <pc:spChg chg="del mod">
          <ac:chgData name="Robert" userId="8e610f215beb07b7" providerId="LiveId" clId="{2D3E4813-80C7-4BE7-AC84-E6A1AB381526}" dt="2022-08-05T20:54:13.825" v="6035" actId="478"/>
          <ac:spMkLst>
            <pc:docMk/>
            <pc:sldMk cId="3376178785" sldId="281"/>
            <ac:spMk id="8" creationId="{58116942-88AB-D65C-F89D-3F736EF4FB41}"/>
          </ac:spMkLst>
        </pc:spChg>
        <pc:spChg chg="del">
          <ac:chgData name="Robert" userId="8e610f215beb07b7" providerId="LiveId" clId="{2D3E4813-80C7-4BE7-AC84-E6A1AB381526}" dt="2022-08-05T20:54:13.825" v="6035" actId="478"/>
          <ac:spMkLst>
            <pc:docMk/>
            <pc:sldMk cId="3376178785" sldId="281"/>
            <ac:spMk id="12" creationId="{EC783741-A196-CFD1-164B-46D91D974638}"/>
          </ac:spMkLst>
        </pc:spChg>
        <pc:spChg chg="add del mod">
          <ac:chgData name="Robert" userId="8e610f215beb07b7" providerId="LiveId" clId="{2D3E4813-80C7-4BE7-AC84-E6A1AB381526}" dt="2022-08-06T08:22:13.971" v="8485" actId="478"/>
          <ac:spMkLst>
            <pc:docMk/>
            <pc:sldMk cId="3376178785" sldId="281"/>
            <ac:spMk id="13" creationId="{90957557-7ED6-E5F3-CE9F-A116F4366A7D}"/>
          </ac:spMkLst>
        </pc:spChg>
        <pc:spChg chg="add mod">
          <ac:chgData name="Robert" userId="8e610f215beb07b7" providerId="LiveId" clId="{2D3E4813-80C7-4BE7-AC84-E6A1AB381526}" dt="2022-08-06T08:22:10.806" v="8484"/>
          <ac:spMkLst>
            <pc:docMk/>
            <pc:sldMk cId="3376178785" sldId="281"/>
            <ac:spMk id="14" creationId="{0788EC21-7DD1-7398-ACE7-8054BA9265B9}"/>
          </ac:spMkLst>
        </pc:spChg>
        <pc:picChg chg="add mod">
          <ac:chgData name="Robert" userId="8e610f215beb07b7" providerId="LiveId" clId="{2D3E4813-80C7-4BE7-AC84-E6A1AB381526}" dt="2022-08-05T20:54:14.471" v="6036"/>
          <ac:picMkLst>
            <pc:docMk/>
            <pc:sldMk cId="3376178785" sldId="281"/>
            <ac:picMk id="7" creationId="{14C01893-F8EA-CD29-7AF4-A26A13821484}"/>
          </ac:picMkLst>
        </pc:picChg>
        <pc:picChg chg="del">
          <ac:chgData name="Robert" userId="8e610f215beb07b7" providerId="LiveId" clId="{2D3E4813-80C7-4BE7-AC84-E6A1AB381526}" dt="2022-08-05T20:54:13.825" v="6035" actId="478"/>
          <ac:picMkLst>
            <pc:docMk/>
            <pc:sldMk cId="3376178785" sldId="281"/>
            <ac:picMk id="9" creationId="{0077A604-24DA-25C1-F53C-3923B47FFA46}"/>
          </ac:picMkLst>
        </pc:picChg>
        <pc:picChg chg="del">
          <ac:chgData name="Robert" userId="8e610f215beb07b7" providerId="LiveId" clId="{2D3E4813-80C7-4BE7-AC84-E6A1AB381526}" dt="2022-08-05T20:54:13.825" v="6035" actId="478"/>
          <ac:picMkLst>
            <pc:docMk/>
            <pc:sldMk cId="3376178785" sldId="281"/>
            <ac:picMk id="10" creationId="{EFAB4396-D095-695E-82C4-6B7D146327E3}"/>
          </ac:picMkLst>
        </pc:picChg>
        <pc:picChg chg="add mod">
          <ac:chgData name="Robert" userId="8e610f215beb07b7" providerId="LiveId" clId="{2D3E4813-80C7-4BE7-AC84-E6A1AB381526}" dt="2022-08-05T20:54:14.471" v="6036"/>
          <ac:picMkLst>
            <pc:docMk/>
            <pc:sldMk cId="3376178785" sldId="281"/>
            <ac:picMk id="11" creationId="{BAF42FB6-1075-59D9-59CF-7ABF77B1A7D0}"/>
          </ac:picMkLst>
        </pc:picChg>
      </pc:sldChg>
      <pc:sldChg chg="addSp delSp modSp add mod modAnim">
        <pc:chgData name="Robert" userId="8e610f215beb07b7" providerId="LiveId" clId="{2D3E4813-80C7-4BE7-AC84-E6A1AB381526}" dt="2022-10-03T10:17:35.107" v="16115" actId="20577"/>
        <pc:sldMkLst>
          <pc:docMk/>
          <pc:sldMk cId="59157117" sldId="282"/>
        </pc:sldMkLst>
        <pc:spChg chg="add mod">
          <ac:chgData name="Robert" userId="8e610f215beb07b7" providerId="LiveId" clId="{2D3E4813-80C7-4BE7-AC84-E6A1AB381526}" dt="2022-08-06T18:14:10.858" v="15671" actId="20577"/>
          <ac:spMkLst>
            <pc:docMk/>
            <pc:sldMk cId="59157117" sldId="282"/>
            <ac:spMk id="6" creationId="{B46CBF38-F3C2-9AE6-8D06-1161AAF8C34B}"/>
          </ac:spMkLst>
        </pc:spChg>
        <pc:spChg chg="del mod">
          <ac:chgData name="Robert" userId="8e610f215beb07b7" providerId="LiveId" clId="{2D3E4813-80C7-4BE7-AC84-E6A1AB381526}" dt="2022-08-06T08:17:50.417" v="8433" actId="478"/>
          <ac:spMkLst>
            <pc:docMk/>
            <pc:sldMk cId="59157117" sldId="282"/>
            <ac:spMk id="9" creationId="{38FC7B79-C021-9C37-4760-CD59FEFBAE2A}"/>
          </ac:spMkLst>
        </pc:spChg>
        <pc:spChg chg="mod">
          <ac:chgData name="Robert" userId="8e610f215beb07b7" providerId="LiveId" clId="{2D3E4813-80C7-4BE7-AC84-E6A1AB381526}" dt="2022-10-03T10:17:35.107" v="16115" actId="20577"/>
          <ac:spMkLst>
            <pc:docMk/>
            <pc:sldMk cId="59157117" sldId="282"/>
            <ac:spMk id="10" creationId="{229D3D3C-54A6-5EDF-0F09-4AB2E7D2A710}"/>
          </ac:spMkLst>
        </pc:spChg>
      </pc:sldChg>
      <pc:sldChg chg="addSp delSp modSp add mod">
        <pc:chgData name="Robert" userId="8e610f215beb07b7" providerId="LiveId" clId="{2D3E4813-80C7-4BE7-AC84-E6A1AB381526}" dt="2022-08-06T08:16:45.629" v="8417" actId="478"/>
        <pc:sldMkLst>
          <pc:docMk/>
          <pc:sldMk cId="318356606" sldId="283"/>
        </pc:sldMkLst>
        <pc:spChg chg="add del mod">
          <ac:chgData name="Robert" userId="8e610f215beb07b7" providerId="LiveId" clId="{2D3E4813-80C7-4BE7-AC84-E6A1AB381526}" dt="2022-08-06T08:16:45.629" v="8417" actId="478"/>
          <ac:spMkLst>
            <pc:docMk/>
            <pc:sldMk cId="318356606" sldId="283"/>
            <ac:spMk id="6" creationId="{F69FB046-C6EA-EF9D-770D-7971C13364B6}"/>
          </ac:spMkLst>
        </pc:spChg>
        <pc:spChg chg="mod">
          <ac:chgData name="Robert" userId="8e610f215beb07b7" providerId="LiveId" clId="{2D3E4813-80C7-4BE7-AC84-E6A1AB381526}" dt="2022-08-06T08:16:42.024" v="8416" actId="1076"/>
          <ac:spMkLst>
            <pc:docMk/>
            <pc:sldMk cId="318356606" sldId="283"/>
            <ac:spMk id="9" creationId="{38FC7B79-C021-9C37-4760-CD59FEFBAE2A}"/>
          </ac:spMkLst>
        </pc:spChg>
        <pc:spChg chg="mod">
          <ac:chgData name="Robert" userId="8e610f215beb07b7" providerId="LiveId" clId="{2D3E4813-80C7-4BE7-AC84-E6A1AB381526}" dt="2022-08-05T22:22:16.441" v="7821" actId="207"/>
          <ac:spMkLst>
            <pc:docMk/>
            <pc:sldMk cId="318356606" sldId="283"/>
            <ac:spMk id="10" creationId="{229D3D3C-54A6-5EDF-0F09-4AB2E7D2A710}"/>
          </ac:spMkLst>
        </pc:spChg>
      </pc:sldChg>
      <pc:sldChg chg="new del">
        <pc:chgData name="Robert" userId="8e610f215beb07b7" providerId="LiveId" clId="{2D3E4813-80C7-4BE7-AC84-E6A1AB381526}" dt="2022-08-05T20:25:54.622" v="4956" actId="47"/>
        <pc:sldMkLst>
          <pc:docMk/>
          <pc:sldMk cId="1412010580" sldId="284"/>
        </pc:sldMkLst>
      </pc:sldChg>
      <pc:sldChg chg="addSp delSp modSp add mod">
        <pc:chgData name="Robert" userId="8e610f215beb07b7" providerId="LiveId" clId="{2D3E4813-80C7-4BE7-AC84-E6A1AB381526}" dt="2022-08-06T08:17:38.145" v="8430" actId="478"/>
        <pc:sldMkLst>
          <pc:docMk/>
          <pc:sldMk cId="1773107993" sldId="284"/>
        </pc:sldMkLst>
        <pc:spChg chg="mod">
          <ac:chgData name="Robert" userId="8e610f215beb07b7" providerId="LiveId" clId="{2D3E4813-80C7-4BE7-AC84-E6A1AB381526}" dt="2022-08-05T20:28:48.312" v="5091" actId="1076"/>
          <ac:spMkLst>
            <pc:docMk/>
            <pc:sldMk cId="1773107993" sldId="284"/>
            <ac:spMk id="2" creationId="{3CA83141-0178-6D48-DF1D-1762358850E0}"/>
          </ac:spMkLst>
        </pc:spChg>
        <pc:spChg chg="mod">
          <ac:chgData name="Robert" userId="8e610f215beb07b7" providerId="LiveId" clId="{2D3E4813-80C7-4BE7-AC84-E6A1AB381526}" dt="2022-08-06T08:17:35.535" v="8429" actId="1076"/>
          <ac:spMkLst>
            <pc:docMk/>
            <pc:sldMk cId="1773107993" sldId="284"/>
            <ac:spMk id="9" creationId="{38FC7B79-C021-9C37-4760-CD59FEFBAE2A}"/>
          </ac:spMkLst>
        </pc:spChg>
        <pc:spChg chg="mod">
          <ac:chgData name="Robert" userId="8e610f215beb07b7" providerId="LiveId" clId="{2D3E4813-80C7-4BE7-AC84-E6A1AB381526}" dt="2022-08-05T20:28:19.980" v="5076" actId="20577"/>
          <ac:spMkLst>
            <pc:docMk/>
            <pc:sldMk cId="1773107993" sldId="284"/>
            <ac:spMk id="10" creationId="{229D3D3C-54A6-5EDF-0F09-4AB2E7D2A710}"/>
          </ac:spMkLst>
        </pc:spChg>
        <pc:spChg chg="mod">
          <ac:chgData name="Robert" userId="8e610f215beb07b7" providerId="LiveId" clId="{2D3E4813-80C7-4BE7-AC84-E6A1AB381526}" dt="2022-08-05T20:29:16.415" v="5197" actId="20577"/>
          <ac:spMkLst>
            <pc:docMk/>
            <pc:sldMk cId="1773107993" sldId="284"/>
            <ac:spMk id="12" creationId="{B98EAAD5-2D4E-2156-62A7-7588F77964D5}"/>
          </ac:spMkLst>
        </pc:spChg>
        <pc:spChg chg="add del mod">
          <ac:chgData name="Robert" userId="8e610f215beb07b7" providerId="LiveId" clId="{2D3E4813-80C7-4BE7-AC84-E6A1AB381526}" dt="2022-08-06T08:17:38.145" v="8430" actId="478"/>
          <ac:spMkLst>
            <pc:docMk/>
            <pc:sldMk cId="1773107993" sldId="284"/>
            <ac:spMk id="13" creationId="{53C47151-18FE-C3D6-7926-0D511A6D9044}"/>
          </ac:spMkLst>
        </pc:spChg>
      </pc:sldChg>
      <pc:sldChg chg="addSp delSp modSp add mod modAnim">
        <pc:chgData name="Robert" userId="8e610f215beb07b7" providerId="LiveId" clId="{2D3E4813-80C7-4BE7-AC84-E6A1AB381526}" dt="2022-08-06T08:17:22.548" v="8427" actId="478"/>
        <pc:sldMkLst>
          <pc:docMk/>
          <pc:sldMk cId="3625080325" sldId="285"/>
        </pc:sldMkLst>
        <pc:spChg chg="mod">
          <ac:chgData name="Robert" userId="8e610f215beb07b7" providerId="LiveId" clId="{2D3E4813-80C7-4BE7-AC84-E6A1AB381526}" dt="2022-08-05T20:34:49.935" v="5359" actId="1076"/>
          <ac:spMkLst>
            <pc:docMk/>
            <pc:sldMk cId="3625080325" sldId="285"/>
            <ac:spMk id="2" creationId="{3CA83141-0178-6D48-DF1D-1762358850E0}"/>
          </ac:spMkLst>
        </pc:spChg>
        <pc:spChg chg="add del mod">
          <ac:chgData name="Robert" userId="8e610f215beb07b7" providerId="LiveId" clId="{2D3E4813-80C7-4BE7-AC84-E6A1AB381526}" dt="2022-08-05T20:36:05.093" v="5472" actId="21"/>
          <ac:spMkLst>
            <pc:docMk/>
            <pc:sldMk cId="3625080325" sldId="285"/>
            <ac:spMk id="3" creationId="{B5D0DA24-49C0-B329-110A-4A8D25C1C271}"/>
          </ac:spMkLst>
        </pc:spChg>
        <pc:spChg chg="add del mod">
          <ac:chgData name="Robert" userId="8e610f215beb07b7" providerId="LiveId" clId="{2D3E4813-80C7-4BE7-AC84-E6A1AB381526}" dt="2022-08-06T08:17:18.074" v="8426" actId="478"/>
          <ac:spMkLst>
            <pc:docMk/>
            <pc:sldMk cId="3625080325" sldId="285"/>
            <ac:spMk id="9" creationId="{38FC7B79-C021-9C37-4760-CD59FEFBAE2A}"/>
          </ac:spMkLst>
        </pc:spChg>
        <pc:spChg chg="mod">
          <ac:chgData name="Robert" userId="8e610f215beb07b7" providerId="LiveId" clId="{2D3E4813-80C7-4BE7-AC84-E6A1AB381526}" dt="2022-08-05T20:34:49.935" v="5359" actId="1076"/>
          <ac:spMkLst>
            <pc:docMk/>
            <pc:sldMk cId="3625080325" sldId="285"/>
            <ac:spMk id="10" creationId="{229D3D3C-54A6-5EDF-0F09-4AB2E7D2A710}"/>
          </ac:spMkLst>
        </pc:spChg>
        <pc:spChg chg="mod">
          <ac:chgData name="Robert" userId="8e610f215beb07b7" providerId="LiveId" clId="{2D3E4813-80C7-4BE7-AC84-E6A1AB381526}" dt="2022-08-05T20:34:39.595" v="5356" actId="20577"/>
          <ac:spMkLst>
            <pc:docMk/>
            <pc:sldMk cId="3625080325" sldId="285"/>
            <ac:spMk id="12" creationId="{B98EAAD5-2D4E-2156-62A7-7588F77964D5}"/>
          </ac:spMkLst>
        </pc:spChg>
        <pc:spChg chg="add del mod">
          <ac:chgData name="Robert" userId="8e610f215beb07b7" providerId="LiveId" clId="{2D3E4813-80C7-4BE7-AC84-E6A1AB381526}" dt="2022-08-05T20:38:49.098" v="5771" actId="21"/>
          <ac:spMkLst>
            <pc:docMk/>
            <pc:sldMk cId="3625080325" sldId="285"/>
            <ac:spMk id="13" creationId="{CD61092A-9CB9-0504-179D-F987BB977D46}"/>
          </ac:spMkLst>
        </pc:spChg>
        <pc:spChg chg="add del mod">
          <ac:chgData name="Robert" userId="8e610f215beb07b7" providerId="LiveId" clId="{2D3E4813-80C7-4BE7-AC84-E6A1AB381526}" dt="2022-08-05T20:38:49.098" v="5771" actId="21"/>
          <ac:spMkLst>
            <pc:docMk/>
            <pc:sldMk cId="3625080325" sldId="285"/>
            <ac:spMk id="14" creationId="{F3CA7F38-4B42-59BD-9252-DEC049AB7705}"/>
          </ac:spMkLst>
        </pc:spChg>
        <pc:spChg chg="add del mod">
          <ac:chgData name="Robert" userId="8e610f215beb07b7" providerId="LiveId" clId="{2D3E4813-80C7-4BE7-AC84-E6A1AB381526}" dt="2022-08-05T20:38:49.098" v="5771" actId="21"/>
          <ac:spMkLst>
            <pc:docMk/>
            <pc:sldMk cId="3625080325" sldId="285"/>
            <ac:spMk id="15" creationId="{8076489A-6566-67A1-42CB-522A474E0B2A}"/>
          </ac:spMkLst>
        </pc:spChg>
        <pc:spChg chg="add mod">
          <ac:chgData name="Robert" userId="8e610f215beb07b7" providerId="LiveId" clId="{2D3E4813-80C7-4BE7-AC84-E6A1AB381526}" dt="2022-08-05T20:39:12.722" v="5774"/>
          <ac:spMkLst>
            <pc:docMk/>
            <pc:sldMk cId="3625080325" sldId="285"/>
            <ac:spMk id="16" creationId="{4C9FD6FF-00C7-C976-B567-B9CE0627B0A1}"/>
          </ac:spMkLst>
        </pc:spChg>
        <pc:spChg chg="add mod">
          <ac:chgData name="Robert" userId="8e610f215beb07b7" providerId="LiveId" clId="{2D3E4813-80C7-4BE7-AC84-E6A1AB381526}" dt="2022-08-05T20:39:12.722" v="5774"/>
          <ac:spMkLst>
            <pc:docMk/>
            <pc:sldMk cId="3625080325" sldId="285"/>
            <ac:spMk id="17" creationId="{3C9FEFD6-6B33-1053-EB47-4E72C01EDE38}"/>
          </ac:spMkLst>
        </pc:spChg>
        <pc:spChg chg="add mod">
          <ac:chgData name="Robert" userId="8e610f215beb07b7" providerId="LiveId" clId="{2D3E4813-80C7-4BE7-AC84-E6A1AB381526}" dt="2022-08-05T20:39:12.722" v="5774"/>
          <ac:spMkLst>
            <pc:docMk/>
            <pc:sldMk cId="3625080325" sldId="285"/>
            <ac:spMk id="18" creationId="{E26F86C7-7285-DFEC-832D-D4A41A0B8808}"/>
          </ac:spMkLst>
        </pc:spChg>
        <pc:spChg chg="add del mod">
          <ac:chgData name="Robert" userId="8e610f215beb07b7" providerId="LiveId" clId="{2D3E4813-80C7-4BE7-AC84-E6A1AB381526}" dt="2022-08-06T08:17:22.548" v="8427" actId="478"/>
          <ac:spMkLst>
            <pc:docMk/>
            <pc:sldMk cId="3625080325" sldId="285"/>
            <ac:spMk id="19" creationId="{D80ADB50-B38D-982B-AC23-308D026F4611}"/>
          </ac:spMkLst>
        </pc:spChg>
      </pc:sldChg>
      <pc:sldChg chg="addSp delSp modSp add mod delAnim modAnim">
        <pc:chgData name="Robert" userId="8e610f215beb07b7" providerId="LiveId" clId="{2D3E4813-80C7-4BE7-AC84-E6A1AB381526}" dt="2022-08-06T08:16:57.219" v="8420" actId="478"/>
        <pc:sldMkLst>
          <pc:docMk/>
          <pc:sldMk cId="698752358" sldId="286"/>
        </pc:sldMkLst>
        <pc:spChg chg="del">
          <ac:chgData name="Robert" userId="8e610f215beb07b7" providerId="LiveId" clId="{2D3E4813-80C7-4BE7-AC84-E6A1AB381526}" dt="2022-08-05T20:40:30.684" v="5781" actId="478"/>
          <ac:spMkLst>
            <pc:docMk/>
            <pc:sldMk cId="698752358" sldId="286"/>
            <ac:spMk id="2" creationId="{3CA83141-0178-6D48-DF1D-1762358850E0}"/>
          </ac:spMkLst>
        </pc:spChg>
        <pc:spChg chg="mod">
          <ac:chgData name="Robert" userId="8e610f215beb07b7" providerId="LiveId" clId="{2D3E4813-80C7-4BE7-AC84-E6A1AB381526}" dt="2022-08-06T08:16:54.856" v="8419" actId="1076"/>
          <ac:spMkLst>
            <pc:docMk/>
            <pc:sldMk cId="698752358" sldId="286"/>
            <ac:spMk id="9" creationId="{38FC7B79-C021-9C37-4760-CD59FEFBAE2A}"/>
          </ac:spMkLst>
        </pc:spChg>
        <pc:spChg chg="del">
          <ac:chgData name="Robert" userId="8e610f215beb07b7" providerId="LiveId" clId="{2D3E4813-80C7-4BE7-AC84-E6A1AB381526}" dt="2022-08-05T20:40:30.684" v="5781" actId="478"/>
          <ac:spMkLst>
            <pc:docMk/>
            <pc:sldMk cId="698752358" sldId="286"/>
            <ac:spMk id="10" creationId="{229D3D3C-54A6-5EDF-0F09-4AB2E7D2A710}"/>
          </ac:spMkLst>
        </pc:spChg>
        <pc:spChg chg="del">
          <ac:chgData name="Robert" userId="8e610f215beb07b7" providerId="LiveId" clId="{2D3E4813-80C7-4BE7-AC84-E6A1AB381526}" dt="2022-08-05T20:40:30.684" v="5781" actId="478"/>
          <ac:spMkLst>
            <pc:docMk/>
            <pc:sldMk cId="698752358" sldId="286"/>
            <ac:spMk id="12" creationId="{B98EAAD5-2D4E-2156-62A7-7588F77964D5}"/>
          </ac:spMkLst>
        </pc:spChg>
        <pc:spChg chg="add mod">
          <ac:chgData name="Robert" userId="8e610f215beb07b7" providerId="LiveId" clId="{2D3E4813-80C7-4BE7-AC84-E6A1AB381526}" dt="2022-08-05T20:40:32.097" v="5782"/>
          <ac:spMkLst>
            <pc:docMk/>
            <pc:sldMk cId="698752358" sldId="286"/>
            <ac:spMk id="13" creationId="{4DE9B1D3-14CF-3220-51E4-1EC349B25F6E}"/>
          </ac:spMkLst>
        </pc:spChg>
        <pc:spChg chg="add mod">
          <ac:chgData name="Robert" userId="8e610f215beb07b7" providerId="LiveId" clId="{2D3E4813-80C7-4BE7-AC84-E6A1AB381526}" dt="2022-08-05T20:40:32.097" v="5782"/>
          <ac:spMkLst>
            <pc:docMk/>
            <pc:sldMk cId="698752358" sldId="286"/>
            <ac:spMk id="14" creationId="{6175D5CF-802C-A523-940F-D7DB951D1F41}"/>
          </ac:spMkLst>
        </pc:spChg>
        <pc:spChg chg="add mod">
          <ac:chgData name="Robert" userId="8e610f215beb07b7" providerId="LiveId" clId="{2D3E4813-80C7-4BE7-AC84-E6A1AB381526}" dt="2022-08-05T20:44:33.465" v="5951"/>
          <ac:spMkLst>
            <pc:docMk/>
            <pc:sldMk cId="698752358" sldId="286"/>
            <ac:spMk id="15" creationId="{1FEA3CA6-03E2-A000-4AA0-A55FD9EC1D9A}"/>
          </ac:spMkLst>
        </pc:spChg>
        <pc:spChg chg="del">
          <ac:chgData name="Robert" userId="8e610f215beb07b7" providerId="LiveId" clId="{2D3E4813-80C7-4BE7-AC84-E6A1AB381526}" dt="2022-08-05T20:40:24.692" v="5780" actId="21"/>
          <ac:spMkLst>
            <pc:docMk/>
            <pc:sldMk cId="698752358" sldId="286"/>
            <ac:spMk id="16" creationId="{4C9FD6FF-00C7-C976-B567-B9CE0627B0A1}"/>
          </ac:spMkLst>
        </pc:spChg>
        <pc:spChg chg="del">
          <ac:chgData name="Robert" userId="8e610f215beb07b7" providerId="LiveId" clId="{2D3E4813-80C7-4BE7-AC84-E6A1AB381526}" dt="2022-08-05T20:40:24.692" v="5780" actId="21"/>
          <ac:spMkLst>
            <pc:docMk/>
            <pc:sldMk cId="698752358" sldId="286"/>
            <ac:spMk id="17" creationId="{3C9FEFD6-6B33-1053-EB47-4E72C01EDE38}"/>
          </ac:spMkLst>
        </pc:spChg>
        <pc:spChg chg="del">
          <ac:chgData name="Robert" userId="8e610f215beb07b7" providerId="LiveId" clId="{2D3E4813-80C7-4BE7-AC84-E6A1AB381526}" dt="2022-08-05T20:40:24.692" v="5780" actId="21"/>
          <ac:spMkLst>
            <pc:docMk/>
            <pc:sldMk cId="698752358" sldId="286"/>
            <ac:spMk id="18" creationId="{E26F86C7-7285-DFEC-832D-D4A41A0B8808}"/>
          </ac:spMkLst>
        </pc:spChg>
        <pc:spChg chg="add mod">
          <ac:chgData name="Robert" userId="8e610f215beb07b7" providerId="LiveId" clId="{2D3E4813-80C7-4BE7-AC84-E6A1AB381526}" dt="2022-08-05T20:43:06.769" v="5927" actId="1076"/>
          <ac:spMkLst>
            <pc:docMk/>
            <pc:sldMk cId="698752358" sldId="286"/>
            <ac:spMk id="19" creationId="{B2FDBBDA-DF16-D8CE-C111-907544BE83A3}"/>
          </ac:spMkLst>
        </pc:spChg>
        <pc:spChg chg="add del mod">
          <ac:chgData name="Robert" userId="8e610f215beb07b7" providerId="LiveId" clId="{2D3E4813-80C7-4BE7-AC84-E6A1AB381526}" dt="2022-08-05T20:43:35.487" v="5931"/>
          <ac:spMkLst>
            <pc:docMk/>
            <pc:sldMk cId="698752358" sldId="286"/>
            <ac:spMk id="20" creationId="{FC606755-BF10-AA0C-5CFE-CB92C34EBC7A}"/>
          </ac:spMkLst>
        </pc:spChg>
        <pc:spChg chg="add mod">
          <ac:chgData name="Robert" userId="8e610f215beb07b7" providerId="LiveId" clId="{2D3E4813-80C7-4BE7-AC84-E6A1AB381526}" dt="2022-08-05T22:23:25.980" v="7826" actId="207"/>
          <ac:spMkLst>
            <pc:docMk/>
            <pc:sldMk cId="698752358" sldId="286"/>
            <ac:spMk id="21" creationId="{01BDBFAF-BF79-7C28-B833-B3F7F40F89CF}"/>
          </ac:spMkLst>
        </pc:spChg>
        <pc:spChg chg="add mod">
          <ac:chgData name="Robert" userId="8e610f215beb07b7" providerId="LiveId" clId="{2D3E4813-80C7-4BE7-AC84-E6A1AB381526}" dt="2022-08-05T20:45:13.999" v="6016" actId="1076"/>
          <ac:spMkLst>
            <pc:docMk/>
            <pc:sldMk cId="698752358" sldId="286"/>
            <ac:spMk id="22" creationId="{7E5D8711-2C28-D8A1-0AC3-C6FF046745C1}"/>
          </ac:spMkLst>
        </pc:spChg>
        <pc:spChg chg="add del mod">
          <ac:chgData name="Robert" userId="8e610f215beb07b7" providerId="LiveId" clId="{2D3E4813-80C7-4BE7-AC84-E6A1AB381526}" dt="2022-08-06T08:16:57.219" v="8420" actId="478"/>
          <ac:spMkLst>
            <pc:docMk/>
            <pc:sldMk cId="698752358" sldId="286"/>
            <ac:spMk id="23" creationId="{3731CC8A-D858-2B8E-6C2C-9E289F8EFF34}"/>
          </ac:spMkLst>
        </pc:spChg>
      </pc:sldChg>
      <pc:sldChg chg="addSp delSp modSp add mod modAnim">
        <pc:chgData name="Robert" userId="8e610f215beb07b7" providerId="LiveId" clId="{2D3E4813-80C7-4BE7-AC84-E6A1AB381526}" dt="2022-08-06T08:16:32.334" v="8414" actId="478"/>
        <pc:sldMkLst>
          <pc:docMk/>
          <pc:sldMk cId="2852361864" sldId="287"/>
        </pc:sldMkLst>
        <pc:spChg chg="add del mod">
          <ac:chgData name="Robert" userId="8e610f215beb07b7" providerId="LiveId" clId="{2D3E4813-80C7-4BE7-AC84-E6A1AB381526}" dt="2022-08-06T08:16:32.334" v="8414" actId="478"/>
          <ac:spMkLst>
            <pc:docMk/>
            <pc:sldMk cId="2852361864" sldId="287"/>
            <ac:spMk id="6" creationId="{3D31ED45-F775-92C7-9E0C-FD4E1C7803DE}"/>
          </ac:spMkLst>
        </pc:spChg>
        <pc:spChg chg="mod">
          <ac:chgData name="Robert" userId="8e610f215beb07b7" providerId="LiveId" clId="{2D3E4813-80C7-4BE7-AC84-E6A1AB381526}" dt="2022-08-06T08:16:29.983" v="8413" actId="1076"/>
          <ac:spMkLst>
            <pc:docMk/>
            <pc:sldMk cId="2852361864" sldId="287"/>
            <ac:spMk id="9" creationId="{38FC7B79-C021-9C37-4760-CD59FEFBAE2A}"/>
          </ac:spMkLst>
        </pc:spChg>
        <pc:spChg chg="mod">
          <ac:chgData name="Robert" userId="8e610f215beb07b7" providerId="LiveId" clId="{2D3E4813-80C7-4BE7-AC84-E6A1AB381526}" dt="2022-08-05T20:58:16.959" v="6403" actId="207"/>
          <ac:spMkLst>
            <pc:docMk/>
            <pc:sldMk cId="2852361864" sldId="287"/>
            <ac:spMk id="10" creationId="{229D3D3C-54A6-5EDF-0F09-4AB2E7D2A710}"/>
          </ac:spMkLst>
        </pc:spChg>
      </pc:sldChg>
      <pc:sldChg chg="addSp delSp modSp add mod delAnim modAnim">
        <pc:chgData name="Robert" userId="8e610f215beb07b7" providerId="LiveId" clId="{2D3E4813-80C7-4BE7-AC84-E6A1AB381526}" dt="2022-08-06T08:22:48.196" v="8489"/>
        <pc:sldMkLst>
          <pc:docMk/>
          <pc:sldMk cId="3464407077" sldId="288"/>
        </pc:sldMkLst>
        <pc:spChg chg="mod">
          <ac:chgData name="Robert" userId="8e610f215beb07b7" providerId="LiveId" clId="{2D3E4813-80C7-4BE7-AC84-E6A1AB381526}" dt="2022-08-05T20:59:06.700" v="6406" actId="207"/>
          <ac:spMkLst>
            <pc:docMk/>
            <pc:sldMk cId="3464407077" sldId="288"/>
            <ac:spMk id="6" creationId="{4CA40831-C888-291E-C086-C87169F548F2}"/>
          </ac:spMkLst>
        </pc:spChg>
        <pc:spChg chg="add mod">
          <ac:chgData name="Robert" userId="8e610f215beb07b7" providerId="LiveId" clId="{2D3E4813-80C7-4BE7-AC84-E6A1AB381526}" dt="2022-08-06T08:22:20.541" v="8486"/>
          <ac:spMkLst>
            <pc:docMk/>
            <pc:sldMk cId="3464407077" sldId="288"/>
            <ac:spMk id="8" creationId="{290A857D-926B-29B5-CE37-91FBA1644AEF}"/>
          </ac:spMkLst>
        </pc:spChg>
        <pc:spChg chg="del">
          <ac:chgData name="Robert" userId="8e610f215beb07b7" providerId="LiveId" clId="{2D3E4813-80C7-4BE7-AC84-E6A1AB381526}" dt="2022-08-06T08:22:25.513" v="8487" actId="478"/>
          <ac:spMkLst>
            <pc:docMk/>
            <pc:sldMk cId="3464407077" sldId="288"/>
            <ac:spMk id="13" creationId="{90957557-7ED6-E5F3-CE9F-A116F4366A7D}"/>
          </ac:spMkLst>
        </pc:spChg>
      </pc:sldChg>
      <pc:sldChg chg="addSp delSp modSp new mod delAnim modAnim">
        <pc:chgData name="Robert" userId="8e610f215beb07b7" providerId="LiveId" clId="{2D3E4813-80C7-4BE7-AC84-E6A1AB381526}" dt="2022-08-05T22:15:03.844" v="7224"/>
        <pc:sldMkLst>
          <pc:docMk/>
          <pc:sldMk cId="3721675493" sldId="289"/>
        </pc:sldMkLst>
        <pc:spChg chg="del">
          <ac:chgData name="Robert" userId="8e610f215beb07b7" providerId="LiveId" clId="{2D3E4813-80C7-4BE7-AC84-E6A1AB381526}" dt="2022-08-05T21:23:56.529" v="6411" actId="478"/>
          <ac:spMkLst>
            <pc:docMk/>
            <pc:sldMk cId="3721675493" sldId="289"/>
            <ac:spMk id="2" creationId="{A7FA414B-EA2A-816E-88CC-3DAD1ADA1B86}"/>
          </ac:spMkLst>
        </pc:spChg>
        <pc:spChg chg="del">
          <ac:chgData name="Robert" userId="8e610f215beb07b7" providerId="LiveId" clId="{2D3E4813-80C7-4BE7-AC84-E6A1AB381526}" dt="2022-08-05T21:23:56.529" v="6411" actId="478"/>
          <ac:spMkLst>
            <pc:docMk/>
            <pc:sldMk cId="3721675493" sldId="289"/>
            <ac:spMk id="3" creationId="{3CB14C6A-AC06-5954-20B6-EB52834C13F4}"/>
          </ac:spMkLst>
        </pc:spChg>
        <pc:picChg chg="add del mod">
          <ac:chgData name="Robert" userId="8e610f215beb07b7" providerId="LiveId" clId="{2D3E4813-80C7-4BE7-AC84-E6A1AB381526}" dt="2022-08-05T22:14:42.272" v="7220" actId="478"/>
          <ac:picMkLst>
            <pc:docMk/>
            <pc:sldMk cId="3721675493" sldId="289"/>
            <ac:picMk id="4" creationId="{08045D96-3EF0-69C6-4A1C-799F1D10E2AE}"/>
          </ac:picMkLst>
        </pc:picChg>
        <pc:picChg chg="add mod">
          <ac:chgData name="Robert" userId="8e610f215beb07b7" providerId="LiveId" clId="{2D3E4813-80C7-4BE7-AC84-E6A1AB381526}" dt="2022-08-05T22:14:59.892" v="7223" actId="1076"/>
          <ac:picMkLst>
            <pc:docMk/>
            <pc:sldMk cId="3721675493" sldId="289"/>
            <ac:picMk id="5" creationId="{D9AFB580-C9B4-C936-4B6D-062E98F95C66}"/>
          </ac:picMkLst>
        </pc:picChg>
      </pc:sldChg>
      <pc:sldChg chg="addSp delSp modSp new mod delAnim modAnim">
        <pc:chgData name="Robert" userId="8e610f215beb07b7" providerId="LiveId" clId="{2D3E4813-80C7-4BE7-AC84-E6A1AB381526}" dt="2022-08-05T22:12:39.781" v="7215"/>
        <pc:sldMkLst>
          <pc:docMk/>
          <pc:sldMk cId="1000793848" sldId="290"/>
        </pc:sldMkLst>
        <pc:spChg chg="del">
          <ac:chgData name="Robert" userId="8e610f215beb07b7" providerId="LiveId" clId="{2D3E4813-80C7-4BE7-AC84-E6A1AB381526}" dt="2022-08-05T21:24:45.201" v="6418" actId="478"/>
          <ac:spMkLst>
            <pc:docMk/>
            <pc:sldMk cId="1000793848" sldId="290"/>
            <ac:spMk id="2" creationId="{79D7DA80-84E1-A213-6771-4227FA503AF2}"/>
          </ac:spMkLst>
        </pc:spChg>
        <pc:spChg chg="del">
          <ac:chgData name="Robert" userId="8e610f215beb07b7" providerId="LiveId" clId="{2D3E4813-80C7-4BE7-AC84-E6A1AB381526}" dt="2022-08-05T21:24:45.201" v="6418" actId="478"/>
          <ac:spMkLst>
            <pc:docMk/>
            <pc:sldMk cId="1000793848" sldId="290"/>
            <ac:spMk id="3" creationId="{1C3DA9D0-6DCF-7AB1-359A-1D0A37373F81}"/>
          </ac:spMkLst>
        </pc:spChg>
        <pc:picChg chg="add del mod">
          <ac:chgData name="Robert" userId="8e610f215beb07b7" providerId="LiveId" clId="{2D3E4813-80C7-4BE7-AC84-E6A1AB381526}" dt="2022-08-05T22:12:14.912" v="7211" actId="478"/>
          <ac:picMkLst>
            <pc:docMk/>
            <pc:sldMk cId="1000793848" sldId="290"/>
            <ac:picMk id="4" creationId="{37C304F0-4855-F2A0-85D4-2ACF2326FC65}"/>
          </ac:picMkLst>
        </pc:picChg>
        <pc:picChg chg="add mod">
          <ac:chgData name="Robert" userId="8e610f215beb07b7" providerId="LiveId" clId="{2D3E4813-80C7-4BE7-AC84-E6A1AB381526}" dt="2022-08-05T22:12:36" v="7214" actId="1076"/>
          <ac:picMkLst>
            <pc:docMk/>
            <pc:sldMk cId="1000793848" sldId="290"/>
            <ac:picMk id="5" creationId="{8C9016FC-C028-D6BC-EDEA-7D5B165CA373}"/>
          </ac:picMkLst>
        </pc:picChg>
      </pc:sldChg>
      <pc:sldChg chg="delSp modSp add del mod delAnim modAnim">
        <pc:chgData name="Robert" userId="8e610f215beb07b7" providerId="LiveId" clId="{2D3E4813-80C7-4BE7-AC84-E6A1AB381526}" dt="2022-08-05T22:13:05.759" v="7216" actId="47"/>
        <pc:sldMkLst>
          <pc:docMk/>
          <pc:sldMk cId="1758262506" sldId="291"/>
        </pc:sldMkLst>
        <pc:spChg chg="mod">
          <ac:chgData name="Robert" userId="8e610f215beb07b7" providerId="LiveId" clId="{2D3E4813-80C7-4BE7-AC84-E6A1AB381526}" dt="2022-08-05T21:59:38.769" v="6438" actId="20577"/>
          <ac:spMkLst>
            <pc:docMk/>
            <pc:sldMk cId="1758262506" sldId="291"/>
            <ac:spMk id="9" creationId="{38FC7B79-C021-9C37-4760-CD59FEFBAE2A}"/>
          </ac:spMkLst>
        </pc:spChg>
        <pc:spChg chg="del mod">
          <ac:chgData name="Robert" userId="8e610f215beb07b7" providerId="LiveId" clId="{2D3E4813-80C7-4BE7-AC84-E6A1AB381526}" dt="2022-08-05T22:10:05.505" v="7204" actId="478"/>
          <ac:spMkLst>
            <pc:docMk/>
            <pc:sldMk cId="1758262506" sldId="291"/>
            <ac:spMk id="10" creationId="{229D3D3C-54A6-5EDF-0F09-4AB2E7D2A710}"/>
          </ac:spMkLst>
        </pc:spChg>
      </pc:sldChg>
      <pc:sldChg chg="addSp delSp modSp add mod modAnim">
        <pc:chgData name="Robert" userId="8e610f215beb07b7" providerId="LiveId" clId="{2D3E4813-80C7-4BE7-AC84-E6A1AB381526}" dt="2022-08-06T08:16:17.093" v="8411" actId="478"/>
        <pc:sldMkLst>
          <pc:docMk/>
          <pc:sldMk cId="2546238048" sldId="292"/>
        </pc:sldMkLst>
        <pc:spChg chg="add del mod">
          <ac:chgData name="Robert" userId="8e610f215beb07b7" providerId="LiveId" clId="{2D3E4813-80C7-4BE7-AC84-E6A1AB381526}" dt="2022-08-06T08:16:17.093" v="8411" actId="478"/>
          <ac:spMkLst>
            <pc:docMk/>
            <pc:sldMk cId="2546238048" sldId="292"/>
            <ac:spMk id="6" creationId="{73F4FB92-2323-5394-CF38-4169764A10D8}"/>
          </ac:spMkLst>
        </pc:spChg>
        <pc:spChg chg="mod">
          <ac:chgData name="Robert" userId="8e610f215beb07b7" providerId="LiveId" clId="{2D3E4813-80C7-4BE7-AC84-E6A1AB381526}" dt="2022-08-06T08:16:11.503" v="8409" actId="1076"/>
          <ac:spMkLst>
            <pc:docMk/>
            <pc:sldMk cId="2546238048" sldId="292"/>
            <ac:spMk id="9" creationId="{38FC7B79-C021-9C37-4760-CD59FEFBAE2A}"/>
          </ac:spMkLst>
        </pc:spChg>
        <pc:spChg chg="mod">
          <ac:chgData name="Robert" userId="8e610f215beb07b7" providerId="LiveId" clId="{2D3E4813-80C7-4BE7-AC84-E6A1AB381526}" dt="2022-08-05T22:28:13.106" v="7844" actId="1076"/>
          <ac:spMkLst>
            <pc:docMk/>
            <pc:sldMk cId="2546238048" sldId="292"/>
            <ac:spMk id="10" creationId="{229D3D3C-54A6-5EDF-0F09-4AB2E7D2A710}"/>
          </ac:spMkLst>
        </pc:spChg>
      </pc:sldChg>
      <pc:sldChg chg="addSp delSp modSp add mod modAnim">
        <pc:chgData name="Robert" userId="8e610f215beb07b7" providerId="LiveId" clId="{2D3E4813-80C7-4BE7-AC84-E6A1AB381526}" dt="2022-08-06T19:06:34.089" v="15720" actId="20577"/>
        <pc:sldMkLst>
          <pc:docMk/>
          <pc:sldMk cId="3869866025" sldId="293"/>
        </pc:sldMkLst>
        <pc:spChg chg="add del mod">
          <ac:chgData name="Robert" userId="8e610f215beb07b7" providerId="LiveId" clId="{2D3E4813-80C7-4BE7-AC84-E6A1AB381526}" dt="2022-08-06T08:15:48.468" v="8406" actId="478"/>
          <ac:spMkLst>
            <pc:docMk/>
            <pc:sldMk cId="3869866025" sldId="293"/>
            <ac:spMk id="6" creationId="{2951EA56-F792-745B-3F88-C5BFFA556E4E}"/>
          </ac:spMkLst>
        </pc:spChg>
        <pc:spChg chg="mod">
          <ac:chgData name="Robert" userId="8e610f215beb07b7" providerId="LiveId" clId="{2D3E4813-80C7-4BE7-AC84-E6A1AB381526}" dt="2022-08-06T08:15:36.592" v="8386" actId="1076"/>
          <ac:spMkLst>
            <pc:docMk/>
            <pc:sldMk cId="3869866025" sldId="293"/>
            <ac:spMk id="9" creationId="{38FC7B79-C021-9C37-4760-CD59FEFBAE2A}"/>
          </ac:spMkLst>
        </pc:spChg>
        <pc:spChg chg="mod">
          <ac:chgData name="Robert" userId="8e610f215beb07b7" providerId="LiveId" clId="{2D3E4813-80C7-4BE7-AC84-E6A1AB381526}" dt="2022-08-06T19:06:34.089" v="15720" actId="20577"/>
          <ac:spMkLst>
            <pc:docMk/>
            <pc:sldMk cId="3869866025" sldId="293"/>
            <ac:spMk id="10" creationId="{229D3D3C-54A6-5EDF-0F09-4AB2E7D2A710}"/>
          </ac:spMkLst>
        </pc:spChg>
      </pc:sldChg>
      <pc:sldChg chg="modSp add mod modAnim">
        <pc:chgData name="Robert" userId="8e610f215beb07b7" providerId="LiveId" clId="{2D3E4813-80C7-4BE7-AC84-E6A1AB381526}" dt="2022-08-06T08:15:21.340" v="8384" actId="1076"/>
        <pc:sldMkLst>
          <pc:docMk/>
          <pc:sldMk cId="1483860415" sldId="294"/>
        </pc:sldMkLst>
        <pc:spChg chg="mod">
          <ac:chgData name="Robert" userId="8e610f215beb07b7" providerId="LiveId" clId="{2D3E4813-80C7-4BE7-AC84-E6A1AB381526}" dt="2022-08-06T08:15:15.557" v="8383" actId="1036"/>
          <ac:spMkLst>
            <pc:docMk/>
            <pc:sldMk cId="1483860415" sldId="294"/>
            <ac:spMk id="9" creationId="{38FC7B79-C021-9C37-4760-CD59FEFBAE2A}"/>
          </ac:spMkLst>
        </pc:spChg>
        <pc:spChg chg="mod">
          <ac:chgData name="Robert" userId="8e610f215beb07b7" providerId="LiveId" clId="{2D3E4813-80C7-4BE7-AC84-E6A1AB381526}" dt="2022-08-06T08:15:21.340" v="8384" actId="1076"/>
          <ac:spMkLst>
            <pc:docMk/>
            <pc:sldMk cId="1483860415" sldId="294"/>
            <ac:spMk id="10" creationId="{229D3D3C-54A6-5EDF-0F09-4AB2E7D2A710}"/>
          </ac:spMkLst>
        </pc:spChg>
      </pc:sldChg>
      <pc:sldChg chg="addSp delSp modSp add mod ord delAnim modAnim">
        <pc:chgData name="Robert" userId="8e610f215beb07b7" providerId="LiveId" clId="{2D3E4813-80C7-4BE7-AC84-E6A1AB381526}" dt="2022-08-06T08:23:14.589" v="8493"/>
        <pc:sldMkLst>
          <pc:docMk/>
          <pc:sldMk cId="2937277846" sldId="295"/>
        </pc:sldMkLst>
        <pc:spChg chg="mod">
          <ac:chgData name="Robert" userId="8e610f215beb07b7" providerId="LiveId" clId="{2D3E4813-80C7-4BE7-AC84-E6A1AB381526}" dt="2022-08-05T22:33:41.344" v="8332" actId="207"/>
          <ac:spMkLst>
            <pc:docMk/>
            <pc:sldMk cId="2937277846" sldId="295"/>
            <ac:spMk id="6" creationId="{4CA40831-C888-291E-C086-C87169F548F2}"/>
          </ac:spMkLst>
        </pc:spChg>
        <pc:spChg chg="add mod">
          <ac:chgData name="Robert" userId="8e610f215beb07b7" providerId="LiveId" clId="{2D3E4813-80C7-4BE7-AC84-E6A1AB381526}" dt="2022-08-06T08:23:00.415" v="8490"/>
          <ac:spMkLst>
            <pc:docMk/>
            <pc:sldMk cId="2937277846" sldId="295"/>
            <ac:spMk id="8" creationId="{51958429-4303-28AF-CC7E-B79F1045C922}"/>
          </ac:spMkLst>
        </pc:spChg>
        <pc:spChg chg="del">
          <ac:chgData name="Robert" userId="8e610f215beb07b7" providerId="LiveId" clId="{2D3E4813-80C7-4BE7-AC84-E6A1AB381526}" dt="2022-08-06T08:23:04.795" v="8491" actId="478"/>
          <ac:spMkLst>
            <pc:docMk/>
            <pc:sldMk cId="2937277846" sldId="295"/>
            <ac:spMk id="13" creationId="{90957557-7ED6-E5F3-CE9F-A116F4366A7D}"/>
          </ac:spMkLst>
        </pc:spChg>
      </pc:sldChg>
      <pc:sldChg chg="addSp delSp modSp new mod modAnim">
        <pc:chgData name="Robert" userId="8e610f215beb07b7" providerId="LiveId" clId="{2D3E4813-80C7-4BE7-AC84-E6A1AB381526}" dt="2022-08-05T23:02:05.178" v="8339"/>
        <pc:sldMkLst>
          <pc:docMk/>
          <pc:sldMk cId="2673339490" sldId="296"/>
        </pc:sldMkLst>
        <pc:spChg chg="del">
          <ac:chgData name="Robert" userId="8e610f215beb07b7" providerId="LiveId" clId="{2D3E4813-80C7-4BE7-AC84-E6A1AB381526}" dt="2022-08-05T23:01:39.854" v="8335" actId="478"/>
          <ac:spMkLst>
            <pc:docMk/>
            <pc:sldMk cId="2673339490" sldId="296"/>
            <ac:spMk id="2" creationId="{2EC1C077-23DF-8154-6510-3B2CFAA463A7}"/>
          </ac:spMkLst>
        </pc:spChg>
        <pc:spChg chg="del">
          <ac:chgData name="Robert" userId="8e610f215beb07b7" providerId="LiveId" clId="{2D3E4813-80C7-4BE7-AC84-E6A1AB381526}" dt="2022-08-05T23:01:39.854" v="8335" actId="478"/>
          <ac:spMkLst>
            <pc:docMk/>
            <pc:sldMk cId="2673339490" sldId="296"/>
            <ac:spMk id="3" creationId="{E0AEBE57-106A-CE17-A7E1-72067C2A59A1}"/>
          </ac:spMkLst>
        </pc:spChg>
        <pc:picChg chg="add mod">
          <ac:chgData name="Robert" userId="8e610f215beb07b7" providerId="LiveId" clId="{2D3E4813-80C7-4BE7-AC84-E6A1AB381526}" dt="2022-08-05T23:02:01.192" v="8338" actId="1076"/>
          <ac:picMkLst>
            <pc:docMk/>
            <pc:sldMk cId="2673339490" sldId="296"/>
            <ac:picMk id="4" creationId="{267E629B-A7F8-CA33-8BB5-0A8A2D2923E3}"/>
          </ac:picMkLst>
        </pc:picChg>
      </pc:sldChg>
      <pc:sldChg chg="addSp delSp modSp new mod modAnim">
        <pc:chgData name="Robert" userId="8e610f215beb07b7" providerId="LiveId" clId="{2D3E4813-80C7-4BE7-AC84-E6A1AB381526}" dt="2022-08-05T23:02:44.160" v="8345"/>
        <pc:sldMkLst>
          <pc:docMk/>
          <pc:sldMk cId="2048925159" sldId="297"/>
        </pc:sldMkLst>
        <pc:spChg chg="del">
          <ac:chgData name="Robert" userId="8e610f215beb07b7" providerId="LiveId" clId="{2D3E4813-80C7-4BE7-AC84-E6A1AB381526}" dt="2022-08-05T23:02:17.953" v="8341" actId="478"/>
          <ac:spMkLst>
            <pc:docMk/>
            <pc:sldMk cId="2048925159" sldId="297"/>
            <ac:spMk id="2" creationId="{7018FCBC-26F8-C4F2-9542-2CA0B0E5A222}"/>
          </ac:spMkLst>
        </pc:spChg>
        <pc:spChg chg="del">
          <ac:chgData name="Robert" userId="8e610f215beb07b7" providerId="LiveId" clId="{2D3E4813-80C7-4BE7-AC84-E6A1AB381526}" dt="2022-08-05T23:02:17.953" v="8341" actId="478"/>
          <ac:spMkLst>
            <pc:docMk/>
            <pc:sldMk cId="2048925159" sldId="297"/>
            <ac:spMk id="3" creationId="{6C859FFD-5F8F-6D18-8D13-59AFFC57912A}"/>
          </ac:spMkLst>
        </pc:spChg>
        <pc:picChg chg="add mod">
          <ac:chgData name="Robert" userId="8e610f215beb07b7" providerId="LiveId" clId="{2D3E4813-80C7-4BE7-AC84-E6A1AB381526}" dt="2022-08-05T23:02:40.384" v="8344" actId="1076"/>
          <ac:picMkLst>
            <pc:docMk/>
            <pc:sldMk cId="2048925159" sldId="297"/>
            <ac:picMk id="4" creationId="{AE8A34B6-EACB-6459-3AC6-370E9D1FB685}"/>
          </ac:picMkLst>
        </pc:picChg>
      </pc:sldChg>
      <pc:sldChg chg="addSp delSp modSp new mod modAnim">
        <pc:chgData name="Robert" userId="8e610f215beb07b7" providerId="LiveId" clId="{2D3E4813-80C7-4BE7-AC84-E6A1AB381526}" dt="2022-08-05T23:03:16.700" v="8351"/>
        <pc:sldMkLst>
          <pc:docMk/>
          <pc:sldMk cId="3775715035" sldId="298"/>
        </pc:sldMkLst>
        <pc:spChg chg="del">
          <ac:chgData name="Robert" userId="8e610f215beb07b7" providerId="LiveId" clId="{2D3E4813-80C7-4BE7-AC84-E6A1AB381526}" dt="2022-08-05T23:02:53.744" v="8347" actId="478"/>
          <ac:spMkLst>
            <pc:docMk/>
            <pc:sldMk cId="3775715035" sldId="298"/>
            <ac:spMk id="2" creationId="{45FCDD03-8C8C-A3B0-D9EA-8EA418D5E427}"/>
          </ac:spMkLst>
        </pc:spChg>
        <pc:spChg chg="del">
          <ac:chgData name="Robert" userId="8e610f215beb07b7" providerId="LiveId" clId="{2D3E4813-80C7-4BE7-AC84-E6A1AB381526}" dt="2022-08-05T23:02:53.744" v="8347" actId="478"/>
          <ac:spMkLst>
            <pc:docMk/>
            <pc:sldMk cId="3775715035" sldId="298"/>
            <ac:spMk id="3" creationId="{FB4336DD-4987-01B1-0D73-23148E63D9E6}"/>
          </ac:spMkLst>
        </pc:spChg>
        <pc:picChg chg="add mod">
          <ac:chgData name="Robert" userId="8e610f215beb07b7" providerId="LiveId" clId="{2D3E4813-80C7-4BE7-AC84-E6A1AB381526}" dt="2022-08-05T23:03:13.752" v="8350" actId="1076"/>
          <ac:picMkLst>
            <pc:docMk/>
            <pc:sldMk cId="3775715035" sldId="298"/>
            <ac:picMk id="4" creationId="{124048B0-C43A-9B12-2D0B-D85FE69C4D0C}"/>
          </ac:picMkLst>
        </pc:picChg>
      </pc:sldChg>
      <pc:sldChg chg="addSp delSp modSp new mod modAnim">
        <pc:chgData name="Robert" userId="8e610f215beb07b7" providerId="LiveId" clId="{2D3E4813-80C7-4BE7-AC84-E6A1AB381526}" dt="2022-08-05T23:03:45.232" v="8357"/>
        <pc:sldMkLst>
          <pc:docMk/>
          <pc:sldMk cId="1950975665" sldId="299"/>
        </pc:sldMkLst>
        <pc:spChg chg="del">
          <ac:chgData name="Robert" userId="8e610f215beb07b7" providerId="LiveId" clId="{2D3E4813-80C7-4BE7-AC84-E6A1AB381526}" dt="2022-08-05T23:03:22.435" v="8353" actId="478"/>
          <ac:spMkLst>
            <pc:docMk/>
            <pc:sldMk cId="1950975665" sldId="299"/>
            <ac:spMk id="2" creationId="{3535B71A-3884-40C0-9FCE-F8A45014A598}"/>
          </ac:spMkLst>
        </pc:spChg>
        <pc:spChg chg="del">
          <ac:chgData name="Robert" userId="8e610f215beb07b7" providerId="LiveId" clId="{2D3E4813-80C7-4BE7-AC84-E6A1AB381526}" dt="2022-08-05T23:03:22.435" v="8353" actId="478"/>
          <ac:spMkLst>
            <pc:docMk/>
            <pc:sldMk cId="1950975665" sldId="299"/>
            <ac:spMk id="3" creationId="{812D8200-0128-BDAC-59DA-FA562A6BF431}"/>
          </ac:spMkLst>
        </pc:spChg>
        <pc:picChg chg="add mod">
          <ac:chgData name="Robert" userId="8e610f215beb07b7" providerId="LiveId" clId="{2D3E4813-80C7-4BE7-AC84-E6A1AB381526}" dt="2022-08-05T23:03:41.237" v="8356" actId="1076"/>
          <ac:picMkLst>
            <pc:docMk/>
            <pc:sldMk cId="1950975665" sldId="299"/>
            <ac:picMk id="4" creationId="{EB640718-E14F-C089-C0AC-6404E70BD8E4}"/>
          </ac:picMkLst>
        </pc:picChg>
      </pc:sldChg>
      <pc:sldChg chg="addSp delSp modSp new mod delAnim modAnim">
        <pc:chgData name="Robert" userId="8e610f215beb07b7" providerId="LiveId" clId="{2D3E4813-80C7-4BE7-AC84-E6A1AB381526}" dt="2022-08-09T08:50:41.968" v="16021"/>
        <pc:sldMkLst>
          <pc:docMk/>
          <pc:sldMk cId="3326906826" sldId="300"/>
        </pc:sldMkLst>
        <pc:spChg chg="del">
          <ac:chgData name="Robert" userId="8e610f215beb07b7" providerId="LiveId" clId="{2D3E4813-80C7-4BE7-AC84-E6A1AB381526}" dt="2022-08-05T23:03:49.846" v="8359" actId="478"/>
          <ac:spMkLst>
            <pc:docMk/>
            <pc:sldMk cId="3326906826" sldId="300"/>
            <ac:spMk id="2" creationId="{D2251AB8-8B09-0022-05B9-B03960EBB33E}"/>
          </ac:spMkLst>
        </pc:spChg>
        <pc:spChg chg="del">
          <ac:chgData name="Robert" userId="8e610f215beb07b7" providerId="LiveId" clId="{2D3E4813-80C7-4BE7-AC84-E6A1AB381526}" dt="2022-08-05T23:03:49.846" v="8359" actId="478"/>
          <ac:spMkLst>
            <pc:docMk/>
            <pc:sldMk cId="3326906826" sldId="300"/>
            <ac:spMk id="3" creationId="{C67B31F5-71A9-8856-4BF3-662A44D2DD34}"/>
          </ac:spMkLst>
        </pc:spChg>
        <pc:picChg chg="add del mod">
          <ac:chgData name="Robert" userId="8e610f215beb07b7" providerId="LiveId" clId="{2D3E4813-80C7-4BE7-AC84-E6A1AB381526}" dt="2022-08-05T23:05:50.548" v="8364" actId="478"/>
          <ac:picMkLst>
            <pc:docMk/>
            <pc:sldMk cId="3326906826" sldId="300"/>
            <ac:picMk id="4" creationId="{11EF514C-BD71-FAF7-2CA9-1BA8956CF7FC}"/>
          </ac:picMkLst>
        </pc:picChg>
        <pc:picChg chg="add del mod">
          <ac:chgData name="Robert" userId="8e610f215beb07b7" providerId="LiveId" clId="{2D3E4813-80C7-4BE7-AC84-E6A1AB381526}" dt="2022-08-09T08:50:13.749" v="16017" actId="478"/>
          <ac:picMkLst>
            <pc:docMk/>
            <pc:sldMk cId="3326906826" sldId="300"/>
            <ac:picMk id="5" creationId="{7BB70848-887C-44DE-3F20-56FCE0D8E084}"/>
          </ac:picMkLst>
        </pc:picChg>
        <pc:picChg chg="add mod">
          <ac:chgData name="Robert" userId="8e610f215beb07b7" providerId="LiveId" clId="{2D3E4813-80C7-4BE7-AC84-E6A1AB381526}" dt="2022-08-09T08:50:39.056" v="16020" actId="1076"/>
          <ac:picMkLst>
            <pc:docMk/>
            <pc:sldMk cId="3326906826" sldId="300"/>
            <ac:picMk id="6" creationId="{36D2FF37-40FA-8ADD-22BD-002103019C84}"/>
          </ac:picMkLst>
        </pc:picChg>
      </pc:sldChg>
      <pc:sldChg chg="addSp delSp modSp new mod delAnim modAnim">
        <pc:chgData name="Robert" userId="8e610f215beb07b7" providerId="LiveId" clId="{2D3E4813-80C7-4BE7-AC84-E6A1AB381526}" dt="2022-08-09T08:51:56.376" v="16030"/>
        <pc:sldMkLst>
          <pc:docMk/>
          <pc:sldMk cId="2149936803" sldId="301"/>
        </pc:sldMkLst>
        <pc:spChg chg="del">
          <ac:chgData name="Robert" userId="8e610f215beb07b7" providerId="LiveId" clId="{2D3E4813-80C7-4BE7-AC84-E6A1AB381526}" dt="2022-08-06T08:36:46.441" v="8497" actId="478"/>
          <ac:spMkLst>
            <pc:docMk/>
            <pc:sldMk cId="2149936803" sldId="301"/>
            <ac:spMk id="2" creationId="{6E8BF484-9D26-0BED-3DCB-F56C1047B4E4}"/>
          </ac:spMkLst>
        </pc:spChg>
        <pc:spChg chg="del">
          <ac:chgData name="Robert" userId="8e610f215beb07b7" providerId="LiveId" clId="{2D3E4813-80C7-4BE7-AC84-E6A1AB381526}" dt="2022-08-06T08:36:46.441" v="8497" actId="478"/>
          <ac:spMkLst>
            <pc:docMk/>
            <pc:sldMk cId="2149936803" sldId="301"/>
            <ac:spMk id="3" creationId="{6274C83A-9302-775F-B14D-D0A524936934}"/>
          </ac:spMkLst>
        </pc:spChg>
        <pc:spChg chg="add del mod">
          <ac:chgData name="Robert" userId="8e610f215beb07b7" providerId="LiveId" clId="{2D3E4813-80C7-4BE7-AC84-E6A1AB381526}" dt="2022-08-06T08:36:45.279" v="8496"/>
          <ac:spMkLst>
            <pc:docMk/>
            <pc:sldMk cId="2149936803" sldId="301"/>
            <ac:spMk id="5" creationId="{159670E2-7F9A-C76F-9B29-A59E89FFFF1D}"/>
          </ac:spMkLst>
        </pc:spChg>
        <pc:spChg chg="add del mod">
          <ac:chgData name="Robert" userId="8e610f215beb07b7" providerId="LiveId" clId="{2D3E4813-80C7-4BE7-AC84-E6A1AB381526}" dt="2022-08-06T08:36:45.279" v="8496"/>
          <ac:spMkLst>
            <pc:docMk/>
            <pc:sldMk cId="2149936803" sldId="301"/>
            <ac:spMk id="7" creationId="{DB0959C6-6F02-FD7B-DE7B-4617B1CEA80D}"/>
          </ac:spMkLst>
        </pc:spChg>
        <pc:spChg chg="add del mod">
          <ac:chgData name="Robert" userId="8e610f215beb07b7" providerId="LiveId" clId="{2D3E4813-80C7-4BE7-AC84-E6A1AB381526}" dt="2022-08-06T08:37:34.815" v="8519" actId="478"/>
          <ac:spMkLst>
            <pc:docMk/>
            <pc:sldMk cId="2149936803" sldId="301"/>
            <ac:spMk id="9" creationId="{B5C08DB7-B700-8632-93A4-784F728EB540}"/>
          </ac:spMkLst>
        </pc:spChg>
        <pc:spChg chg="add mod">
          <ac:chgData name="Robert" userId="8e610f215beb07b7" providerId="LiveId" clId="{2D3E4813-80C7-4BE7-AC84-E6A1AB381526}" dt="2022-08-06T08:49:13.412" v="8991" actId="20577"/>
          <ac:spMkLst>
            <pc:docMk/>
            <pc:sldMk cId="2149936803" sldId="301"/>
            <ac:spMk id="11" creationId="{47F4E003-0ECC-956B-2388-7E9E3564A796}"/>
          </ac:spMkLst>
        </pc:spChg>
        <pc:spChg chg="add mod">
          <ac:chgData name="Robert" userId="8e610f215beb07b7" providerId="LiveId" clId="{2D3E4813-80C7-4BE7-AC84-E6A1AB381526}" dt="2022-08-06T09:05:11.834" v="9337" actId="1037"/>
          <ac:spMkLst>
            <pc:docMk/>
            <pc:sldMk cId="2149936803" sldId="301"/>
            <ac:spMk id="12" creationId="{33F006E5-855A-AA1D-D17D-2DAFF7ADA7C4}"/>
          </ac:spMkLst>
        </pc:spChg>
        <pc:spChg chg="add mod">
          <ac:chgData name="Robert" userId="8e610f215beb07b7" providerId="LiveId" clId="{2D3E4813-80C7-4BE7-AC84-E6A1AB381526}" dt="2022-08-06T09:05:11.834" v="9337" actId="1037"/>
          <ac:spMkLst>
            <pc:docMk/>
            <pc:sldMk cId="2149936803" sldId="301"/>
            <ac:spMk id="13" creationId="{2C4F81A5-1EB0-17DA-4728-66CCB0D001FD}"/>
          </ac:spMkLst>
        </pc:spChg>
        <pc:spChg chg="add del">
          <ac:chgData name="Robert" userId="8e610f215beb07b7" providerId="LiveId" clId="{2D3E4813-80C7-4BE7-AC84-E6A1AB381526}" dt="2022-08-06T08:39:47.149" v="8645" actId="11529"/>
          <ac:spMkLst>
            <pc:docMk/>
            <pc:sldMk cId="2149936803" sldId="301"/>
            <ac:spMk id="14" creationId="{5C107AE3-671B-0F56-4EA3-D6397BA12710}"/>
          </ac:spMkLst>
        </pc:spChg>
        <pc:spChg chg="add del">
          <ac:chgData name="Robert" userId="8e610f215beb07b7" providerId="LiveId" clId="{2D3E4813-80C7-4BE7-AC84-E6A1AB381526}" dt="2022-08-06T08:39:54.644" v="8647" actId="11529"/>
          <ac:spMkLst>
            <pc:docMk/>
            <pc:sldMk cId="2149936803" sldId="301"/>
            <ac:spMk id="15" creationId="{2DAA810D-6183-59D6-5E6C-1BF7FE4F4A03}"/>
          </ac:spMkLst>
        </pc:spChg>
        <pc:spChg chg="add mod">
          <ac:chgData name="Robert" userId="8e610f215beb07b7" providerId="LiveId" clId="{2D3E4813-80C7-4BE7-AC84-E6A1AB381526}" dt="2022-08-06T09:05:11.834" v="9337" actId="1037"/>
          <ac:spMkLst>
            <pc:docMk/>
            <pc:sldMk cId="2149936803" sldId="301"/>
            <ac:spMk id="16" creationId="{311E679E-A7D2-2BBB-072C-B8A624405EDF}"/>
          </ac:spMkLst>
        </pc:spChg>
        <pc:spChg chg="add del">
          <ac:chgData name="Robert" userId="8e610f215beb07b7" providerId="LiveId" clId="{2D3E4813-80C7-4BE7-AC84-E6A1AB381526}" dt="2022-08-06T08:45:24.527" v="8788" actId="11529"/>
          <ac:spMkLst>
            <pc:docMk/>
            <pc:sldMk cId="2149936803" sldId="301"/>
            <ac:spMk id="17" creationId="{5C959658-B974-EC98-78AA-DF19D2018538}"/>
          </ac:spMkLst>
        </pc:spChg>
        <pc:spChg chg="add mod">
          <ac:chgData name="Robert" userId="8e610f215beb07b7" providerId="LiveId" clId="{2D3E4813-80C7-4BE7-AC84-E6A1AB381526}" dt="2022-08-06T09:05:11.834" v="9337" actId="1037"/>
          <ac:spMkLst>
            <pc:docMk/>
            <pc:sldMk cId="2149936803" sldId="301"/>
            <ac:spMk id="18" creationId="{E8D54704-2BB9-DB9B-993B-B5282B166B0F}"/>
          </ac:spMkLst>
        </pc:spChg>
        <pc:spChg chg="add mod">
          <ac:chgData name="Robert" userId="8e610f215beb07b7" providerId="LiveId" clId="{2D3E4813-80C7-4BE7-AC84-E6A1AB381526}" dt="2022-08-06T09:05:11.834" v="9337" actId="1037"/>
          <ac:spMkLst>
            <pc:docMk/>
            <pc:sldMk cId="2149936803" sldId="301"/>
            <ac:spMk id="19" creationId="{1E7AD968-B9B6-1DD8-B601-5BDC0F55E797}"/>
          </ac:spMkLst>
        </pc:spChg>
        <pc:spChg chg="add del mod">
          <ac:chgData name="Robert" userId="8e610f215beb07b7" providerId="LiveId" clId="{2D3E4813-80C7-4BE7-AC84-E6A1AB381526}" dt="2022-08-06T09:01:04.740" v="9279"/>
          <ac:spMkLst>
            <pc:docMk/>
            <pc:sldMk cId="2149936803" sldId="301"/>
            <ac:spMk id="20" creationId="{661A2830-B35D-FAA9-3CA2-B4166D07C340}"/>
          </ac:spMkLst>
        </pc:spChg>
        <pc:spChg chg="add del mod">
          <ac:chgData name="Robert" userId="8e610f215beb07b7" providerId="LiveId" clId="{2D3E4813-80C7-4BE7-AC84-E6A1AB381526}" dt="2022-08-06T09:01:10.197" v="9282"/>
          <ac:spMkLst>
            <pc:docMk/>
            <pc:sldMk cId="2149936803" sldId="301"/>
            <ac:spMk id="21" creationId="{A54C74EF-8663-A4DF-A707-43C5BD4837B3}"/>
          </ac:spMkLst>
        </pc:spChg>
        <pc:spChg chg="add del mod">
          <ac:chgData name="Robert" userId="8e610f215beb07b7" providerId="LiveId" clId="{2D3E4813-80C7-4BE7-AC84-E6A1AB381526}" dt="2022-08-06T09:01:24.990" v="9285"/>
          <ac:spMkLst>
            <pc:docMk/>
            <pc:sldMk cId="2149936803" sldId="301"/>
            <ac:spMk id="22" creationId="{1794E110-FBF9-77C9-B3F5-569BE3DF80E5}"/>
          </ac:spMkLst>
        </pc:spChg>
        <pc:spChg chg="add del mod">
          <ac:chgData name="Robert" userId="8e610f215beb07b7" providerId="LiveId" clId="{2D3E4813-80C7-4BE7-AC84-E6A1AB381526}" dt="2022-08-06T09:01:32.383" v="9287"/>
          <ac:spMkLst>
            <pc:docMk/>
            <pc:sldMk cId="2149936803" sldId="301"/>
            <ac:spMk id="23" creationId="{8409AF9E-6A27-F9CC-74A9-834E97A43C11}"/>
          </ac:spMkLst>
        </pc:spChg>
        <pc:picChg chg="add del mod">
          <ac:chgData name="Robert" userId="8e610f215beb07b7" providerId="LiveId" clId="{2D3E4813-80C7-4BE7-AC84-E6A1AB381526}" dt="2022-08-06T08:36:45.279" v="8496"/>
          <ac:picMkLst>
            <pc:docMk/>
            <pc:sldMk cId="2149936803" sldId="301"/>
            <ac:picMk id="4" creationId="{D8A05F82-F522-D13A-7C2A-A122BD963C0C}"/>
          </ac:picMkLst>
        </pc:picChg>
        <pc:picChg chg="add del mod">
          <ac:chgData name="Robert" userId="8e610f215beb07b7" providerId="LiveId" clId="{2D3E4813-80C7-4BE7-AC84-E6A1AB381526}" dt="2022-08-06T08:36:45.279" v="8496"/>
          <ac:picMkLst>
            <pc:docMk/>
            <pc:sldMk cId="2149936803" sldId="301"/>
            <ac:picMk id="6" creationId="{801ED291-7FCD-1951-1F04-F74F78869926}"/>
          </ac:picMkLst>
        </pc:picChg>
        <pc:picChg chg="add mod">
          <ac:chgData name="Robert" userId="8e610f215beb07b7" providerId="LiveId" clId="{2D3E4813-80C7-4BE7-AC84-E6A1AB381526}" dt="2022-08-06T08:46:18.035" v="8798" actId="1076"/>
          <ac:picMkLst>
            <pc:docMk/>
            <pc:sldMk cId="2149936803" sldId="301"/>
            <ac:picMk id="8" creationId="{1F9F9913-919E-F4D4-97D6-E58957C8B10C}"/>
          </ac:picMkLst>
        </pc:picChg>
        <pc:picChg chg="add mod">
          <ac:chgData name="Robert" userId="8e610f215beb07b7" providerId="LiveId" clId="{2D3E4813-80C7-4BE7-AC84-E6A1AB381526}" dt="2022-08-06T08:36:47.097" v="8498"/>
          <ac:picMkLst>
            <pc:docMk/>
            <pc:sldMk cId="2149936803" sldId="301"/>
            <ac:picMk id="10" creationId="{E853F1B3-D70F-4E77-9A23-1F59985EA0E0}"/>
          </ac:picMkLst>
        </pc:picChg>
      </pc:sldChg>
      <pc:sldChg chg="addSp delSp modSp add mod delAnim modAnim">
        <pc:chgData name="Robert" userId="8e610f215beb07b7" providerId="LiveId" clId="{2D3E4813-80C7-4BE7-AC84-E6A1AB381526}" dt="2022-08-06T09:05:22.844" v="9351" actId="1037"/>
        <pc:sldMkLst>
          <pc:docMk/>
          <pc:sldMk cId="2522109052" sldId="302"/>
        </pc:sldMkLst>
        <pc:spChg chg="mod">
          <ac:chgData name="Robert" userId="8e610f215beb07b7" providerId="LiveId" clId="{2D3E4813-80C7-4BE7-AC84-E6A1AB381526}" dt="2022-08-06T09:05:22.844" v="9351" actId="1037"/>
          <ac:spMkLst>
            <pc:docMk/>
            <pc:sldMk cId="2522109052" sldId="302"/>
            <ac:spMk id="12" creationId="{33F006E5-855A-AA1D-D17D-2DAFF7ADA7C4}"/>
          </ac:spMkLst>
        </pc:spChg>
        <pc:spChg chg="mod">
          <ac:chgData name="Robert" userId="8e610f215beb07b7" providerId="LiveId" clId="{2D3E4813-80C7-4BE7-AC84-E6A1AB381526}" dt="2022-08-06T09:05:22.844" v="9351" actId="1037"/>
          <ac:spMkLst>
            <pc:docMk/>
            <pc:sldMk cId="2522109052" sldId="302"/>
            <ac:spMk id="13" creationId="{2C4F81A5-1EB0-17DA-4728-66CCB0D001FD}"/>
          </ac:spMkLst>
        </pc:spChg>
        <pc:spChg chg="add del mod">
          <ac:chgData name="Robert" userId="8e610f215beb07b7" providerId="LiveId" clId="{2D3E4813-80C7-4BE7-AC84-E6A1AB381526}" dt="2022-08-06T08:57:13.537" v="9089"/>
          <ac:spMkLst>
            <pc:docMk/>
            <pc:sldMk cId="2522109052" sldId="302"/>
            <ac:spMk id="14" creationId="{D15229A8-122A-D98A-0081-4BA310CED3C5}"/>
          </ac:spMkLst>
        </pc:spChg>
        <pc:spChg chg="add del mod">
          <ac:chgData name="Robert" userId="8e610f215beb07b7" providerId="LiveId" clId="{2D3E4813-80C7-4BE7-AC84-E6A1AB381526}" dt="2022-08-06T09:00:24.429" v="9268" actId="21"/>
          <ac:spMkLst>
            <pc:docMk/>
            <pc:sldMk cId="2522109052" sldId="302"/>
            <ac:spMk id="15" creationId="{16E9775E-3710-913F-2A3C-65D7D9E0E98D}"/>
          </ac:spMkLst>
        </pc:spChg>
        <pc:spChg chg="mod">
          <ac:chgData name="Robert" userId="8e610f215beb07b7" providerId="LiveId" clId="{2D3E4813-80C7-4BE7-AC84-E6A1AB381526}" dt="2022-08-06T09:05:22.844" v="9351" actId="1037"/>
          <ac:spMkLst>
            <pc:docMk/>
            <pc:sldMk cId="2522109052" sldId="302"/>
            <ac:spMk id="16" creationId="{311E679E-A7D2-2BBB-072C-B8A624405EDF}"/>
          </ac:spMkLst>
        </pc:spChg>
        <pc:spChg chg="add del mod">
          <ac:chgData name="Robert" userId="8e610f215beb07b7" providerId="LiveId" clId="{2D3E4813-80C7-4BE7-AC84-E6A1AB381526}" dt="2022-08-06T09:00:51.469" v="9275" actId="21"/>
          <ac:spMkLst>
            <pc:docMk/>
            <pc:sldMk cId="2522109052" sldId="302"/>
            <ac:spMk id="17" creationId="{267A9A16-D60B-5B9D-D87F-5949E563FC69}"/>
          </ac:spMkLst>
        </pc:spChg>
        <pc:spChg chg="mod">
          <ac:chgData name="Robert" userId="8e610f215beb07b7" providerId="LiveId" clId="{2D3E4813-80C7-4BE7-AC84-E6A1AB381526}" dt="2022-08-06T09:05:22.844" v="9351" actId="1037"/>
          <ac:spMkLst>
            <pc:docMk/>
            <pc:sldMk cId="2522109052" sldId="302"/>
            <ac:spMk id="18" creationId="{E8D54704-2BB9-DB9B-993B-B5282B166B0F}"/>
          </ac:spMkLst>
        </pc:spChg>
        <pc:spChg chg="mod">
          <ac:chgData name="Robert" userId="8e610f215beb07b7" providerId="LiveId" clId="{2D3E4813-80C7-4BE7-AC84-E6A1AB381526}" dt="2022-08-06T09:05:22.844" v="9351" actId="1037"/>
          <ac:spMkLst>
            <pc:docMk/>
            <pc:sldMk cId="2522109052" sldId="302"/>
            <ac:spMk id="19" creationId="{1E7AD968-B9B6-1DD8-B601-5BDC0F55E797}"/>
          </ac:spMkLst>
        </pc:spChg>
        <pc:spChg chg="add del mod">
          <ac:chgData name="Robert" userId="8e610f215beb07b7" providerId="LiveId" clId="{2D3E4813-80C7-4BE7-AC84-E6A1AB381526}" dt="2022-08-06T09:00:31.467" v="9271"/>
          <ac:spMkLst>
            <pc:docMk/>
            <pc:sldMk cId="2522109052" sldId="302"/>
            <ac:spMk id="20" creationId="{B008679E-8BC5-A057-DED1-66905E9673CF}"/>
          </ac:spMkLst>
        </pc:spChg>
        <pc:spChg chg="add mod">
          <ac:chgData name="Robert" userId="8e610f215beb07b7" providerId="LiveId" clId="{2D3E4813-80C7-4BE7-AC84-E6A1AB381526}" dt="2022-08-06T09:05:22.844" v="9351" actId="1037"/>
          <ac:spMkLst>
            <pc:docMk/>
            <pc:sldMk cId="2522109052" sldId="302"/>
            <ac:spMk id="21" creationId="{6A5C7277-F46A-FEBA-C5DF-EF78C62E0993}"/>
          </ac:spMkLst>
        </pc:spChg>
        <pc:spChg chg="add mod">
          <ac:chgData name="Robert" userId="8e610f215beb07b7" providerId="LiveId" clId="{2D3E4813-80C7-4BE7-AC84-E6A1AB381526}" dt="2022-08-06T09:05:22.844" v="9351" actId="1037"/>
          <ac:spMkLst>
            <pc:docMk/>
            <pc:sldMk cId="2522109052" sldId="302"/>
            <ac:spMk id="22" creationId="{F161A109-F670-7213-9A16-344755D2F6DE}"/>
          </ac:spMkLst>
        </pc:spChg>
      </pc:sldChg>
      <pc:sldChg chg="addSp delSp modSp add mod delAnim modAnim">
        <pc:chgData name="Robert" userId="8e610f215beb07b7" providerId="LiveId" clId="{2D3E4813-80C7-4BE7-AC84-E6A1AB381526}" dt="2022-08-06T09:05:49.795" v="9363" actId="1037"/>
        <pc:sldMkLst>
          <pc:docMk/>
          <pc:sldMk cId="2385405914" sldId="303"/>
        </pc:sldMkLst>
        <pc:spChg chg="mod">
          <ac:chgData name="Robert" userId="8e610f215beb07b7" providerId="LiveId" clId="{2D3E4813-80C7-4BE7-AC84-E6A1AB381526}" dt="2022-08-06T09:05:49.795" v="9363" actId="1037"/>
          <ac:spMkLst>
            <pc:docMk/>
            <pc:sldMk cId="2385405914" sldId="303"/>
            <ac:spMk id="12" creationId="{33F006E5-855A-AA1D-D17D-2DAFF7ADA7C4}"/>
          </ac:spMkLst>
        </pc:spChg>
        <pc:spChg chg="mod">
          <ac:chgData name="Robert" userId="8e610f215beb07b7" providerId="LiveId" clId="{2D3E4813-80C7-4BE7-AC84-E6A1AB381526}" dt="2022-08-06T09:05:49.795" v="9363" actId="1037"/>
          <ac:spMkLst>
            <pc:docMk/>
            <pc:sldMk cId="2385405914" sldId="303"/>
            <ac:spMk id="13" creationId="{2C4F81A5-1EB0-17DA-4728-66CCB0D001FD}"/>
          </ac:spMkLst>
        </pc:spChg>
        <pc:spChg chg="add mod">
          <ac:chgData name="Robert" userId="8e610f215beb07b7" providerId="LiveId" clId="{2D3E4813-80C7-4BE7-AC84-E6A1AB381526}" dt="2022-08-06T09:05:49.795" v="9363" actId="1037"/>
          <ac:spMkLst>
            <pc:docMk/>
            <pc:sldMk cId="2385405914" sldId="303"/>
            <ac:spMk id="14" creationId="{9CB72308-1AE4-5302-E502-3A69CEA38A1F}"/>
          </ac:spMkLst>
        </pc:spChg>
        <pc:spChg chg="add mod">
          <ac:chgData name="Robert" userId="8e610f215beb07b7" providerId="LiveId" clId="{2D3E4813-80C7-4BE7-AC84-E6A1AB381526}" dt="2022-08-06T09:05:49.795" v="9363" actId="1037"/>
          <ac:spMkLst>
            <pc:docMk/>
            <pc:sldMk cId="2385405914" sldId="303"/>
            <ac:spMk id="15" creationId="{77084631-2EEE-3DE7-3921-633CBDACF94F}"/>
          </ac:spMkLst>
        </pc:spChg>
        <pc:spChg chg="del">
          <ac:chgData name="Robert" userId="8e610f215beb07b7" providerId="LiveId" clId="{2D3E4813-80C7-4BE7-AC84-E6A1AB381526}" dt="2022-08-06T09:02:25.537" v="9291" actId="478"/>
          <ac:spMkLst>
            <pc:docMk/>
            <pc:sldMk cId="2385405914" sldId="303"/>
            <ac:spMk id="16" creationId="{311E679E-A7D2-2BBB-072C-B8A624405EDF}"/>
          </ac:spMkLst>
        </pc:spChg>
        <pc:spChg chg="add mod">
          <ac:chgData name="Robert" userId="8e610f215beb07b7" providerId="LiveId" clId="{2D3E4813-80C7-4BE7-AC84-E6A1AB381526}" dt="2022-08-06T09:05:49.795" v="9363" actId="1037"/>
          <ac:spMkLst>
            <pc:docMk/>
            <pc:sldMk cId="2385405914" sldId="303"/>
            <ac:spMk id="17" creationId="{E4777E23-6DA2-F4CB-D938-73ED75D9B658}"/>
          </ac:spMkLst>
        </pc:spChg>
        <pc:spChg chg="mod">
          <ac:chgData name="Robert" userId="8e610f215beb07b7" providerId="LiveId" clId="{2D3E4813-80C7-4BE7-AC84-E6A1AB381526}" dt="2022-08-06T09:05:49.795" v="9363" actId="1037"/>
          <ac:spMkLst>
            <pc:docMk/>
            <pc:sldMk cId="2385405914" sldId="303"/>
            <ac:spMk id="18" creationId="{E8D54704-2BB9-DB9B-993B-B5282B166B0F}"/>
          </ac:spMkLst>
        </pc:spChg>
        <pc:spChg chg="del">
          <ac:chgData name="Robert" userId="8e610f215beb07b7" providerId="LiveId" clId="{2D3E4813-80C7-4BE7-AC84-E6A1AB381526}" dt="2022-08-06T09:02:35.388" v="9294" actId="478"/>
          <ac:spMkLst>
            <pc:docMk/>
            <pc:sldMk cId="2385405914" sldId="303"/>
            <ac:spMk id="19" creationId="{1E7AD968-B9B6-1DD8-B601-5BDC0F55E797}"/>
          </ac:spMkLst>
        </pc:spChg>
        <pc:spChg chg="del mod">
          <ac:chgData name="Robert" userId="8e610f215beb07b7" providerId="LiveId" clId="{2D3E4813-80C7-4BE7-AC84-E6A1AB381526}" dt="2022-08-06T09:02:22.393" v="9290" actId="21"/>
          <ac:spMkLst>
            <pc:docMk/>
            <pc:sldMk cId="2385405914" sldId="303"/>
            <ac:spMk id="21" creationId="{6A5C7277-F46A-FEBA-C5DF-EF78C62E0993}"/>
          </ac:spMkLst>
        </pc:spChg>
        <pc:spChg chg="del">
          <ac:chgData name="Robert" userId="8e610f215beb07b7" providerId="LiveId" clId="{2D3E4813-80C7-4BE7-AC84-E6A1AB381526}" dt="2022-08-06T09:02:31.263" v="9293" actId="21"/>
          <ac:spMkLst>
            <pc:docMk/>
            <pc:sldMk cId="2385405914" sldId="303"/>
            <ac:spMk id="22" creationId="{F161A109-F670-7213-9A16-344755D2F6DE}"/>
          </ac:spMkLst>
        </pc:spChg>
      </pc:sldChg>
      <pc:sldChg chg="addSp delSp modSp add mod delAnim modAnim">
        <pc:chgData name="Robert" userId="8e610f215beb07b7" providerId="LiveId" clId="{2D3E4813-80C7-4BE7-AC84-E6A1AB381526}" dt="2022-08-06T09:06:55.928" v="9391" actId="1076"/>
        <pc:sldMkLst>
          <pc:docMk/>
          <pc:sldMk cId="2151332206" sldId="304"/>
        </pc:sldMkLst>
        <pc:spChg chg="del">
          <ac:chgData name="Robert" userId="8e610f215beb07b7" providerId="LiveId" clId="{2D3E4813-80C7-4BE7-AC84-E6A1AB381526}" dt="2022-08-06T09:06:17.739" v="9366" actId="478"/>
          <ac:spMkLst>
            <pc:docMk/>
            <pc:sldMk cId="2151332206" sldId="304"/>
            <ac:spMk id="12" creationId="{33F006E5-855A-AA1D-D17D-2DAFF7ADA7C4}"/>
          </ac:spMkLst>
        </pc:spChg>
        <pc:spChg chg="add mod">
          <ac:chgData name="Robert" userId="8e610f215beb07b7" providerId="LiveId" clId="{2D3E4813-80C7-4BE7-AC84-E6A1AB381526}" dt="2022-08-06T09:06:18.419" v="9367"/>
          <ac:spMkLst>
            <pc:docMk/>
            <pc:sldMk cId="2151332206" sldId="304"/>
            <ac:spMk id="16" creationId="{8438E0D2-548B-8C21-CBCD-7C477FFE81AC}"/>
          </ac:spMkLst>
        </pc:spChg>
        <pc:spChg chg="del">
          <ac:chgData name="Robert" userId="8e610f215beb07b7" providerId="LiveId" clId="{2D3E4813-80C7-4BE7-AC84-E6A1AB381526}" dt="2022-08-06T09:06:14.542" v="9365" actId="21"/>
          <ac:spMkLst>
            <pc:docMk/>
            <pc:sldMk cId="2151332206" sldId="304"/>
            <ac:spMk id="17" creationId="{E4777E23-6DA2-F4CB-D938-73ED75D9B658}"/>
          </ac:spMkLst>
        </pc:spChg>
        <pc:spChg chg="add mod">
          <ac:chgData name="Robert" userId="8e610f215beb07b7" providerId="LiveId" clId="{2D3E4813-80C7-4BE7-AC84-E6A1AB381526}" dt="2022-08-06T09:06:55.928" v="9391" actId="1076"/>
          <ac:spMkLst>
            <pc:docMk/>
            <pc:sldMk cId="2151332206" sldId="304"/>
            <ac:spMk id="19" creationId="{F2194167-7453-B841-72A5-A96276E21710}"/>
          </ac:spMkLst>
        </pc:spChg>
      </pc:sldChg>
      <pc:sldChg chg="addSp delSp modSp add mod delAnim modAnim">
        <pc:chgData name="Robert" userId="8e610f215beb07b7" providerId="LiveId" clId="{2D3E4813-80C7-4BE7-AC84-E6A1AB381526}" dt="2022-08-06T09:07:36.516" v="9403" actId="1076"/>
        <pc:sldMkLst>
          <pc:docMk/>
          <pc:sldMk cId="3708717106" sldId="305"/>
        </pc:sldMkLst>
        <pc:spChg chg="add mod">
          <ac:chgData name="Robert" userId="8e610f215beb07b7" providerId="LiveId" clId="{2D3E4813-80C7-4BE7-AC84-E6A1AB381526}" dt="2022-08-06T09:07:16.501" v="9395"/>
          <ac:spMkLst>
            <pc:docMk/>
            <pc:sldMk cId="3708717106" sldId="305"/>
            <ac:spMk id="12" creationId="{F00E1F15-2212-BE9A-3F1D-E96BF7B0B131}"/>
          </ac:spMkLst>
        </pc:spChg>
        <pc:spChg chg="del">
          <ac:chgData name="Robert" userId="8e610f215beb07b7" providerId="LiveId" clId="{2D3E4813-80C7-4BE7-AC84-E6A1AB381526}" dt="2022-08-06T09:07:15.618" v="9394" actId="478"/>
          <ac:spMkLst>
            <pc:docMk/>
            <pc:sldMk cId="3708717106" sldId="305"/>
            <ac:spMk id="16" creationId="{8438E0D2-548B-8C21-CBCD-7C477FFE81AC}"/>
          </ac:spMkLst>
        </pc:spChg>
        <pc:spChg chg="add mod">
          <ac:chgData name="Robert" userId="8e610f215beb07b7" providerId="LiveId" clId="{2D3E4813-80C7-4BE7-AC84-E6A1AB381526}" dt="2022-08-06T09:07:36.516" v="9403" actId="1076"/>
          <ac:spMkLst>
            <pc:docMk/>
            <pc:sldMk cId="3708717106" sldId="305"/>
            <ac:spMk id="17" creationId="{3C2B620A-E048-2F4C-05F9-ED40799D464F}"/>
          </ac:spMkLst>
        </pc:spChg>
        <pc:spChg chg="del">
          <ac:chgData name="Robert" userId="8e610f215beb07b7" providerId="LiveId" clId="{2D3E4813-80C7-4BE7-AC84-E6A1AB381526}" dt="2022-08-06T09:07:11.867" v="9393" actId="21"/>
          <ac:spMkLst>
            <pc:docMk/>
            <pc:sldMk cId="3708717106" sldId="305"/>
            <ac:spMk id="19" creationId="{F2194167-7453-B841-72A5-A96276E21710}"/>
          </ac:spMkLst>
        </pc:spChg>
      </pc:sldChg>
      <pc:sldChg chg="modSp add mod modAnim">
        <pc:chgData name="Robert" userId="8e610f215beb07b7" providerId="LiveId" clId="{2D3E4813-80C7-4BE7-AC84-E6A1AB381526}" dt="2022-08-06T09:15:46.170" v="10336"/>
        <pc:sldMkLst>
          <pc:docMk/>
          <pc:sldMk cId="2518206760" sldId="306"/>
        </pc:sldMkLst>
        <pc:spChg chg="mod">
          <ac:chgData name="Robert" userId="8e610f215beb07b7" providerId="LiveId" clId="{2D3E4813-80C7-4BE7-AC84-E6A1AB381526}" dt="2022-08-06T09:08:31.286" v="9433" actId="20577"/>
          <ac:spMkLst>
            <pc:docMk/>
            <pc:sldMk cId="2518206760" sldId="306"/>
            <ac:spMk id="9" creationId="{38FC7B79-C021-9C37-4760-CD59FEFBAE2A}"/>
          </ac:spMkLst>
        </pc:spChg>
        <pc:spChg chg="mod">
          <ac:chgData name="Robert" userId="8e610f215beb07b7" providerId="LiveId" clId="{2D3E4813-80C7-4BE7-AC84-E6A1AB381526}" dt="2022-08-06T09:12:50.678" v="10117" actId="207"/>
          <ac:spMkLst>
            <pc:docMk/>
            <pc:sldMk cId="2518206760" sldId="306"/>
            <ac:spMk id="10" creationId="{229D3D3C-54A6-5EDF-0F09-4AB2E7D2A710}"/>
          </ac:spMkLst>
        </pc:spChg>
      </pc:sldChg>
      <pc:sldChg chg="addSp modSp add mod modAnim">
        <pc:chgData name="Robert" userId="8e610f215beb07b7" providerId="LiveId" clId="{2D3E4813-80C7-4BE7-AC84-E6A1AB381526}" dt="2022-08-06T09:15:14.340" v="10335"/>
        <pc:sldMkLst>
          <pc:docMk/>
          <pc:sldMk cId="521079931" sldId="307"/>
        </pc:sldMkLst>
        <pc:spChg chg="add mod">
          <ac:chgData name="Robert" userId="8e610f215beb07b7" providerId="LiveId" clId="{2D3E4813-80C7-4BE7-AC84-E6A1AB381526}" dt="2022-08-06T09:15:02.768" v="10333" actId="1076"/>
          <ac:spMkLst>
            <pc:docMk/>
            <pc:sldMk cId="521079931" sldId="307"/>
            <ac:spMk id="6" creationId="{EFA6DAEC-3C7D-EBFC-E9F9-290BC42709B7}"/>
          </ac:spMkLst>
        </pc:spChg>
      </pc:sldChg>
      <pc:sldChg chg="modSp add mod modAnim">
        <pc:chgData name="Robert" userId="8e610f215beb07b7" providerId="LiveId" clId="{2D3E4813-80C7-4BE7-AC84-E6A1AB381526}" dt="2022-08-06T09:31:31.223" v="10814" actId="207"/>
        <pc:sldMkLst>
          <pc:docMk/>
          <pc:sldMk cId="1880157427" sldId="308"/>
        </pc:sldMkLst>
        <pc:spChg chg="mod">
          <ac:chgData name="Robert" userId="8e610f215beb07b7" providerId="LiveId" clId="{2D3E4813-80C7-4BE7-AC84-E6A1AB381526}" dt="2022-08-06T09:31:31.223" v="10814" actId="207"/>
          <ac:spMkLst>
            <pc:docMk/>
            <pc:sldMk cId="1880157427" sldId="308"/>
            <ac:spMk id="10" creationId="{229D3D3C-54A6-5EDF-0F09-4AB2E7D2A710}"/>
          </ac:spMkLst>
        </pc:spChg>
        <pc:spChg chg="mod">
          <ac:chgData name="Robert" userId="8e610f215beb07b7" providerId="LiveId" clId="{2D3E4813-80C7-4BE7-AC84-E6A1AB381526}" dt="2022-08-06T09:26:26.603" v="10527" actId="20577"/>
          <ac:spMkLst>
            <pc:docMk/>
            <pc:sldMk cId="1880157427" sldId="308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2D3E4813-80C7-4BE7-AC84-E6A1AB381526}" dt="2022-08-06T11:07:05.575" v="15658"/>
        <pc:sldMkLst>
          <pc:docMk/>
          <pc:sldMk cId="1846224396" sldId="309"/>
        </pc:sldMkLst>
        <pc:spChg chg="mod">
          <ac:chgData name="Robert" userId="8e610f215beb07b7" providerId="LiveId" clId="{2D3E4813-80C7-4BE7-AC84-E6A1AB381526}" dt="2022-08-06T11:07:00.279" v="15657" actId="20577"/>
          <ac:spMkLst>
            <pc:docMk/>
            <pc:sldMk cId="1846224396" sldId="309"/>
            <ac:spMk id="10" creationId="{229D3D3C-54A6-5EDF-0F09-4AB2E7D2A710}"/>
          </ac:spMkLst>
        </pc:spChg>
        <pc:spChg chg="mod">
          <ac:chgData name="Robert" userId="8e610f215beb07b7" providerId="LiveId" clId="{2D3E4813-80C7-4BE7-AC84-E6A1AB381526}" dt="2022-08-06T09:31:47.795" v="10824" actId="20577"/>
          <ac:spMkLst>
            <pc:docMk/>
            <pc:sldMk cId="1846224396" sldId="309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2D3E4813-80C7-4BE7-AC84-E6A1AB381526}" dt="2022-08-06T09:44:57.151" v="12393"/>
        <pc:sldMkLst>
          <pc:docMk/>
          <pc:sldMk cId="2004291088" sldId="310"/>
        </pc:sldMkLst>
        <pc:spChg chg="mod">
          <ac:chgData name="Robert" userId="8e610f215beb07b7" providerId="LiveId" clId="{2D3E4813-80C7-4BE7-AC84-E6A1AB381526}" dt="2022-08-06T09:44:31.168" v="12391" actId="20577"/>
          <ac:spMkLst>
            <pc:docMk/>
            <pc:sldMk cId="2004291088" sldId="310"/>
            <ac:spMk id="10" creationId="{229D3D3C-54A6-5EDF-0F09-4AB2E7D2A710}"/>
          </ac:spMkLst>
        </pc:spChg>
        <pc:spChg chg="mod">
          <ac:chgData name="Robert" userId="8e610f215beb07b7" providerId="LiveId" clId="{2D3E4813-80C7-4BE7-AC84-E6A1AB381526}" dt="2022-08-06T09:37:36.483" v="11622" actId="20577"/>
          <ac:spMkLst>
            <pc:docMk/>
            <pc:sldMk cId="2004291088" sldId="310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2D3E4813-80C7-4BE7-AC84-E6A1AB381526}" dt="2022-08-06T09:47:05.751" v="12669" actId="1076"/>
        <pc:sldMkLst>
          <pc:docMk/>
          <pc:sldMk cId="2672647982" sldId="311"/>
        </pc:sldMkLst>
        <pc:spChg chg="mod">
          <ac:chgData name="Robert" userId="8e610f215beb07b7" providerId="LiveId" clId="{2D3E4813-80C7-4BE7-AC84-E6A1AB381526}" dt="2022-08-06T09:47:05.751" v="12669" actId="1076"/>
          <ac:spMkLst>
            <pc:docMk/>
            <pc:sldMk cId="2672647982" sldId="311"/>
            <ac:spMk id="10" creationId="{229D3D3C-54A6-5EDF-0F09-4AB2E7D2A710}"/>
          </ac:spMkLst>
        </pc:spChg>
      </pc:sldChg>
      <pc:sldChg chg="modSp add mod">
        <pc:chgData name="Robert" userId="8e610f215beb07b7" providerId="LiveId" clId="{2D3E4813-80C7-4BE7-AC84-E6A1AB381526}" dt="2022-08-06T09:48:41.483" v="12674" actId="207"/>
        <pc:sldMkLst>
          <pc:docMk/>
          <pc:sldMk cId="564480979" sldId="312"/>
        </pc:sldMkLst>
        <pc:spChg chg="mod">
          <ac:chgData name="Robert" userId="8e610f215beb07b7" providerId="LiveId" clId="{2D3E4813-80C7-4BE7-AC84-E6A1AB381526}" dt="2022-08-06T09:48:41.483" v="12674" actId="207"/>
          <ac:spMkLst>
            <pc:docMk/>
            <pc:sldMk cId="564480979" sldId="312"/>
            <ac:spMk id="6" creationId="{4CA40831-C888-291E-C086-C87169F548F2}"/>
          </ac:spMkLst>
        </pc:spChg>
      </pc:sldChg>
      <pc:sldChg chg="addSp delSp modSp add del mod delAnim modAnim">
        <pc:chgData name="Robert" userId="8e610f215beb07b7" providerId="LiveId" clId="{2D3E4813-80C7-4BE7-AC84-E6A1AB381526}" dt="2022-08-06T10:06:19.968" v="13258" actId="2696"/>
        <pc:sldMkLst>
          <pc:docMk/>
          <pc:sldMk cId="2551528147" sldId="313"/>
        </pc:sldMkLst>
        <pc:spChg chg="add mod">
          <ac:chgData name="Robert" userId="8e610f215beb07b7" providerId="LiveId" clId="{2D3E4813-80C7-4BE7-AC84-E6A1AB381526}" dt="2022-08-06T10:04:01.369" v="13164" actId="1038"/>
          <ac:spMkLst>
            <pc:docMk/>
            <pc:sldMk cId="2551528147" sldId="313"/>
            <ac:spMk id="6" creationId="{A4CACAC0-02B6-CFE7-15F4-0DE01FE47D4E}"/>
          </ac:spMkLst>
        </pc:spChg>
        <pc:spChg chg="add del mod">
          <ac:chgData name="Robert" userId="8e610f215beb07b7" providerId="LiveId" clId="{2D3E4813-80C7-4BE7-AC84-E6A1AB381526}" dt="2022-08-06T09:58:53.026" v="12960" actId="478"/>
          <ac:spMkLst>
            <pc:docMk/>
            <pc:sldMk cId="2551528147" sldId="313"/>
            <ac:spMk id="7" creationId="{E9C072DF-1607-34A8-D123-01126F6A3966}"/>
          </ac:spMkLst>
        </pc:spChg>
        <pc:spChg chg="add del mod">
          <ac:chgData name="Robert" userId="8e610f215beb07b7" providerId="LiveId" clId="{2D3E4813-80C7-4BE7-AC84-E6A1AB381526}" dt="2022-08-06T09:58:49.528" v="12959" actId="478"/>
          <ac:spMkLst>
            <pc:docMk/>
            <pc:sldMk cId="2551528147" sldId="313"/>
            <ac:spMk id="9" creationId="{A81FB960-262A-1014-5972-A46593A94FEA}"/>
          </ac:spMkLst>
        </pc:spChg>
        <pc:spChg chg="del">
          <ac:chgData name="Robert" userId="8e610f215beb07b7" providerId="LiveId" clId="{2D3E4813-80C7-4BE7-AC84-E6A1AB381526}" dt="2022-08-06T09:50:58.071" v="12732" actId="478"/>
          <ac:spMkLst>
            <pc:docMk/>
            <pc:sldMk cId="2551528147" sldId="313"/>
            <ac:spMk id="10" creationId="{229D3D3C-54A6-5EDF-0F09-4AB2E7D2A710}"/>
          </ac:spMkLst>
        </pc:spChg>
        <pc:spChg chg="mod">
          <ac:chgData name="Robert" userId="8e610f215beb07b7" providerId="LiveId" clId="{2D3E4813-80C7-4BE7-AC84-E6A1AB381526}" dt="2022-08-06T09:50:54.189" v="12731" actId="20577"/>
          <ac:spMkLst>
            <pc:docMk/>
            <pc:sldMk cId="2551528147" sldId="313"/>
            <ac:spMk id="12" creationId="{BF249219-1258-D5FD-7EDB-EBDC035B850B}"/>
          </ac:spMkLst>
        </pc:spChg>
      </pc:sldChg>
      <pc:sldChg chg="new del">
        <pc:chgData name="Robert" userId="8e610f215beb07b7" providerId="LiveId" clId="{2D3E4813-80C7-4BE7-AC84-E6A1AB381526}" dt="2022-08-06T09:50:36.448" v="12676" actId="680"/>
        <pc:sldMkLst>
          <pc:docMk/>
          <pc:sldMk cId="3785468975" sldId="313"/>
        </pc:sldMkLst>
      </pc:sldChg>
      <pc:sldChg chg="addSp delSp modSp add mod addAnim delAnim modAnim">
        <pc:chgData name="Robert" userId="8e610f215beb07b7" providerId="LiveId" clId="{2D3E4813-80C7-4BE7-AC84-E6A1AB381526}" dt="2022-08-06T10:04:12.884" v="13184" actId="1038"/>
        <pc:sldMkLst>
          <pc:docMk/>
          <pc:sldMk cId="1194771354" sldId="314"/>
        </pc:sldMkLst>
        <pc:spChg chg="mod">
          <ac:chgData name="Robert" userId="8e610f215beb07b7" providerId="LiveId" clId="{2D3E4813-80C7-4BE7-AC84-E6A1AB381526}" dt="2022-08-06T10:04:12.884" v="13184" actId="1038"/>
          <ac:spMkLst>
            <pc:docMk/>
            <pc:sldMk cId="1194771354" sldId="314"/>
            <ac:spMk id="6" creationId="{A4CACAC0-02B6-CFE7-15F4-0DE01FE47D4E}"/>
          </ac:spMkLst>
        </pc:spChg>
        <pc:spChg chg="add del mod">
          <ac:chgData name="Robert" userId="8e610f215beb07b7" providerId="LiveId" clId="{2D3E4813-80C7-4BE7-AC84-E6A1AB381526}" dt="2022-08-06T10:04:12.884" v="13184" actId="1038"/>
          <ac:spMkLst>
            <pc:docMk/>
            <pc:sldMk cId="1194771354" sldId="314"/>
            <ac:spMk id="7" creationId="{220A149A-5EE8-F4B1-B003-F1D847DB9D01}"/>
          </ac:spMkLst>
        </pc:spChg>
        <pc:spChg chg="add del mod">
          <ac:chgData name="Robert" userId="8e610f215beb07b7" providerId="LiveId" clId="{2D3E4813-80C7-4BE7-AC84-E6A1AB381526}" dt="2022-08-06T10:03:40.289" v="13141"/>
          <ac:spMkLst>
            <pc:docMk/>
            <pc:sldMk cId="1194771354" sldId="314"/>
            <ac:spMk id="9" creationId="{D3CBF348-2EDA-7A5B-502F-6A464DC121BA}"/>
          </ac:spMkLst>
        </pc:spChg>
      </pc:sldChg>
      <pc:sldChg chg="addSp delSp modSp add mod delAnim modAnim">
        <pc:chgData name="Robert" userId="8e610f215beb07b7" providerId="LiveId" clId="{2D3E4813-80C7-4BE7-AC84-E6A1AB381526}" dt="2022-08-06T10:10:49.046" v="13481" actId="114"/>
        <pc:sldMkLst>
          <pc:docMk/>
          <pc:sldMk cId="2990760132" sldId="315"/>
        </pc:sldMkLst>
        <pc:spChg chg="add mod">
          <ac:chgData name="Robert" userId="8e610f215beb07b7" providerId="LiveId" clId="{2D3E4813-80C7-4BE7-AC84-E6A1AB381526}" dt="2022-08-06T10:05:43.938" v="13253" actId="1076"/>
          <ac:spMkLst>
            <pc:docMk/>
            <pc:sldMk cId="2990760132" sldId="315"/>
            <ac:spMk id="2" creationId="{E5CDF8B4-053E-8B1C-4349-7CF5BD2EF400}"/>
          </ac:spMkLst>
        </pc:spChg>
        <pc:spChg chg="del mod">
          <ac:chgData name="Robert" userId="8e610f215beb07b7" providerId="LiveId" clId="{2D3E4813-80C7-4BE7-AC84-E6A1AB381526}" dt="2022-08-06T10:01:16.778" v="13078" actId="478"/>
          <ac:spMkLst>
            <pc:docMk/>
            <pc:sldMk cId="2990760132" sldId="315"/>
            <ac:spMk id="6" creationId="{A4CACAC0-02B6-CFE7-15F4-0DE01FE47D4E}"/>
          </ac:spMkLst>
        </pc:spChg>
        <pc:spChg chg="del">
          <ac:chgData name="Robert" userId="8e610f215beb07b7" providerId="LiveId" clId="{2D3E4813-80C7-4BE7-AC84-E6A1AB381526}" dt="2022-08-06T10:01:12.520" v="13076" actId="21"/>
          <ac:spMkLst>
            <pc:docMk/>
            <pc:sldMk cId="2990760132" sldId="315"/>
            <ac:spMk id="7" creationId="{220A149A-5EE8-F4B1-B003-F1D847DB9D01}"/>
          </ac:spMkLst>
        </pc:spChg>
        <pc:spChg chg="add mod">
          <ac:chgData name="Robert" userId="8e610f215beb07b7" providerId="LiveId" clId="{2D3E4813-80C7-4BE7-AC84-E6A1AB381526}" dt="2022-08-06T10:04:27.415" v="13204" actId="1038"/>
          <ac:spMkLst>
            <pc:docMk/>
            <pc:sldMk cId="2990760132" sldId="315"/>
            <ac:spMk id="9" creationId="{B4AAF114-1FED-4EF7-A037-246AB47778E3}"/>
          </ac:spMkLst>
        </pc:spChg>
        <pc:spChg chg="add mod">
          <ac:chgData name="Robert" userId="8e610f215beb07b7" providerId="LiveId" clId="{2D3E4813-80C7-4BE7-AC84-E6A1AB381526}" dt="2022-08-06T10:10:49.046" v="13481" actId="114"/>
          <ac:spMkLst>
            <pc:docMk/>
            <pc:sldMk cId="2990760132" sldId="315"/>
            <ac:spMk id="10" creationId="{DF390649-C9DF-2A8A-1939-FB7F9FD89874}"/>
          </ac:spMkLst>
        </pc:spChg>
      </pc:sldChg>
      <pc:sldChg chg="modSp add mod ord">
        <pc:chgData name="Robert" userId="8e610f215beb07b7" providerId="LiveId" clId="{2D3E4813-80C7-4BE7-AC84-E6A1AB381526}" dt="2022-08-06T10:07:25.605" v="13339" actId="20577"/>
        <pc:sldMkLst>
          <pc:docMk/>
          <pc:sldMk cId="714664699" sldId="316"/>
        </pc:sldMkLst>
        <pc:spChg chg="mod">
          <ac:chgData name="Robert" userId="8e610f215beb07b7" providerId="LiveId" clId="{2D3E4813-80C7-4BE7-AC84-E6A1AB381526}" dt="2022-08-06T10:07:25.605" v="13339" actId="20577"/>
          <ac:spMkLst>
            <pc:docMk/>
            <pc:sldMk cId="714664699" sldId="316"/>
            <ac:spMk id="6" creationId="{A4CACAC0-02B6-CFE7-15F4-0DE01FE47D4E}"/>
          </ac:spMkLst>
        </pc:spChg>
        <pc:spChg chg="mod">
          <ac:chgData name="Robert" userId="8e610f215beb07b7" providerId="LiveId" clId="{2D3E4813-80C7-4BE7-AC84-E6A1AB381526}" dt="2022-08-06T10:06:38.379" v="13267" actId="20577"/>
          <ac:spMkLst>
            <pc:docMk/>
            <pc:sldMk cId="714664699" sldId="316"/>
            <ac:spMk id="12" creationId="{BF249219-1258-D5FD-7EDB-EBDC035B850B}"/>
          </ac:spMkLst>
        </pc:spChg>
      </pc:sldChg>
      <pc:sldChg chg="addSp delSp modSp add mod modAnim">
        <pc:chgData name="Robert" userId="8e610f215beb07b7" providerId="LiveId" clId="{2D3E4813-80C7-4BE7-AC84-E6A1AB381526}" dt="2022-08-06T10:09:45.391" v="13457"/>
        <pc:sldMkLst>
          <pc:docMk/>
          <pc:sldMk cId="3411625450" sldId="317"/>
        </pc:sldMkLst>
        <pc:spChg chg="add mod">
          <ac:chgData name="Robert" userId="8e610f215beb07b7" providerId="LiveId" clId="{2D3E4813-80C7-4BE7-AC84-E6A1AB381526}" dt="2022-08-06T10:08:58.609" v="13447" actId="20577"/>
          <ac:spMkLst>
            <pc:docMk/>
            <pc:sldMk cId="3411625450" sldId="317"/>
            <ac:spMk id="7" creationId="{D9BE1C9D-3D22-C71D-A3B8-3C42F9EB18A6}"/>
          </ac:spMkLst>
        </pc:spChg>
        <pc:spChg chg="add del mod">
          <ac:chgData name="Robert" userId="8e610f215beb07b7" providerId="LiveId" clId="{2D3E4813-80C7-4BE7-AC84-E6A1AB381526}" dt="2022-08-06T10:09:45.391" v="13457"/>
          <ac:spMkLst>
            <pc:docMk/>
            <pc:sldMk cId="3411625450" sldId="317"/>
            <ac:spMk id="9" creationId="{788D8351-A691-5092-F5CC-B0B75FE2BE10}"/>
          </ac:spMkLst>
        </pc:spChg>
      </pc:sldChg>
      <pc:sldChg chg="addSp delSp modSp add mod delAnim modAnim">
        <pc:chgData name="Robert" userId="8e610f215beb07b7" providerId="LiveId" clId="{2D3E4813-80C7-4BE7-AC84-E6A1AB381526}" dt="2022-08-06T10:11:22.096" v="13487"/>
        <pc:sldMkLst>
          <pc:docMk/>
          <pc:sldMk cId="293464121" sldId="318"/>
        </pc:sldMkLst>
        <pc:spChg chg="del">
          <ac:chgData name="Robert" userId="8e610f215beb07b7" providerId="LiveId" clId="{2D3E4813-80C7-4BE7-AC84-E6A1AB381526}" dt="2022-08-06T10:09:16.875" v="13451" actId="478"/>
          <ac:spMkLst>
            <pc:docMk/>
            <pc:sldMk cId="293464121" sldId="318"/>
            <ac:spMk id="6" creationId="{A4CACAC0-02B6-CFE7-15F4-0DE01FE47D4E}"/>
          </ac:spMkLst>
        </pc:spChg>
        <pc:spChg chg="del">
          <ac:chgData name="Robert" userId="8e610f215beb07b7" providerId="LiveId" clId="{2D3E4813-80C7-4BE7-AC84-E6A1AB381526}" dt="2022-08-06T10:09:15.198" v="13450" actId="21"/>
          <ac:spMkLst>
            <pc:docMk/>
            <pc:sldMk cId="293464121" sldId="318"/>
            <ac:spMk id="7" creationId="{D9BE1C9D-3D22-C71D-A3B8-3C42F9EB18A6}"/>
          </ac:spMkLst>
        </pc:spChg>
        <pc:spChg chg="add mod">
          <ac:chgData name="Robert" userId="8e610f215beb07b7" providerId="LiveId" clId="{2D3E4813-80C7-4BE7-AC84-E6A1AB381526}" dt="2022-08-06T10:09:17.489" v="13452"/>
          <ac:spMkLst>
            <pc:docMk/>
            <pc:sldMk cId="293464121" sldId="318"/>
            <ac:spMk id="9" creationId="{6F834595-138F-039F-FB0B-DF82AC0D0803}"/>
          </ac:spMkLst>
        </pc:spChg>
        <pc:spChg chg="add mod">
          <ac:chgData name="Robert" userId="8e610f215beb07b7" providerId="LiveId" clId="{2D3E4813-80C7-4BE7-AC84-E6A1AB381526}" dt="2022-08-06T10:11:01.577" v="13483" actId="1076"/>
          <ac:spMkLst>
            <pc:docMk/>
            <pc:sldMk cId="293464121" sldId="318"/>
            <ac:spMk id="10" creationId="{FC2BB6A4-99A6-B691-A0D6-9FA72A7EABF4}"/>
          </ac:spMkLst>
        </pc:spChg>
        <pc:spChg chg="add mod">
          <ac:chgData name="Robert" userId="8e610f215beb07b7" providerId="LiveId" clId="{2D3E4813-80C7-4BE7-AC84-E6A1AB381526}" dt="2022-08-06T10:11:10.506" v="13484"/>
          <ac:spMkLst>
            <pc:docMk/>
            <pc:sldMk cId="293464121" sldId="318"/>
            <ac:spMk id="13" creationId="{5AC0BC14-9F03-73D3-5B2C-DC66FF43CAC6}"/>
          </ac:spMkLst>
        </pc:spChg>
      </pc:sldChg>
      <pc:sldChg chg="modSp add mod modAnim">
        <pc:chgData name="Robert" userId="8e610f215beb07b7" providerId="LiveId" clId="{2D3E4813-80C7-4BE7-AC84-E6A1AB381526}" dt="2022-08-06T10:15:40.579" v="13841" actId="1076"/>
        <pc:sldMkLst>
          <pc:docMk/>
          <pc:sldMk cId="184043374" sldId="319"/>
        </pc:sldMkLst>
        <pc:spChg chg="mod">
          <ac:chgData name="Robert" userId="8e610f215beb07b7" providerId="LiveId" clId="{2D3E4813-80C7-4BE7-AC84-E6A1AB381526}" dt="2022-08-06T10:15:40.579" v="13841" actId="1076"/>
          <ac:spMkLst>
            <pc:docMk/>
            <pc:sldMk cId="184043374" sldId="319"/>
            <ac:spMk id="10" creationId="{229D3D3C-54A6-5EDF-0F09-4AB2E7D2A710}"/>
          </ac:spMkLst>
        </pc:spChg>
        <pc:spChg chg="mod">
          <ac:chgData name="Robert" userId="8e610f215beb07b7" providerId="LiveId" clId="{2D3E4813-80C7-4BE7-AC84-E6A1AB381526}" dt="2022-08-06T10:12:15.744" v="13501" actId="20577"/>
          <ac:spMkLst>
            <pc:docMk/>
            <pc:sldMk cId="184043374" sldId="319"/>
            <ac:spMk id="12" creationId="{BF249219-1258-D5FD-7EDB-EBDC035B850B}"/>
          </ac:spMkLst>
        </pc:spChg>
      </pc:sldChg>
      <pc:sldChg chg="add del">
        <pc:chgData name="Robert" userId="8e610f215beb07b7" providerId="LiveId" clId="{2D3E4813-80C7-4BE7-AC84-E6A1AB381526}" dt="2022-08-06T10:12:04.886" v="13489"/>
        <pc:sldMkLst>
          <pc:docMk/>
          <pc:sldMk cId="3341708864" sldId="319"/>
        </pc:sldMkLst>
      </pc:sldChg>
      <pc:sldChg chg="addSp delSp modSp add mod delAnim modAnim">
        <pc:chgData name="Robert" userId="8e610f215beb07b7" providerId="LiveId" clId="{2D3E4813-80C7-4BE7-AC84-E6A1AB381526}" dt="2022-09-08T11:19:18.088" v="16056"/>
        <pc:sldMkLst>
          <pc:docMk/>
          <pc:sldMk cId="517815247" sldId="320"/>
        </pc:sldMkLst>
        <pc:spChg chg="add mod">
          <ac:chgData name="Robert" userId="8e610f215beb07b7" providerId="LiveId" clId="{2D3E4813-80C7-4BE7-AC84-E6A1AB381526}" dt="2022-08-06T10:19:33.891" v="14057" actId="1076"/>
          <ac:spMkLst>
            <pc:docMk/>
            <pc:sldMk cId="517815247" sldId="320"/>
            <ac:spMk id="2" creationId="{7995E9CB-D162-A166-A954-8D1FC58A3E01}"/>
          </ac:spMkLst>
        </pc:spChg>
        <pc:spChg chg="add mod">
          <ac:chgData name="Robert" userId="8e610f215beb07b7" providerId="LiveId" clId="{2D3E4813-80C7-4BE7-AC84-E6A1AB381526}" dt="2022-08-06T10:19:38.814" v="14058" actId="1076"/>
          <ac:spMkLst>
            <pc:docMk/>
            <pc:sldMk cId="517815247" sldId="320"/>
            <ac:spMk id="7" creationId="{7E13B48B-E32C-E2BD-A88F-215F71E34387}"/>
          </ac:spMkLst>
        </pc:spChg>
        <pc:spChg chg="mod">
          <ac:chgData name="Robert" userId="8e610f215beb07b7" providerId="LiveId" clId="{2D3E4813-80C7-4BE7-AC84-E6A1AB381526}" dt="2022-08-06T10:18:45.279" v="14051" actId="20577"/>
          <ac:spMkLst>
            <pc:docMk/>
            <pc:sldMk cId="517815247" sldId="320"/>
            <ac:spMk id="10" creationId="{229D3D3C-54A6-5EDF-0F09-4AB2E7D2A710}"/>
          </ac:spMkLst>
        </pc:spChg>
        <pc:spChg chg="mod">
          <ac:chgData name="Robert" userId="8e610f215beb07b7" providerId="LiveId" clId="{2D3E4813-80C7-4BE7-AC84-E6A1AB381526}" dt="2022-08-06T10:16:19.143" v="13861" actId="20577"/>
          <ac:spMkLst>
            <pc:docMk/>
            <pc:sldMk cId="517815247" sldId="320"/>
            <ac:spMk id="12" creationId="{BF249219-1258-D5FD-7EDB-EBDC035B850B}"/>
          </ac:spMkLst>
        </pc:spChg>
        <pc:spChg chg="add mod">
          <ac:chgData name="Robert" userId="8e610f215beb07b7" providerId="LiveId" clId="{2D3E4813-80C7-4BE7-AC84-E6A1AB381526}" dt="2022-08-06T10:22:35.055" v="14312" actId="207"/>
          <ac:spMkLst>
            <pc:docMk/>
            <pc:sldMk cId="517815247" sldId="320"/>
            <ac:spMk id="14" creationId="{744A5154-3DB0-6108-BE1E-1B792B1BAA68}"/>
          </ac:spMkLst>
        </pc:spChg>
        <pc:spChg chg="add del mod">
          <ac:chgData name="Robert" userId="8e610f215beb07b7" providerId="LiveId" clId="{2D3E4813-80C7-4BE7-AC84-E6A1AB381526}" dt="2022-08-06T10:23:15.155" v="14314"/>
          <ac:spMkLst>
            <pc:docMk/>
            <pc:sldMk cId="517815247" sldId="320"/>
            <ac:spMk id="15" creationId="{A12B3FCD-EF52-E719-25AA-1C31E38D1549}"/>
          </ac:spMkLst>
        </pc:spChg>
        <pc:cxnChg chg="add mod">
          <ac:chgData name="Robert" userId="8e610f215beb07b7" providerId="LiveId" clId="{2D3E4813-80C7-4BE7-AC84-E6A1AB381526}" dt="2022-09-08T11:19:04.093" v="16054" actId="1038"/>
          <ac:cxnSpMkLst>
            <pc:docMk/>
            <pc:sldMk cId="517815247" sldId="320"/>
            <ac:cxnSpMk id="3" creationId="{AC4EAF1D-A6C1-D061-E83E-52CC078DB0A8}"/>
          </ac:cxnSpMkLst>
        </pc:cxnChg>
        <pc:cxnChg chg="add del mod">
          <ac:chgData name="Robert" userId="8e610f215beb07b7" providerId="LiveId" clId="{2D3E4813-80C7-4BE7-AC84-E6A1AB381526}" dt="2022-09-08T11:18:54.620" v="16050" actId="478"/>
          <ac:cxnSpMkLst>
            <pc:docMk/>
            <pc:sldMk cId="517815247" sldId="320"/>
            <ac:cxnSpMk id="4" creationId="{D4A5BB5A-DCA9-3374-684C-93BEC80BA1F3}"/>
          </ac:cxnSpMkLst>
        </pc:cxnChg>
        <pc:cxnChg chg="add del mod">
          <ac:chgData name="Robert" userId="8e610f215beb07b7" providerId="LiveId" clId="{2D3E4813-80C7-4BE7-AC84-E6A1AB381526}" dt="2022-08-06T10:20:13.795" v="14062"/>
          <ac:cxnSpMkLst>
            <pc:docMk/>
            <pc:sldMk cId="517815247" sldId="320"/>
            <ac:cxnSpMk id="13" creationId="{307A7617-05EF-F8A7-9F3E-C08F49AC5C7C}"/>
          </ac:cxnSpMkLst>
        </pc:cxnChg>
      </pc:sldChg>
      <pc:sldChg chg="modSp add mod modAnim">
        <pc:chgData name="Robert" userId="8e610f215beb07b7" providerId="LiveId" clId="{2D3E4813-80C7-4BE7-AC84-E6A1AB381526}" dt="2022-08-06T10:26:34.530" v="14977" actId="207"/>
        <pc:sldMkLst>
          <pc:docMk/>
          <pc:sldMk cId="689956286" sldId="321"/>
        </pc:sldMkLst>
        <pc:spChg chg="mod">
          <ac:chgData name="Robert" userId="8e610f215beb07b7" providerId="LiveId" clId="{2D3E4813-80C7-4BE7-AC84-E6A1AB381526}" dt="2022-08-06T10:26:34.530" v="14977" actId="207"/>
          <ac:spMkLst>
            <pc:docMk/>
            <pc:sldMk cId="689956286" sldId="321"/>
            <ac:spMk id="10" creationId="{229D3D3C-54A6-5EDF-0F09-4AB2E7D2A710}"/>
          </ac:spMkLst>
        </pc:spChg>
        <pc:spChg chg="mod">
          <ac:chgData name="Robert" userId="8e610f215beb07b7" providerId="LiveId" clId="{2D3E4813-80C7-4BE7-AC84-E6A1AB381526}" dt="2022-08-06T10:23:27.250" v="14332" actId="20577"/>
          <ac:spMkLst>
            <pc:docMk/>
            <pc:sldMk cId="689956286" sldId="321"/>
            <ac:spMk id="12" creationId="{BF249219-1258-D5FD-7EDB-EBDC035B850B}"/>
          </ac:spMkLst>
        </pc:spChg>
      </pc:sldChg>
      <pc:sldChg chg="modSp add modAnim">
        <pc:chgData name="Robert" userId="8e610f215beb07b7" providerId="LiveId" clId="{2D3E4813-80C7-4BE7-AC84-E6A1AB381526}" dt="2022-08-13T13:57:11.839" v="16047"/>
        <pc:sldMkLst>
          <pc:docMk/>
          <pc:sldMk cId="4077480176" sldId="322"/>
        </pc:sldMkLst>
        <pc:spChg chg="mod">
          <ac:chgData name="Robert" userId="8e610f215beb07b7" providerId="LiveId" clId="{2D3E4813-80C7-4BE7-AC84-E6A1AB381526}" dt="2022-08-10T10:06:25.484" v="16035" actId="20577"/>
          <ac:spMkLst>
            <pc:docMk/>
            <pc:sldMk cId="4077480176" sldId="322"/>
            <ac:spMk id="6" creationId="{3864CEEF-C308-C7DD-EEE4-6B1D2BF520DA}"/>
          </ac:spMkLst>
        </pc:spChg>
      </pc:sldChg>
      <pc:sldChg chg="addSp delSp modSp new mod">
        <pc:chgData name="Robert" userId="8e610f215beb07b7" providerId="LiveId" clId="{2D3E4813-80C7-4BE7-AC84-E6A1AB381526}" dt="2022-08-12T11:04:07.049" v="16041" actId="167"/>
        <pc:sldMkLst>
          <pc:docMk/>
          <pc:sldMk cId="2673082101" sldId="323"/>
        </pc:sldMkLst>
        <pc:spChg chg="del">
          <ac:chgData name="Robert" userId="8e610f215beb07b7" providerId="LiveId" clId="{2D3E4813-80C7-4BE7-AC84-E6A1AB381526}" dt="2022-08-07T18:02:45.195" v="15865" actId="478"/>
          <ac:spMkLst>
            <pc:docMk/>
            <pc:sldMk cId="2673082101" sldId="323"/>
            <ac:spMk id="2" creationId="{5CDC123B-03A9-2A7B-E0DE-729FEC17CB2E}"/>
          </ac:spMkLst>
        </pc:spChg>
        <pc:spChg chg="del">
          <ac:chgData name="Robert" userId="8e610f215beb07b7" providerId="LiveId" clId="{2D3E4813-80C7-4BE7-AC84-E6A1AB381526}" dt="2022-08-07T18:02:45.195" v="15865" actId="478"/>
          <ac:spMkLst>
            <pc:docMk/>
            <pc:sldMk cId="2673082101" sldId="323"/>
            <ac:spMk id="3" creationId="{A7FB0833-6E54-EEF8-A082-D0AB34E3FB67}"/>
          </ac:spMkLst>
        </pc:spChg>
        <pc:picChg chg="add del mod">
          <ac:chgData name="Robert" userId="8e610f215beb07b7" providerId="LiveId" clId="{2D3E4813-80C7-4BE7-AC84-E6A1AB381526}" dt="2022-08-12T11:04:01.517" v="16039"/>
          <ac:picMkLst>
            <pc:docMk/>
            <pc:sldMk cId="2673082101" sldId="323"/>
            <ac:picMk id="3" creationId="{4F452EF9-D5E3-B75C-9A47-A252652C8147}"/>
          </ac:picMkLst>
        </pc:picChg>
        <pc:picChg chg="add del mod">
          <ac:chgData name="Robert" userId="8e610f215beb07b7" providerId="LiveId" clId="{2D3E4813-80C7-4BE7-AC84-E6A1AB381526}" dt="2022-08-12T11:04:01.517" v="16039"/>
          <ac:picMkLst>
            <pc:docMk/>
            <pc:sldMk cId="2673082101" sldId="323"/>
            <ac:picMk id="4" creationId="{BF507B6F-F494-BB7F-D3E8-69F7B91A26F5}"/>
          </ac:picMkLst>
        </pc:picChg>
        <pc:picChg chg="add mod">
          <ac:chgData name="Robert" userId="8e610f215beb07b7" providerId="LiveId" clId="{2D3E4813-80C7-4BE7-AC84-E6A1AB381526}" dt="2022-08-07T18:03:25.399" v="15934" actId="962"/>
          <ac:picMkLst>
            <pc:docMk/>
            <pc:sldMk cId="2673082101" sldId="323"/>
            <ac:picMk id="5" creationId="{15B0C04D-E4A9-6AB8-A068-BCBA222180DF}"/>
          </ac:picMkLst>
        </pc:picChg>
        <pc:picChg chg="add del mod">
          <ac:chgData name="Robert" userId="8e610f215beb07b7" providerId="LiveId" clId="{2D3E4813-80C7-4BE7-AC84-E6A1AB381526}" dt="2022-08-12T11:03:57.993" v="16038"/>
          <ac:picMkLst>
            <pc:docMk/>
            <pc:sldMk cId="2673082101" sldId="323"/>
            <ac:picMk id="6" creationId="{68C75934-F727-FCFC-6AF8-B8EDBDEE8E4D}"/>
          </ac:picMkLst>
        </pc:picChg>
        <pc:picChg chg="add del mod">
          <ac:chgData name="Robert" userId="8e610f215beb07b7" providerId="LiveId" clId="{2D3E4813-80C7-4BE7-AC84-E6A1AB381526}" dt="2022-08-12T11:03:57.993" v="16038"/>
          <ac:picMkLst>
            <pc:docMk/>
            <pc:sldMk cId="2673082101" sldId="323"/>
            <ac:picMk id="7" creationId="{CEE3B523-4D49-0CF2-04D9-E35F46D09E99}"/>
          </ac:picMkLst>
        </pc:picChg>
        <pc:picChg chg="add mod ord">
          <ac:chgData name="Robert" userId="8e610f215beb07b7" providerId="LiveId" clId="{2D3E4813-80C7-4BE7-AC84-E6A1AB381526}" dt="2022-08-12T11:04:07.049" v="16041" actId="167"/>
          <ac:picMkLst>
            <pc:docMk/>
            <pc:sldMk cId="2673082101" sldId="323"/>
            <ac:picMk id="8" creationId="{99DB08D8-F499-7AB6-ADC2-B1A9325CE882}"/>
          </ac:picMkLst>
        </pc:picChg>
        <pc:picChg chg="add mod ord">
          <ac:chgData name="Robert" userId="8e610f215beb07b7" providerId="LiveId" clId="{2D3E4813-80C7-4BE7-AC84-E6A1AB381526}" dt="2022-08-12T11:04:07.049" v="16041" actId="167"/>
          <ac:picMkLst>
            <pc:docMk/>
            <pc:sldMk cId="2673082101" sldId="323"/>
            <ac:picMk id="9" creationId="{840CDE4C-76B1-7484-CC8A-6586A99380AF}"/>
          </ac:picMkLst>
        </pc:picChg>
      </pc:sldChg>
      <pc:sldChg chg="addSp delSp modSp new mod modAnim">
        <pc:chgData name="Robert" userId="8e610f215beb07b7" providerId="LiveId" clId="{2D3E4813-80C7-4BE7-AC84-E6A1AB381526}" dt="2022-08-09T08:45:15.638" v="16010"/>
        <pc:sldMkLst>
          <pc:docMk/>
          <pc:sldMk cId="754960387" sldId="324"/>
        </pc:sldMkLst>
        <pc:spChg chg="del">
          <ac:chgData name="Robert" userId="8e610f215beb07b7" providerId="LiveId" clId="{2D3E4813-80C7-4BE7-AC84-E6A1AB381526}" dt="2022-08-09T08:44:46.421" v="16006" actId="478"/>
          <ac:spMkLst>
            <pc:docMk/>
            <pc:sldMk cId="754960387" sldId="324"/>
            <ac:spMk id="2" creationId="{F4E5B455-E049-DC8B-6BF1-9D8611A27902}"/>
          </ac:spMkLst>
        </pc:spChg>
        <pc:spChg chg="del">
          <ac:chgData name="Robert" userId="8e610f215beb07b7" providerId="LiveId" clId="{2D3E4813-80C7-4BE7-AC84-E6A1AB381526}" dt="2022-08-09T08:44:46.421" v="16006" actId="478"/>
          <ac:spMkLst>
            <pc:docMk/>
            <pc:sldMk cId="754960387" sldId="324"/>
            <ac:spMk id="3" creationId="{A7995E1E-039A-EDCD-E5EE-2D429C2E4C2E}"/>
          </ac:spMkLst>
        </pc:spChg>
        <pc:picChg chg="add mod">
          <ac:chgData name="Robert" userId="8e610f215beb07b7" providerId="LiveId" clId="{2D3E4813-80C7-4BE7-AC84-E6A1AB381526}" dt="2022-08-09T08:45:12.583" v="16009" actId="1076"/>
          <ac:picMkLst>
            <pc:docMk/>
            <pc:sldMk cId="754960387" sldId="324"/>
            <ac:picMk id="4" creationId="{414BEA14-0DD5-556E-3153-FBBC8A163858}"/>
          </ac:picMkLst>
        </pc:picChg>
      </pc:sldChg>
      <pc:sldChg chg="modSp add del ord modAnim">
        <pc:chgData name="Robert" userId="8e610f215beb07b7" providerId="LiveId" clId="{2D3E4813-80C7-4BE7-AC84-E6A1AB381526}" dt="2022-08-07T18:04:47.128" v="15941" actId="47"/>
        <pc:sldMkLst>
          <pc:docMk/>
          <pc:sldMk cId="2663250628" sldId="324"/>
        </pc:sldMkLst>
        <pc:spChg chg="mod">
          <ac:chgData name="Robert" userId="8e610f215beb07b7" providerId="LiveId" clId="{2D3E4813-80C7-4BE7-AC84-E6A1AB381526}" dt="2022-08-07T18:04:22.629" v="15939" actId="20577"/>
          <ac:spMkLst>
            <pc:docMk/>
            <pc:sldMk cId="2663250628" sldId="324"/>
            <ac:spMk id="3" creationId="{6A947392-77B4-D8A7-657F-C50D5B256F6B}"/>
          </ac:spMkLst>
        </pc:spChg>
      </pc:sldChg>
      <pc:sldChg chg="addSp delSp modSp new mod delAnim modAnim">
        <pc:chgData name="Robert" userId="8e610f215beb07b7" providerId="LiveId" clId="{2D3E4813-80C7-4BE7-AC84-E6A1AB381526}" dt="2022-08-12T11:07:09.643" v="16046"/>
        <pc:sldMkLst>
          <pc:docMk/>
          <pc:sldMk cId="3326957360" sldId="325"/>
        </pc:sldMkLst>
        <pc:spChg chg="del">
          <ac:chgData name="Robert" userId="8e610f215beb07b7" providerId="LiveId" clId="{2D3E4813-80C7-4BE7-AC84-E6A1AB381526}" dt="2022-08-09T08:47:22.219" v="16012" actId="478"/>
          <ac:spMkLst>
            <pc:docMk/>
            <pc:sldMk cId="3326957360" sldId="325"/>
            <ac:spMk id="2" creationId="{C12393C1-EF46-8D86-E992-B498B8B31485}"/>
          </ac:spMkLst>
        </pc:spChg>
        <pc:spChg chg="del">
          <ac:chgData name="Robert" userId="8e610f215beb07b7" providerId="LiveId" clId="{2D3E4813-80C7-4BE7-AC84-E6A1AB381526}" dt="2022-08-09T08:47:22.219" v="16012" actId="478"/>
          <ac:spMkLst>
            <pc:docMk/>
            <pc:sldMk cId="3326957360" sldId="325"/>
            <ac:spMk id="3" creationId="{FD0306B6-485F-873D-26C5-702B6A6C8D8C}"/>
          </ac:spMkLst>
        </pc:spChg>
        <pc:picChg chg="add mod">
          <ac:chgData name="Robert" userId="8e610f215beb07b7" providerId="LiveId" clId="{2D3E4813-80C7-4BE7-AC84-E6A1AB381526}" dt="2022-08-12T11:07:03.709" v="16045" actId="1076"/>
          <ac:picMkLst>
            <pc:docMk/>
            <pc:sldMk cId="3326957360" sldId="325"/>
            <ac:picMk id="2" creationId="{0E101BB8-F273-30FB-F866-E5EFAFEAD9BD}"/>
          </ac:picMkLst>
        </pc:picChg>
        <pc:picChg chg="add del mod">
          <ac:chgData name="Robert" userId="8e610f215beb07b7" providerId="LiveId" clId="{2D3E4813-80C7-4BE7-AC84-E6A1AB381526}" dt="2022-08-12T11:06:37.144" v="16042" actId="478"/>
          <ac:picMkLst>
            <pc:docMk/>
            <pc:sldMk cId="3326957360" sldId="325"/>
            <ac:picMk id="4" creationId="{371437F6-3841-6542-C3FA-5AB7CB73B1FE}"/>
          </ac:picMkLst>
        </pc:picChg>
      </pc:sldChg>
      <pc:sldChg chg="addSp delSp modSp new mod modAnim">
        <pc:chgData name="Robert" userId="8e610f215beb07b7" providerId="LiveId" clId="{2D3E4813-80C7-4BE7-AC84-E6A1AB381526}" dt="2022-08-09T08:51:10.869" v="16027"/>
        <pc:sldMkLst>
          <pc:docMk/>
          <pc:sldMk cId="3986118830" sldId="326"/>
        </pc:sldMkLst>
        <pc:spChg chg="del">
          <ac:chgData name="Robert" userId="8e610f215beb07b7" providerId="LiveId" clId="{2D3E4813-80C7-4BE7-AC84-E6A1AB381526}" dt="2022-08-09T08:50:47.745" v="16023" actId="478"/>
          <ac:spMkLst>
            <pc:docMk/>
            <pc:sldMk cId="3986118830" sldId="326"/>
            <ac:spMk id="2" creationId="{060DBAA6-9012-45D9-57A0-A4D55982EC37}"/>
          </ac:spMkLst>
        </pc:spChg>
        <pc:spChg chg="del">
          <ac:chgData name="Robert" userId="8e610f215beb07b7" providerId="LiveId" clId="{2D3E4813-80C7-4BE7-AC84-E6A1AB381526}" dt="2022-08-09T08:50:47.745" v="16023" actId="478"/>
          <ac:spMkLst>
            <pc:docMk/>
            <pc:sldMk cId="3986118830" sldId="326"/>
            <ac:spMk id="3" creationId="{0D923B15-EB70-39A4-03A4-A58A2E3CB90A}"/>
          </ac:spMkLst>
        </pc:spChg>
        <pc:picChg chg="add mod">
          <ac:chgData name="Robert" userId="8e610f215beb07b7" providerId="LiveId" clId="{2D3E4813-80C7-4BE7-AC84-E6A1AB381526}" dt="2022-08-09T08:51:07.377" v="16026" actId="1076"/>
          <ac:picMkLst>
            <pc:docMk/>
            <pc:sldMk cId="3986118830" sldId="326"/>
            <ac:picMk id="4" creationId="{870B7ADA-B12D-5AC4-75E5-26133B072388}"/>
          </ac:picMkLst>
        </pc:picChg>
      </pc:sldChg>
      <pc:sldChg chg="add del">
        <pc:chgData name="Robert" userId="8e610f215beb07b7" providerId="LiveId" clId="{2D3E4813-80C7-4BE7-AC84-E6A1AB381526}" dt="2022-09-08T11:15:11.882" v="16049" actId="2890"/>
        <pc:sldMkLst>
          <pc:docMk/>
          <pc:sldMk cId="1889635557" sldId="32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9485-FB79-FED6-23F5-6D6E7D247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0A05F-0CE7-6D81-6D3D-B44CEED42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4C642-83D6-519E-8B4C-0BFFEBD79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8B72-A998-40D9-8CAB-C62413E4FD2D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71A3C-C9F1-EE35-2A96-15C64D26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17262-D742-22EF-9F01-E75587FD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77A7-C616-4B98-9824-F18CD9B1F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9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39E9-EDEA-ACB4-5EDA-0B078B26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4CC89-754A-FF22-3279-65B5D51BB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FF96E-0093-6CE9-D2EE-7C1904C2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8B72-A998-40D9-8CAB-C62413E4FD2D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9A251-4245-F1B7-7F8D-F70768B7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FA26-4E1E-1C52-B898-032D04A7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77A7-C616-4B98-9824-F18CD9B1F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8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DEE8D4-4F34-F8BC-1C8A-41C69688B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4EAAE-6CF0-5EF0-B2F5-EFB46ADAA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B3A0C-8355-576E-4378-9C608B0C0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8B72-A998-40D9-8CAB-C62413E4FD2D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1B30-2C9B-4A0E-02A1-F40FCE73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5BB87-AEBB-DF78-CBE8-6DBD4684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77A7-C616-4B98-9824-F18CD9B1F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5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347F-DD17-154F-1EC9-248314D3A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7B22E-3AA3-FB79-C7C4-0F946F75D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00634-C34F-98B6-FB29-D19D900C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8B72-A998-40D9-8CAB-C62413E4FD2D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1C08E-8D60-ED87-14D7-862F0521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5E2E4-A4D3-EC96-E324-CEFD8DFB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77A7-C616-4B98-9824-F18CD9B1F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22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BE99-2B8B-CF9F-8AF9-1A7E47CB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A684C-22F9-D039-8B8D-F40F52662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B66C6-E3C8-7003-8E73-A6EB8973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8B72-A998-40D9-8CAB-C62413E4FD2D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63698-D7FA-8A22-E4E4-1DEB6886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A2FB1-792F-4C50-83F2-007DCAE79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77A7-C616-4B98-9824-F18CD9B1F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58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B4A40-4D7E-FD6C-C0AB-726383097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67B81-20CD-23B0-AF2B-E902BFB9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F7AA1-91C3-5C14-2D07-6774BBCB7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415C0-9769-0ADC-E0D9-34BA4C25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8B72-A998-40D9-8CAB-C62413E4FD2D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61A1D-7B3B-BA4C-7372-7C42FD8B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F313D-4DAD-D6B6-A4BA-D914F1CE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77A7-C616-4B98-9824-F18CD9B1F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07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8D58-0A85-F1F6-1EDD-27A159FB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FF1B4-B3BA-DC60-107C-2AD551A59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4C610-EE5A-8223-E38E-F1FD15B67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EE9DB1-1731-51BC-A6DD-14BD768EB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FF202-EE55-63EB-B95E-9736319E7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D9105F-56AD-6D70-A191-A1A0A11E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8B72-A998-40D9-8CAB-C62413E4FD2D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74FBBA-6298-1884-4009-A9A73472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704BB9-1A80-2254-2DC5-3176AAB45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77A7-C616-4B98-9824-F18CD9B1F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89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F334-B081-052E-C644-B5E43BCD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ED3182-D661-796B-EB04-BEB2613F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8B72-A998-40D9-8CAB-C62413E4FD2D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434EB-2C01-797F-7225-F8212D62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7265C-E2BC-ED16-BDE9-B6FA1C394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77A7-C616-4B98-9824-F18CD9B1F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07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690B8-ADC7-9D72-C6F3-C12773D7A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8B72-A998-40D9-8CAB-C62413E4FD2D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62CBF-4157-9F9F-BB15-9EF47A275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AA333-D899-F799-3463-D386652C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77A7-C616-4B98-9824-F18CD9B1F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3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21C4-046F-33C1-5564-4429DE17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858CA-8615-A0A8-0C5C-7DA060DC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2ED2D-2EC1-CEA5-1FBE-FD66DE114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2401C-8D98-E212-770F-2DB09209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8B72-A998-40D9-8CAB-C62413E4FD2D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3FD27-D936-7077-BA84-9465AB63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30ECB-D212-3F2E-EB0E-B3018231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77A7-C616-4B98-9824-F18CD9B1F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15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0660-B6BF-21DC-6918-E5080000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F1E0B4-328A-98D0-C46B-4A43AA8C9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E7D80-E0E3-CC11-92BE-EE925FE6A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BA6AD-69EB-28D6-E817-5FA1A690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8B72-A998-40D9-8CAB-C62413E4FD2D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1A75C-3EE6-EC4E-3632-9BB26B90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7DB50-5028-8BCD-1E78-ABE4C9E7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77A7-C616-4B98-9824-F18CD9B1F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24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A51AC-96C6-4992-07CD-FF589E04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34677-43B0-A61E-5C1D-499DEE62D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2C448-6F1B-3261-8F99-1E0599147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78B72-A998-40D9-8CAB-C62413E4FD2D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A0628-D8F1-4DCD-1B74-F8967B745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612F0-0DF3-B087-C7E3-F8FE0A668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377A7-C616-4B98-9824-F18CD9B1F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60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4.mp4"/><Relationship Id="rId1" Type="http://schemas.microsoft.com/office/2007/relationships/media" Target="../media/media14.mp4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5.mp4"/><Relationship Id="rId1" Type="http://schemas.microsoft.com/office/2007/relationships/media" Target="../media/media15.mp4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0113E9-9131-6CB4-0212-2DB841676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130" y="-1142387"/>
            <a:ext cx="13765950" cy="9646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1E1DF4-0E5C-678D-32C4-EB6F4C0AE69D}"/>
              </a:ext>
            </a:extLst>
          </p:cNvPr>
          <p:cNvSpPr txBox="1"/>
          <p:nvPr/>
        </p:nvSpPr>
        <p:spPr>
          <a:xfrm>
            <a:off x="8019802" y="5364875"/>
            <a:ext cx="4518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Robert Trueman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rob.trueman@york.ac.uk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University of York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7D5645-6F46-10C2-3A98-FC2275A7778F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2: Validity (and other key concepts) </a:t>
            </a:r>
          </a:p>
        </p:txBody>
      </p:sp>
    </p:spTree>
    <p:extLst>
      <p:ext uri="{BB962C8B-B14F-4D97-AF65-F5344CB8AC3E}">
        <p14:creationId xmlns:p14="http://schemas.microsoft.com/office/powerpoint/2010/main" val="1753001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C7B79-C021-9C37-4760-CD59FEFBAE2A}"/>
              </a:ext>
            </a:extLst>
          </p:cNvPr>
          <p:cNvSpPr txBox="1"/>
          <p:nvPr/>
        </p:nvSpPr>
        <p:spPr>
          <a:xfrm>
            <a:off x="1180728" y="640350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Two arguments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837273" y="3281725"/>
            <a:ext cx="4538292" cy="9900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You have been reading </a:t>
            </a:r>
            <a:r>
              <a:rPr lang="en-GB" sz="2500" i="1" dirty="0" err="1"/>
              <a:t>forallx</a:t>
            </a:r>
            <a:endParaRPr lang="en-GB" sz="2500" dirty="0"/>
          </a:p>
          <a:p>
            <a:pPr marL="457200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/>
              <a:t>So you are studying R&amp;A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576E15-2613-E88A-B1D0-BA253BF0815B}"/>
              </a:ext>
            </a:extLst>
          </p:cNvPr>
          <p:cNvSpPr txBox="1"/>
          <p:nvPr/>
        </p:nvSpPr>
        <p:spPr>
          <a:xfrm>
            <a:off x="6816437" y="1601586"/>
            <a:ext cx="4538292" cy="26571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Sharon studies archaeology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If Sharon studies archaeology, then she tells Rob a lot about old pots</a:t>
            </a:r>
          </a:p>
          <a:p>
            <a:pPr marL="457200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/>
              <a:t>So Sharon tells Rob a lot about old pots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4A9799-C8CD-F3E0-F885-5CE50CBB58DA}"/>
              </a:ext>
            </a:extLst>
          </p:cNvPr>
          <p:cNvSpPr txBox="1"/>
          <p:nvPr/>
        </p:nvSpPr>
        <p:spPr>
          <a:xfrm>
            <a:off x="837273" y="4632186"/>
            <a:ext cx="41694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The premise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makes it</a:t>
            </a:r>
            <a:r>
              <a:rPr lang="en-GB" sz="2500" dirty="0"/>
              <a:t>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likely</a:t>
            </a:r>
            <a:r>
              <a:rPr lang="en-GB" sz="2500" dirty="0"/>
              <a:t> that the conclusion is true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A94577-CE16-5A54-5C3D-1BB92B2AD087}"/>
              </a:ext>
            </a:extLst>
          </p:cNvPr>
          <p:cNvCxnSpPr>
            <a:cxnSpLocks/>
          </p:cNvCxnSpPr>
          <p:nvPr/>
        </p:nvCxnSpPr>
        <p:spPr>
          <a:xfrm>
            <a:off x="5826900" y="1677786"/>
            <a:ext cx="0" cy="3751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139A5B7-CB0D-E38B-BCAD-BCAB116C2727}"/>
              </a:ext>
            </a:extLst>
          </p:cNvPr>
          <p:cNvSpPr txBox="1"/>
          <p:nvPr/>
        </p:nvSpPr>
        <p:spPr>
          <a:xfrm>
            <a:off x="6816437" y="4642317"/>
            <a:ext cx="41694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The premises </a:t>
            </a:r>
            <a:r>
              <a:rPr lang="en-GB" sz="2500" b="1" dirty="0">
                <a:solidFill>
                  <a:srgbClr val="C00000"/>
                </a:solidFill>
              </a:rPr>
              <a:t>guarantee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500" dirty="0"/>
              <a:t>that the conclusion is true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59013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  <p:bldP spid="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C7B79-C021-9C37-4760-CD59FEFBAE2A}"/>
              </a:ext>
            </a:extLst>
          </p:cNvPr>
          <p:cNvSpPr txBox="1"/>
          <p:nvPr/>
        </p:nvSpPr>
        <p:spPr>
          <a:xfrm>
            <a:off x="1180728" y="640350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Two arguments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837273" y="3281725"/>
            <a:ext cx="4538292" cy="9900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You have been reading </a:t>
            </a:r>
            <a:r>
              <a:rPr lang="en-GB" sz="2500" i="1" dirty="0" err="1"/>
              <a:t>forallx</a:t>
            </a:r>
            <a:endParaRPr lang="en-GB" sz="2500" dirty="0"/>
          </a:p>
          <a:p>
            <a:pPr marL="457200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/>
              <a:t>So you are studying R&amp;A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576E15-2613-E88A-B1D0-BA253BF0815B}"/>
              </a:ext>
            </a:extLst>
          </p:cNvPr>
          <p:cNvSpPr txBox="1"/>
          <p:nvPr/>
        </p:nvSpPr>
        <p:spPr>
          <a:xfrm>
            <a:off x="6816437" y="1601586"/>
            <a:ext cx="4538292" cy="26571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Sharon studies archaeology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If Sharon studies archaeology, then she tells Rob a lot about old pots</a:t>
            </a:r>
          </a:p>
          <a:p>
            <a:pPr marL="457200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/>
              <a:t>So Sharon tells Rob a lot about old pots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4A9799-C8CD-F3E0-F885-5CE50CBB58DA}"/>
              </a:ext>
            </a:extLst>
          </p:cNvPr>
          <p:cNvSpPr txBox="1"/>
          <p:nvPr/>
        </p:nvSpPr>
        <p:spPr>
          <a:xfrm>
            <a:off x="837273" y="4632186"/>
            <a:ext cx="41694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The premise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makes it</a:t>
            </a:r>
            <a:r>
              <a:rPr lang="en-GB" sz="2500" dirty="0"/>
              <a:t>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likely</a:t>
            </a:r>
            <a:r>
              <a:rPr lang="en-GB" sz="2500" dirty="0"/>
              <a:t> that the conclusion is true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39A5B7-CB0D-E38B-BCAD-BCAB116C2727}"/>
              </a:ext>
            </a:extLst>
          </p:cNvPr>
          <p:cNvSpPr txBox="1"/>
          <p:nvPr/>
        </p:nvSpPr>
        <p:spPr>
          <a:xfrm>
            <a:off x="6816437" y="4642317"/>
            <a:ext cx="41694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The premises </a:t>
            </a:r>
            <a:r>
              <a:rPr lang="en-GB" sz="2500" b="1" dirty="0">
                <a:solidFill>
                  <a:srgbClr val="C00000"/>
                </a:solidFill>
              </a:rPr>
              <a:t>guarantee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500" dirty="0"/>
              <a:t>that the conclusion is true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88A600-BB80-4F38-AFDB-84122A0BDFDB}"/>
              </a:ext>
            </a:extLst>
          </p:cNvPr>
          <p:cNvSpPr txBox="1"/>
          <p:nvPr/>
        </p:nvSpPr>
        <p:spPr>
          <a:xfrm>
            <a:off x="6816437" y="4642317"/>
            <a:ext cx="41694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The argument is </a:t>
            </a:r>
            <a:r>
              <a:rPr lang="en-GB" sz="2500" b="1" dirty="0">
                <a:solidFill>
                  <a:srgbClr val="7030A0"/>
                </a:solidFill>
              </a:rPr>
              <a:t>valid</a:t>
            </a:r>
            <a:endParaRPr lang="en-GB" sz="25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5F1326-00BF-8961-861C-07E84C0C66C2}"/>
              </a:ext>
            </a:extLst>
          </p:cNvPr>
          <p:cNvCxnSpPr>
            <a:cxnSpLocks/>
          </p:cNvCxnSpPr>
          <p:nvPr/>
        </p:nvCxnSpPr>
        <p:spPr>
          <a:xfrm>
            <a:off x="5826900" y="1677786"/>
            <a:ext cx="0" cy="3751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6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C7B79-C021-9C37-4760-CD59FEFBAE2A}"/>
              </a:ext>
            </a:extLst>
          </p:cNvPr>
          <p:cNvSpPr txBox="1"/>
          <p:nvPr/>
        </p:nvSpPr>
        <p:spPr>
          <a:xfrm>
            <a:off x="1180728" y="640350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Validity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675999"/>
            <a:ext cx="9503313" cy="45807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 argument is </a:t>
            </a:r>
            <a:r>
              <a:rPr lang="en-GB" sz="2500" b="1" dirty="0">
                <a:solidFill>
                  <a:srgbClr val="7030A0"/>
                </a:solidFill>
              </a:rPr>
              <a:t>valid</a:t>
            </a:r>
            <a:r>
              <a:rPr lang="en-GB" sz="2500" dirty="0"/>
              <a:t> if and only if it is impossible for all of the premises to be true and the conclusion to be false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‒"/>
            </a:pPr>
            <a:r>
              <a:rPr lang="en-GB" sz="2500" dirty="0"/>
              <a:t>(An argument is </a:t>
            </a:r>
            <a:r>
              <a:rPr lang="en-GB" sz="2500" i="1" dirty="0"/>
              <a:t>invalid</a:t>
            </a:r>
            <a:r>
              <a:rPr lang="en-GB" sz="2500" dirty="0"/>
              <a:t> if and only if it is not valid)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By ‘impossible’, we mean </a:t>
            </a:r>
            <a:r>
              <a:rPr lang="en-GB" sz="2500" b="1" dirty="0">
                <a:solidFill>
                  <a:srgbClr val="C00000"/>
                </a:solidFill>
              </a:rPr>
              <a:t>absolutely 100% definitely impossible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‒"/>
            </a:pPr>
            <a:r>
              <a:rPr lang="en-GB" sz="2500" dirty="0"/>
              <a:t>It is </a:t>
            </a:r>
            <a:r>
              <a:rPr lang="en-GB" sz="2500" i="1" dirty="0"/>
              <a:t>practically impossible</a:t>
            </a:r>
            <a:r>
              <a:rPr lang="en-GB" sz="2500" dirty="0"/>
              <a:t> for you to get to Paris in 2 minutes; but it is not </a:t>
            </a:r>
            <a:r>
              <a:rPr lang="en-GB" sz="2500" b="1" dirty="0">
                <a:solidFill>
                  <a:srgbClr val="C00000"/>
                </a:solidFill>
              </a:rPr>
              <a:t>absolutely impossible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Validity is the </a:t>
            </a:r>
            <a:r>
              <a:rPr lang="en-GB" sz="2500" b="1" dirty="0">
                <a:solidFill>
                  <a:schemeClr val="accent4">
                    <a:lumMod val="50000"/>
                  </a:schemeClr>
                </a:solidFill>
              </a:rPr>
              <a:t>gold standard</a:t>
            </a:r>
            <a:r>
              <a:rPr lang="en-GB" sz="2500" dirty="0"/>
              <a:t> for arguments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‒"/>
            </a:pPr>
            <a:r>
              <a:rPr lang="en-GB" sz="2500" dirty="0"/>
              <a:t>If the premises of a valid argument are true, then the conclusion </a:t>
            </a:r>
            <a:r>
              <a:rPr lang="en-GB" sz="2500" i="1" dirty="0"/>
              <a:t>must</a:t>
            </a:r>
            <a:r>
              <a:rPr lang="en-GB" sz="2500" dirty="0"/>
              <a:t> be true too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459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C7B79-C021-9C37-4760-CD59FEFBAE2A}"/>
              </a:ext>
            </a:extLst>
          </p:cNvPr>
          <p:cNvSpPr txBox="1"/>
          <p:nvPr/>
        </p:nvSpPr>
        <p:spPr>
          <a:xfrm>
            <a:off x="1180728" y="636557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Valid or Invalid?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273757"/>
            <a:ext cx="9503313" cy="1502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You are taking </a:t>
            </a:r>
            <a:r>
              <a:rPr lang="en-GB" sz="2500" i="1" dirty="0"/>
              <a:t>Reason &amp; Argument</a:t>
            </a:r>
            <a:endParaRPr lang="en-GB" sz="2500" dirty="0"/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Everyone who takes </a:t>
            </a:r>
            <a:r>
              <a:rPr lang="en-GB" sz="2500" i="1" dirty="0"/>
              <a:t>Reason &amp; Argument</a:t>
            </a:r>
            <a:r>
              <a:rPr lang="en-GB" sz="2500" dirty="0"/>
              <a:t> loves logic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Therefore, you love logic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A83141-0178-6D48-DF1D-1762358850E0}"/>
              </a:ext>
            </a:extLst>
          </p:cNvPr>
          <p:cNvSpPr txBox="1"/>
          <p:nvPr/>
        </p:nvSpPr>
        <p:spPr>
          <a:xfrm rot="19567543">
            <a:off x="4714574" y="2594357"/>
            <a:ext cx="2004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rgbClr val="7030A0"/>
                </a:solidFill>
              </a:rPr>
              <a:t>VALID!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8EAAD5-2D4E-2156-62A7-7588F77964D5}"/>
              </a:ext>
            </a:extLst>
          </p:cNvPr>
          <p:cNvSpPr txBox="1"/>
          <p:nvPr/>
        </p:nvSpPr>
        <p:spPr>
          <a:xfrm>
            <a:off x="1348963" y="4415477"/>
            <a:ext cx="9335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It is impossible for the premises to be true and the conclusion to be false</a:t>
            </a:r>
          </a:p>
        </p:txBody>
      </p:sp>
    </p:spTree>
    <p:extLst>
      <p:ext uri="{BB962C8B-B14F-4D97-AF65-F5344CB8AC3E}">
        <p14:creationId xmlns:p14="http://schemas.microsoft.com/office/powerpoint/2010/main" val="372585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  <p:bldP spid="2" grpId="0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C7B79-C021-9C37-4760-CD59FEFBAE2A}"/>
              </a:ext>
            </a:extLst>
          </p:cNvPr>
          <p:cNvSpPr txBox="1"/>
          <p:nvPr/>
        </p:nvSpPr>
        <p:spPr>
          <a:xfrm>
            <a:off x="1180728" y="634057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Valid or Invalid?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273757"/>
            <a:ext cx="9503313" cy="1502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You are taking </a:t>
            </a:r>
            <a:r>
              <a:rPr lang="en-GB" sz="2500" i="1" dirty="0"/>
              <a:t>Reason &amp; Argument</a:t>
            </a:r>
            <a:endParaRPr lang="en-GB" sz="2500" dirty="0"/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Everyone who takes </a:t>
            </a:r>
            <a:r>
              <a:rPr lang="en-GB" sz="2500" i="1" dirty="0"/>
              <a:t>Reason &amp; Argument</a:t>
            </a:r>
            <a:r>
              <a:rPr lang="en-GB" sz="2500" dirty="0"/>
              <a:t> loves logic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Therefore, you love logic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A83141-0178-6D48-DF1D-1762358850E0}"/>
              </a:ext>
            </a:extLst>
          </p:cNvPr>
          <p:cNvSpPr txBox="1"/>
          <p:nvPr/>
        </p:nvSpPr>
        <p:spPr>
          <a:xfrm rot="19567543">
            <a:off x="4714574" y="2594357"/>
            <a:ext cx="2004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rgbClr val="7030A0"/>
                </a:solidFill>
              </a:rPr>
              <a:t>VALID!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8EA757-5979-AE18-EAAA-465AE44FD73F}"/>
              </a:ext>
            </a:extLst>
          </p:cNvPr>
          <p:cNvSpPr txBox="1"/>
          <p:nvPr/>
        </p:nvSpPr>
        <p:spPr>
          <a:xfrm>
            <a:off x="1344343" y="2273756"/>
            <a:ext cx="9503313" cy="1502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Some dogs are cute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 err="1"/>
              <a:t>Munnery</a:t>
            </a:r>
            <a:r>
              <a:rPr lang="en-GB" sz="2500" dirty="0"/>
              <a:t> is my dog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Therefore, </a:t>
            </a:r>
            <a:r>
              <a:rPr lang="en-GB" sz="2500" dirty="0" err="1"/>
              <a:t>Munnery</a:t>
            </a:r>
            <a:r>
              <a:rPr lang="en-GB" sz="2500" dirty="0"/>
              <a:t> is cute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8B50FF-3E48-8146-04EF-427CCBCED441}"/>
              </a:ext>
            </a:extLst>
          </p:cNvPr>
          <p:cNvSpPr txBox="1"/>
          <p:nvPr/>
        </p:nvSpPr>
        <p:spPr>
          <a:xfrm rot="19567543">
            <a:off x="4402330" y="2584611"/>
            <a:ext cx="26287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chemeClr val="accent6">
                    <a:lumMod val="50000"/>
                  </a:schemeClr>
                </a:solidFill>
              </a:rPr>
              <a:t>INVALID!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47392-77B4-D8A7-657F-C50D5B256F6B}"/>
              </a:ext>
            </a:extLst>
          </p:cNvPr>
          <p:cNvSpPr txBox="1"/>
          <p:nvPr/>
        </p:nvSpPr>
        <p:spPr>
          <a:xfrm>
            <a:off x="1348963" y="4415477"/>
            <a:ext cx="9335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 argument can be invalid even if it has true premises and a true conclusion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06C09A-79D8-E9BF-E6D5-B2DCC924652B}"/>
              </a:ext>
            </a:extLst>
          </p:cNvPr>
          <p:cNvSpPr txBox="1"/>
          <p:nvPr/>
        </p:nvSpPr>
        <p:spPr>
          <a:xfrm>
            <a:off x="1348963" y="4415477"/>
            <a:ext cx="9335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It is impossible for the premises to be true and the conclusion to be false</a:t>
            </a:r>
          </a:p>
        </p:txBody>
      </p:sp>
    </p:spTree>
    <p:extLst>
      <p:ext uri="{BB962C8B-B14F-4D97-AF65-F5344CB8AC3E}">
        <p14:creationId xmlns:p14="http://schemas.microsoft.com/office/powerpoint/2010/main" val="20843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7" grpId="0"/>
      <p:bldP spid="12" grpId="0"/>
      <p:bldP spid="3" grpId="0" uiExpand="1" build="p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DB08D8-F499-7AB6-ADC2-B1A9325CE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0CDE4C-76B1-7484-CC8A-6586A9938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17010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" name="Picture 4" descr="Munnery (left) and Kitson (right)">
            <a:extLst>
              <a:ext uri="{FF2B5EF4-FFF2-40B4-BE49-F238E27FC236}">
                <a16:creationId xmlns:a16="http://schemas.microsoft.com/office/drawing/2014/main" id="{15B0C04D-E4A9-6AB8-A068-BCBA22218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82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E5BA26B0-DD4D-2D4D-75BA-F235274A362D}"/>
              </a:ext>
            </a:extLst>
          </p:cNvPr>
          <p:cNvSpPr txBox="1"/>
          <p:nvPr/>
        </p:nvSpPr>
        <p:spPr>
          <a:xfrm>
            <a:off x="1344632" y="2283284"/>
            <a:ext cx="9503313" cy="1502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All cats have five legs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 err="1"/>
              <a:t>Munnery</a:t>
            </a:r>
            <a:r>
              <a:rPr lang="en-GB" sz="2500" dirty="0"/>
              <a:t> is a cat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Therefore, </a:t>
            </a:r>
            <a:r>
              <a:rPr lang="en-GB" sz="2500" dirty="0" err="1"/>
              <a:t>Munnery</a:t>
            </a:r>
            <a:r>
              <a:rPr lang="en-GB" sz="2500" dirty="0"/>
              <a:t> has five legs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D3D6D2-8688-39BB-D1CB-321BA7040470}"/>
              </a:ext>
            </a:extLst>
          </p:cNvPr>
          <p:cNvSpPr txBox="1"/>
          <p:nvPr/>
        </p:nvSpPr>
        <p:spPr>
          <a:xfrm>
            <a:off x="1353868" y="2281362"/>
            <a:ext cx="9503313" cy="1502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Some dogs are cute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 err="1"/>
              <a:t>Munnery</a:t>
            </a:r>
            <a:r>
              <a:rPr lang="en-GB" sz="2500" dirty="0"/>
              <a:t> is my dog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Therefore, </a:t>
            </a:r>
            <a:r>
              <a:rPr lang="en-GB" sz="2500" dirty="0" err="1"/>
              <a:t>Munnery</a:t>
            </a:r>
            <a:r>
              <a:rPr lang="en-GB" sz="2500" dirty="0"/>
              <a:t> is cute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DA455-4782-E7F4-F087-CDBA64A4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6C5082-6FE7-9AF5-7211-BB78E2C7F8D7}"/>
              </a:ext>
            </a:extLst>
          </p:cNvPr>
          <p:cNvSpPr txBox="1"/>
          <p:nvPr/>
        </p:nvSpPr>
        <p:spPr>
          <a:xfrm>
            <a:off x="1180727" y="634195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Valid or Invalid?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108944-6847-9FFE-ACD7-79985B22A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059502-1A3A-1C27-6E3F-928410A9DC61}"/>
              </a:ext>
            </a:extLst>
          </p:cNvPr>
          <p:cNvSpPr txBox="1"/>
          <p:nvPr/>
        </p:nvSpPr>
        <p:spPr>
          <a:xfrm>
            <a:off x="1348963" y="4415477"/>
            <a:ext cx="9335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 argument can be invalid even if it has true premises and a true conclusion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376C3F-628F-C965-831E-0ABA83C13DB3}"/>
              </a:ext>
            </a:extLst>
          </p:cNvPr>
          <p:cNvSpPr txBox="1"/>
          <p:nvPr/>
        </p:nvSpPr>
        <p:spPr>
          <a:xfrm rot="19567543">
            <a:off x="4402330" y="2584611"/>
            <a:ext cx="26287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chemeClr val="accent6">
                    <a:lumMod val="50000"/>
                  </a:schemeClr>
                </a:solidFill>
              </a:rPr>
              <a:t>INVALID!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3D43CF-BD04-3CAF-F7A7-8A065CD07977}"/>
              </a:ext>
            </a:extLst>
          </p:cNvPr>
          <p:cNvSpPr txBox="1"/>
          <p:nvPr/>
        </p:nvSpPr>
        <p:spPr>
          <a:xfrm rot="19567543">
            <a:off x="4714574" y="2594357"/>
            <a:ext cx="2004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rgbClr val="7030A0"/>
                </a:solidFill>
              </a:rPr>
              <a:t>VALID!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FEEDB1-A121-71D3-F1E5-1519D09D922F}"/>
              </a:ext>
            </a:extLst>
          </p:cNvPr>
          <p:cNvSpPr txBox="1"/>
          <p:nvPr/>
        </p:nvSpPr>
        <p:spPr>
          <a:xfrm>
            <a:off x="1344632" y="4413555"/>
            <a:ext cx="9335078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 argument can be valid even if it has false premises and a false conclusion</a:t>
            </a:r>
          </a:p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What matters is that the premises </a:t>
            </a:r>
            <a:r>
              <a:rPr lang="en-GB" sz="2500" i="1" dirty="0"/>
              <a:t>couldn’t</a:t>
            </a:r>
            <a:r>
              <a:rPr lang="en-GB" sz="2500" dirty="0"/>
              <a:t> be true without the conclusion being true too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59EF81-FACB-D0B4-097D-E1F0899E8276}"/>
              </a:ext>
            </a:extLst>
          </p:cNvPr>
          <p:cNvSpPr txBox="1"/>
          <p:nvPr/>
        </p:nvSpPr>
        <p:spPr>
          <a:xfrm>
            <a:off x="1340301" y="5439477"/>
            <a:ext cx="9335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What matters is whether it is </a:t>
            </a:r>
            <a:r>
              <a:rPr lang="en-GB" sz="2500" i="1" dirty="0"/>
              <a:t>possible</a:t>
            </a:r>
            <a:r>
              <a:rPr lang="en-GB" sz="2500" dirty="0"/>
              <a:t> for the premises to be true when the conclusion is false</a:t>
            </a:r>
          </a:p>
        </p:txBody>
      </p:sp>
    </p:spTree>
    <p:extLst>
      <p:ext uri="{BB962C8B-B14F-4D97-AF65-F5344CB8AC3E}">
        <p14:creationId xmlns:p14="http://schemas.microsoft.com/office/powerpoint/2010/main" val="47304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  <p:bldP spid="8" grpId="0"/>
      <p:bldP spid="14" grpId="0"/>
      <p:bldP spid="16" grpId="0"/>
      <p:bldP spid="19" grpId="0" build="p"/>
      <p:bldP spid="27" grpId="0"/>
      <p:bldP spid="2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02AE54-87AE-C02A-D7FF-ED71C4964FC1}"/>
              </a:ext>
            </a:extLst>
          </p:cNvPr>
          <p:cNvSpPr txBox="1"/>
          <p:nvPr/>
        </p:nvSpPr>
        <p:spPr>
          <a:xfrm>
            <a:off x="1344632" y="2283284"/>
            <a:ext cx="9503313" cy="1502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All cats have five legs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 err="1"/>
              <a:t>Munnery</a:t>
            </a:r>
            <a:r>
              <a:rPr lang="en-GB" sz="2500" dirty="0"/>
              <a:t> is a cat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Therefore, </a:t>
            </a:r>
            <a:r>
              <a:rPr lang="en-GB" sz="2500" dirty="0" err="1"/>
              <a:t>Munnery</a:t>
            </a:r>
            <a:r>
              <a:rPr lang="en-GB" sz="2500" dirty="0"/>
              <a:t> has five legs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EE6A0F-17B3-CC33-1D53-740C803FA060}"/>
              </a:ext>
            </a:extLst>
          </p:cNvPr>
          <p:cNvSpPr txBox="1"/>
          <p:nvPr/>
        </p:nvSpPr>
        <p:spPr>
          <a:xfrm>
            <a:off x="1349251" y="2278383"/>
            <a:ext cx="9503313" cy="1502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Every cat lives at Rob’s house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 err="1"/>
              <a:t>Munnery</a:t>
            </a:r>
            <a:r>
              <a:rPr lang="en-GB" sz="2500" dirty="0"/>
              <a:t> is a cat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Therefore, </a:t>
            </a:r>
            <a:r>
              <a:rPr lang="en-GB" sz="2500" dirty="0" err="1"/>
              <a:t>Munnery</a:t>
            </a:r>
            <a:r>
              <a:rPr lang="en-GB" sz="2500" dirty="0"/>
              <a:t> lives at Rob’s house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55D01-8815-7025-B28C-160C95997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A5FE8C-AA8D-FCB6-2BE0-B7453E05FECD}"/>
              </a:ext>
            </a:extLst>
          </p:cNvPr>
          <p:cNvSpPr txBox="1"/>
          <p:nvPr/>
        </p:nvSpPr>
        <p:spPr>
          <a:xfrm>
            <a:off x="1180727" y="630825"/>
            <a:ext cx="9515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Valid or Invalid?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C58B2-B9AC-2596-4001-649CAE26E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3EECB0-89C2-606B-AFD6-3FFA27F9799A}"/>
              </a:ext>
            </a:extLst>
          </p:cNvPr>
          <p:cNvSpPr txBox="1"/>
          <p:nvPr/>
        </p:nvSpPr>
        <p:spPr>
          <a:xfrm rot="19567543">
            <a:off x="4714574" y="2594357"/>
            <a:ext cx="2004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rgbClr val="7030A0"/>
                </a:solidFill>
              </a:rPr>
              <a:t>VALID!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37E15-75E8-8A41-16E2-D62B9915823D}"/>
              </a:ext>
            </a:extLst>
          </p:cNvPr>
          <p:cNvSpPr txBox="1"/>
          <p:nvPr/>
        </p:nvSpPr>
        <p:spPr>
          <a:xfrm>
            <a:off x="1348963" y="4410858"/>
            <a:ext cx="9335078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 argument can be valid even if it has false premises and a false conclusion</a:t>
            </a:r>
          </a:p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What matters is that the premises </a:t>
            </a:r>
            <a:r>
              <a:rPr lang="en-GB" sz="2500" i="1" dirty="0"/>
              <a:t>couldn’t</a:t>
            </a:r>
            <a:r>
              <a:rPr lang="en-GB" sz="2500" dirty="0"/>
              <a:t> be true without the conclusion being true too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28AC5-2366-FB82-B740-2F382602D0A8}"/>
              </a:ext>
            </a:extLst>
          </p:cNvPr>
          <p:cNvSpPr txBox="1"/>
          <p:nvPr/>
        </p:nvSpPr>
        <p:spPr>
          <a:xfrm rot="19567543">
            <a:off x="4719195" y="2589741"/>
            <a:ext cx="2004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rgbClr val="7030A0"/>
                </a:solidFill>
              </a:rPr>
              <a:t>VALID!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54271-1F6F-C14E-BBFB-C613C55D4B4D}"/>
              </a:ext>
            </a:extLst>
          </p:cNvPr>
          <p:cNvSpPr txBox="1"/>
          <p:nvPr/>
        </p:nvSpPr>
        <p:spPr>
          <a:xfrm>
            <a:off x="1348963" y="4418256"/>
            <a:ext cx="9335078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valid argument can have false premises and a true conclusion</a:t>
            </a:r>
          </a:p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What matters is that if the premises </a:t>
            </a:r>
            <a:r>
              <a:rPr lang="en-GB" sz="2500" i="1" dirty="0"/>
              <a:t>were</a:t>
            </a:r>
            <a:r>
              <a:rPr lang="en-GB" sz="2500" dirty="0"/>
              <a:t> true, then the conclusion </a:t>
            </a:r>
            <a:r>
              <a:rPr lang="en-GB" sz="2500" i="1" dirty="0"/>
              <a:t>would have to be</a:t>
            </a:r>
            <a:r>
              <a:rPr lang="en-GB" sz="2500" dirty="0"/>
              <a:t> true too</a:t>
            </a:r>
          </a:p>
        </p:txBody>
      </p:sp>
    </p:spTree>
    <p:extLst>
      <p:ext uri="{BB962C8B-B14F-4D97-AF65-F5344CB8AC3E}">
        <p14:creationId xmlns:p14="http://schemas.microsoft.com/office/powerpoint/2010/main" val="56972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8" grpId="0"/>
      <p:bldP spid="9" grpId="0"/>
      <p:bldP spid="11" grpId="0"/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550482"/>
            <a:ext cx="9503313" cy="44525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 argument is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sound</a:t>
            </a:r>
            <a:r>
              <a:rPr lang="en-GB" sz="2500" dirty="0"/>
              <a:t> if and only if it is valid </a:t>
            </a:r>
            <a:r>
              <a:rPr lang="en-GB" sz="2500" i="1" dirty="0"/>
              <a:t>and</a:t>
            </a:r>
            <a:r>
              <a:rPr lang="en-GB" sz="2500" dirty="0"/>
              <a:t> its premises are true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‒"/>
            </a:pPr>
            <a:r>
              <a:rPr lang="en-GB" sz="2500" dirty="0"/>
              <a:t>You are taking R&amp;A. Everyone who takes R&amp;A is a York student. Therefore, you are a York student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Sound arguments are even better than valid ones</a:t>
            </a:r>
            <a:endParaRPr lang="en-GB" sz="2500" b="1" dirty="0">
              <a:solidFill>
                <a:srgbClr val="C00000"/>
              </a:solidFill>
            </a:endParaRP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‒"/>
            </a:pPr>
            <a:r>
              <a:rPr lang="en-GB" sz="2500" dirty="0"/>
              <a:t>If an argument is valid, then its conclusion must be true </a:t>
            </a:r>
            <a:r>
              <a:rPr lang="en-GB" sz="2500" i="1" dirty="0"/>
              <a:t>if its premises are true</a:t>
            </a:r>
            <a:endParaRPr lang="en-GB" sz="2500" dirty="0"/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‒"/>
            </a:pPr>
            <a:r>
              <a:rPr lang="en-GB" sz="2500" dirty="0"/>
              <a:t>If an argument is sound, then its conclusion </a:t>
            </a:r>
            <a:r>
              <a:rPr lang="en-GB" sz="2500" i="1" dirty="0"/>
              <a:t>must be true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However, it isn’t usually the job of logic to tell us whether some premises are true!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50FCFB-C023-53D4-8C19-FB9D94582478}"/>
              </a:ext>
            </a:extLst>
          </p:cNvPr>
          <p:cNvSpPr txBox="1"/>
          <p:nvPr/>
        </p:nvSpPr>
        <p:spPr>
          <a:xfrm>
            <a:off x="1180728" y="640350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Soundness</a:t>
            </a:r>
          </a:p>
        </p:txBody>
      </p:sp>
    </p:spTree>
    <p:extLst>
      <p:ext uri="{BB962C8B-B14F-4D97-AF65-F5344CB8AC3E}">
        <p14:creationId xmlns:p14="http://schemas.microsoft.com/office/powerpoint/2010/main" val="22727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A40831-C888-291E-C086-C87169F548F2}"/>
              </a:ext>
            </a:extLst>
          </p:cNvPr>
          <p:cNvSpPr txBox="1"/>
          <p:nvPr/>
        </p:nvSpPr>
        <p:spPr>
          <a:xfrm>
            <a:off x="1180728" y="2569563"/>
            <a:ext cx="10155865" cy="36830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Validity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Other Key Concepts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Possible Worlds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Explosion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Formal Validity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C01893-F8EA-CD29-7AF4-A26A13821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81" y="3561346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F42FB6-1075-59D9-59CF-7ABF77B1A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88EC21-7DD1-7398-ACE7-8054BA9265B9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2: Validity (and other key concepts) </a:t>
            </a:r>
          </a:p>
        </p:txBody>
      </p:sp>
    </p:spTree>
    <p:extLst>
      <p:ext uri="{BB962C8B-B14F-4D97-AF65-F5344CB8AC3E}">
        <p14:creationId xmlns:p14="http://schemas.microsoft.com/office/powerpoint/2010/main" val="337617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116942-88AB-D65C-F89D-3F736EF4FB41}"/>
              </a:ext>
            </a:extLst>
          </p:cNvPr>
          <p:cNvSpPr txBox="1"/>
          <p:nvPr/>
        </p:nvSpPr>
        <p:spPr>
          <a:xfrm>
            <a:off x="1180728" y="2569563"/>
            <a:ext cx="10155865" cy="36830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Validity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Other Key Concepts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Possible Worlds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Explosion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Formal Validity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77A604-24DA-25C1-F53C-3923B47F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81" y="3561346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AB4396-D095-695E-82C4-6B7D14632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B4E7B3-D340-4C3F-5055-B7B3FBA8ED7D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2: Validity (and other key concepts) </a:t>
            </a:r>
          </a:p>
        </p:txBody>
      </p:sp>
    </p:spTree>
    <p:extLst>
      <p:ext uri="{BB962C8B-B14F-4D97-AF65-F5344CB8AC3E}">
        <p14:creationId xmlns:p14="http://schemas.microsoft.com/office/powerpoint/2010/main" val="623353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718764"/>
            <a:ext cx="9503313" cy="39395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collection of sentences are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jointly consistent</a:t>
            </a:r>
            <a:r>
              <a:rPr lang="en-GB" sz="2500" dirty="0"/>
              <a:t> if and only if it is possible for them all to be true together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‒"/>
            </a:pPr>
            <a:r>
              <a:rPr lang="en-GB" sz="2500" dirty="0"/>
              <a:t>(A collection of sentences are </a:t>
            </a:r>
            <a:r>
              <a:rPr lang="en-GB" sz="2500" b="1" dirty="0">
                <a:solidFill>
                  <a:srgbClr val="C00000"/>
                </a:solidFill>
              </a:rPr>
              <a:t>jointly inconsistent</a:t>
            </a:r>
            <a:r>
              <a:rPr lang="en-GB" sz="2500" dirty="0"/>
              <a:t> if and only if they are not jointly consistent)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JOINTLY CONSISTENT:</a:t>
            </a:r>
            <a:r>
              <a:rPr lang="en-GB" sz="2500" dirty="0"/>
              <a:t> Rob is over 6ft tall; Tom is under 5ft tall </a:t>
            </a:r>
            <a:endParaRPr lang="en-GB" sz="2500" b="1" dirty="0">
              <a:solidFill>
                <a:srgbClr val="C00000"/>
              </a:solidFill>
            </a:endParaRP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‒"/>
            </a:pPr>
            <a:r>
              <a:rPr lang="en-GB" sz="2500" dirty="0"/>
              <a:t>A collection of sentences can be jointly consistent even if some (or all) of them are false!</a:t>
            </a:r>
            <a:endParaRPr lang="en-GB" sz="2500" i="1" dirty="0"/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C00000"/>
                </a:solidFill>
              </a:rPr>
              <a:t>JOINTLY INCONSISTENT:</a:t>
            </a:r>
            <a:r>
              <a:rPr lang="en-GB" sz="2500" dirty="0"/>
              <a:t> Rob is over 6ft tall; Rob is under 5ft tall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6CBF38-F3C2-9AE6-8D06-1161AAF8C34B}"/>
              </a:ext>
            </a:extLst>
          </p:cNvPr>
          <p:cNvSpPr txBox="1"/>
          <p:nvPr/>
        </p:nvSpPr>
        <p:spPr>
          <a:xfrm>
            <a:off x="1180728" y="640350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591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C7B79-C021-9C37-4760-CD59FEFBAE2A}"/>
              </a:ext>
            </a:extLst>
          </p:cNvPr>
          <p:cNvSpPr txBox="1"/>
          <p:nvPr/>
        </p:nvSpPr>
        <p:spPr>
          <a:xfrm>
            <a:off x="1180727" y="640350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Consistent or inconsistent?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273757"/>
            <a:ext cx="9503313" cy="1502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Rob is either 6ft tall or younger than 35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Rob is not 6ft tall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Rob is not younger than 35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A83141-0178-6D48-DF1D-1762358850E0}"/>
              </a:ext>
            </a:extLst>
          </p:cNvPr>
          <p:cNvSpPr txBox="1"/>
          <p:nvPr/>
        </p:nvSpPr>
        <p:spPr>
          <a:xfrm rot="19567543">
            <a:off x="3651985" y="2439422"/>
            <a:ext cx="43784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rgbClr val="C00000"/>
                </a:solidFill>
              </a:rPr>
              <a:t>INCONSISTENT!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8EAAD5-2D4E-2156-62A7-7588F77964D5}"/>
              </a:ext>
            </a:extLst>
          </p:cNvPr>
          <p:cNvSpPr txBox="1"/>
          <p:nvPr/>
        </p:nvSpPr>
        <p:spPr>
          <a:xfrm>
            <a:off x="1348963" y="4675618"/>
            <a:ext cx="9335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Any two sentences in this collection are jointly consistent, but they cannot </a:t>
            </a:r>
            <a:r>
              <a:rPr lang="en-GB" sz="2500" i="1" dirty="0"/>
              <a:t>all</a:t>
            </a:r>
            <a:r>
              <a:rPr lang="en-GB" sz="2500" dirty="0"/>
              <a:t> be true together</a:t>
            </a:r>
          </a:p>
        </p:txBody>
      </p:sp>
    </p:spTree>
    <p:extLst>
      <p:ext uri="{BB962C8B-B14F-4D97-AF65-F5344CB8AC3E}">
        <p14:creationId xmlns:p14="http://schemas.microsoft.com/office/powerpoint/2010/main" val="177310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  <p:bldP spid="2" grpId="0"/>
      <p:bldP spid="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C7B79-C021-9C37-4760-CD59FEFBAE2A}"/>
              </a:ext>
            </a:extLst>
          </p:cNvPr>
          <p:cNvSpPr txBox="1"/>
          <p:nvPr/>
        </p:nvSpPr>
        <p:spPr>
          <a:xfrm>
            <a:off x="1180728" y="643185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Consistent or inconsistent?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273757"/>
            <a:ext cx="9503313" cy="1502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Rob is either 6ft tall or younger than 35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Rob is not 6ft tall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Rob is not younger than 35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A83141-0178-6D48-DF1D-1762358850E0}"/>
              </a:ext>
            </a:extLst>
          </p:cNvPr>
          <p:cNvSpPr txBox="1"/>
          <p:nvPr/>
        </p:nvSpPr>
        <p:spPr>
          <a:xfrm rot="19567543">
            <a:off x="3651985" y="2439422"/>
            <a:ext cx="43784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rgbClr val="C00000"/>
                </a:solidFill>
              </a:rPr>
              <a:t>INCONSISTENT!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8EAAD5-2D4E-2156-62A7-7588F77964D5}"/>
              </a:ext>
            </a:extLst>
          </p:cNvPr>
          <p:cNvSpPr txBox="1"/>
          <p:nvPr/>
        </p:nvSpPr>
        <p:spPr>
          <a:xfrm>
            <a:off x="1348963" y="4675618"/>
            <a:ext cx="9335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Any two sentences in this collection are jointly consistent, but they cannot </a:t>
            </a:r>
            <a:r>
              <a:rPr lang="en-GB" sz="2500" i="1" dirty="0"/>
              <a:t>all</a:t>
            </a:r>
            <a:r>
              <a:rPr lang="en-GB" sz="2500" dirty="0"/>
              <a:t> be true together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FD6FF-00C7-C976-B567-B9CE0627B0A1}"/>
              </a:ext>
            </a:extLst>
          </p:cNvPr>
          <p:cNvSpPr txBox="1"/>
          <p:nvPr/>
        </p:nvSpPr>
        <p:spPr>
          <a:xfrm>
            <a:off x="1347886" y="2277296"/>
            <a:ext cx="9503313" cy="1502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Rob is not 6ft tall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All ravens are black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Snowy is a white raven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9FEFD6-6B33-1053-EB47-4E72C01EDE38}"/>
              </a:ext>
            </a:extLst>
          </p:cNvPr>
          <p:cNvSpPr txBox="1"/>
          <p:nvPr/>
        </p:nvSpPr>
        <p:spPr>
          <a:xfrm rot="19567543">
            <a:off x="3655524" y="2432331"/>
            <a:ext cx="43784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rgbClr val="C00000"/>
                </a:solidFill>
              </a:rPr>
              <a:t>INCONSISTENT!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6F86C7-7285-DFEC-832D-D4A41A0B8808}"/>
              </a:ext>
            </a:extLst>
          </p:cNvPr>
          <p:cNvSpPr txBox="1"/>
          <p:nvPr/>
        </p:nvSpPr>
        <p:spPr>
          <a:xfrm>
            <a:off x="1348963" y="4675736"/>
            <a:ext cx="9335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Adding a sentence to a jointly inconsistent collection of sentences yields another jointly inconsistent collection of sentences</a:t>
            </a:r>
          </a:p>
        </p:txBody>
      </p:sp>
    </p:spTree>
    <p:extLst>
      <p:ext uri="{BB962C8B-B14F-4D97-AF65-F5344CB8AC3E}">
        <p14:creationId xmlns:p14="http://schemas.microsoft.com/office/powerpoint/2010/main" val="362508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2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C7B79-C021-9C37-4760-CD59FEFBAE2A}"/>
              </a:ext>
            </a:extLst>
          </p:cNvPr>
          <p:cNvSpPr txBox="1"/>
          <p:nvPr/>
        </p:nvSpPr>
        <p:spPr>
          <a:xfrm>
            <a:off x="1180728" y="64388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Consistent or inconsistent?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E9B1D3-14CF-3220-51E4-1EC349B25F6E}"/>
              </a:ext>
            </a:extLst>
          </p:cNvPr>
          <p:cNvSpPr txBox="1"/>
          <p:nvPr/>
        </p:nvSpPr>
        <p:spPr>
          <a:xfrm>
            <a:off x="1347886" y="2277296"/>
            <a:ext cx="9503313" cy="1502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Rob is not 6ft tall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All ravens are black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Snowy is a white raven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75D5CF-802C-A523-940F-D7DB951D1F41}"/>
              </a:ext>
            </a:extLst>
          </p:cNvPr>
          <p:cNvSpPr txBox="1"/>
          <p:nvPr/>
        </p:nvSpPr>
        <p:spPr>
          <a:xfrm rot="19567543">
            <a:off x="3655524" y="2432331"/>
            <a:ext cx="43784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rgbClr val="C00000"/>
                </a:solidFill>
              </a:rPr>
              <a:t>INCONSISTENT!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EA3CA6-03E2-A000-4AA0-A55FD9EC1D9A}"/>
              </a:ext>
            </a:extLst>
          </p:cNvPr>
          <p:cNvSpPr txBox="1"/>
          <p:nvPr/>
        </p:nvSpPr>
        <p:spPr>
          <a:xfrm>
            <a:off x="1348963" y="4675736"/>
            <a:ext cx="9335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Adding a sentence to a jointly inconsistent collection of sentences yields another jointly inconsistent collection of sentences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FDBBDA-DF16-D8CE-C111-907544BE83A3}"/>
              </a:ext>
            </a:extLst>
          </p:cNvPr>
          <p:cNvSpPr txBox="1"/>
          <p:nvPr/>
        </p:nvSpPr>
        <p:spPr>
          <a:xfrm>
            <a:off x="1347886" y="2273757"/>
            <a:ext cx="9503313" cy="1502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Rob is not 6ft tall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More than 1,000 people live in York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Everyone in Paris is in France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BDBFAF-BF79-7C28-B833-B3F7F40F89CF}"/>
              </a:ext>
            </a:extLst>
          </p:cNvPr>
          <p:cNvSpPr txBox="1"/>
          <p:nvPr/>
        </p:nvSpPr>
        <p:spPr>
          <a:xfrm rot="19567543">
            <a:off x="4004971" y="2217392"/>
            <a:ext cx="43784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chemeClr val="accent6">
                    <a:lumMod val="50000"/>
                  </a:schemeClr>
                </a:solidFill>
              </a:rPr>
              <a:t>CONSISTENT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5D8711-2C28-D8A1-0AC3-C6FF046745C1}"/>
              </a:ext>
            </a:extLst>
          </p:cNvPr>
          <p:cNvSpPr txBox="1"/>
          <p:nvPr/>
        </p:nvSpPr>
        <p:spPr>
          <a:xfrm>
            <a:off x="1348963" y="4666671"/>
            <a:ext cx="93350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True sentences are always consistent with each other</a:t>
            </a:r>
          </a:p>
        </p:txBody>
      </p:sp>
    </p:spTree>
    <p:extLst>
      <p:ext uri="{BB962C8B-B14F-4D97-AF65-F5344CB8AC3E}">
        <p14:creationId xmlns:p14="http://schemas.microsoft.com/office/powerpoint/2010/main" val="6987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C7B79-C021-9C37-4760-CD59FEFBAE2A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Necessity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630116"/>
            <a:ext cx="9503313" cy="4708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sentence is </a:t>
            </a:r>
            <a:r>
              <a:rPr lang="en-GB" sz="2500" b="1" dirty="0">
                <a:solidFill>
                  <a:srgbClr val="C00000"/>
                </a:solidFill>
              </a:rPr>
              <a:t>necessarily false</a:t>
            </a:r>
            <a:r>
              <a:rPr lang="en-GB" sz="2500" dirty="0"/>
              <a:t> if and only if it is impossible for it to be true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‒"/>
            </a:pP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EXAMPLES:</a:t>
            </a:r>
            <a:r>
              <a:rPr lang="en-GB" sz="2500" dirty="0"/>
              <a:t> 2+2=5; Something is red all over and not red all over; Something is red all over and green all over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sentence is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necessarily true</a:t>
            </a:r>
            <a:r>
              <a:rPr lang="en-GB" sz="2500" dirty="0"/>
              <a:t> if and only if it is impossible for it to be false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‒"/>
            </a:pP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EXAMPLES:</a:t>
            </a:r>
            <a:r>
              <a:rPr lang="en-GB" sz="2500" dirty="0"/>
              <a:t> 2+2=4; Everything is either red all over or not red all over; Nothing is red all over and green all over</a:t>
            </a:r>
            <a:endParaRPr lang="en-GB" sz="2500" i="1" dirty="0"/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sentence is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contingent</a:t>
            </a:r>
            <a:r>
              <a:rPr lang="en-GB" sz="2500" dirty="0"/>
              <a:t> if and only if it is neither necessarily true nor necessarily false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1835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C7B79-C021-9C37-4760-CD59FEFBAE2A}"/>
              </a:ext>
            </a:extLst>
          </p:cNvPr>
          <p:cNvSpPr txBox="1"/>
          <p:nvPr/>
        </p:nvSpPr>
        <p:spPr>
          <a:xfrm>
            <a:off x="1180727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Question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3040758"/>
            <a:ext cx="9503313" cy="18876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C00000"/>
                </a:solidFill>
              </a:rPr>
              <a:t>Q:</a:t>
            </a:r>
            <a:r>
              <a:rPr lang="en-GB" sz="2500" dirty="0"/>
              <a:t> Can a jointly consistent set of sentences include a necessary falsehood?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A:</a:t>
            </a:r>
            <a:r>
              <a:rPr lang="en-GB" sz="2500" dirty="0"/>
              <a:t> No; it is impossible for necessary falsehood to be true, and so it is impossible for it to be true </a:t>
            </a:r>
            <a:r>
              <a:rPr lang="en-GB" sz="2500" i="1" dirty="0"/>
              <a:t>together with some other sentences</a:t>
            </a:r>
            <a:endParaRPr lang="en-GB" sz="25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8523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A40831-C888-291E-C086-C87169F548F2}"/>
              </a:ext>
            </a:extLst>
          </p:cNvPr>
          <p:cNvSpPr txBox="1"/>
          <p:nvPr/>
        </p:nvSpPr>
        <p:spPr>
          <a:xfrm>
            <a:off x="1180728" y="2569563"/>
            <a:ext cx="10155865" cy="36830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Validity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Other Key Concepts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Possible Worlds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Explosion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Formal Validity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C01893-F8EA-CD29-7AF4-A26A13821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81" y="3561346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F42FB6-1075-59D9-59CF-7ABF77B1A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0A857D-926B-29B5-CE37-91FBA1644AEF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2: Validity (and other key concepts) </a:t>
            </a:r>
          </a:p>
        </p:txBody>
      </p:sp>
    </p:spTree>
    <p:extLst>
      <p:ext uri="{BB962C8B-B14F-4D97-AF65-F5344CB8AC3E}">
        <p14:creationId xmlns:p14="http://schemas.microsoft.com/office/powerpoint/2010/main" val="346440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1">
            <a:hlinkClick r:id="" action="ppaction://media"/>
            <a:extLst>
              <a:ext uri="{FF2B5EF4-FFF2-40B4-BE49-F238E27FC236}">
                <a16:creationId xmlns:a16="http://schemas.microsoft.com/office/drawing/2014/main" id="{D9AFB580-C9B4-C936-4B6D-062E98F95C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7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2">
            <a:hlinkClick r:id="" action="ppaction://media"/>
            <a:extLst>
              <a:ext uri="{FF2B5EF4-FFF2-40B4-BE49-F238E27FC236}">
                <a16:creationId xmlns:a16="http://schemas.microsoft.com/office/drawing/2014/main" id="{8C9016FC-C028-D6BC-EDEA-7D5B165CA3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9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3">
            <a:hlinkClick r:id="" action="ppaction://media"/>
            <a:extLst>
              <a:ext uri="{FF2B5EF4-FFF2-40B4-BE49-F238E27FC236}">
                <a16:creationId xmlns:a16="http://schemas.microsoft.com/office/drawing/2014/main" id="{0E101BB8-F273-30FB-F866-E5EFAFEAD9B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C7B79-C021-9C37-4760-CD59FEFBAE2A}"/>
              </a:ext>
            </a:extLst>
          </p:cNvPr>
          <p:cNvSpPr txBox="1"/>
          <p:nvPr/>
        </p:nvSpPr>
        <p:spPr>
          <a:xfrm>
            <a:off x="1180728" y="640350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Re-cap: arguments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894280"/>
            <a:ext cx="9503313" cy="21441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</a:t>
            </a:r>
            <a:r>
              <a:rPr lang="en-GB" sz="2500" b="1" dirty="0">
                <a:solidFill>
                  <a:schemeClr val="accent1">
                    <a:lumMod val="50000"/>
                  </a:schemeClr>
                </a:solidFill>
              </a:rPr>
              <a:t>argument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a collection of sentences: one sentence is designated as the </a:t>
            </a:r>
            <a:r>
              <a:rPr lang="en-GB" sz="2500" b="1" dirty="0">
                <a:solidFill>
                  <a:srgbClr val="C00000"/>
                </a:solidFill>
              </a:rPr>
              <a:t>conclusion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all the rest are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premises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The conclusion is meant to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follow from</a:t>
            </a:r>
            <a:r>
              <a:rPr lang="en-GB" sz="2500" dirty="0"/>
              <a:t> the premises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But what does ‘follow from’ really mean!?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0720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0" grpId="1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C7B79-C021-9C37-4760-CD59FEFBAE2A}"/>
              </a:ext>
            </a:extLst>
          </p:cNvPr>
          <p:cNvSpPr txBox="1"/>
          <p:nvPr/>
        </p:nvSpPr>
        <p:spPr>
          <a:xfrm>
            <a:off x="1180727" y="640350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Possible worlds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640524"/>
            <a:ext cx="9503313" cy="22724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7030A0"/>
                </a:solidFill>
              </a:rPr>
              <a:t>THE BIG IDEA:</a:t>
            </a:r>
            <a:r>
              <a:rPr lang="en-GB" sz="2500" dirty="0"/>
              <a:t> for each way the world </a:t>
            </a:r>
            <a:r>
              <a:rPr lang="en-GB" sz="2500" i="1" dirty="0"/>
              <a:t>could be</a:t>
            </a:r>
            <a:r>
              <a:rPr lang="en-GB" sz="2500" dirty="0"/>
              <a:t>, there is a possible world which </a:t>
            </a:r>
            <a:r>
              <a:rPr lang="en-GB" sz="2500" i="1" dirty="0"/>
              <a:t>is</a:t>
            </a:r>
            <a:r>
              <a:rPr lang="en-GB" sz="2500" dirty="0"/>
              <a:t> that way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ANOTHER EXAMPLE:</a:t>
            </a:r>
            <a:r>
              <a:rPr lang="en-GB" sz="2500" dirty="0"/>
              <a:t> You </a:t>
            </a:r>
            <a:r>
              <a:rPr lang="en-GB" sz="2500" i="1" dirty="0"/>
              <a:t>could have</a:t>
            </a:r>
            <a:r>
              <a:rPr lang="en-GB" sz="2500" dirty="0"/>
              <a:t> studied engineering rather than philosophy; so there is a possible world where you </a:t>
            </a:r>
            <a:r>
              <a:rPr lang="en-GB" sz="2500" i="1" dirty="0"/>
              <a:t>do</a:t>
            </a:r>
            <a:r>
              <a:rPr lang="en-GB" sz="2500" dirty="0"/>
              <a:t> study engineering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54623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C7B79-C021-9C37-4760-CD59FEFBAE2A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Redefining our key concepts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612500"/>
            <a:ext cx="9503313" cy="49654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sentence is </a:t>
            </a:r>
            <a:r>
              <a:rPr lang="en-GB" sz="2500" b="1" dirty="0">
                <a:solidFill>
                  <a:schemeClr val="accent1">
                    <a:lumMod val="50000"/>
                  </a:schemeClr>
                </a:solidFill>
              </a:rPr>
              <a:t>necessarily true</a:t>
            </a:r>
            <a:r>
              <a:rPr lang="en-GB" sz="2500" dirty="0"/>
              <a:t> if and only if it is true in every possible world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sentence is </a:t>
            </a:r>
            <a:r>
              <a:rPr lang="en-GB" sz="2500" b="1" dirty="0">
                <a:solidFill>
                  <a:srgbClr val="C00000"/>
                </a:solidFill>
              </a:rPr>
              <a:t>necessarily false</a:t>
            </a:r>
            <a:r>
              <a:rPr lang="en-GB" sz="2500" dirty="0"/>
              <a:t> if and only if it is false in every possible world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sentence is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contingent</a:t>
            </a:r>
            <a:r>
              <a:rPr lang="en-GB" sz="2500" b="1" dirty="0"/>
              <a:t> </a:t>
            </a:r>
            <a:r>
              <a:rPr lang="en-GB" sz="2500" dirty="0"/>
              <a:t>if and only if it is true in some possible world and false in others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collection of sentences are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jointly consistent</a:t>
            </a:r>
            <a:r>
              <a:rPr lang="en-GB" sz="2500" dirty="0"/>
              <a:t> if and only if they are all true together in some possible world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 argument is </a:t>
            </a:r>
            <a:r>
              <a:rPr lang="en-GB" sz="2500" b="1" dirty="0">
                <a:solidFill>
                  <a:srgbClr val="7030A0"/>
                </a:solidFill>
              </a:rPr>
              <a:t>valid</a:t>
            </a:r>
            <a:r>
              <a:rPr lang="en-GB" sz="2500" dirty="0"/>
              <a:t> if and only if there is no possible world in which all of the premises are true and the conclusion is false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8698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C7B79-C021-9C37-4760-CD59FEFBAE2A}"/>
              </a:ext>
            </a:extLst>
          </p:cNvPr>
          <p:cNvSpPr txBox="1"/>
          <p:nvPr/>
        </p:nvSpPr>
        <p:spPr>
          <a:xfrm>
            <a:off x="1180728" y="640350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metaphysics of possible worlds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935203"/>
            <a:ext cx="9503313" cy="36830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C00000"/>
                </a:solidFill>
              </a:rPr>
              <a:t>WHAT IS A POSSIBLE WORLD???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Some philosophers think that, if we want to talk about possible worlds, then we need to develop a metaphysical theory of them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Others think that we can treat possible worlds as a </a:t>
            </a:r>
            <a:r>
              <a:rPr lang="en-GB" sz="2500" i="1" dirty="0"/>
              <a:t>useful fiction</a:t>
            </a:r>
            <a:endParaRPr lang="en-GB" sz="2500" dirty="0"/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‒"/>
            </a:pPr>
            <a:r>
              <a:rPr lang="en-GB" sz="2500" dirty="0"/>
              <a:t>Compare the way that physicists use frictionless planes as useful fictions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We can save all of this for the Second-Year </a:t>
            </a:r>
            <a:r>
              <a:rPr lang="en-GB" sz="2500" i="1" dirty="0"/>
              <a:t>Metaphysics </a:t>
            </a:r>
            <a:r>
              <a:rPr lang="en-GB" sz="2500" dirty="0"/>
              <a:t>module!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48386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A40831-C888-291E-C086-C87169F548F2}"/>
              </a:ext>
            </a:extLst>
          </p:cNvPr>
          <p:cNvSpPr txBox="1"/>
          <p:nvPr/>
        </p:nvSpPr>
        <p:spPr>
          <a:xfrm>
            <a:off x="1180728" y="2569563"/>
            <a:ext cx="10155865" cy="36830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Validity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Other Key Concepts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Possible Worlds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Explosion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Formal Validity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C01893-F8EA-CD29-7AF4-A26A13821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81" y="3561346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F42FB6-1075-59D9-59CF-7ABF77B1A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958429-4303-28AF-CC7E-B79F1045C922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2: Validity (and other key concepts) </a:t>
            </a:r>
          </a:p>
        </p:txBody>
      </p:sp>
    </p:spTree>
    <p:extLst>
      <p:ext uri="{BB962C8B-B14F-4D97-AF65-F5344CB8AC3E}">
        <p14:creationId xmlns:p14="http://schemas.microsoft.com/office/powerpoint/2010/main" val="293727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267E629B-A7F8-CA33-8BB5-0A8A2D2923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2">
            <a:hlinkClick r:id="" action="ppaction://media"/>
            <a:extLst>
              <a:ext uri="{FF2B5EF4-FFF2-40B4-BE49-F238E27FC236}">
                <a16:creationId xmlns:a16="http://schemas.microsoft.com/office/drawing/2014/main" id="{AE8A34B6-EACB-6459-3AC6-370E9D1FB68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2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124048B0-C43A-9B12-2D0B-D85FE69C4D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1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4">
            <a:hlinkClick r:id="" action="ppaction://media"/>
            <a:extLst>
              <a:ext uri="{FF2B5EF4-FFF2-40B4-BE49-F238E27FC236}">
                <a16:creationId xmlns:a16="http://schemas.microsoft.com/office/drawing/2014/main" id="{EB640718-E14F-C089-C0AC-6404E70BD8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7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 5">
            <a:hlinkClick r:id="" action="ppaction://media"/>
            <a:extLst>
              <a:ext uri="{FF2B5EF4-FFF2-40B4-BE49-F238E27FC236}">
                <a16:creationId xmlns:a16="http://schemas.microsoft.com/office/drawing/2014/main" id="{36D2FF37-40FA-8ADD-22BD-002103019C8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0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6">
            <a:hlinkClick r:id="" action="ppaction://media"/>
            <a:extLst>
              <a:ext uri="{FF2B5EF4-FFF2-40B4-BE49-F238E27FC236}">
                <a16:creationId xmlns:a16="http://schemas.microsoft.com/office/drawing/2014/main" id="{870B7ADA-B12D-5AC4-75E5-26133B0723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1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1">
            <a:hlinkClick r:id="" action="ppaction://media"/>
            <a:extLst>
              <a:ext uri="{FF2B5EF4-FFF2-40B4-BE49-F238E27FC236}">
                <a16:creationId xmlns:a16="http://schemas.microsoft.com/office/drawing/2014/main" id="{2EDD4BEA-335B-53E5-6455-D4BAF1492B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0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9F9913-919E-F4D4-97D6-E58957C8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53F1B3-D70F-4E77-9A23-1F59985E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F4E003-0ECC-956B-2388-7E9E3564A796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Explosion works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F006E5-855A-AA1D-D17D-2DAFF7ADA7C4}"/>
              </a:ext>
            </a:extLst>
          </p:cNvPr>
          <p:cNvSpPr txBox="1"/>
          <p:nvPr/>
        </p:nvSpPr>
        <p:spPr>
          <a:xfrm>
            <a:off x="3834639" y="2534993"/>
            <a:ext cx="4611809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Rob is under 35 years old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Rob is over 35 years old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Therefore, all dogs are maths professors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C4F81A5-1EB0-17DA-4728-66CCB0D001FD}"/>
              </a:ext>
            </a:extLst>
          </p:cNvPr>
          <p:cNvSpPr/>
          <p:nvPr/>
        </p:nvSpPr>
        <p:spPr>
          <a:xfrm>
            <a:off x="8269467" y="2534992"/>
            <a:ext cx="412956" cy="1092607"/>
          </a:xfrm>
          <a:custGeom>
            <a:avLst/>
            <a:gdLst>
              <a:gd name="connsiteX0" fmla="*/ 0 w 412956"/>
              <a:gd name="connsiteY0" fmla="*/ 0 h 1092607"/>
              <a:gd name="connsiteX1" fmla="*/ 206478 w 412956"/>
              <a:gd name="connsiteY1" fmla="*/ 103239 h 1092607"/>
              <a:gd name="connsiteX2" fmla="*/ 206478 w 412956"/>
              <a:gd name="connsiteY2" fmla="*/ 443065 h 1092607"/>
              <a:gd name="connsiteX3" fmla="*/ 412956 w 412956"/>
              <a:gd name="connsiteY3" fmla="*/ 546304 h 1092607"/>
              <a:gd name="connsiteX4" fmla="*/ 206478 w 412956"/>
              <a:gd name="connsiteY4" fmla="*/ 649543 h 1092607"/>
              <a:gd name="connsiteX5" fmla="*/ 206478 w 412956"/>
              <a:gd name="connsiteY5" fmla="*/ 989368 h 1092607"/>
              <a:gd name="connsiteX6" fmla="*/ 0 w 412956"/>
              <a:gd name="connsiteY6" fmla="*/ 1092607 h 1092607"/>
              <a:gd name="connsiteX7" fmla="*/ 0 w 412956"/>
              <a:gd name="connsiteY7" fmla="*/ 557230 h 1092607"/>
              <a:gd name="connsiteX8" fmla="*/ 0 w 412956"/>
              <a:gd name="connsiteY8" fmla="*/ 0 h 1092607"/>
              <a:gd name="connsiteX0" fmla="*/ 0 w 412956"/>
              <a:gd name="connsiteY0" fmla="*/ 0 h 1092607"/>
              <a:gd name="connsiteX1" fmla="*/ 206478 w 412956"/>
              <a:gd name="connsiteY1" fmla="*/ 103239 h 1092607"/>
              <a:gd name="connsiteX2" fmla="*/ 206478 w 412956"/>
              <a:gd name="connsiteY2" fmla="*/ 443065 h 1092607"/>
              <a:gd name="connsiteX3" fmla="*/ 412956 w 412956"/>
              <a:gd name="connsiteY3" fmla="*/ 546304 h 1092607"/>
              <a:gd name="connsiteX4" fmla="*/ 206478 w 412956"/>
              <a:gd name="connsiteY4" fmla="*/ 649543 h 1092607"/>
              <a:gd name="connsiteX5" fmla="*/ 206478 w 412956"/>
              <a:gd name="connsiteY5" fmla="*/ 989368 h 1092607"/>
              <a:gd name="connsiteX6" fmla="*/ 0 w 412956"/>
              <a:gd name="connsiteY6" fmla="*/ 1092607 h 109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956" h="1092607" stroke="0" extrusionOk="0">
                <a:moveTo>
                  <a:pt x="0" y="0"/>
                </a:moveTo>
                <a:cubicBezTo>
                  <a:pt x="116255" y="-11030"/>
                  <a:pt x="201032" y="46652"/>
                  <a:pt x="206478" y="103239"/>
                </a:cubicBezTo>
                <a:cubicBezTo>
                  <a:pt x="214675" y="230113"/>
                  <a:pt x="209630" y="286140"/>
                  <a:pt x="206478" y="443065"/>
                </a:cubicBezTo>
                <a:cubicBezTo>
                  <a:pt x="220944" y="495546"/>
                  <a:pt x="303594" y="543793"/>
                  <a:pt x="412956" y="546304"/>
                </a:cubicBezTo>
                <a:cubicBezTo>
                  <a:pt x="293794" y="555232"/>
                  <a:pt x="215375" y="592437"/>
                  <a:pt x="206478" y="649543"/>
                </a:cubicBezTo>
                <a:cubicBezTo>
                  <a:pt x="223162" y="751290"/>
                  <a:pt x="199072" y="860190"/>
                  <a:pt x="206478" y="989368"/>
                </a:cubicBezTo>
                <a:cubicBezTo>
                  <a:pt x="196779" y="1036015"/>
                  <a:pt x="115881" y="1099358"/>
                  <a:pt x="0" y="1092607"/>
                </a:cubicBezTo>
                <a:cubicBezTo>
                  <a:pt x="6689" y="922046"/>
                  <a:pt x="14232" y="755667"/>
                  <a:pt x="0" y="557230"/>
                </a:cubicBezTo>
                <a:cubicBezTo>
                  <a:pt x="-14232" y="358793"/>
                  <a:pt x="4808" y="196724"/>
                  <a:pt x="0" y="0"/>
                </a:cubicBezTo>
                <a:close/>
              </a:path>
              <a:path w="412956" h="1092607" fill="none" extrusionOk="0">
                <a:moveTo>
                  <a:pt x="0" y="0"/>
                </a:moveTo>
                <a:cubicBezTo>
                  <a:pt x="126735" y="4792"/>
                  <a:pt x="205875" y="51491"/>
                  <a:pt x="206478" y="103239"/>
                </a:cubicBezTo>
                <a:cubicBezTo>
                  <a:pt x="200379" y="235420"/>
                  <a:pt x="212371" y="284175"/>
                  <a:pt x="206478" y="443065"/>
                </a:cubicBezTo>
                <a:cubicBezTo>
                  <a:pt x="213842" y="490197"/>
                  <a:pt x="288180" y="542488"/>
                  <a:pt x="412956" y="546304"/>
                </a:cubicBezTo>
                <a:cubicBezTo>
                  <a:pt x="302867" y="542574"/>
                  <a:pt x="207604" y="579853"/>
                  <a:pt x="206478" y="649543"/>
                </a:cubicBezTo>
                <a:cubicBezTo>
                  <a:pt x="221781" y="726183"/>
                  <a:pt x="209155" y="908993"/>
                  <a:pt x="206478" y="989368"/>
                </a:cubicBezTo>
                <a:cubicBezTo>
                  <a:pt x="209127" y="1028411"/>
                  <a:pt x="105512" y="1100796"/>
                  <a:pt x="0" y="1092607"/>
                </a:cubicBezTo>
              </a:path>
              <a:path w="412956" h="1092607" fill="none" stroke="0" extrusionOk="0">
                <a:moveTo>
                  <a:pt x="0" y="0"/>
                </a:moveTo>
                <a:cubicBezTo>
                  <a:pt x="101812" y="483"/>
                  <a:pt x="196515" y="40535"/>
                  <a:pt x="206478" y="103239"/>
                </a:cubicBezTo>
                <a:cubicBezTo>
                  <a:pt x="199627" y="213800"/>
                  <a:pt x="213784" y="299823"/>
                  <a:pt x="206478" y="443065"/>
                </a:cubicBezTo>
                <a:cubicBezTo>
                  <a:pt x="228576" y="506406"/>
                  <a:pt x="313862" y="527917"/>
                  <a:pt x="412956" y="546304"/>
                </a:cubicBezTo>
                <a:cubicBezTo>
                  <a:pt x="300606" y="553478"/>
                  <a:pt x="210432" y="586473"/>
                  <a:pt x="206478" y="649543"/>
                </a:cubicBezTo>
                <a:cubicBezTo>
                  <a:pt x="193768" y="735882"/>
                  <a:pt x="197797" y="851728"/>
                  <a:pt x="206478" y="989368"/>
                </a:cubicBezTo>
                <a:cubicBezTo>
                  <a:pt x="197871" y="1044977"/>
                  <a:pt x="101474" y="1111076"/>
                  <a:pt x="0" y="1092607"/>
                </a:cubicBezTo>
              </a:path>
            </a:pathLst>
          </a:custGeom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4115208060">
                  <a:prstGeom prst="rightBrace">
                    <a:avLst>
                      <a:gd name="adj1" fmla="val 25000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1E679E-A7D2-2BBB-072C-B8A624405EDF}"/>
              </a:ext>
            </a:extLst>
          </p:cNvPr>
          <p:cNvSpPr txBox="1"/>
          <p:nvPr/>
        </p:nvSpPr>
        <p:spPr>
          <a:xfrm>
            <a:off x="8713008" y="2577610"/>
            <a:ext cx="328759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C00000"/>
                </a:solidFill>
              </a:rPr>
              <a:t>INCONSISTENT</a:t>
            </a:r>
          </a:p>
          <a:p>
            <a:r>
              <a:rPr lang="en-GB" sz="2000" dirty="0"/>
              <a:t>It is impossible for both premises to be true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E8D54704-2BB9-DB9B-993B-B5282B166B0F}"/>
              </a:ext>
            </a:extLst>
          </p:cNvPr>
          <p:cNvSpPr/>
          <p:nvPr/>
        </p:nvSpPr>
        <p:spPr>
          <a:xfrm rot="10800000">
            <a:off x="3518824" y="2577610"/>
            <a:ext cx="315815" cy="2152856"/>
          </a:xfrm>
          <a:custGeom>
            <a:avLst/>
            <a:gdLst>
              <a:gd name="connsiteX0" fmla="*/ 0 w 315815"/>
              <a:gd name="connsiteY0" fmla="*/ 0 h 2152856"/>
              <a:gd name="connsiteX1" fmla="*/ 157908 w 315815"/>
              <a:gd name="connsiteY1" fmla="*/ 75480 h 2152856"/>
              <a:gd name="connsiteX2" fmla="*/ 157908 w 315815"/>
              <a:gd name="connsiteY2" fmla="*/ 528959 h 2152856"/>
              <a:gd name="connsiteX3" fmla="*/ 157908 w 315815"/>
              <a:gd name="connsiteY3" fmla="*/ 1000948 h 2152856"/>
              <a:gd name="connsiteX4" fmla="*/ 315816 w 315815"/>
              <a:gd name="connsiteY4" fmla="*/ 1076428 h 2152856"/>
              <a:gd name="connsiteX5" fmla="*/ 157908 w 315815"/>
              <a:gd name="connsiteY5" fmla="*/ 1151908 h 2152856"/>
              <a:gd name="connsiteX6" fmla="*/ 157908 w 315815"/>
              <a:gd name="connsiteY6" fmla="*/ 1623897 h 2152856"/>
              <a:gd name="connsiteX7" fmla="*/ 157908 w 315815"/>
              <a:gd name="connsiteY7" fmla="*/ 2077376 h 2152856"/>
              <a:gd name="connsiteX8" fmla="*/ 0 w 315815"/>
              <a:gd name="connsiteY8" fmla="*/ 2152856 h 2152856"/>
              <a:gd name="connsiteX9" fmla="*/ 0 w 315815"/>
              <a:gd name="connsiteY9" fmla="*/ 1571585 h 2152856"/>
              <a:gd name="connsiteX10" fmla="*/ 0 w 315815"/>
              <a:gd name="connsiteY10" fmla="*/ 990314 h 2152856"/>
              <a:gd name="connsiteX11" fmla="*/ 0 w 315815"/>
              <a:gd name="connsiteY11" fmla="*/ 473628 h 2152856"/>
              <a:gd name="connsiteX12" fmla="*/ 0 w 315815"/>
              <a:gd name="connsiteY12" fmla="*/ 0 h 2152856"/>
              <a:gd name="connsiteX0" fmla="*/ 0 w 315815"/>
              <a:gd name="connsiteY0" fmla="*/ 0 h 2152856"/>
              <a:gd name="connsiteX1" fmla="*/ 157908 w 315815"/>
              <a:gd name="connsiteY1" fmla="*/ 75480 h 2152856"/>
              <a:gd name="connsiteX2" fmla="*/ 157908 w 315815"/>
              <a:gd name="connsiteY2" fmla="*/ 538214 h 2152856"/>
              <a:gd name="connsiteX3" fmla="*/ 157908 w 315815"/>
              <a:gd name="connsiteY3" fmla="*/ 1000948 h 2152856"/>
              <a:gd name="connsiteX4" fmla="*/ 315816 w 315815"/>
              <a:gd name="connsiteY4" fmla="*/ 1076428 h 2152856"/>
              <a:gd name="connsiteX5" fmla="*/ 157908 w 315815"/>
              <a:gd name="connsiteY5" fmla="*/ 1151908 h 2152856"/>
              <a:gd name="connsiteX6" fmla="*/ 157908 w 315815"/>
              <a:gd name="connsiteY6" fmla="*/ 1605387 h 2152856"/>
              <a:gd name="connsiteX7" fmla="*/ 157908 w 315815"/>
              <a:gd name="connsiteY7" fmla="*/ 2077376 h 2152856"/>
              <a:gd name="connsiteX8" fmla="*/ 0 w 315815"/>
              <a:gd name="connsiteY8" fmla="*/ 2152856 h 215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815" h="2152856" stroke="0" extrusionOk="0">
                <a:moveTo>
                  <a:pt x="0" y="0"/>
                </a:moveTo>
                <a:cubicBezTo>
                  <a:pt x="88413" y="-5979"/>
                  <a:pt x="155722" y="33967"/>
                  <a:pt x="157908" y="75480"/>
                </a:cubicBezTo>
                <a:cubicBezTo>
                  <a:pt x="179629" y="287669"/>
                  <a:pt x="156896" y="356257"/>
                  <a:pt x="157908" y="528959"/>
                </a:cubicBezTo>
                <a:cubicBezTo>
                  <a:pt x="158920" y="701661"/>
                  <a:pt x="150506" y="795188"/>
                  <a:pt x="157908" y="1000948"/>
                </a:cubicBezTo>
                <a:cubicBezTo>
                  <a:pt x="158478" y="1045129"/>
                  <a:pt x="222528" y="1078986"/>
                  <a:pt x="315816" y="1076428"/>
                </a:cubicBezTo>
                <a:cubicBezTo>
                  <a:pt x="222868" y="1079010"/>
                  <a:pt x="164456" y="1106193"/>
                  <a:pt x="157908" y="1151908"/>
                </a:cubicBezTo>
                <a:cubicBezTo>
                  <a:pt x="169858" y="1342267"/>
                  <a:pt x="165407" y="1461883"/>
                  <a:pt x="157908" y="1623897"/>
                </a:cubicBezTo>
                <a:cubicBezTo>
                  <a:pt x="150409" y="1785911"/>
                  <a:pt x="177907" y="1908332"/>
                  <a:pt x="157908" y="2077376"/>
                </a:cubicBezTo>
                <a:cubicBezTo>
                  <a:pt x="160599" y="2119347"/>
                  <a:pt x="89352" y="2145854"/>
                  <a:pt x="0" y="2152856"/>
                </a:cubicBezTo>
                <a:cubicBezTo>
                  <a:pt x="-9173" y="1883076"/>
                  <a:pt x="5723" y="1752454"/>
                  <a:pt x="0" y="1571585"/>
                </a:cubicBezTo>
                <a:cubicBezTo>
                  <a:pt x="-5723" y="1390716"/>
                  <a:pt x="3256" y="1146485"/>
                  <a:pt x="0" y="990314"/>
                </a:cubicBezTo>
                <a:cubicBezTo>
                  <a:pt x="-3256" y="834143"/>
                  <a:pt x="-9153" y="690610"/>
                  <a:pt x="0" y="473628"/>
                </a:cubicBezTo>
                <a:cubicBezTo>
                  <a:pt x="9153" y="256646"/>
                  <a:pt x="-5166" y="234654"/>
                  <a:pt x="0" y="0"/>
                </a:cubicBezTo>
                <a:close/>
              </a:path>
              <a:path w="315815" h="2152856" fill="none" extrusionOk="0">
                <a:moveTo>
                  <a:pt x="0" y="0"/>
                </a:moveTo>
                <a:cubicBezTo>
                  <a:pt x="92213" y="-4898"/>
                  <a:pt x="161653" y="32617"/>
                  <a:pt x="157908" y="75480"/>
                </a:cubicBezTo>
                <a:cubicBezTo>
                  <a:pt x="149701" y="218211"/>
                  <a:pt x="139062" y="409643"/>
                  <a:pt x="157908" y="538214"/>
                </a:cubicBezTo>
                <a:cubicBezTo>
                  <a:pt x="176754" y="666785"/>
                  <a:pt x="169370" y="907231"/>
                  <a:pt x="157908" y="1000948"/>
                </a:cubicBezTo>
                <a:cubicBezTo>
                  <a:pt x="158946" y="1040608"/>
                  <a:pt x="238082" y="1060508"/>
                  <a:pt x="315816" y="1076428"/>
                </a:cubicBezTo>
                <a:cubicBezTo>
                  <a:pt x="226846" y="1072424"/>
                  <a:pt x="158055" y="1105750"/>
                  <a:pt x="157908" y="1151908"/>
                </a:cubicBezTo>
                <a:cubicBezTo>
                  <a:pt x="140616" y="1352944"/>
                  <a:pt x="172346" y="1408496"/>
                  <a:pt x="157908" y="1605387"/>
                </a:cubicBezTo>
                <a:cubicBezTo>
                  <a:pt x="143470" y="1802278"/>
                  <a:pt x="156362" y="1880558"/>
                  <a:pt x="157908" y="2077376"/>
                </a:cubicBezTo>
                <a:cubicBezTo>
                  <a:pt x="164841" y="2124091"/>
                  <a:pt x="87964" y="2164774"/>
                  <a:pt x="0" y="2152856"/>
                </a:cubicBezTo>
              </a:path>
              <a:path w="315815" h="2152856" fill="none" stroke="0" extrusionOk="0">
                <a:moveTo>
                  <a:pt x="0" y="0"/>
                </a:moveTo>
                <a:cubicBezTo>
                  <a:pt x="89611" y="6446"/>
                  <a:pt x="156568" y="36075"/>
                  <a:pt x="157908" y="75480"/>
                </a:cubicBezTo>
                <a:cubicBezTo>
                  <a:pt x="144784" y="280149"/>
                  <a:pt x="145499" y="412054"/>
                  <a:pt x="157908" y="538214"/>
                </a:cubicBezTo>
                <a:cubicBezTo>
                  <a:pt x="170317" y="664374"/>
                  <a:pt x="156135" y="790396"/>
                  <a:pt x="157908" y="1000948"/>
                </a:cubicBezTo>
                <a:cubicBezTo>
                  <a:pt x="147430" y="1058040"/>
                  <a:pt x="242691" y="1081742"/>
                  <a:pt x="315816" y="1076428"/>
                </a:cubicBezTo>
                <a:cubicBezTo>
                  <a:pt x="228333" y="1078812"/>
                  <a:pt x="161548" y="1111684"/>
                  <a:pt x="157908" y="1151908"/>
                </a:cubicBezTo>
                <a:cubicBezTo>
                  <a:pt x="152351" y="1270318"/>
                  <a:pt x="147194" y="1428494"/>
                  <a:pt x="157908" y="1605387"/>
                </a:cubicBezTo>
                <a:cubicBezTo>
                  <a:pt x="168622" y="1782280"/>
                  <a:pt x="152067" y="1938728"/>
                  <a:pt x="157908" y="2077376"/>
                </a:cubicBezTo>
                <a:cubicBezTo>
                  <a:pt x="165351" y="2134009"/>
                  <a:pt x="88301" y="2145383"/>
                  <a:pt x="0" y="2152856"/>
                </a:cubicBezTo>
              </a:path>
            </a:pathLst>
          </a:custGeom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115208060">
                  <a:prstGeom prst="rightBrace">
                    <a:avLst>
                      <a:gd name="adj1" fmla="val 23900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7AD968-B9B6-1DD8-B601-5BDC0F55E797}"/>
              </a:ext>
            </a:extLst>
          </p:cNvPr>
          <p:cNvSpPr txBox="1"/>
          <p:nvPr/>
        </p:nvSpPr>
        <p:spPr>
          <a:xfrm>
            <a:off x="589993" y="2970025"/>
            <a:ext cx="300867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7030A0"/>
                </a:solidFill>
              </a:rPr>
              <a:t>VALID</a:t>
            </a:r>
          </a:p>
          <a:p>
            <a:r>
              <a:rPr lang="en-GB" sz="2000" dirty="0"/>
              <a:t>It is impossible for both premises to be true </a:t>
            </a:r>
            <a:r>
              <a:rPr lang="en-GB" sz="2000" i="1" dirty="0"/>
              <a:t>and</a:t>
            </a:r>
            <a:r>
              <a:rPr lang="en-GB" sz="2000" dirty="0"/>
              <a:t> the conclusion to be false</a:t>
            </a:r>
          </a:p>
        </p:txBody>
      </p:sp>
    </p:spTree>
    <p:extLst>
      <p:ext uri="{BB962C8B-B14F-4D97-AF65-F5344CB8AC3E}">
        <p14:creationId xmlns:p14="http://schemas.microsoft.com/office/powerpoint/2010/main" val="214993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6" grpId="0"/>
      <p:bldP spid="18" grpId="0" animBg="1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9F9913-919E-F4D4-97D6-E58957C8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53F1B3-D70F-4E77-9A23-1F59985E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F4E003-0ECC-956B-2388-7E9E3564A796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Explosion works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F006E5-855A-AA1D-D17D-2DAFF7ADA7C4}"/>
              </a:ext>
            </a:extLst>
          </p:cNvPr>
          <p:cNvSpPr txBox="1"/>
          <p:nvPr/>
        </p:nvSpPr>
        <p:spPr>
          <a:xfrm>
            <a:off x="3834639" y="2534993"/>
            <a:ext cx="4611809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Rob is under 35 years old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Rob is over 35 years old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Therefore, all dogs are maths professors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C4F81A5-1EB0-17DA-4728-66CCB0D001FD}"/>
              </a:ext>
            </a:extLst>
          </p:cNvPr>
          <p:cNvSpPr/>
          <p:nvPr/>
        </p:nvSpPr>
        <p:spPr>
          <a:xfrm>
            <a:off x="8269467" y="2534992"/>
            <a:ext cx="412956" cy="1092607"/>
          </a:xfrm>
          <a:custGeom>
            <a:avLst/>
            <a:gdLst>
              <a:gd name="connsiteX0" fmla="*/ 0 w 412956"/>
              <a:gd name="connsiteY0" fmla="*/ 0 h 1092607"/>
              <a:gd name="connsiteX1" fmla="*/ 206478 w 412956"/>
              <a:gd name="connsiteY1" fmla="*/ 103239 h 1092607"/>
              <a:gd name="connsiteX2" fmla="*/ 206478 w 412956"/>
              <a:gd name="connsiteY2" fmla="*/ 443065 h 1092607"/>
              <a:gd name="connsiteX3" fmla="*/ 412956 w 412956"/>
              <a:gd name="connsiteY3" fmla="*/ 546304 h 1092607"/>
              <a:gd name="connsiteX4" fmla="*/ 206478 w 412956"/>
              <a:gd name="connsiteY4" fmla="*/ 649543 h 1092607"/>
              <a:gd name="connsiteX5" fmla="*/ 206478 w 412956"/>
              <a:gd name="connsiteY5" fmla="*/ 989368 h 1092607"/>
              <a:gd name="connsiteX6" fmla="*/ 0 w 412956"/>
              <a:gd name="connsiteY6" fmla="*/ 1092607 h 1092607"/>
              <a:gd name="connsiteX7" fmla="*/ 0 w 412956"/>
              <a:gd name="connsiteY7" fmla="*/ 557230 h 1092607"/>
              <a:gd name="connsiteX8" fmla="*/ 0 w 412956"/>
              <a:gd name="connsiteY8" fmla="*/ 0 h 1092607"/>
              <a:gd name="connsiteX0" fmla="*/ 0 w 412956"/>
              <a:gd name="connsiteY0" fmla="*/ 0 h 1092607"/>
              <a:gd name="connsiteX1" fmla="*/ 206478 w 412956"/>
              <a:gd name="connsiteY1" fmla="*/ 103239 h 1092607"/>
              <a:gd name="connsiteX2" fmla="*/ 206478 w 412956"/>
              <a:gd name="connsiteY2" fmla="*/ 443065 h 1092607"/>
              <a:gd name="connsiteX3" fmla="*/ 412956 w 412956"/>
              <a:gd name="connsiteY3" fmla="*/ 546304 h 1092607"/>
              <a:gd name="connsiteX4" fmla="*/ 206478 w 412956"/>
              <a:gd name="connsiteY4" fmla="*/ 649543 h 1092607"/>
              <a:gd name="connsiteX5" fmla="*/ 206478 w 412956"/>
              <a:gd name="connsiteY5" fmla="*/ 989368 h 1092607"/>
              <a:gd name="connsiteX6" fmla="*/ 0 w 412956"/>
              <a:gd name="connsiteY6" fmla="*/ 1092607 h 109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956" h="1092607" stroke="0" extrusionOk="0">
                <a:moveTo>
                  <a:pt x="0" y="0"/>
                </a:moveTo>
                <a:cubicBezTo>
                  <a:pt x="116255" y="-11030"/>
                  <a:pt x="201032" y="46652"/>
                  <a:pt x="206478" y="103239"/>
                </a:cubicBezTo>
                <a:cubicBezTo>
                  <a:pt x="214675" y="230113"/>
                  <a:pt x="209630" y="286140"/>
                  <a:pt x="206478" y="443065"/>
                </a:cubicBezTo>
                <a:cubicBezTo>
                  <a:pt x="220944" y="495546"/>
                  <a:pt x="303594" y="543793"/>
                  <a:pt x="412956" y="546304"/>
                </a:cubicBezTo>
                <a:cubicBezTo>
                  <a:pt x="293794" y="555232"/>
                  <a:pt x="215375" y="592437"/>
                  <a:pt x="206478" y="649543"/>
                </a:cubicBezTo>
                <a:cubicBezTo>
                  <a:pt x="223162" y="751290"/>
                  <a:pt x="199072" y="860190"/>
                  <a:pt x="206478" y="989368"/>
                </a:cubicBezTo>
                <a:cubicBezTo>
                  <a:pt x="196779" y="1036015"/>
                  <a:pt x="115881" y="1099358"/>
                  <a:pt x="0" y="1092607"/>
                </a:cubicBezTo>
                <a:cubicBezTo>
                  <a:pt x="6689" y="922046"/>
                  <a:pt x="14232" y="755667"/>
                  <a:pt x="0" y="557230"/>
                </a:cubicBezTo>
                <a:cubicBezTo>
                  <a:pt x="-14232" y="358793"/>
                  <a:pt x="4808" y="196724"/>
                  <a:pt x="0" y="0"/>
                </a:cubicBezTo>
                <a:close/>
              </a:path>
              <a:path w="412956" h="1092607" fill="none" extrusionOk="0">
                <a:moveTo>
                  <a:pt x="0" y="0"/>
                </a:moveTo>
                <a:cubicBezTo>
                  <a:pt x="126735" y="4792"/>
                  <a:pt x="205875" y="51491"/>
                  <a:pt x="206478" y="103239"/>
                </a:cubicBezTo>
                <a:cubicBezTo>
                  <a:pt x="200379" y="235420"/>
                  <a:pt x="212371" y="284175"/>
                  <a:pt x="206478" y="443065"/>
                </a:cubicBezTo>
                <a:cubicBezTo>
                  <a:pt x="213842" y="490197"/>
                  <a:pt x="288180" y="542488"/>
                  <a:pt x="412956" y="546304"/>
                </a:cubicBezTo>
                <a:cubicBezTo>
                  <a:pt x="302867" y="542574"/>
                  <a:pt x="207604" y="579853"/>
                  <a:pt x="206478" y="649543"/>
                </a:cubicBezTo>
                <a:cubicBezTo>
                  <a:pt x="221781" y="726183"/>
                  <a:pt x="209155" y="908993"/>
                  <a:pt x="206478" y="989368"/>
                </a:cubicBezTo>
                <a:cubicBezTo>
                  <a:pt x="209127" y="1028411"/>
                  <a:pt x="105512" y="1100796"/>
                  <a:pt x="0" y="1092607"/>
                </a:cubicBezTo>
              </a:path>
              <a:path w="412956" h="1092607" fill="none" stroke="0" extrusionOk="0">
                <a:moveTo>
                  <a:pt x="0" y="0"/>
                </a:moveTo>
                <a:cubicBezTo>
                  <a:pt x="101812" y="483"/>
                  <a:pt x="196515" y="40535"/>
                  <a:pt x="206478" y="103239"/>
                </a:cubicBezTo>
                <a:cubicBezTo>
                  <a:pt x="199627" y="213800"/>
                  <a:pt x="213784" y="299823"/>
                  <a:pt x="206478" y="443065"/>
                </a:cubicBezTo>
                <a:cubicBezTo>
                  <a:pt x="228576" y="506406"/>
                  <a:pt x="313862" y="527917"/>
                  <a:pt x="412956" y="546304"/>
                </a:cubicBezTo>
                <a:cubicBezTo>
                  <a:pt x="300606" y="553478"/>
                  <a:pt x="210432" y="586473"/>
                  <a:pt x="206478" y="649543"/>
                </a:cubicBezTo>
                <a:cubicBezTo>
                  <a:pt x="193768" y="735882"/>
                  <a:pt x="197797" y="851728"/>
                  <a:pt x="206478" y="989368"/>
                </a:cubicBezTo>
                <a:cubicBezTo>
                  <a:pt x="197871" y="1044977"/>
                  <a:pt x="101474" y="1111076"/>
                  <a:pt x="0" y="1092607"/>
                </a:cubicBezTo>
              </a:path>
            </a:pathLst>
          </a:custGeom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4115208060">
                  <a:prstGeom prst="rightBrace">
                    <a:avLst>
                      <a:gd name="adj1" fmla="val 25000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1E679E-A7D2-2BBB-072C-B8A624405EDF}"/>
              </a:ext>
            </a:extLst>
          </p:cNvPr>
          <p:cNvSpPr txBox="1"/>
          <p:nvPr/>
        </p:nvSpPr>
        <p:spPr>
          <a:xfrm>
            <a:off x="8713008" y="2577610"/>
            <a:ext cx="328759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C00000"/>
                </a:solidFill>
              </a:rPr>
              <a:t>INCONSISTENT</a:t>
            </a:r>
          </a:p>
          <a:p>
            <a:r>
              <a:rPr lang="en-GB" sz="2000" dirty="0"/>
              <a:t>It is impossible for both premises to be true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E8D54704-2BB9-DB9B-993B-B5282B166B0F}"/>
              </a:ext>
            </a:extLst>
          </p:cNvPr>
          <p:cNvSpPr/>
          <p:nvPr/>
        </p:nvSpPr>
        <p:spPr>
          <a:xfrm rot="10800000">
            <a:off x="3518824" y="2577610"/>
            <a:ext cx="315815" cy="2152856"/>
          </a:xfrm>
          <a:custGeom>
            <a:avLst/>
            <a:gdLst>
              <a:gd name="connsiteX0" fmla="*/ 0 w 315815"/>
              <a:gd name="connsiteY0" fmla="*/ 0 h 2152856"/>
              <a:gd name="connsiteX1" fmla="*/ 157908 w 315815"/>
              <a:gd name="connsiteY1" fmla="*/ 75480 h 2152856"/>
              <a:gd name="connsiteX2" fmla="*/ 157908 w 315815"/>
              <a:gd name="connsiteY2" fmla="*/ 528959 h 2152856"/>
              <a:gd name="connsiteX3" fmla="*/ 157908 w 315815"/>
              <a:gd name="connsiteY3" fmla="*/ 1000948 h 2152856"/>
              <a:gd name="connsiteX4" fmla="*/ 315816 w 315815"/>
              <a:gd name="connsiteY4" fmla="*/ 1076428 h 2152856"/>
              <a:gd name="connsiteX5" fmla="*/ 157908 w 315815"/>
              <a:gd name="connsiteY5" fmla="*/ 1151908 h 2152856"/>
              <a:gd name="connsiteX6" fmla="*/ 157908 w 315815"/>
              <a:gd name="connsiteY6" fmla="*/ 1623897 h 2152856"/>
              <a:gd name="connsiteX7" fmla="*/ 157908 w 315815"/>
              <a:gd name="connsiteY7" fmla="*/ 2077376 h 2152856"/>
              <a:gd name="connsiteX8" fmla="*/ 0 w 315815"/>
              <a:gd name="connsiteY8" fmla="*/ 2152856 h 2152856"/>
              <a:gd name="connsiteX9" fmla="*/ 0 w 315815"/>
              <a:gd name="connsiteY9" fmla="*/ 1571585 h 2152856"/>
              <a:gd name="connsiteX10" fmla="*/ 0 w 315815"/>
              <a:gd name="connsiteY10" fmla="*/ 990314 h 2152856"/>
              <a:gd name="connsiteX11" fmla="*/ 0 w 315815"/>
              <a:gd name="connsiteY11" fmla="*/ 473628 h 2152856"/>
              <a:gd name="connsiteX12" fmla="*/ 0 w 315815"/>
              <a:gd name="connsiteY12" fmla="*/ 0 h 2152856"/>
              <a:gd name="connsiteX0" fmla="*/ 0 w 315815"/>
              <a:gd name="connsiteY0" fmla="*/ 0 h 2152856"/>
              <a:gd name="connsiteX1" fmla="*/ 157908 w 315815"/>
              <a:gd name="connsiteY1" fmla="*/ 75480 h 2152856"/>
              <a:gd name="connsiteX2" fmla="*/ 157908 w 315815"/>
              <a:gd name="connsiteY2" fmla="*/ 538214 h 2152856"/>
              <a:gd name="connsiteX3" fmla="*/ 157908 w 315815"/>
              <a:gd name="connsiteY3" fmla="*/ 1000948 h 2152856"/>
              <a:gd name="connsiteX4" fmla="*/ 315816 w 315815"/>
              <a:gd name="connsiteY4" fmla="*/ 1076428 h 2152856"/>
              <a:gd name="connsiteX5" fmla="*/ 157908 w 315815"/>
              <a:gd name="connsiteY5" fmla="*/ 1151908 h 2152856"/>
              <a:gd name="connsiteX6" fmla="*/ 157908 w 315815"/>
              <a:gd name="connsiteY6" fmla="*/ 1605387 h 2152856"/>
              <a:gd name="connsiteX7" fmla="*/ 157908 w 315815"/>
              <a:gd name="connsiteY7" fmla="*/ 2077376 h 2152856"/>
              <a:gd name="connsiteX8" fmla="*/ 0 w 315815"/>
              <a:gd name="connsiteY8" fmla="*/ 2152856 h 215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815" h="2152856" stroke="0" extrusionOk="0">
                <a:moveTo>
                  <a:pt x="0" y="0"/>
                </a:moveTo>
                <a:cubicBezTo>
                  <a:pt x="88413" y="-5979"/>
                  <a:pt x="155722" y="33967"/>
                  <a:pt x="157908" y="75480"/>
                </a:cubicBezTo>
                <a:cubicBezTo>
                  <a:pt x="179629" y="287669"/>
                  <a:pt x="156896" y="356257"/>
                  <a:pt x="157908" y="528959"/>
                </a:cubicBezTo>
                <a:cubicBezTo>
                  <a:pt x="158920" y="701661"/>
                  <a:pt x="150506" y="795188"/>
                  <a:pt x="157908" y="1000948"/>
                </a:cubicBezTo>
                <a:cubicBezTo>
                  <a:pt x="158478" y="1045129"/>
                  <a:pt x="222528" y="1078986"/>
                  <a:pt x="315816" y="1076428"/>
                </a:cubicBezTo>
                <a:cubicBezTo>
                  <a:pt x="222868" y="1079010"/>
                  <a:pt x="164456" y="1106193"/>
                  <a:pt x="157908" y="1151908"/>
                </a:cubicBezTo>
                <a:cubicBezTo>
                  <a:pt x="169858" y="1342267"/>
                  <a:pt x="165407" y="1461883"/>
                  <a:pt x="157908" y="1623897"/>
                </a:cubicBezTo>
                <a:cubicBezTo>
                  <a:pt x="150409" y="1785911"/>
                  <a:pt x="177907" y="1908332"/>
                  <a:pt x="157908" y="2077376"/>
                </a:cubicBezTo>
                <a:cubicBezTo>
                  <a:pt x="160599" y="2119347"/>
                  <a:pt x="89352" y="2145854"/>
                  <a:pt x="0" y="2152856"/>
                </a:cubicBezTo>
                <a:cubicBezTo>
                  <a:pt x="-9173" y="1883076"/>
                  <a:pt x="5723" y="1752454"/>
                  <a:pt x="0" y="1571585"/>
                </a:cubicBezTo>
                <a:cubicBezTo>
                  <a:pt x="-5723" y="1390716"/>
                  <a:pt x="3256" y="1146485"/>
                  <a:pt x="0" y="990314"/>
                </a:cubicBezTo>
                <a:cubicBezTo>
                  <a:pt x="-3256" y="834143"/>
                  <a:pt x="-9153" y="690610"/>
                  <a:pt x="0" y="473628"/>
                </a:cubicBezTo>
                <a:cubicBezTo>
                  <a:pt x="9153" y="256646"/>
                  <a:pt x="-5166" y="234654"/>
                  <a:pt x="0" y="0"/>
                </a:cubicBezTo>
                <a:close/>
              </a:path>
              <a:path w="315815" h="2152856" fill="none" extrusionOk="0">
                <a:moveTo>
                  <a:pt x="0" y="0"/>
                </a:moveTo>
                <a:cubicBezTo>
                  <a:pt x="92213" y="-4898"/>
                  <a:pt x="161653" y="32617"/>
                  <a:pt x="157908" y="75480"/>
                </a:cubicBezTo>
                <a:cubicBezTo>
                  <a:pt x="149701" y="218211"/>
                  <a:pt x="139062" y="409643"/>
                  <a:pt x="157908" y="538214"/>
                </a:cubicBezTo>
                <a:cubicBezTo>
                  <a:pt x="176754" y="666785"/>
                  <a:pt x="169370" y="907231"/>
                  <a:pt x="157908" y="1000948"/>
                </a:cubicBezTo>
                <a:cubicBezTo>
                  <a:pt x="158946" y="1040608"/>
                  <a:pt x="238082" y="1060508"/>
                  <a:pt x="315816" y="1076428"/>
                </a:cubicBezTo>
                <a:cubicBezTo>
                  <a:pt x="226846" y="1072424"/>
                  <a:pt x="158055" y="1105750"/>
                  <a:pt x="157908" y="1151908"/>
                </a:cubicBezTo>
                <a:cubicBezTo>
                  <a:pt x="140616" y="1352944"/>
                  <a:pt x="172346" y="1408496"/>
                  <a:pt x="157908" y="1605387"/>
                </a:cubicBezTo>
                <a:cubicBezTo>
                  <a:pt x="143470" y="1802278"/>
                  <a:pt x="156362" y="1880558"/>
                  <a:pt x="157908" y="2077376"/>
                </a:cubicBezTo>
                <a:cubicBezTo>
                  <a:pt x="164841" y="2124091"/>
                  <a:pt x="87964" y="2164774"/>
                  <a:pt x="0" y="2152856"/>
                </a:cubicBezTo>
              </a:path>
              <a:path w="315815" h="2152856" fill="none" stroke="0" extrusionOk="0">
                <a:moveTo>
                  <a:pt x="0" y="0"/>
                </a:moveTo>
                <a:cubicBezTo>
                  <a:pt x="89611" y="6446"/>
                  <a:pt x="156568" y="36075"/>
                  <a:pt x="157908" y="75480"/>
                </a:cubicBezTo>
                <a:cubicBezTo>
                  <a:pt x="144784" y="280149"/>
                  <a:pt x="145499" y="412054"/>
                  <a:pt x="157908" y="538214"/>
                </a:cubicBezTo>
                <a:cubicBezTo>
                  <a:pt x="170317" y="664374"/>
                  <a:pt x="156135" y="790396"/>
                  <a:pt x="157908" y="1000948"/>
                </a:cubicBezTo>
                <a:cubicBezTo>
                  <a:pt x="147430" y="1058040"/>
                  <a:pt x="242691" y="1081742"/>
                  <a:pt x="315816" y="1076428"/>
                </a:cubicBezTo>
                <a:cubicBezTo>
                  <a:pt x="228333" y="1078812"/>
                  <a:pt x="161548" y="1111684"/>
                  <a:pt x="157908" y="1151908"/>
                </a:cubicBezTo>
                <a:cubicBezTo>
                  <a:pt x="152351" y="1270318"/>
                  <a:pt x="147194" y="1428494"/>
                  <a:pt x="157908" y="1605387"/>
                </a:cubicBezTo>
                <a:cubicBezTo>
                  <a:pt x="168622" y="1782280"/>
                  <a:pt x="152067" y="1938728"/>
                  <a:pt x="157908" y="2077376"/>
                </a:cubicBezTo>
                <a:cubicBezTo>
                  <a:pt x="165351" y="2134009"/>
                  <a:pt x="88301" y="2145383"/>
                  <a:pt x="0" y="2152856"/>
                </a:cubicBezTo>
              </a:path>
            </a:pathLst>
          </a:custGeom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115208060">
                  <a:prstGeom prst="rightBrace">
                    <a:avLst>
                      <a:gd name="adj1" fmla="val 23900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7AD968-B9B6-1DD8-B601-5BDC0F55E797}"/>
              </a:ext>
            </a:extLst>
          </p:cNvPr>
          <p:cNvSpPr txBox="1"/>
          <p:nvPr/>
        </p:nvSpPr>
        <p:spPr>
          <a:xfrm>
            <a:off x="589993" y="2970025"/>
            <a:ext cx="300867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7030A0"/>
                </a:solidFill>
              </a:rPr>
              <a:t>VALID</a:t>
            </a:r>
          </a:p>
          <a:p>
            <a:r>
              <a:rPr lang="en-GB" sz="2000" dirty="0"/>
              <a:t>It is impossible for both premises to be true </a:t>
            </a:r>
            <a:r>
              <a:rPr lang="en-GB" sz="2000" i="1" dirty="0"/>
              <a:t>and</a:t>
            </a:r>
            <a:r>
              <a:rPr lang="en-GB" sz="2000" dirty="0"/>
              <a:t> the conclusion to be false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5C7277-F46A-FEBA-C5DF-EF78C62E0993}"/>
              </a:ext>
            </a:extLst>
          </p:cNvPr>
          <p:cNvSpPr txBox="1"/>
          <p:nvPr/>
        </p:nvSpPr>
        <p:spPr>
          <a:xfrm>
            <a:off x="8712934" y="2577610"/>
            <a:ext cx="328759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C00000"/>
                </a:solidFill>
              </a:rPr>
              <a:t>INCONSISTENT</a:t>
            </a:r>
          </a:p>
          <a:p>
            <a:r>
              <a:rPr lang="en-GB" sz="2000" dirty="0"/>
              <a:t>There is no possible world in which both premises are true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61A109-F670-7213-9A16-344755D2F6DE}"/>
              </a:ext>
            </a:extLst>
          </p:cNvPr>
          <p:cNvSpPr txBox="1"/>
          <p:nvPr/>
        </p:nvSpPr>
        <p:spPr>
          <a:xfrm>
            <a:off x="589993" y="2970025"/>
            <a:ext cx="300867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7030A0"/>
                </a:solidFill>
              </a:rPr>
              <a:t>VALID</a:t>
            </a:r>
          </a:p>
          <a:p>
            <a:r>
              <a:rPr lang="en-GB" sz="2000" dirty="0"/>
              <a:t>There is no possible world in which both premises are true </a:t>
            </a:r>
            <a:r>
              <a:rPr lang="en-GB" sz="2000" i="1" dirty="0"/>
              <a:t>and</a:t>
            </a:r>
            <a:r>
              <a:rPr lang="en-GB" sz="2000" dirty="0"/>
              <a:t> the conclusion is false</a:t>
            </a:r>
          </a:p>
        </p:txBody>
      </p:sp>
    </p:spTree>
    <p:extLst>
      <p:ext uri="{BB962C8B-B14F-4D97-AF65-F5344CB8AC3E}">
        <p14:creationId xmlns:p14="http://schemas.microsoft.com/office/powerpoint/2010/main" val="252210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9F9913-919E-F4D4-97D6-E58957C8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53F1B3-D70F-4E77-9A23-1F59985E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F4E003-0ECC-956B-2388-7E9E3564A796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Explosion works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F006E5-855A-AA1D-D17D-2DAFF7ADA7C4}"/>
              </a:ext>
            </a:extLst>
          </p:cNvPr>
          <p:cNvSpPr txBox="1"/>
          <p:nvPr/>
        </p:nvSpPr>
        <p:spPr>
          <a:xfrm>
            <a:off x="3834639" y="2534993"/>
            <a:ext cx="4611809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Rob is under 35 years old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Rob is over 35 years old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Therefore, all dogs are maths professors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C4F81A5-1EB0-17DA-4728-66CCB0D001FD}"/>
              </a:ext>
            </a:extLst>
          </p:cNvPr>
          <p:cNvSpPr/>
          <p:nvPr/>
        </p:nvSpPr>
        <p:spPr>
          <a:xfrm>
            <a:off x="8269467" y="2534992"/>
            <a:ext cx="412956" cy="1092607"/>
          </a:xfrm>
          <a:custGeom>
            <a:avLst/>
            <a:gdLst>
              <a:gd name="connsiteX0" fmla="*/ 0 w 412956"/>
              <a:gd name="connsiteY0" fmla="*/ 0 h 1092607"/>
              <a:gd name="connsiteX1" fmla="*/ 206478 w 412956"/>
              <a:gd name="connsiteY1" fmla="*/ 103239 h 1092607"/>
              <a:gd name="connsiteX2" fmla="*/ 206478 w 412956"/>
              <a:gd name="connsiteY2" fmla="*/ 443065 h 1092607"/>
              <a:gd name="connsiteX3" fmla="*/ 412956 w 412956"/>
              <a:gd name="connsiteY3" fmla="*/ 546304 h 1092607"/>
              <a:gd name="connsiteX4" fmla="*/ 206478 w 412956"/>
              <a:gd name="connsiteY4" fmla="*/ 649543 h 1092607"/>
              <a:gd name="connsiteX5" fmla="*/ 206478 w 412956"/>
              <a:gd name="connsiteY5" fmla="*/ 989368 h 1092607"/>
              <a:gd name="connsiteX6" fmla="*/ 0 w 412956"/>
              <a:gd name="connsiteY6" fmla="*/ 1092607 h 1092607"/>
              <a:gd name="connsiteX7" fmla="*/ 0 w 412956"/>
              <a:gd name="connsiteY7" fmla="*/ 557230 h 1092607"/>
              <a:gd name="connsiteX8" fmla="*/ 0 w 412956"/>
              <a:gd name="connsiteY8" fmla="*/ 0 h 1092607"/>
              <a:gd name="connsiteX0" fmla="*/ 0 w 412956"/>
              <a:gd name="connsiteY0" fmla="*/ 0 h 1092607"/>
              <a:gd name="connsiteX1" fmla="*/ 206478 w 412956"/>
              <a:gd name="connsiteY1" fmla="*/ 103239 h 1092607"/>
              <a:gd name="connsiteX2" fmla="*/ 206478 w 412956"/>
              <a:gd name="connsiteY2" fmla="*/ 443065 h 1092607"/>
              <a:gd name="connsiteX3" fmla="*/ 412956 w 412956"/>
              <a:gd name="connsiteY3" fmla="*/ 546304 h 1092607"/>
              <a:gd name="connsiteX4" fmla="*/ 206478 w 412956"/>
              <a:gd name="connsiteY4" fmla="*/ 649543 h 1092607"/>
              <a:gd name="connsiteX5" fmla="*/ 206478 w 412956"/>
              <a:gd name="connsiteY5" fmla="*/ 989368 h 1092607"/>
              <a:gd name="connsiteX6" fmla="*/ 0 w 412956"/>
              <a:gd name="connsiteY6" fmla="*/ 1092607 h 109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956" h="1092607" stroke="0" extrusionOk="0">
                <a:moveTo>
                  <a:pt x="0" y="0"/>
                </a:moveTo>
                <a:cubicBezTo>
                  <a:pt x="116255" y="-11030"/>
                  <a:pt x="201032" y="46652"/>
                  <a:pt x="206478" y="103239"/>
                </a:cubicBezTo>
                <a:cubicBezTo>
                  <a:pt x="214675" y="230113"/>
                  <a:pt x="209630" y="286140"/>
                  <a:pt x="206478" y="443065"/>
                </a:cubicBezTo>
                <a:cubicBezTo>
                  <a:pt x="220944" y="495546"/>
                  <a:pt x="303594" y="543793"/>
                  <a:pt x="412956" y="546304"/>
                </a:cubicBezTo>
                <a:cubicBezTo>
                  <a:pt x="293794" y="555232"/>
                  <a:pt x="215375" y="592437"/>
                  <a:pt x="206478" y="649543"/>
                </a:cubicBezTo>
                <a:cubicBezTo>
                  <a:pt x="223162" y="751290"/>
                  <a:pt x="199072" y="860190"/>
                  <a:pt x="206478" y="989368"/>
                </a:cubicBezTo>
                <a:cubicBezTo>
                  <a:pt x="196779" y="1036015"/>
                  <a:pt x="115881" y="1099358"/>
                  <a:pt x="0" y="1092607"/>
                </a:cubicBezTo>
                <a:cubicBezTo>
                  <a:pt x="6689" y="922046"/>
                  <a:pt x="14232" y="755667"/>
                  <a:pt x="0" y="557230"/>
                </a:cubicBezTo>
                <a:cubicBezTo>
                  <a:pt x="-14232" y="358793"/>
                  <a:pt x="4808" y="196724"/>
                  <a:pt x="0" y="0"/>
                </a:cubicBezTo>
                <a:close/>
              </a:path>
              <a:path w="412956" h="1092607" fill="none" extrusionOk="0">
                <a:moveTo>
                  <a:pt x="0" y="0"/>
                </a:moveTo>
                <a:cubicBezTo>
                  <a:pt x="126735" y="4792"/>
                  <a:pt x="205875" y="51491"/>
                  <a:pt x="206478" y="103239"/>
                </a:cubicBezTo>
                <a:cubicBezTo>
                  <a:pt x="200379" y="235420"/>
                  <a:pt x="212371" y="284175"/>
                  <a:pt x="206478" y="443065"/>
                </a:cubicBezTo>
                <a:cubicBezTo>
                  <a:pt x="213842" y="490197"/>
                  <a:pt x="288180" y="542488"/>
                  <a:pt x="412956" y="546304"/>
                </a:cubicBezTo>
                <a:cubicBezTo>
                  <a:pt x="302867" y="542574"/>
                  <a:pt x="207604" y="579853"/>
                  <a:pt x="206478" y="649543"/>
                </a:cubicBezTo>
                <a:cubicBezTo>
                  <a:pt x="221781" y="726183"/>
                  <a:pt x="209155" y="908993"/>
                  <a:pt x="206478" y="989368"/>
                </a:cubicBezTo>
                <a:cubicBezTo>
                  <a:pt x="209127" y="1028411"/>
                  <a:pt x="105512" y="1100796"/>
                  <a:pt x="0" y="1092607"/>
                </a:cubicBezTo>
              </a:path>
              <a:path w="412956" h="1092607" fill="none" stroke="0" extrusionOk="0">
                <a:moveTo>
                  <a:pt x="0" y="0"/>
                </a:moveTo>
                <a:cubicBezTo>
                  <a:pt x="101812" y="483"/>
                  <a:pt x="196515" y="40535"/>
                  <a:pt x="206478" y="103239"/>
                </a:cubicBezTo>
                <a:cubicBezTo>
                  <a:pt x="199627" y="213800"/>
                  <a:pt x="213784" y="299823"/>
                  <a:pt x="206478" y="443065"/>
                </a:cubicBezTo>
                <a:cubicBezTo>
                  <a:pt x="228576" y="506406"/>
                  <a:pt x="313862" y="527917"/>
                  <a:pt x="412956" y="546304"/>
                </a:cubicBezTo>
                <a:cubicBezTo>
                  <a:pt x="300606" y="553478"/>
                  <a:pt x="210432" y="586473"/>
                  <a:pt x="206478" y="649543"/>
                </a:cubicBezTo>
                <a:cubicBezTo>
                  <a:pt x="193768" y="735882"/>
                  <a:pt x="197797" y="851728"/>
                  <a:pt x="206478" y="989368"/>
                </a:cubicBezTo>
                <a:cubicBezTo>
                  <a:pt x="197871" y="1044977"/>
                  <a:pt x="101474" y="1111076"/>
                  <a:pt x="0" y="1092607"/>
                </a:cubicBezTo>
              </a:path>
            </a:pathLst>
          </a:custGeom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4115208060">
                  <a:prstGeom prst="rightBrace">
                    <a:avLst>
                      <a:gd name="adj1" fmla="val 25000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E8D54704-2BB9-DB9B-993B-B5282B166B0F}"/>
              </a:ext>
            </a:extLst>
          </p:cNvPr>
          <p:cNvSpPr/>
          <p:nvPr/>
        </p:nvSpPr>
        <p:spPr>
          <a:xfrm rot="10800000">
            <a:off x="3518824" y="2577610"/>
            <a:ext cx="315815" cy="2152856"/>
          </a:xfrm>
          <a:custGeom>
            <a:avLst/>
            <a:gdLst>
              <a:gd name="connsiteX0" fmla="*/ 0 w 315815"/>
              <a:gd name="connsiteY0" fmla="*/ 0 h 2152856"/>
              <a:gd name="connsiteX1" fmla="*/ 157908 w 315815"/>
              <a:gd name="connsiteY1" fmla="*/ 75480 h 2152856"/>
              <a:gd name="connsiteX2" fmla="*/ 157908 w 315815"/>
              <a:gd name="connsiteY2" fmla="*/ 528959 h 2152856"/>
              <a:gd name="connsiteX3" fmla="*/ 157908 w 315815"/>
              <a:gd name="connsiteY3" fmla="*/ 1000948 h 2152856"/>
              <a:gd name="connsiteX4" fmla="*/ 315816 w 315815"/>
              <a:gd name="connsiteY4" fmla="*/ 1076428 h 2152856"/>
              <a:gd name="connsiteX5" fmla="*/ 157908 w 315815"/>
              <a:gd name="connsiteY5" fmla="*/ 1151908 h 2152856"/>
              <a:gd name="connsiteX6" fmla="*/ 157908 w 315815"/>
              <a:gd name="connsiteY6" fmla="*/ 1623897 h 2152856"/>
              <a:gd name="connsiteX7" fmla="*/ 157908 w 315815"/>
              <a:gd name="connsiteY7" fmla="*/ 2077376 h 2152856"/>
              <a:gd name="connsiteX8" fmla="*/ 0 w 315815"/>
              <a:gd name="connsiteY8" fmla="*/ 2152856 h 2152856"/>
              <a:gd name="connsiteX9" fmla="*/ 0 w 315815"/>
              <a:gd name="connsiteY9" fmla="*/ 1571585 h 2152856"/>
              <a:gd name="connsiteX10" fmla="*/ 0 w 315815"/>
              <a:gd name="connsiteY10" fmla="*/ 990314 h 2152856"/>
              <a:gd name="connsiteX11" fmla="*/ 0 w 315815"/>
              <a:gd name="connsiteY11" fmla="*/ 473628 h 2152856"/>
              <a:gd name="connsiteX12" fmla="*/ 0 w 315815"/>
              <a:gd name="connsiteY12" fmla="*/ 0 h 2152856"/>
              <a:gd name="connsiteX0" fmla="*/ 0 w 315815"/>
              <a:gd name="connsiteY0" fmla="*/ 0 h 2152856"/>
              <a:gd name="connsiteX1" fmla="*/ 157908 w 315815"/>
              <a:gd name="connsiteY1" fmla="*/ 75480 h 2152856"/>
              <a:gd name="connsiteX2" fmla="*/ 157908 w 315815"/>
              <a:gd name="connsiteY2" fmla="*/ 538214 h 2152856"/>
              <a:gd name="connsiteX3" fmla="*/ 157908 w 315815"/>
              <a:gd name="connsiteY3" fmla="*/ 1000948 h 2152856"/>
              <a:gd name="connsiteX4" fmla="*/ 315816 w 315815"/>
              <a:gd name="connsiteY4" fmla="*/ 1076428 h 2152856"/>
              <a:gd name="connsiteX5" fmla="*/ 157908 w 315815"/>
              <a:gd name="connsiteY5" fmla="*/ 1151908 h 2152856"/>
              <a:gd name="connsiteX6" fmla="*/ 157908 w 315815"/>
              <a:gd name="connsiteY6" fmla="*/ 1605387 h 2152856"/>
              <a:gd name="connsiteX7" fmla="*/ 157908 w 315815"/>
              <a:gd name="connsiteY7" fmla="*/ 2077376 h 2152856"/>
              <a:gd name="connsiteX8" fmla="*/ 0 w 315815"/>
              <a:gd name="connsiteY8" fmla="*/ 2152856 h 215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815" h="2152856" stroke="0" extrusionOk="0">
                <a:moveTo>
                  <a:pt x="0" y="0"/>
                </a:moveTo>
                <a:cubicBezTo>
                  <a:pt x="88413" y="-5979"/>
                  <a:pt x="155722" y="33967"/>
                  <a:pt x="157908" y="75480"/>
                </a:cubicBezTo>
                <a:cubicBezTo>
                  <a:pt x="179629" y="287669"/>
                  <a:pt x="156896" y="356257"/>
                  <a:pt x="157908" y="528959"/>
                </a:cubicBezTo>
                <a:cubicBezTo>
                  <a:pt x="158920" y="701661"/>
                  <a:pt x="150506" y="795188"/>
                  <a:pt x="157908" y="1000948"/>
                </a:cubicBezTo>
                <a:cubicBezTo>
                  <a:pt x="158478" y="1045129"/>
                  <a:pt x="222528" y="1078986"/>
                  <a:pt x="315816" y="1076428"/>
                </a:cubicBezTo>
                <a:cubicBezTo>
                  <a:pt x="222868" y="1079010"/>
                  <a:pt x="164456" y="1106193"/>
                  <a:pt x="157908" y="1151908"/>
                </a:cubicBezTo>
                <a:cubicBezTo>
                  <a:pt x="169858" y="1342267"/>
                  <a:pt x="165407" y="1461883"/>
                  <a:pt x="157908" y="1623897"/>
                </a:cubicBezTo>
                <a:cubicBezTo>
                  <a:pt x="150409" y="1785911"/>
                  <a:pt x="177907" y="1908332"/>
                  <a:pt x="157908" y="2077376"/>
                </a:cubicBezTo>
                <a:cubicBezTo>
                  <a:pt x="160599" y="2119347"/>
                  <a:pt x="89352" y="2145854"/>
                  <a:pt x="0" y="2152856"/>
                </a:cubicBezTo>
                <a:cubicBezTo>
                  <a:pt x="-9173" y="1883076"/>
                  <a:pt x="5723" y="1752454"/>
                  <a:pt x="0" y="1571585"/>
                </a:cubicBezTo>
                <a:cubicBezTo>
                  <a:pt x="-5723" y="1390716"/>
                  <a:pt x="3256" y="1146485"/>
                  <a:pt x="0" y="990314"/>
                </a:cubicBezTo>
                <a:cubicBezTo>
                  <a:pt x="-3256" y="834143"/>
                  <a:pt x="-9153" y="690610"/>
                  <a:pt x="0" y="473628"/>
                </a:cubicBezTo>
                <a:cubicBezTo>
                  <a:pt x="9153" y="256646"/>
                  <a:pt x="-5166" y="234654"/>
                  <a:pt x="0" y="0"/>
                </a:cubicBezTo>
                <a:close/>
              </a:path>
              <a:path w="315815" h="2152856" fill="none" extrusionOk="0">
                <a:moveTo>
                  <a:pt x="0" y="0"/>
                </a:moveTo>
                <a:cubicBezTo>
                  <a:pt x="92213" y="-4898"/>
                  <a:pt x="161653" y="32617"/>
                  <a:pt x="157908" y="75480"/>
                </a:cubicBezTo>
                <a:cubicBezTo>
                  <a:pt x="149701" y="218211"/>
                  <a:pt x="139062" y="409643"/>
                  <a:pt x="157908" y="538214"/>
                </a:cubicBezTo>
                <a:cubicBezTo>
                  <a:pt x="176754" y="666785"/>
                  <a:pt x="169370" y="907231"/>
                  <a:pt x="157908" y="1000948"/>
                </a:cubicBezTo>
                <a:cubicBezTo>
                  <a:pt x="158946" y="1040608"/>
                  <a:pt x="238082" y="1060508"/>
                  <a:pt x="315816" y="1076428"/>
                </a:cubicBezTo>
                <a:cubicBezTo>
                  <a:pt x="226846" y="1072424"/>
                  <a:pt x="158055" y="1105750"/>
                  <a:pt x="157908" y="1151908"/>
                </a:cubicBezTo>
                <a:cubicBezTo>
                  <a:pt x="140616" y="1352944"/>
                  <a:pt x="172346" y="1408496"/>
                  <a:pt x="157908" y="1605387"/>
                </a:cubicBezTo>
                <a:cubicBezTo>
                  <a:pt x="143470" y="1802278"/>
                  <a:pt x="156362" y="1880558"/>
                  <a:pt x="157908" y="2077376"/>
                </a:cubicBezTo>
                <a:cubicBezTo>
                  <a:pt x="164841" y="2124091"/>
                  <a:pt x="87964" y="2164774"/>
                  <a:pt x="0" y="2152856"/>
                </a:cubicBezTo>
              </a:path>
              <a:path w="315815" h="2152856" fill="none" stroke="0" extrusionOk="0">
                <a:moveTo>
                  <a:pt x="0" y="0"/>
                </a:moveTo>
                <a:cubicBezTo>
                  <a:pt x="89611" y="6446"/>
                  <a:pt x="156568" y="36075"/>
                  <a:pt x="157908" y="75480"/>
                </a:cubicBezTo>
                <a:cubicBezTo>
                  <a:pt x="144784" y="280149"/>
                  <a:pt x="145499" y="412054"/>
                  <a:pt x="157908" y="538214"/>
                </a:cubicBezTo>
                <a:cubicBezTo>
                  <a:pt x="170317" y="664374"/>
                  <a:pt x="156135" y="790396"/>
                  <a:pt x="157908" y="1000948"/>
                </a:cubicBezTo>
                <a:cubicBezTo>
                  <a:pt x="147430" y="1058040"/>
                  <a:pt x="242691" y="1081742"/>
                  <a:pt x="315816" y="1076428"/>
                </a:cubicBezTo>
                <a:cubicBezTo>
                  <a:pt x="228333" y="1078812"/>
                  <a:pt x="161548" y="1111684"/>
                  <a:pt x="157908" y="1151908"/>
                </a:cubicBezTo>
                <a:cubicBezTo>
                  <a:pt x="152351" y="1270318"/>
                  <a:pt x="147194" y="1428494"/>
                  <a:pt x="157908" y="1605387"/>
                </a:cubicBezTo>
                <a:cubicBezTo>
                  <a:pt x="168622" y="1782280"/>
                  <a:pt x="152067" y="1938728"/>
                  <a:pt x="157908" y="2077376"/>
                </a:cubicBezTo>
                <a:cubicBezTo>
                  <a:pt x="165351" y="2134009"/>
                  <a:pt x="88301" y="2145383"/>
                  <a:pt x="0" y="2152856"/>
                </a:cubicBezTo>
              </a:path>
            </a:pathLst>
          </a:custGeom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115208060">
                  <a:prstGeom prst="rightBrace">
                    <a:avLst>
                      <a:gd name="adj1" fmla="val 23900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B72308-1AE4-5302-E502-3A69CEA38A1F}"/>
              </a:ext>
            </a:extLst>
          </p:cNvPr>
          <p:cNvSpPr txBox="1"/>
          <p:nvPr/>
        </p:nvSpPr>
        <p:spPr>
          <a:xfrm>
            <a:off x="8713008" y="2577610"/>
            <a:ext cx="328759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C00000"/>
                </a:solidFill>
              </a:rPr>
              <a:t>INCONSISTENT</a:t>
            </a:r>
          </a:p>
          <a:p>
            <a:r>
              <a:rPr lang="en-GB" sz="2000" dirty="0"/>
              <a:t>There is no possible world in which both premises are true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084631-2EEE-3DE7-3921-633CBDACF94F}"/>
              </a:ext>
            </a:extLst>
          </p:cNvPr>
          <p:cNvSpPr txBox="1"/>
          <p:nvPr/>
        </p:nvSpPr>
        <p:spPr>
          <a:xfrm>
            <a:off x="589993" y="2970025"/>
            <a:ext cx="300867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7030A0"/>
                </a:solidFill>
              </a:rPr>
              <a:t>VALID</a:t>
            </a:r>
          </a:p>
          <a:p>
            <a:r>
              <a:rPr lang="en-GB" sz="2000" dirty="0"/>
              <a:t>There is no possible world in which both premises are true </a:t>
            </a:r>
            <a:r>
              <a:rPr lang="en-GB" sz="2000" i="1" dirty="0"/>
              <a:t>and</a:t>
            </a:r>
            <a:r>
              <a:rPr lang="en-GB" sz="2000" dirty="0"/>
              <a:t> the conclusion is false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777E23-6DA2-F4CB-D938-73ED75D9B658}"/>
              </a:ext>
            </a:extLst>
          </p:cNvPr>
          <p:cNvSpPr txBox="1"/>
          <p:nvPr/>
        </p:nvSpPr>
        <p:spPr>
          <a:xfrm>
            <a:off x="3834638" y="2534993"/>
            <a:ext cx="4611809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Rob is under 35 years old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Rob is over 35 years old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Therefore, all cats are historians</a:t>
            </a:r>
          </a:p>
        </p:txBody>
      </p:sp>
    </p:spTree>
    <p:extLst>
      <p:ext uri="{BB962C8B-B14F-4D97-AF65-F5344CB8AC3E}">
        <p14:creationId xmlns:p14="http://schemas.microsoft.com/office/powerpoint/2010/main" val="238540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9F9913-919E-F4D4-97D6-E58957C8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53F1B3-D70F-4E77-9A23-1F59985E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F4E003-0ECC-956B-2388-7E9E3564A796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Explosion works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C4F81A5-1EB0-17DA-4728-66CCB0D001FD}"/>
              </a:ext>
            </a:extLst>
          </p:cNvPr>
          <p:cNvSpPr/>
          <p:nvPr/>
        </p:nvSpPr>
        <p:spPr>
          <a:xfrm>
            <a:off x="8269467" y="2534992"/>
            <a:ext cx="412956" cy="1092607"/>
          </a:xfrm>
          <a:custGeom>
            <a:avLst/>
            <a:gdLst>
              <a:gd name="connsiteX0" fmla="*/ 0 w 412956"/>
              <a:gd name="connsiteY0" fmla="*/ 0 h 1092607"/>
              <a:gd name="connsiteX1" fmla="*/ 206478 w 412956"/>
              <a:gd name="connsiteY1" fmla="*/ 103239 h 1092607"/>
              <a:gd name="connsiteX2" fmla="*/ 206478 w 412956"/>
              <a:gd name="connsiteY2" fmla="*/ 443065 h 1092607"/>
              <a:gd name="connsiteX3" fmla="*/ 412956 w 412956"/>
              <a:gd name="connsiteY3" fmla="*/ 546304 h 1092607"/>
              <a:gd name="connsiteX4" fmla="*/ 206478 w 412956"/>
              <a:gd name="connsiteY4" fmla="*/ 649543 h 1092607"/>
              <a:gd name="connsiteX5" fmla="*/ 206478 w 412956"/>
              <a:gd name="connsiteY5" fmla="*/ 989368 h 1092607"/>
              <a:gd name="connsiteX6" fmla="*/ 0 w 412956"/>
              <a:gd name="connsiteY6" fmla="*/ 1092607 h 1092607"/>
              <a:gd name="connsiteX7" fmla="*/ 0 w 412956"/>
              <a:gd name="connsiteY7" fmla="*/ 557230 h 1092607"/>
              <a:gd name="connsiteX8" fmla="*/ 0 w 412956"/>
              <a:gd name="connsiteY8" fmla="*/ 0 h 1092607"/>
              <a:gd name="connsiteX0" fmla="*/ 0 w 412956"/>
              <a:gd name="connsiteY0" fmla="*/ 0 h 1092607"/>
              <a:gd name="connsiteX1" fmla="*/ 206478 w 412956"/>
              <a:gd name="connsiteY1" fmla="*/ 103239 h 1092607"/>
              <a:gd name="connsiteX2" fmla="*/ 206478 w 412956"/>
              <a:gd name="connsiteY2" fmla="*/ 443065 h 1092607"/>
              <a:gd name="connsiteX3" fmla="*/ 412956 w 412956"/>
              <a:gd name="connsiteY3" fmla="*/ 546304 h 1092607"/>
              <a:gd name="connsiteX4" fmla="*/ 206478 w 412956"/>
              <a:gd name="connsiteY4" fmla="*/ 649543 h 1092607"/>
              <a:gd name="connsiteX5" fmla="*/ 206478 w 412956"/>
              <a:gd name="connsiteY5" fmla="*/ 989368 h 1092607"/>
              <a:gd name="connsiteX6" fmla="*/ 0 w 412956"/>
              <a:gd name="connsiteY6" fmla="*/ 1092607 h 109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956" h="1092607" stroke="0" extrusionOk="0">
                <a:moveTo>
                  <a:pt x="0" y="0"/>
                </a:moveTo>
                <a:cubicBezTo>
                  <a:pt x="116255" y="-11030"/>
                  <a:pt x="201032" y="46652"/>
                  <a:pt x="206478" y="103239"/>
                </a:cubicBezTo>
                <a:cubicBezTo>
                  <a:pt x="214675" y="230113"/>
                  <a:pt x="209630" y="286140"/>
                  <a:pt x="206478" y="443065"/>
                </a:cubicBezTo>
                <a:cubicBezTo>
                  <a:pt x="220944" y="495546"/>
                  <a:pt x="303594" y="543793"/>
                  <a:pt x="412956" y="546304"/>
                </a:cubicBezTo>
                <a:cubicBezTo>
                  <a:pt x="293794" y="555232"/>
                  <a:pt x="215375" y="592437"/>
                  <a:pt x="206478" y="649543"/>
                </a:cubicBezTo>
                <a:cubicBezTo>
                  <a:pt x="223162" y="751290"/>
                  <a:pt x="199072" y="860190"/>
                  <a:pt x="206478" y="989368"/>
                </a:cubicBezTo>
                <a:cubicBezTo>
                  <a:pt x="196779" y="1036015"/>
                  <a:pt x="115881" y="1099358"/>
                  <a:pt x="0" y="1092607"/>
                </a:cubicBezTo>
                <a:cubicBezTo>
                  <a:pt x="6689" y="922046"/>
                  <a:pt x="14232" y="755667"/>
                  <a:pt x="0" y="557230"/>
                </a:cubicBezTo>
                <a:cubicBezTo>
                  <a:pt x="-14232" y="358793"/>
                  <a:pt x="4808" y="196724"/>
                  <a:pt x="0" y="0"/>
                </a:cubicBezTo>
                <a:close/>
              </a:path>
              <a:path w="412956" h="1092607" fill="none" extrusionOk="0">
                <a:moveTo>
                  <a:pt x="0" y="0"/>
                </a:moveTo>
                <a:cubicBezTo>
                  <a:pt x="126735" y="4792"/>
                  <a:pt x="205875" y="51491"/>
                  <a:pt x="206478" y="103239"/>
                </a:cubicBezTo>
                <a:cubicBezTo>
                  <a:pt x="200379" y="235420"/>
                  <a:pt x="212371" y="284175"/>
                  <a:pt x="206478" y="443065"/>
                </a:cubicBezTo>
                <a:cubicBezTo>
                  <a:pt x="213842" y="490197"/>
                  <a:pt x="288180" y="542488"/>
                  <a:pt x="412956" y="546304"/>
                </a:cubicBezTo>
                <a:cubicBezTo>
                  <a:pt x="302867" y="542574"/>
                  <a:pt x="207604" y="579853"/>
                  <a:pt x="206478" y="649543"/>
                </a:cubicBezTo>
                <a:cubicBezTo>
                  <a:pt x="221781" y="726183"/>
                  <a:pt x="209155" y="908993"/>
                  <a:pt x="206478" y="989368"/>
                </a:cubicBezTo>
                <a:cubicBezTo>
                  <a:pt x="209127" y="1028411"/>
                  <a:pt x="105512" y="1100796"/>
                  <a:pt x="0" y="1092607"/>
                </a:cubicBezTo>
              </a:path>
              <a:path w="412956" h="1092607" fill="none" stroke="0" extrusionOk="0">
                <a:moveTo>
                  <a:pt x="0" y="0"/>
                </a:moveTo>
                <a:cubicBezTo>
                  <a:pt x="101812" y="483"/>
                  <a:pt x="196515" y="40535"/>
                  <a:pt x="206478" y="103239"/>
                </a:cubicBezTo>
                <a:cubicBezTo>
                  <a:pt x="199627" y="213800"/>
                  <a:pt x="213784" y="299823"/>
                  <a:pt x="206478" y="443065"/>
                </a:cubicBezTo>
                <a:cubicBezTo>
                  <a:pt x="228576" y="506406"/>
                  <a:pt x="313862" y="527917"/>
                  <a:pt x="412956" y="546304"/>
                </a:cubicBezTo>
                <a:cubicBezTo>
                  <a:pt x="300606" y="553478"/>
                  <a:pt x="210432" y="586473"/>
                  <a:pt x="206478" y="649543"/>
                </a:cubicBezTo>
                <a:cubicBezTo>
                  <a:pt x="193768" y="735882"/>
                  <a:pt x="197797" y="851728"/>
                  <a:pt x="206478" y="989368"/>
                </a:cubicBezTo>
                <a:cubicBezTo>
                  <a:pt x="197871" y="1044977"/>
                  <a:pt x="101474" y="1111076"/>
                  <a:pt x="0" y="1092607"/>
                </a:cubicBezTo>
              </a:path>
            </a:pathLst>
          </a:custGeom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4115208060">
                  <a:prstGeom prst="rightBrace">
                    <a:avLst>
                      <a:gd name="adj1" fmla="val 25000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E8D54704-2BB9-DB9B-993B-B5282B166B0F}"/>
              </a:ext>
            </a:extLst>
          </p:cNvPr>
          <p:cNvSpPr/>
          <p:nvPr/>
        </p:nvSpPr>
        <p:spPr>
          <a:xfrm rot="10800000">
            <a:off x="3518824" y="2577610"/>
            <a:ext cx="315815" cy="2152856"/>
          </a:xfrm>
          <a:custGeom>
            <a:avLst/>
            <a:gdLst>
              <a:gd name="connsiteX0" fmla="*/ 0 w 315815"/>
              <a:gd name="connsiteY0" fmla="*/ 0 h 2152856"/>
              <a:gd name="connsiteX1" fmla="*/ 157908 w 315815"/>
              <a:gd name="connsiteY1" fmla="*/ 75480 h 2152856"/>
              <a:gd name="connsiteX2" fmla="*/ 157908 w 315815"/>
              <a:gd name="connsiteY2" fmla="*/ 528959 h 2152856"/>
              <a:gd name="connsiteX3" fmla="*/ 157908 w 315815"/>
              <a:gd name="connsiteY3" fmla="*/ 1000948 h 2152856"/>
              <a:gd name="connsiteX4" fmla="*/ 315816 w 315815"/>
              <a:gd name="connsiteY4" fmla="*/ 1076428 h 2152856"/>
              <a:gd name="connsiteX5" fmla="*/ 157908 w 315815"/>
              <a:gd name="connsiteY5" fmla="*/ 1151908 h 2152856"/>
              <a:gd name="connsiteX6" fmla="*/ 157908 w 315815"/>
              <a:gd name="connsiteY6" fmla="*/ 1623897 h 2152856"/>
              <a:gd name="connsiteX7" fmla="*/ 157908 w 315815"/>
              <a:gd name="connsiteY7" fmla="*/ 2077376 h 2152856"/>
              <a:gd name="connsiteX8" fmla="*/ 0 w 315815"/>
              <a:gd name="connsiteY8" fmla="*/ 2152856 h 2152856"/>
              <a:gd name="connsiteX9" fmla="*/ 0 w 315815"/>
              <a:gd name="connsiteY9" fmla="*/ 1571585 h 2152856"/>
              <a:gd name="connsiteX10" fmla="*/ 0 w 315815"/>
              <a:gd name="connsiteY10" fmla="*/ 990314 h 2152856"/>
              <a:gd name="connsiteX11" fmla="*/ 0 w 315815"/>
              <a:gd name="connsiteY11" fmla="*/ 473628 h 2152856"/>
              <a:gd name="connsiteX12" fmla="*/ 0 w 315815"/>
              <a:gd name="connsiteY12" fmla="*/ 0 h 2152856"/>
              <a:gd name="connsiteX0" fmla="*/ 0 w 315815"/>
              <a:gd name="connsiteY0" fmla="*/ 0 h 2152856"/>
              <a:gd name="connsiteX1" fmla="*/ 157908 w 315815"/>
              <a:gd name="connsiteY1" fmla="*/ 75480 h 2152856"/>
              <a:gd name="connsiteX2" fmla="*/ 157908 w 315815"/>
              <a:gd name="connsiteY2" fmla="*/ 538214 h 2152856"/>
              <a:gd name="connsiteX3" fmla="*/ 157908 w 315815"/>
              <a:gd name="connsiteY3" fmla="*/ 1000948 h 2152856"/>
              <a:gd name="connsiteX4" fmla="*/ 315816 w 315815"/>
              <a:gd name="connsiteY4" fmla="*/ 1076428 h 2152856"/>
              <a:gd name="connsiteX5" fmla="*/ 157908 w 315815"/>
              <a:gd name="connsiteY5" fmla="*/ 1151908 h 2152856"/>
              <a:gd name="connsiteX6" fmla="*/ 157908 w 315815"/>
              <a:gd name="connsiteY6" fmla="*/ 1605387 h 2152856"/>
              <a:gd name="connsiteX7" fmla="*/ 157908 w 315815"/>
              <a:gd name="connsiteY7" fmla="*/ 2077376 h 2152856"/>
              <a:gd name="connsiteX8" fmla="*/ 0 w 315815"/>
              <a:gd name="connsiteY8" fmla="*/ 2152856 h 215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815" h="2152856" stroke="0" extrusionOk="0">
                <a:moveTo>
                  <a:pt x="0" y="0"/>
                </a:moveTo>
                <a:cubicBezTo>
                  <a:pt x="88413" y="-5979"/>
                  <a:pt x="155722" y="33967"/>
                  <a:pt x="157908" y="75480"/>
                </a:cubicBezTo>
                <a:cubicBezTo>
                  <a:pt x="179629" y="287669"/>
                  <a:pt x="156896" y="356257"/>
                  <a:pt x="157908" y="528959"/>
                </a:cubicBezTo>
                <a:cubicBezTo>
                  <a:pt x="158920" y="701661"/>
                  <a:pt x="150506" y="795188"/>
                  <a:pt x="157908" y="1000948"/>
                </a:cubicBezTo>
                <a:cubicBezTo>
                  <a:pt x="158478" y="1045129"/>
                  <a:pt x="222528" y="1078986"/>
                  <a:pt x="315816" y="1076428"/>
                </a:cubicBezTo>
                <a:cubicBezTo>
                  <a:pt x="222868" y="1079010"/>
                  <a:pt x="164456" y="1106193"/>
                  <a:pt x="157908" y="1151908"/>
                </a:cubicBezTo>
                <a:cubicBezTo>
                  <a:pt x="169858" y="1342267"/>
                  <a:pt x="165407" y="1461883"/>
                  <a:pt x="157908" y="1623897"/>
                </a:cubicBezTo>
                <a:cubicBezTo>
                  <a:pt x="150409" y="1785911"/>
                  <a:pt x="177907" y="1908332"/>
                  <a:pt x="157908" y="2077376"/>
                </a:cubicBezTo>
                <a:cubicBezTo>
                  <a:pt x="160599" y="2119347"/>
                  <a:pt x="89352" y="2145854"/>
                  <a:pt x="0" y="2152856"/>
                </a:cubicBezTo>
                <a:cubicBezTo>
                  <a:pt x="-9173" y="1883076"/>
                  <a:pt x="5723" y="1752454"/>
                  <a:pt x="0" y="1571585"/>
                </a:cubicBezTo>
                <a:cubicBezTo>
                  <a:pt x="-5723" y="1390716"/>
                  <a:pt x="3256" y="1146485"/>
                  <a:pt x="0" y="990314"/>
                </a:cubicBezTo>
                <a:cubicBezTo>
                  <a:pt x="-3256" y="834143"/>
                  <a:pt x="-9153" y="690610"/>
                  <a:pt x="0" y="473628"/>
                </a:cubicBezTo>
                <a:cubicBezTo>
                  <a:pt x="9153" y="256646"/>
                  <a:pt x="-5166" y="234654"/>
                  <a:pt x="0" y="0"/>
                </a:cubicBezTo>
                <a:close/>
              </a:path>
              <a:path w="315815" h="2152856" fill="none" extrusionOk="0">
                <a:moveTo>
                  <a:pt x="0" y="0"/>
                </a:moveTo>
                <a:cubicBezTo>
                  <a:pt x="92213" y="-4898"/>
                  <a:pt x="161653" y="32617"/>
                  <a:pt x="157908" y="75480"/>
                </a:cubicBezTo>
                <a:cubicBezTo>
                  <a:pt x="149701" y="218211"/>
                  <a:pt x="139062" y="409643"/>
                  <a:pt x="157908" y="538214"/>
                </a:cubicBezTo>
                <a:cubicBezTo>
                  <a:pt x="176754" y="666785"/>
                  <a:pt x="169370" y="907231"/>
                  <a:pt x="157908" y="1000948"/>
                </a:cubicBezTo>
                <a:cubicBezTo>
                  <a:pt x="158946" y="1040608"/>
                  <a:pt x="238082" y="1060508"/>
                  <a:pt x="315816" y="1076428"/>
                </a:cubicBezTo>
                <a:cubicBezTo>
                  <a:pt x="226846" y="1072424"/>
                  <a:pt x="158055" y="1105750"/>
                  <a:pt x="157908" y="1151908"/>
                </a:cubicBezTo>
                <a:cubicBezTo>
                  <a:pt x="140616" y="1352944"/>
                  <a:pt x="172346" y="1408496"/>
                  <a:pt x="157908" y="1605387"/>
                </a:cubicBezTo>
                <a:cubicBezTo>
                  <a:pt x="143470" y="1802278"/>
                  <a:pt x="156362" y="1880558"/>
                  <a:pt x="157908" y="2077376"/>
                </a:cubicBezTo>
                <a:cubicBezTo>
                  <a:pt x="164841" y="2124091"/>
                  <a:pt x="87964" y="2164774"/>
                  <a:pt x="0" y="2152856"/>
                </a:cubicBezTo>
              </a:path>
              <a:path w="315815" h="2152856" fill="none" stroke="0" extrusionOk="0">
                <a:moveTo>
                  <a:pt x="0" y="0"/>
                </a:moveTo>
                <a:cubicBezTo>
                  <a:pt x="89611" y="6446"/>
                  <a:pt x="156568" y="36075"/>
                  <a:pt x="157908" y="75480"/>
                </a:cubicBezTo>
                <a:cubicBezTo>
                  <a:pt x="144784" y="280149"/>
                  <a:pt x="145499" y="412054"/>
                  <a:pt x="157908" y="538214"/>
                </a:cubicBezTo>
                <a:cubicBezTo>
                  <a:pt x="170317" y="664374"/>
                  <a:pt x="156135" y="790396"/>
                  <a:pt x="157908" y="1000948"/>
                </a:cubicBezTo>
                <a:cubicBezTo>
                  <a:pt x="147430" y="1058040"/>
                  <a:pt x="242691" y="1081742"/>
                  <a:pt x="315816" y="1076428"/>
                </a:cubicBezTo>
                <a:cubicBezTo>
                  <a:pt x="228333" y="1078812"/>
                  <a:pt x="161548" y="1111684"/>
                  <a:pt x="157908" y="1151908"/>
                </a:cubicBezTo>
                <a:cubicBezTo>
                  <a:pt x="152351" y="1270318"/>
                  <a:pt x="147194" y="1428494"/>
                  <a:pt x="157908" y="1605387"/>
                </a:cubicBezTo>
                <a:cubicBezTo>
                  <a:pt x="168622" y="1782280"/>
                  <a:pt x="152067" y="1938728"/>
                  <a:pt x="157908" y="2077376"/>
                </a:cubicBezTo>
                <a:cubicBezTo>
                  <a:pt x="165351" y="2134009"/>
                  <a:pt x="88301" y="2145383"/>
                  <a:pt x="0" y="2152856"/>
                </a:cubicBezTo>
              </a:path>
            </a:pathLst>
          </a:custGeom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115208060">
                  <a:prstGeom prst="rightBrace">
                    <a:avLst>
                      <a:gd name="adj1" fmla="val 23900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B72308-1AE4-5302-E502-3A69CEA38A1F}"/>
              </a:ext>
            </a:extLst>
          </p:cNvPr>
          <p:cNvSpPr txBox="1"/>
          <p:nvPr/>
        </p:nvSpPr>
        <p:spPr>
          <a:xfrm>
            <a:off x="8713008" y="2577610"/>
            <a:ext cx="328759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C00000"/>
                </a:solidFill>
              </a:rPr>
              <a:t>INCONSISTENT</a:t>
            </a:r>
          </a:p>
          <a:p>
            <a:r>
              <a:rPr lang="en-GB" sz="2000" dirty="0"/>
              <a:t>There is no possible world in which both premises are true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084631-2EEE-3DE7-3921-633CBDACF94F}"/>
              </a:ext>
            </a:extLst>
          </p:cNvPr>
          <p:cNvSpPr txBox="1"/>
          <p:nvPr/>
        </p:nvSpPr>
        <p:spPr>
          <a:xfrm>
            <a:off x="589993" y="2970025"/>
            <a:ext cx="300867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7030A0"/>
                </a:solidFill>
              </a:rPr>
              <a:t>VALID</a:t>
            </a:r>
          </a:p>
          <a:p>
            <a:r>
              <a:rPr lang="en-GB" sz="2000" dirty="0"/>
              <a:t>There is no possible world in which both premises are true </a:t>
            </a:r>
            <a:r>
              <a:rPr lang="en-GB" sz="2000" i="1" dirty="0"/>
              <a:t>and</a:t>
            </a:r>
            <a:r>
              <a:rPr lang="en-GB" sz="2000" dirty="0"/>
              <a:t> the conclusion is false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38E0D2-548B-8C21-CBCD-7C477FFE81AC}"/>
              </a:ext>
            </a:extLst>
          </p:cNvPr>
          <p:cNvSpPr txBox="1"/>
          <p:nvPr/>
        </p:nvSpPr>
        <p:spPr>
          <a:xfrm>
            <a:off x="3834638" y="2534993"/>
            <a:ext cx="4611809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Rob is under 35 years old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Rob is over 35 years old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Therefore, all cats are historians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194167-7453-B841-72A5-A96276E21710}"/>
              </a:ext>
            </a:extLst>
          </p:cNvPr>
          <p:cNvSpPr txBox="1"/>
          <p:nvPr/>
        </p:nvSpPr>
        <p:spPr>
          <a:xfrm>
            <a:off x="3834637" y="2534993"/>
            <a:ext cx="4611809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Rob is under 35 years old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Rob is over 35 years old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Therefore, Paris is in Britain</a:t>
            </a:r>
          </a:p>
        </p:txBody>
      </p:sp>
    </p:spTree>
    <p:extLst>
      <p:ext uri="{BB962C8B-B14F-4D97-AF65-F5344CB8AC3E}">
        <p14:creationId xmlns:p14="http://schemas.microsoft.com/office/powerpoint/2010/main" val="215133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9F9913-919E-F4D4-97D6-E58957C8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53F1B3-D70F-4E77-9A23-1F59985E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F4E003-0ECC-956B-2388-7E9E3564A796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Explosion works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C4F81A5-1EB0-17DA-4728-66CCB0D001FD}"/>
              </a:ext>
            </a:extLst>
          </p:cNvPr>
          <p:cNvSpPr/>
          <p:nvPr/>
        </p:nvSpPr>
        <p:spPr>
          <a:xfrm>
            <a:off x="8269467" y="2534992"/>
            <a:ext cx="412956" cy="1092607"/>
          </a:xfrm>
          <a:custGeom>
            <a:avLst/>
            <a:gdLst>
              <a:gd name="connsiteX0" fmla="*/ 0 w 412956"/>
              <a:gd name="connsiteY0" fmla="*/ 0 h 1092607"/>
              <a:gd name="connsiteX1" fmla="*/ 206478 w 412956"/>
              <a:gd name="connsiteY1" fmla="*/ 103239 h 1092607"/>
              <a:gd name="connsiteX2" fmla="*/ 206478 w 412956"/>
              <a:gd name="connsiteY2" fmla="*/ 443065 h 1092607"/>
              <a:gd name="connsiteX3" fmla="*/ 412956 w 412956"/>
              <a:gd name="connsiteY3" fmla="*/ 546304 h 1092607"/>
              <a:gd name="connsiteX4" fmla="*/ 206478 w 412956"/>
              <a:gd name="connsiteY4" fmla="*/ 649543 h 1092607"/>
              <a:gd name="connsiteX5" fmla="*/ 206478 w 412956"/>
              <a:gd name="connsiteY5" fmla="*/ 989368 h 1092607"/>
              <a:gd name="connsiteX6" fmla="*/ 0 w 412956"/>
              <a:gd name="connsiteY6" fmla="*/ 1092607 h 1092607"/>
              <a:gd name="connsiteX7" fmla="*/ 0 w 412956"/>
              <a:gd name="connsiteY7" fmla="*/ 557230 h 1092607"/>
              <a:gd name="connsiteX8" fmla="*/ 0 w 412956"/>
              <a:gd name="connsiteY8" fmla="*/ 0 h 1092607"/>
              <a:gd name="connsiteX0" fmla="*/ 0 w 412956"/>
              <a:gd name="connsiteY0" fmla="*/ 0 h 1092607"/>
              <a:gd name="connsiteX1" fmla="*/ 206478 w 412956"/>
              <a:gd name="connsiteY1" fmla="*/ 103239 h 1092607"/>
              <a:gd name="connsiteX2" fmla="*/ 206478 w 412956"/>
              <a:gd name="connsiteY2" fmla="*/ 443065 h 1092607"/>
              <a:gd name="connsiteX3" fmla="*/ 412956 w 412956"/>
              <a:gd name="connsiteY3" fmla="*/ 546304 h 1092607"/>
              <a:gd name="connsiteX4" fmla="*/ 206478 w 412956"/>
              <a:gd name="connsiteY4" fmla="*/ 649543 h 1092607"/>
              <a:gd name="connsiteX5" fmla="*/ 206478 w 412956"/>
              <a:gd name="connsiteY5" fmla="*/ 989368 h 1092607"/>
              <a:gd name="connsiteX6" fmla="*/ 0 w 412956"/>
              <a:gd name="connsiteY6" fmla="*/ 1092607 h 109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956" h="1092607" stroke="0" extrusionOk="0">
                <a:moveTo>
                  <a:pt x="0" y="0"/>
                </a:moveTo>
                <a:cubicBezTo>
                  <a:pt x="116255" y="-11030"/>
                  <a:pt x="201032" y="46652"/>
                  <a:pt x="206478" y="103239"/>
                </a:cubicBezTo>
                <a:cubicBezTo>
                  <a:pt x="214675" y="230113"/>
                  <a:pt x="209630" y="286140"/>
                  <a:pt x="206478" y="443065"/>
                </a:cubicBezTo>
                <a:cubicBezTo>
                  <a:pt x="220944" y="495546"/>
                  <a:pt x="303594" y="543793"/>
                  <a:pt x="412956" y="546304"/>
                </a:cubicBezTo>
                <a:cubicBezTo>
                  <a:pt x="293794" y="555232"/>
                  <a:pt x="215375" y="592437"/>
                  <a:pt x="206478" y="649543"/>
                </a:cubicBezTo>
                <a:cubicBezTo>
                  <a:pt x="223162" y="751290"/>
                  <a:pt x="199072" y="860190"/>
                  <a:pt x="206478" y="989368"/>
                </a:cubicBezTo>
                <a:cubicBezTo>
                  <a:pt x="196779" y="1036015"/>
                  <a:pt x="115881" y="1099358"/>
                  <a:pt x="0" y="1092607"/>
                </a:cubicBezTo>
                <a:cubicBezTo>
                  <a:pt x="6689" y="922046"/>
                  <a:pt x="14232" y="755667"/>
                  <a:pt x="0" y="557230"/>
                </a:cubicBezTo>
                <a:cubicBezTo>
                  <a:pt x="-14232" y="358793"/>
                  <a:pt x="4808" y="196724"/>
                  <a:pt x="0" y="0"/>
                </a:cubicBezTo>
                <a:close/>
              </a:path>
              <a:path w="412956" h="1092607" fill="none" extrusionOk="0">
                <a:moveTo>
                  <a:pt x="0" y="0"/>
                </a:moveTo>
                <a:cubicBezTo>
                  <a:pt x="126735" y="4792"/>
                  <a:pt x="205875" y="51491"/>
                  <a:pt x="206478" y="103239"/>
                </a:cubicBezTo>
                <a:cubicBezTo>
                  <a:pt x="200379" y="235420"/>
                  <a:pt x="212371" y="284175"/>
                  <a:pt x="206478" y="443065"/>
                </a:cubicBezTo>
                <a:cubicBezTo>
                  <a:pt x="213842" y="490197"/>
                  <a:pt x="288180" y="542488"/>
                  <a:pt x="412956" y="546304"/>
                </a:cubicBezTo>
                <a:cubicBezTo>
                  <a:pt x="302867" y="542574"/>
                  <a:pt x="207604" y="579853"/>
                  <a:pt x="206478" y="649543"/>
                </a:cubicBezTo>
                <a:cubicBezTo>
                  <a:pt x="221781" y="726183"/>
                  <a:pt x="209155" y="908993"/>
                  <a:pt x="206478" y="989368"/>
                </a:cubicBezTo>
                <a:cubicBezTo>
                  <a:pt x="209127" y="1028411"/>
                  <a:pt x="105512" y="1100796"/>
                  <a:pt x="0" y="1092607"/>
                </a:cubicBezTo>
              </a:path>
              <a:path w="412956" h="1092607" fill="none" stroke="0" extrusionOk="0">
                <a:moveTo>
                  <a:pt x="0" y="0"/>
                </a:moveTo>
                <a:cubicBezTo>
                  <a:pt x="101812" y="483"/>
                  <a:pt x="196515" y="40535"/>
                  <a:pt x="206478" y="103239"/>
                </a:cubicBezTo>
                <a:cubicBezTo>
                  <a:pt x="199627" y="213800"/>
                  <a:pt x="213784" y="299823"/>
                  <a:pt x="206478" y="443065"/>
                </a:cubicBezTo>
                <a:cubicBezTo>
                  <a:pt x="228576" y="506406"/>
                  <a:pt x="313862" y="527917"/>
                  <a:pt x="412956" y="546304"/>
                </a:cubicBezTo>
                <a:cubicBezTo>
                  <a:pt x="300606" y="553478"/>
                  <a:pt x="210432" y="586473"/>
                  <a:pt x="206478" y="649543"/>
                </a:cubicBezTo>
                <a:cubicBezTo>
                  <a:pt x="193768" y="735882"/>
                  <a:pt x="197797" y="851728"/>
                  <a:pt x="206478" y="989368"/>
                </a:cubicBezTo>
                <a:cubicBezTo>
                  <a:pt x="197871" y="1044977"/>
                  <a:pt x="101474" y="1111076"/>
                  <a:pt x="0" y="1092607"/>
                </a:cubicBezTo>
              </a:path>
            </a:pathLst>
          </a:custGeom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4115208060">
                  <a:prstGeom prst="rightBrace">
                    <a:avLst>
                      <a:gd name="adj1" fmla="val 25000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E8D54704-2BB9-DB9B-993B-B5282B166B0F}"/>
              </a:ext>
            </a:extLst>
          </p:cNvPr>
          <p:cNvSpPr/>
          <p:nvPr/>
        </p:nvSpPr>
        <p:spPr>
          <a:xfrm rot="10800000">
            <a:off x="3518824" y="2577610"/>
            <a:ext cx="315815" cy="2152856"/>
          </a:xfrm>
          <a:custGeom>
            <a:avLst/>
            <a:gdLst>
              <a:gd name="connsiteX0" fmla="*/ 0 w 315815"/>
              <a:gd name="connsiteY0" fmla="*/ 0 h 2152856"/>
              <a:gd name="connsiteX1" fmla="*/ 157908 w 315815"/>
              <a:gd name="connsiteY1" fmla="*/ 75480 h 2152856"/>
              <a:gd name="connsiteX2" fmla="*/ 157908 w 315815"/>
              <a:gd name="connsiteY2" fmla="*/ 528959 h 2152856"/>
              <a:gd name="connsiteX3" fmla="*/ 157908 w 315815"/>
              <a:gd name="connsiteY3" fmla="*/ 1000948 h 2152856"/>
              <a:gd name="connsiteX4" fmla="*/ 315816 w 315815"/>
              <a:gd name="connsiteY4" fmla="*/ 1076428 h 2152856"/>
              <a:gd name="connsiteX5" fmla="*/ 157908 w 315815"/>
              <a:gd name="connsiteY5" fmla="*/ 1151908 h 2152856"/>
              <a:gd name="connsiteX6" fmla="*/ 157908 w 315815"/>
              <a:gd name="connsiteY6" fmla="*/ 1623897 h 2152856"/>
              <a:gd name="connsiteX7" fmla="*/ 157908 w 315815"/>
              <a:gd name="connsiteY7" fmla="*/ 2077376 h 2152856"/>
              <a:gd name="connsiteX8" fmla="*/ 0 w 315815"/>
              <a:gd name="connsiteY8" fmla="*/ 2152856 h 2152856"/>
              <a:gd name="connsiteX9" fmla="*/ 0 w 315815"/>
              <a:gd name="connsiteY9" fmla="*/ 1571585 h 2152856"/>
              <a:gd name="connsiteX10" fmla="*/ 0 w 315815"/>
              <a:gd name="connsiteY10" fmla="*/ 990314 h 2152856"/>
              <a:gd name="connsiteX11" fmla="*/ 0 w 315815"/>
              <a:gd name="connsiteY11" fmla="*/ 473628 h 2152856"/>
              <a:gd name="connsiteX12" fmla="*/ 0 w 315815"/>
              <a:gd name="connsiteY12" fmla="*/ 0 h 2152856"/>
              <a:gd name="connsiteX0" fmla="*/ 0 w 315815"/>
              <a:gd name="connsiteY0" fmla="*/ 0 h 2152856"/>
              <a:gd name="connsiteX1" fmla="*/ 157908 w 315815"/>
              <a:gd name="connsiteY1" fmla="*/ 75480 h 2152856"/>
              <a:gd name="connsiteX2" fmla="*/ 157908 w 315815"/>
              <a:gd name="connsiteY2" fmla="*/ 538214 h 2152856"/>
              <a:gd name="connsiteX3" fmla="*/ 157908 w 315815"/>
              <a:gd name="connsiteY3" fmla="*/ 1000948 h 2152856"/>
              <a:gd name="connsiteX4" fmla="*/ 315816 w 315815"/>
              <a:gd name="connsiteY4" fmla="*/ 1076428 h 2152856"/>
              <a:gd name="connsiteX5" fmla="*/ 157908 w 315815"/>
              <a:gd name="connsiteY5" fmla="*/ 1151908 h 2152856"/>
              <a:gd name="connsiteX6" fmla="*/ 157908 w 315815"/>
              <a:gd name="connsiteY6" fmla="*/ 1605387 h 2152856"/>
              <a:gd name="connsiteX7" fmla="*/ 157908 w 315815"/>
              <a:gd name="connsiteY7" fmla="*/ 2077376 h 2152856"/>
              <a:gd name="connsiteX8" fmla="*/ 0 w 315815"/>
              <a:gd name="connsiteY8" fmla="*/ 2152856 h 215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815" h="2152856" stroke="0" extrusionOk="0">
                <a:moveTo>
                  <a:pt x="0" y="0"/>
                </a:moveTo>
                <a:cubicBezTo>
                  <a:pt x="88413" y="-5979"/>
                  <a:pt x="155722" y="33967"/>
                  <a:pt x="157908" y="75480"/>
                </a:cubicBezTo>
                <a:cubicBezTo>
                  <a:pt x="179629" y="287669"/>
                  <a:pt x="156896" y="356257"/>
                  <a:pt x="157908" y="528959"/>
                </a:cubicBezTo>
                <a:cubicBezTo>
                  <a:pt x="158920" y="701661"/>
                  <a:pt x="150506" y="795188"/>
                  <a:pt x="157908" y="1000948"/>
                </a:cubicBezTo>
                <a:cubicBezTo>
                  <a:pt x="158478" y="1045129"/>
                  <a:pt x="222528" y="1078986"/>
                  <a:pt x="315816" y="1076428"/>
                </a:cubicBezTo>
                <a:cubicBezTo>
                  <a:pt x="222868" y="1079010"/>
                  <a:pt x="164456" y="1106193"/>
                  <a:pt x="157908" y="1151908"/>
                </a:cubicBezTo>
                <a:cubicBezTo>
                  <a:pt x="169858" y="1342267"/>
                  <a:pt x="165407" y="1461883"/>
                  <a:pt x="157908" y="1623897"/>
                </a:cubicBezTo>
                <a:cubicBezTo>
                  <a:pt x="150409" y="1785911"/>
                  <a:pt x="177907" y="1908332"/>
                  <a:pt x="157908" y="2077376"/>
                </a:cubicBezTo>
                <a:cubicBezTo>
                  <a:pt x="160599" y="2119347"/>
                  <a:pt x="89352" y="2145854"/>
                  <a:pt x="0" y="2152856"/>
                </a:cubicBezTo>
                <a:cubicBezTo>
                  <a:pt x="-9173" y="1883076"/>
                  <a:pt x="5723" y="1752454"/>
                  <a:pt x="0" y="1571585"/>
                </a:cubicBezTo>
                <a:cubicBezTo>
                  <a:pt x="-5723" y="1390716"/>
                  <a:pt x="3256" y="1146485"/>
                  <a:pt x="0" y="990314"/>
                </a:cubicBezTo>
                <a:cubicBezTo>
                  <a:pt x="-3256" y="834143"/>
                  <a:pt x="-9153" y="690610"/>
                  <a:pt x="0" y="473628"/>
                </a:cubicBezTo>
                <a:cubicBezTo>
                  <a:pt x="9153" y="256646"/>
                  <a:pt x="-5166" y="234654"/>
                  <a:pt x="0" y="0"/>
                </a:cubicBezTo>
                <a:close/>
              </a:path>
              <a:path w="315815" h="2152856" fill="none" extrusionOk="0">
                <a:moveTo>
                  <a:pt x="0" y="0"/>
                </a:moveTo>
                <a:cubicBezTo>
                  <a:pt x="92213" y="-4898"/>
                  <a:pt x="161653" y="32617"/>
                  <a:pt x="157908" y="75480"/>
                </a:cubicBezTo>
                <a:cubicBezTo>
                  <a:pt x="149701" y="218211"/>
                  <a:pt x="139062" y="409643"/>
                  <a:pt x="157908" y="538214"/>
                </a:cubicBezTo>
                <a:cubicBezTo>
                  <a:pt x="176754" y="666785"/>
                  <a:pt x="169370" y="907231"/>
                  <a:pt x="157908" y="1000948"/>
                </a:cubicBezTo>
                <a:cubicBezTo>
                  <a:pt x="158946" y="1040608"/>
                  <a:pt x="238082" y="1060508"/>
                  <a:pt x="315816" y="1076428"/>
                </a:cubicBezTo>
                <a:cubicBezTo>
                  <a:pt x="226846" y="1072424"/>
                  <a:pt x="158055" y="1105750"/>
                  <a:pt x="157908" y="1151908"/>
                </a:cubicBezTo>
                <a:cubicBezTo>
                  <a:pt x="140616" y="1352944"/>
                  <a:pt x="172346" y="1408496"/>
                  <a:pt x="157908" y="1605387"/>
                </a:cubicBezTo>
                <a:cubicBezTo>
                  <a:pt x="143470" y="1802278"/>
                  <a:pt x="156362" y="1880558"/>
                  <a:pt x="157908" y="2077376"/>
                </a:cubicBezTo>
                <a:cubicBezTo>
                  <a:pt x="164841" y="2124091"/>
                  <a:pt x="87964" y="2164774"/>
                  <a:pt x="0" y="2152856"/>
                </a:cubicBezTo>
              </a:path>
              <a:path w="315815" h="2152856" fill="none" stroke="0" extrusionOk="0">
                <a:moveTo>
                  <a:pt x="0" y="0"/>
                </a:moveTo>
                <a:cubicBezTo>
                  <a:pt x="89611" y="6446"/>
                  <a:pt x="156568" y="36075"/>
                  <a:pt x="157908" y="75480"/>
                </a:cubicBezTo>
                <a:cubicBezTo>
                  <a:pt x="144784" y="280149"/>
                  <a:pt x="145499" y="412054"/>
                  <a:pt x="157908" y="538214"/>
                </a:cubicBezTo>
                <a:cubicBezTo>
                  <a:pt x="170317" y="664374"/>
                  <a:pt x="156135" y="790396"/>
                  <a:pt x="157908" y="1000948"/>
                </a:cubicBezTo>
                <a:cubicBezTo>
                  <a:pt x="147430" y="1058040"/>
                  <a:pt x="242691" y="1081742"/>
                  <a:pt x="315816" y="1076428"/>
                </a:cubicBezTo>
                <a:cubicBezTo>
                  <a:pt x="228333" y="1078812"/>
                  <a:pt x="161548" y="1111684"/>
                  <a:pt x="157908" y="1151908"/>
                </a:cubicBezTo>
                <a:cubicBezTo>
                  <a:pt x="152351" y="1270318"/>
                  <a:pt x="147194" y="1428494"/>
                  <a:pt x="157908" y="1605387"/>
                </a:cubicBezTo>
                <a:cubicBezTo>
                  <a:pt x="168622" y="1782280"/>
                  <a:pt x="152067" y="1938728"/>
                  <a:pt x="157908" y="2077376"/>
                </a:cubicBezTo>
                <a:cubicBezTo>
                  <a:pt x="165351" y="2134009"/>
                  <a:pt x="88301" y="2145383"/>
                  <a:pt x="0" y="2152856"/>
                </a:cubicBezTo>
              </a:path>
            </a:pathLst>
          </a:custGeom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115208060">
                  <a:prstGeom prst="rightBrace">
                    <a:avLst>
                      <a:gd name="adj1" fmla="val 23900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B72308-1AE4-5302-E502-3A69CEA38A1F}"/>
              </a:ext>
            </a:extLst>
          </p:cNvPr>
          <p:cNvSpPr txBox="1"/>
          <p:nvPr/>
        </p:nvSpPr>
        <p:spPr>
          <a:xfrm>
            <a:off x="8713008" y="2577610"/>
            <a:ext cx="328759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C00000"/>
                </a:solidFill>
              </a:rPr>
              <a:t>INCONSISTENT</a:t>
            </a:r>
          </a:p>
          <a:p>
            <a:r>
              <a:rPr lang="en-GB" sz="2000" dirty="0"/>
              <a:t>There is no possible world in which both premises are true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084631-2EEE-3DE7-3921-633CBDACF94F}"/>
              </a:ext>
            </a:extLst>
          </p:cNvPr>
          <p:cNvSpPr txBox="1"/>
          <p:nvPr/>
        </p:nvSpPr>
        <p:spPr>
          <a:xfrm>
            <a:off x="589993" y="2970025"/>
            <a:ext cx="300867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7030A0"/>
                </a:solidFill>
              </a:rPr>
              <a:t>VALID</a:t>
            </a:r>
          </a:p>
          <a:p>
            <a:r>
              <a:rPr lang="en-GB" sz="2000" dirty="0"/>
              <a:t>There is no possible world in which both premises are true </a:t>
            </a:r>
            <a:r>
              <a:rPr lang="en-GB" sz="2000" i="1" dirty="0"/>
              <a:t>and</a:t>
            </a:r>
            <a:r>
              <a:rPr lang="en-GB" sz="2000" dirty="0"/>
              <a:t> the conclusion is false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0E1F15-2212-BE9A-3F1D-E96BF7B0B131}"/>
              </a:ext>
            </a:extLst>
          </p:cNvPr>
          <p:cNvSpPr txBox="1"/>
          <p:nvPr/>
        </p:nvSpPr>
        <p:spPr>
          <a:xfrm>
            <a:off x="3834637" y="2534993"/>
            <a:ext cx="4611809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Rob is under 35 years old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Rob is over 35 years old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Therefore, Paris is in Britain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2B620A-E048-2F4C-05F9-ED40799D464F}"/>
              </a:ext>
            </a:extLst>
          </p:cNvPr>
          <p:cNvSpPr txBox="1"/>
          <p:nvPr/>
        </p:nvSpPr>
        <p:spPr>
          <a:xfrm>
            <a:off x="3834636" y="2529862"/>
            <a:ext cx="4611809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Rob is under 35 years old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Rob is over 35 years old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3000" dirty="0"/>
              <a:t>Therefore, Paris is not in Britain</a:t>
            </a:r>
          </a:p>
        </p:txBody>
      </p:sp>
    </p:spTree>
    <p:extLst>
      <p:ext uri="{BB962C8B-B14F-4D97-AF65-F5344CB8AC3E}">
        <p14:creationId xmlns:p14="http://schemas.microsoft.com/office/powerpoint/2010/main" val="370871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C7B79-C021-9C37-4760-CD59FEFBAE2A}"/>
              </a:ext>
            </a:extLst>
          </p:cNvPr>
          <p:cNvSpPr txBox="1"/>
          <p:nvPr/>
        </p:nvSpPr>
        <p:spPr>
          <a:xfrm>
            <a:off x="1180728" y="640350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Explosion works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806965"/>
            <a:ext cx="9503313" cy="39395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Any argument with </a:t>
            </a:r>
            <a:r>
              <a:rPr lang="en-GB" sz="2500" b="1" dirty="0">
                <a:solidFill>
                  <a:srgbClr val="C00000"/>
                </a:solidFill>
              </a:rPr>
              <a:t>inconsistent</a:t>
            </a:r>
            <a:r>
              <a:rPr lang="en-GB" sz="2500" dirty="0"/>
              <a:t> premises is automatically </a:t>
            </a:r>
            <a:r>
              <a:rPr lang="en-GB" sz="2500" b="1" dirty="0">
                <a:solidFill>
                  <a:srgbClr val="7030A0"/>
                </a:solidFill>
              </a:rPr>
              <a:t>valid</a:t>
            </a:r>
            <a:r>
              <a:rPr lang="en-GB" sz="2500" dirty="0"/>
              <a:t>, no matter what the conclusion!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 argument is </a:t>
            </a:r>
            <a:r>
              <a:rPr lang="en-GB" sz="2500" b="1" dirty="0">
                <a:solidFill>
                  <a:srgbClr val="7030A0"/>
                </a:solidFill>
              </a:rPr>
              <a:t>valid</a:t>
            </a:r>
            <a:r>
              <a:rPr lang="en-GB" sz="2500" dirty="0"/>
              <a:t> if it is impossible for all of its premises to be true and its conclusion to be false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If the an argument has </a:t>
            </a:r>
            <a:r>
              <a:rPr lang="en-GB" sz="2500" b="1" dirty="0">
                <a:solidFill>
                  <a:srgbClr val="C00000"/>
                </a:solidFill>
              </a:rPr>
              <a:t>inconsistent</a:t>
            </a:r>
            <a:r>
              <a:rPr lang="en-GB" sz="2500" b="1" dirty="0"/>
              <a:t> </a:t>
            </a:r>
            <a:r>
              <a:rPr lang="en-GB" sz="2500" dirty="0"/>
              <a:t>premises, then it is impossible for all of its premises to be true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So if an argument has </a:t>
            </a:r>
            <a:r>
              <a:rPr lang="en-GB" sz="2500" b="1" dirty="0">
                <a:solidFill>
                  <a:srgbClr val="C00000"/>
                </a:solidFill>
              </a:rPr>
              <a:t>inconsistent</a:t>
            </a:r>
            <a:r>
              <a:rPr lang="en-GB" sz="2500" b="1" dirty="0"/>
              <a:t> </a:t>
            </a:r>
            <a:r>
              <a:rPr lang="en-GB" sz="2500" dirty="0"/>
              <a:t>premises, then it is impossible for all of its premises to be true </a:t>
            </a:r>
            <a:r>
              <a:rPr lang="en-GB" sz="2500" i="1" dirty="0"/>
              <a:t>and</a:t>
            </a:r>
            <a:r>
              <a:rPr lang="en-GB" sz="2500" dirty="0"/>
              <a:t> its conclusion to be false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51820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C7B79-C021-9C37-4760-CD59FEFBAE2A}"/>
              </a:ext>
            </a:extLst>
          </p:cNvPr>
          <p:cNvSpPr txBox="1"/>
          <p:nvPr/>
        </p:nvSpPr>
        <p:spPr>
          <a:xfrm>
            <a:off x="1180728" y="640350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Explosion works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806965"/>
            <a:ext cx="9503313" cy="39395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Any argument with </a:t>
            </a:r>
            <a:r>
              <a:rPr lang="en-GB" sz="2500" b="1" dirty="0">
                <a:solidFill>
                  <a:srgbClr val="C00000"/>
                </a:solidFill>
              </a:rPr>
              <a:t>inconsistent</a:t>
            </a:r>
            <a:r>
              <a:rPr lang="en-GB" sz="2500" dirty="0"/>
              <a:t> premises is automatically </a:t>
            </a:r>
            <a:r>
              <a:rPr lang="en-GB" sz="2500" b="1" dirty="0">
                <a:solidFill>
                  <a:srgbClr val="7030A0"/>
                </a:solidFill>
              </a:rPr>
              <a:t>valid</a:t>
            </a:r>
            <a:r>
              <a:rPr lang="en-GB" sz="2500" dirty="0"/>
              <a:t>, no matter what the conclusion!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 argument is </a:t>
            </a:r>
            <a:r>
              <a:rPr lang="en-GB" sz="2500" b="1" dirty="0">
                <a:solidFill>
                  <a:srgbClr val="7030A0"/>
                </a:solidFill>
              </a:rPr>
              <a:t>valid</a:t>
            </a:r>
            <a:r>
              <a:rPr lang="en-GB" sz="2500" dirty="0"/>
              <a:t> if it is impossible for all of its premises to be true and its conclusion to be false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If the an argument has </a:t>
            </a:r>
            <a:r>
              <a:rPr lang="en-GB" sz="2500" b="1" dirty="0">
                <a:solidFill>
                  <a:srgbClr val="C00000"/>
                </a:solidFill>
              </a:rPr>
              <a:t>inconsistent</a:t>
            </a:r>
            <a:r>
              <a:rPr lang="en-GB" sz="2500" b="1" dirty="0"/>
              <a:t> </a:t>
            </a:r>
            <a:r>
              <a:rPr lang="en-GB" sz="2500" dirty="0"/>
              <a:t>premises, then it is impossible for all of its premises to be true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So if an argument has </a:t>
            </a:r>
            <a:r>
              <a:rPr lang="en-GB" sz="2500" b="1" dirty="0">
                <a:solidFill>
                  <a:srgbClr val="C00000"/>
                </a:solidFill>
              </a:rPr>
              <a:t>inconsistent</a:t>
            </a:r>
            <a:r>
              <a:rPr lang="en-GB" sz="2500" b="1" dirty="0"/>
              <a:t> </a:t>
            </a:r>
            <a:r>
              <a:rPr lang="en-GB" sz="2500" dirty="0"/>
              <a:t>premises, then it is impossible for all of its premises to be true </a:t>
            </a:r>
            <a:r>
              <a:rPr lang="en-GB" sz="2500" i="1" dirty="0"/>
              <a:t>and</a:t>
            </a:r>
            <a:r>
              <a:rPr lang="en-GB" sz="2500" dirty="0"/>
              <a:t> its conclusion to be false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A6DAEC-3C7D-EBFC-E9F9-290BC42709B7}"/>
              </a:ext>
            </a:extLst>
          </p:cNvPr>
          <p:cNvSpPr txBox="1"/>
          <p:nvPr/>
        </p:nvSpPr>
        <p:spPr>
          <a:xfrm>
            <a:off x="1344343" y="1806965"/>
            <a:ext cx="9503313" cy="43242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Any argument with </a:t>
            </a:r>
            <a:r>
              <a:rPr lang="en-GB" sz="2500" b="1" dirty="0">
                <a:solidFill>
                  <a:srgbClr val="C00000"/>
                </a:solidFill>
              </a:rPr>
              <a:t>inconsistent</a:t>
            </a:r>
            <a:r>
              <a:rPr lang="en-GB" sz="2500" dirty="0"/>
              <a:t> premises is automatically </a:t>
            </a:r>
            <a:r>
              <a:rPr lang="en-GB" sz="2500" b="1" dirty="0">
                <a:solidFill>
                  <a:srgbClr val="7030A0"/>
                </a:solidFill>
              </a:rPr>
              <a:t>valid</a:t>
            </a:r>
            <a:r>
              <a:rPr lang="en-GB" sz="2500" dirty="0"/>
              <a:t>, no matter what the conclusion!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 argument is </a:t>
            </a:r>
            <a:r>
              <a:rPr lang="en-GB" sz="2500" b="1" dirty="0">
                <a:solidFill>
                  <a:srgbClr val="7030A0"/>
                </a:solidFill>
              </a:rPr>
              <a:t>valid</a:t>
            </a:r>
            <a:r>
              <a:rPr lang="en-GB" sz="2500" dirty="0"/>
              <a:t> if there is no possible world in which all of its premises are true and its conclusion is false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If the an argument has </a:t>
            </a:r>
            <a:r>
              <a:rPr lang="en-GB" sz="2500" b="1" dirty="0">
                <a:solidFill>
                  <a:srgbClr val="C00000"/>
                </a:solidFill>
              </a:rPr>
              <a:t>inconsistent</a:t>
            </a:r>
            <a:r>
              <a:rPr lang="en-GB" sz="2500" b="1" dirty="0"/>
              <a:t> </a:t>
            </a:r>
            <a:r>
              <a:rPr lang="en-GB" sz="2500" dirty="0"/>
              <a:t>premises, then there is no possible world in which all of its premises are true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So if an argument has </a:t>
            </a:r>
            <a:r>
              <a:rPr lang="en-GB" sz="2500" b="1" dirty="0">
                <a:solidFill>
                  <a:srgbClr val="C00000"/>
                </a:solidFill>
              </a:rPr>
              <a:t>inconsistent</a:t>
            </a:r>
            <a:r>
              <a:rPr lang="en-GB" sz="2500" b="1" dirty="0"/>
              <a:t> </a:t>
            </a:r>
            <a:r>
              <a:rPr lang="en-GB" sz="2500" dirty="0"/>
              <a:t>premises, then there is no possible world in which all of its premises are true </a:t>
            </a:r>
            <a:r>
              <a:rPr lang="en-GB" sz="2500" i="1" dirty="0"/>
              <a:t>and</a:t>
            </a:r>
            <a:r>
              <a:rPr lang="en-GB" sz="2500" dirty="0"/>
              <a:t> its conclusion is false</a:t>
            </a:r>
          </a:p>
        </p:txBody>
      </p:sp>
    </p:spTree>
    <p:extLst>
      <p:ext uri="{BB962C8B-B14F-4D97-AF65-F5344CB8AC3E}">
        <p14:creationId xmlns:p14="http://schemas.microsoft.com/office/powerpoint/2010/main" val="5210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512284"/>
            <a:ext cx="9503313" cy="2528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could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try to avoid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Explosion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by revising our definition of </a:t>
            </a:r>
            <a:r>
              <a:rPr lang="en-GB" sz="2500" b="1" dirty="0">
                <a:solidFill>
                  <a:srgbClr val="7030A0"/>
                </a:solidFill>
              </a:rPr>
              <a:t>validity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Conceptions of validity which avoid Explosion are called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paraconsistent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We won’t try to do that here: paraconsistent systems are </a:t>
            </a:r>
            <a:r>
              <a:rPr lang="en-GB" sz="2500" i="1" dirty="0"/>
              <a:t>very</a:t>
            </a:r>
            <a:r>
              <a:rPr lang="en-GB" sz="2500" dirty="0"/>
              <a:t> complicated, and they are always strange in their own ways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 we avoid Explosion?</a:t>
            </a:r>
          </a:p>
        </p:txBody>
      </p:sp>
    </p:spTree>
    <p:extLst>
      <p:ext uri="{BB962C8B-B14F-4D97-AF65-F5344CB8AC3E}">
        <p14:creationId xmlns:p14="http://schemas.microsoft.com/office/powerpoint/2010/main" val="188015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776628"/>
            <a:ext cx="9503313" cy="44525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Explosion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a counter-intuitive result, but it only concerns one fringe case: arguments with inconsistent premises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Our definition of </a:t>
            </a:r>
            <a:r>
              <a:rPr lang="en-GB" sz="2500" b="1" dirty="0">
                <a:solidFill>
                  <a:srgbClr val="7030A0"/>
                </a:solidFill>
              </a:rPr>
              <a:t>validity</a:t>
            </a:r>
            <a:r>
              <a:rPr lang="en-GB" sz="2500" dirty="0"/>
              <a:t> works just fine in all other cases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This is not an uncommon situation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‒"/>
            </a:pPr>
            <a:r>
              <a:rPr lang="en-GB" sz="2500" dirty="0"/>
              <a:t>Validity is our theoretical development of the idea of a conclusion </a:t>
            </a:r>
            <a:r>
              <a:rPr lang="en-GB" sz="2500" i="1" dirty="0"/>
              <a:t>following from</a:t>
            </a:r>
            <a:r>
              <a:rPr lang="en-GB" sz="2500" dirty="0"/>
              <a:t> some premises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‒"/>
            </a:pPr>
            <a:r>
              <a:rPr lang="en-GB" sz="2500" dirty="0"/>
              <a:t>Validity is a rigorous, clear and theoretically useful notion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‒"/>
            </a:pPr>
            <a:r>
              <a:rPr lang="en-GB" sz="2500" dirty="0"/>
              <a:t>But those benefits come at a cost: it has some counter-intuitive consequences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 we live with Explosion?</a:t>
            </a:r>
          </a:p>
        </p:txBody>
      </p:sp>
    </p:spTree>
    <p:extLst>
      <p:ext uri="{BB962C8B-B14F-4D97-AF65-F5344CB8AC3E}">
        <p14:creationId xmlns:p14="http://schemas.microsoft.com/office/powerpoint/2010/main" val="184622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840749"/>
            <a:ext cx="9503313" cy="43242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Why is it so bad to have inconsistent beliefs?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Partly because, if you have inconsistent beliefs, then at least one of your beliefs must be false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But we have lots of false beliefs, and inconsistent beliefs seem worse than that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‒"/>
            </a:pPr>
            <a:r>
              <a:rPr lang="en-GB" sz="2500" dirty="0"/>
              <a:t>Imagine that Abdul believes that water boils at 50</a:t>
            </a:r>
            <a:r>
              <a:rPr lang="en-GB" sz="2500" baseline="30000" dirty="0"/>
              <a:t>o</a:t>
            </a:r>
            <a:r>
              <a:rPr lang="en-GB" sz="2500" dirty="0"/>
              <a:t>C, but Tracy believes both that water boils at 50</a:t>
            </a:r>
            <a:r>
              <a:rPr lang="en-GB" sz="2500" baseline="30000" dirty="0"/>
              <a:t>o</a:t>
            </a:r>
            <a:r>
              <a:rPr lang="en-GB" sz="2500" dirty="0"/>
              <a:t>C </a:t>
            </a:r>
            <a:r>
              <a:rPr lang="en-GB" sz="2500" i="1" dirty="0"/>
              <a:t>and</a:t>
            </a:r>
            <a:r>
              <a:rPr lang="en-GB" sz="2500" dirty="0"/>
              <a:t> that water does not boil at 50</a:t>
            </a:r>
            <a:r>
              <a:rPr lang="en-GB" sz="2500" baseline="30000" dirty="0"/>
              <a:t>o</a:t>
            </a:r>
            <a:r>
              <a:rPr lang="en-GB" sz="2500" dirty="0"/>
              <a:t>C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‒"/>
            </a:pPr>
            <a:r>
              <a:rPr lang="en-GB" sz="2500" dirty="0"/>
              <a:t>Surely Tracy’s mistake is bigger than Abdul’s!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 we love Explosion?</a:t>
            </a:r>
          </a:p>
        </p:txBody>
      </p:sp>
    </p:spTree>
    <p:extLst>
      <p:ext uri="{BB962C8B-B14F-4D97-AF65-F5344CB8AC3E}">
        <p14:creationId xmlns:p14="http://schemas.microsoft.com/office/powerpoint/2010/main" val="200429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2">
            <a:hlinkClick r:id="" action="ppaction://media"/>
            <a:extLst>
              <a:ext uri="{FF2B5EF4-FFF2-40B4-BE49-F238E27FC236}">
                <a16:creationId xmlns:a16="http://schemas.microsoft.com/office/drawing/2014/main" id="{BF26857E-F8D3-B35A-2394-5E508CF922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703715"/>
            <a:ext cx="9503313" cy="21441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You should believe anything that validly follows from what you already believe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i="1" dirty="0"/>
              <a:t>Everything</a:t>
            </a:r>
            <a:r>
              <a:rPr lang="en-GB" sz="2500" dirty="0"/>
              <a:t> validly follows from inconsistent beliefs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So if you have inconsistent beliefs, you should believe </a:t>
            </a:r>
            <a:r>
              <a:rPr lang="en-GB" sz="2500" i="1" dirty="0"/>
              <a:t>everything!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 we love Explosion?</a:t>
            </a:r>
          </a:p>
        </p:txBody>
      </p:sp>
    </p:spTree>
    <p:extLst>
      <p:ext uri="{BB962C8B-B14F-4D97-AF65-F5344CB8AC3E}">
        <p14:creationId xmlns:p14="http://schemas.microsoft.com/office/powerpoint/2010/main" val="26726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A40831-C888-291E-C086-C87169F548F2}"/>
              </a:ext>
            </a:extLst>
          </p:cNvPr>
          <p:cNvSpPr txBox="1"/>
          <p:nvPr/>
        </p:nvSpPr>
        <p:spPr>
          <a:xfrm>
            <a:off x="1180728" y="2569563"/>
            <a:ext cx="10155865" cy="36830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Validity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Other Key Concepts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Possible Worlds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Explosion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Formal Validity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C01893-F8EA-CD29-7AF4-A26A13821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81" y="3561346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F42FB6-1075-59D9-59CF-7ABF77B1A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88EC21-7DD1-7398-ACE7-8054BA9265B9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2: Validity (and other key concepts) </a:t>
            </a:r>
          </a:p>
        </p:txBody>
      </p:sp>
    </p:spTree>
    <p:extLst>
      <p:ext uri="{BB962C8B-B14F-4D97-AF65-F5344CB8AC3E}">
        <p14:creationId xmlns:p14="http://schemas.microsoft.com/office/powerpoint/2010/main" val="5644809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form of argument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CACAC0-02B6-CFE7-15F4-0DE01FE47D4E}"/>
              </a:ext>
            </a:extLst>
          </p:cNvPr>
          <p:cNvSpPr txBox="1"/>
          <p:nvPr/>
        </p:nvSpPr>
        <p:spPr>
          <a:xfrm>
            <a:off x="3238704" y="2228670"/>
            <a:ext cx="6107871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500" b="1" dirty="0">
                <a:solidFill>
                  <a:srgbClr val="C00000"/>
                </a:solidFill>
              </a:rPr>
              <a:t>ARGUMENT 1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Sharon studies archaeology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If Sharon studies archaeology, then she tells Rob a lot about old pots</a:t>
            </a:r>
          </a:p>
          <a:p>
            <a:pPr marL="457200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/>
              <a:t>So Sharon tells Rob a lot about old pots</a:t>
            </a:r>
          </a:p>
        </p:txBody>
      </p:sp>
    </p:spTree>
    <p:extLst>
      <p:ext uri="{BB962C8B-B14F-4D97-AF65-F5344CB8AC3E}">
        <p14:creationId xmlns:p14="http://schemas.microsoft.com/office/powerpoint/2010/main" val="25515281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form of argument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CACAC0-02B6-CFE7-15F4-0DE01FE47D4E}"/>
              </a:ext>
            </a:extLst>
          </p:cNvPr>
          <p:cNvSpPr txBox="1"/>
          <p:nvPr/>
        </p:nvSpPr>
        <p:spPr>
          <a:xfrm>
            <a:off x="3238704" y="2228670"/>
            <a:ext cx="6107871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500" b="1" dirty="0">
                <a:solidFill>
                  <a:srgbClr val="C00000"/>
                </a:solidFill>
              </a:rPr>
              <a:t>ARGUMENT 1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Sharon studies archaeology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If Sharon studies archaeology, then she tells Rob a lot about old pots</a:t>
            </a:r>
          </a:p>
          <a:p>
            <a:pPr marL="457200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/>
              <a:t>So Sharon tells Rob a lot about old pots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0A149A-5EE8-F4B1-B003-F1D847DB9D01}"/>
              </a:ext>
            </a:extLst>
          </p:cNvPr>
          <p:cNvSpPr txBox="1"/>
          <p:nvPr/>
        </p:nvSpPr>
        <p:spPr>
          <a:xfrm>
            <a:off x="3238703" y="2228670"/>
            <a:ext cx="6107871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500" b="1" dirty="0">
                <a:solidFill>
                  <a:srgbClr val="C00000"/>
                </a:solidFill>
              </a:rPr>
              <a:t>ARGUMENT 2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It’s raining outside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If it’s raining outside, then Simon is miserable</a:t>
            </a:r>
          </a:p>
          <a:p>
            <a:pPr marL="457200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/>
              <a:t>So Simon is miserable</a:t>
            </a:r>
          </a:p>
        </p:txBody>
      </p:sp>
    </p:spTree>
    <p:extLst>
      <p:ext uri="{BB962C8B-B14F-4D97-AF65-F5344CB8AC3E}">
        <p14:creationId xmlns:p14="http://schemas.microsoft.com/office/powerpoint/2010/main" val="119477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form of argument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AF114-1FED-4EF7-A037-246AB47778E3}"/>
              </a:ext>
            </a:extLst>
          </p:cNvPr>
          <p:cNvSpPr txBox="1"/>
          <p:nvPr/>
        </p:nvSpPr>
        <p:spPr>
          <a:xfrm>
            <a:off x="3238703" y="2228670"/>
            <a:ext cx="6107871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500" b="1" dirty="0">
                <a:solidFill>
                  <a:srgbClr val="C00000"/>
                </a:solidFill>
              </a:rPr>
              <a:t>ARGUMENT 2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It’s raining outside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If it’s raining outside, then Simon is miserable</a:t>
            </a:r>
          </a:p>
          <a:p>
            <a:pPr marL="457200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/>
              <a:t>So Simon is miserable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390649-C9DF-2A8A-1939-FB7F9FD89874}"/>
              </a:ext>
            </a:extLst>
          </p:cNvPr>
          <p:cNvSpPr txBox="1"/>
          <p:nvPr/>
        </p:nvSpPr>
        <p:spPr>
          <a:xfrm>
            <a:off x="3238703" y="2228670"/>
            <a:ext cx="6107871" cy="20159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500" b="1" dirty="0">
                <a:solidFill>
                  <a:srgbClr val="C00000"/>
                </a:solidFill>
              </a:rPr>
              <a:t>ARGUMENT FORM</a:t>
            </a:r>
          </a:p>
          <a:p>
            <a:pPr>
              <a:spcAft>
                <a:spcPts val="1000"/>
              </a:spcAft>
            </a:pPr>
            <a:r>
              <a:rPr lang="en-GB" sz="2500" dirty="0"/>
              <a:t>1.   A</a:t>
            </a:r>
          </a:p>
          <a:p>
            <a:pPr>
              <a:spcAft>
                <a:spcPts val="1000"/>
              </a:spcAft>
            </a:pPr>
            <a:r>
              <a:rPr lang="en-GB" sz="2500" dirty="0"/>
              <a:t>2.   If A then B</a:t>
            </a:r>
          </a:p>
          <a:p>
            <a:pPr>
              <a:spcAft>
                <a:spcPts val="1000"/>
              </a:spcAft>
            </a:pPr>
            <a:r>
              <a:rPr lang="en-GB" sz="2500" dirty="0"/>
              <a:t>3.   So 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CDF8B4-053E-8B1C-4349-7CF5BD2EF400}"/>
              </a:ext>
            </a:extLst>
          </p:cNvPr>
          <p:cNvSpPr txBox="1"/>
          <p:nvPr/>
        </p:nvSpPr>
        <p:spPr>
          <a:xfrm>
            <a:off x="3121735" y="5123152"/>
            <a:ext cx="63418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Every argument of this form will be </a:t>
            </a:r>
            <a:r>
              <a:rPr lang="en-GB" sz="2500" b="1" dirty="0">
                <a:solidFill>
                  <a:srgbClr val="7030A0"/>
                </a:solidFill>
              </a:rPr>
              <a:t>valid</a:t>
            </a:r>
            <a:r>
              <a:rPr lang="en-GB" sz="2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9076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Another form of argument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CACAC0-02B6-CFE7-15F4-0DE01FE47D4E}"/>
              </a:ext>
            </a:extLst>
          </p:cNvPr>
          <p:cNvSpPr txBox="1"/>
          <p:nvPr/>
        </p:nvSpPr>
        <p:spPr>
          <a:xfrm>
            <a:off x="3238704" y="2228670"/>
            <a:ext cx="6107871" cy="20159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500" b="1" dirty="0">
                <a:solidFill>
                  <a:srgbClr val="C00000"/>
                </a:solidFill>
              </a:rPr>
              <a:t>ARGUMENT 1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 err="1"/>
              <a:t>Iayla</a:t>
            </a:r>
            <a:r>
              <a:rPr lang="en-GB" sz="2500" dirty="0"/>
              <a:t> is either happy or sad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 err="1"/>
              <a:t>Iayla</a:t>
            </a:r>
            <a:r>
              <a:rPr lang="en-GB" sz="2500" dirty="0"/>
              <a:t> is not sad</a:t>
            </a:r>
          </a:p>
          <a:p>
            <a:pPr marL="457200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/>
              <a:t>So </a:t>
            </a:r>
            <a:r>
              <a:rPr lang="en-GB" sz="2500" dirty="0" err="1"/>
              <a:t>Iayla</a:t>
            </a:r>
            <a:r>
              <a:rPr lang="en-GB" sz="2500" dirty="0"/>
              <a:t> is happy</a:t>
            </a:r>
          </a:p>
        </p:txBody>
      </p:sp>
    </p:spTree>
    <p:extLst>
      <p:ext uri="{BB962C8B-B14F-4D97-AF65-F5344CB8AC3E}">
        <p14:creationId xmlns:p14="http://schemas.microsoft.com/office/powerpoint/2010/main" val="7146646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Another form of argument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CACAC0-02B6-CFE7-15F4-0DE01FE47D4E}"/>
              </a:ext>
            </a:extLst>
          </p:cNvPr>
          <p:cNvSpPr txBox="1"/>
          <p:nvPr/>
        </p:nvSpPr>
        <p:spPr>
          <a:xfrm>
            <a:off x="3238704" y="2228670"/>
            <a:ext cx="6107871" cy="20159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500" b="1" dirty="0">
                <a:solidFill>
                  <a:srgbClr val="C00000"/>
                </a:solidFill>
              </a:rPr>
              <a:t>ARGUMENT 1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 err="1"/>
              <a:t>Iayla</a:t>
            </a:r>
            <a:r>
              <a:rPr lang="en-GB" sz="2500" dirty="0"/>
              <a:t> is either happy or sad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 err="1"/>
              <a:t>Iayla</a:t>
            </a:r>
            <a:r>
              <a:rPr lang="en-GB" sz="2500" dirty="0"/>
              <a:t> is not sad</a:t>
            </a:r>
          </a:p>
          <a:p>
            <a:pPr marL="457200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/>
              <a:t>So </a:t>
            </a:r>
            <a:r>
              <a:rPr lang="en-GB" sz="2500" dirty="0" err="1"/>
              <a:t>Iayla</a:t>
            </a:r>
            <a:r>
              <a:rPr lang="en-GB" sz="2500" dirty="0"/>
              <a:t> is happy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E1C9D-3D22-C71D-A3B8-3C42F9EB18A6}"/>
              </a:ext>
            </a:extLst>
          </p:cNvPr>
          <p:cNvSpPr txBox="1"/>
          <p:nvPr/>
        </p:nvSpPr>
        <p:spPr>
          <a:xfrm>
            <a:off x="3238704" y="2228670"/>
            <a:ext cx="6107871" cy="20159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500" b="1" dirty="0">
                <a:solidFill>
                  <a:srgbClr val="C00000"/>
                </a:solidFill>
              </a:rPr>
              <a:t>ARGUMENT 2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Dave is in either his office or the pub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Dave is not in the pub</a:t>
            </a:r>
          </a:p>
          <a:p>
            <a:pPr marL="457200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/>
              <a:t>So Dave is in his office</a:t>
            </a:r>
          </a:p>
        </p:txBody>
      </p:sp>
    </p:spTree>
    <p:extLst>
      <p:ext uri="{BB962C8B-B14F-4D97-AF65-F5344CB8AC3E}">
        <p14:creationId xmlns:p14="http://schemas.microsoft.com/office/powerpoint/2010/main" val="34116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Another form of argument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34595-138F-039F-FB0B-DF82AC0D0803}"/>
              </a:ext>
            </a:extLst>
          </p:cNvPr>
          <p:cNvSpPr txBox="1"/>
          <p:nvPr/>
        </p:nvSpPr>
        <p:spPr>
          <a:xfrm>
            <a:off x="3238704" y="2228670"/>
            <a:ext cx="6107871" cy="20159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500" b="1" dirty="0">
                <a:solidFill>
                  <a:srgbClr val="C00000"/>
                </a:solidFill>
              </a:rPr>
              <a:t>ARGUMENT 2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Dave is in either his office or the pub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Dave is not in the pub</a:t>
            </a:r>
          </a:p>
          <a:p>
            <a:pPr marL="457200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/>
              <a:t>So Dave is in his office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2BB6A4-99A6-B691-A0D6-9FA72A7EABF4}"/>
              </a:ext>
            </a:extLst>
          </p:cNvPr>
          <p:cNvSpPr txBox="1"/>
          <p:nvPr/>
        </p:nvSpPr>
        <p:spPr>
          <a:xfrm>
            <a:off x="3238704" y="2228670"/>
            <a:ext cx="6107871" cy="20159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500" b="1" dirty="0">
                <a:solidFill>
                  <a:srgbClr val="C00000"/>
                </a:solidFill>
              </a:rPr>
              <a:t>ARGUMENT FORM</a:t>
            </a:r>
          </a:p>
          <a:p>
            <a:pPr>
              <a:spcAft>
                <a:spcPts val="1000"/>
              </a:spcAft>
            </a:pPr>
            <a:r>
              <a:rPr lang="en-GB" sz="2500" dirty="0"/>
              <a:t>1.   A</a:t>
            </a:r>
            <a:r>
              <a:rPr lang="en-GB" sz="2500" i="1" dirty="0"/>
              <a:t> </a:t>
            </a:r>
            <a:r>
              <a:rPr lang="en-GB" sz="2500" dirty="0"/>
              <a:t>or B</a:t>
            </a:r>
          </a:p>
          <a:p>
            <a:pPr>
              <a:spcAft>
                <a:spcPts val="1000"/>
              </a:spcAft>
            </a:pPr>
            <a:r>
              <a:rPr lang="en-GB" sz="2500" dirty="0"/>
              <a:t>2.   Not-B</a:t>
            </a:r>
          </a:p>
          <a:p>
            <a:pPr>
              <a:spcAft>
                <a:spcPts val="1000"/>
              </a:spcAft>
            </a:pPr>
            <a:r>
              <a:rPr lang="en-GB" sz="2500" dirty="0"/>
              <a:t>3.   So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C0BC14-9F03-73D3-5B2C-DC66FF43CAC6}"/>
              </a:ext>
            </a:extLst>
          </p:cNvPr>
          <p:cNvSpPr txBox="1"/>
          <p:nvPr/>
        </p:nvSpPr>
        <p:spPr>
          <a:xfrm>
            <a:off x="3121735" y="5123152"/>
            <a:ext cx="63418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Every argument of this form will be </a:t>
            </a:r>
            <a:r>
              <a:rPr lang="en-GB" sz="2500" b="1" dirty="0">
                <a:solidFill>
                  <a:srgbClr val="7030A0"/>
                </a:solidFill>
              </a:rPr>
              <a:t>valid</a:t>
            </a:r>
            <a:r>
              <a:rPr lang="en-GB" sz="2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346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319924"/>
            <a:ext cx="9503313" cy="29136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form of argument</a:t>
            </a:r>
            <a:r>
              <a:rPr lang="en-GB" sz="2500" dirty="0"/>
              <a:t> is valid if and only if every argument which has that form is valid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If an argument has a valid form, then it is valid </a:t>
            </a:r>
            <a:r>
              <a:rPr lang="en-GB" sz="2500" i="1" dirty="0"/>
              <a:t>purely in virtue of that form</a:t>
            </a:r>
            <a:endParaRPr lang="en-GB" sz="2500" dirty="0"/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It doesn’t matter what the premises or the conclusion </a:t>
            </a:r>
            <a:r>
              <a:rPr lang="en-GB" sz="2500" i="1" dirty="0"/>
              <a:t>say</a:t>
            </a:r>
            <a:r>
              <a:rPr lang="en-GB" sz="2500" dirty="0"/>
              <a:t>; the argument is valid </a:t>
            </a:r>
            <a:r>
              <a:rPr lang="en-GB" sz="2500" i="1" dirty="0"/>
              <a:t>because</a:t>
            </a:r>
            <a:r>
              <a:rPr lang="en-GB" sz="2500" dirty="0"/>
              <a:t> it has a valid form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Valid forms</a:t>
            </a:r>
          </a:p>
        </p:txBody>
      </p:sp>
    </p:spTree>
    <p:extLst>
      <p:ext uri="{BB962C8B-B14F-4D97-AF65-F5344CB8AC3E}">
        <p14:creationId xmlns:p14="http://schemas.microsoft.com/office/powerpoint/2010/main" val="1840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507959" y="1642258"/>
            <a:ext cx="9503313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Not all valid arguments have valid forms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Non-formal validity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95E9CB-D162-A166-A954-8D1FC58A3E01}"/>
              </a:ext>
            </a:extLst>
          </p:cNvPr>
          <p:cNvSpPr txBox="1"/>
          <p:nvPr/>
        </p:nvSpPr>
        <p:spPr>
          <a:xfrm>
            <a:off x="2054933" y="2428567"/>
            <a:ext cx="424753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500" b="1" dirty="0">
                <a:solidFill>
                  <a:srgbClr val="7030A0"/>
                </a:solidFill>
              </a:rPr>
              <a:t>VALID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The ball is green all over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Therefore, the ball is not red all over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3B48B-E32C-E2BD-A88F-215F71E34387}"/>
              </a:ext>
            </a:extLst>
          </p:cNvPr>
          <p:cNvSpPr txBox="1"/>
          <p:nvPr/>
        </p:nvSpPr>
        <p:spPr>
          <a:xfrm>
            <a:off x="6935148" y="2428567"/>
            <a:ext cx="424753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INVALID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The ball is green all over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Therefore, the ball is not shiny all over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4A5154-3DB0-6108-BE1E-1B792B1BAA68}"/>
              </a:ext>
            </a:extLst>
          </p:cNvPr>
          <p:cNvSpPr txBox="1"/>
          <p:nvPr/>
        </p:nvSpPr>
        <p:spPr>
          <a:xfrm>
            <a:off x="1507959" y="4625518"/>
            <a:ext cx="9503313" cy="17594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These arguments have exactly the same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form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So the valid argument is not valid just in virtue of its form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It’s valid in part because of what the premise and conclusion </a:t>
            </a:r>
            <a:r>
              <a:rPr lang="en-GB" sz="2500" i="1" dirty="0"/>
              <a:t>say</a:t>
            </a:r>
            <a:endParaRPr lang="en-GB" sz="25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4EAF1D-A6C1-D061-E83E-52CC078DB0A8}"/>
              </a:ext>
            </a:extLst>
          </p:cNvPr>
          <p:cNvCxnSpPr>
            <a:cxnSpLocks/>
          </p:cNvCxnSpPr>
          <p:nvPr/>
        </p:nvCxnSpPr>
        <p:spPr>
          <a:xfrm>
            <a:off x="6429375" y="2762250"/>
            <a:ext cx="0" cy="14573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81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" grpId="0"/>
      <p:bldP spid="7" grpId="0"/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44AFCAA3-9741-E4C3-A331-9720D5BBAE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7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319926"/>
            <a:ext cx="9503313" cy="29136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However, logicians focus on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formal validity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One of the tasks for logicians is to come up with systematic ways of distinguishing the valid forms from the rest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This is useful, because if we can show that an argument has a valid form, then we know that the argument itself is </a:t>
            </a:r>
            <a:r>
              <a:rPr lang="en-GB" sz="2500" b="1" dirty="0">
                <a:solidFill>
                  <a:srgbClr val="7030A0"/>
                </a:solidFill>
              </a:rPr>
              <a:t>valid</a:t>
            </a:r>
            <a:r>
              <a:rPr lang="en-GB" sz="2500" dirty="0"/>
              <a:t>, without having needed to think through what the premises and conclusion </a:t>
            </a:r>
            <a:r>
              <a:rPr lang="en-GB" sz="2500" i="1" dirty="0"/>
              <a:t>say</a:t>
            </a:r>
            <a:endParaRPr lang="en-GB" sz="25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Formal validity</a:t>
            </a:r>
          </a:p>
        </p:txBody>
      </p:sp>
    </p:spTree>
    <p:extLst>
      <p:ext uri="{BB962C8B-B14F-4D97-AF65-F5344CB8AC3E}">
        <p14:creationId xmlns:p14="http://schemas.microsoft.com/office/powerpoint/2010/main" val="6899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A491FE-E13F-F56B-B725-C481E23EF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F2D39-4B6F-8745-6207-DD553A42ACAD}"/>
              </a:ext>
            </a:extLst>
          </p:cNvPr>
          <p:cNvSpPr txBox="1"/>
          <p:nvPr/>
        </p:nvSpPr>
        <p:spPr>
          <a:xfrm>
            <a:off x="1180727" y="637811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next time…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64CEEF-C308-C7DD-EEE4-6B1D2BF520DA}"/>
              </a:ext>
            </a:extLst>
          </p:cNvPr>
          <p:cNvSpPr txBox="1"/>
          <p:nvPr/>
        </p:nvSpPr>
        <p:spPr>
          <a:xfrm>
            <a:off x="1344343" y="2549271"/>
            <a:ext cx="9503313" cy="17594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C00000"/>
                </a:solidFill>
              </a:rPr>
              <a:t>Complete Worksheet 1 before </a:t>
            </a:r>
            <a:r>
              <a:rPr lang="en-GB" sz="2500" b="1">
                <a:solidFill>
                  <a:srgbClr val="C00000"/>
                </a:solidFill>
              </a:rPr>
              <a:t>your seminar!</a:t>
            </a:r>
            <a:endParaRPr lang="en-GB" sz="2500" b="1" dirty="0">
              <a:solidFill>
                <a:srgbClr val="C00000"/>
              </a:solidFill>
            </a:endParaRP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Read Sections 4 and 5 of </a:t>
            </a:r>
            <a:r>
              <a:rPr lang="en-GB" sz="25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forallx</a:t>
            </a:r>
            <a:endParaRPr lang="en-GB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Complete all associated exercises!</a:t>
            </a:r>
            <a:endParaRPr lang="en-GB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40401E-05FC-DD9E-41F3-251AE0480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17010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407748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4">
            <a:hlinkClick r:id="" action="ppaction://media"/>
            <a:extLst>
              <a:ext uri="{FF2B5EF4-FFF2-40B4-BE49-F238E27FC236}">
                <a16:creationId xmlns:a16="http://schemas.microsoft.com/office/drawing/2014/main" id="{832189BA-38C5-51E4-7AC9-12A1E474D8A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5">
            <a:hlinkClick r:id="" action="ppaction://media"/>
            <a:extLst>
              <a:ext uri="{FF2B5EF4-FFF2-40B4-BE49-F238E27FC236}">
                <a16:creationId xmlns:a16="http://schemas.microsoft.com/office/drawing/2014/main" id="{20AE3169-5E5E-E59C-3FCA-8349721077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6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6">
            <a:hlinkClick r:id="" action="ppaction://media"/>
            <a:extLst>
              <a:ext uri="{FF2B5EF4-FFF2-40B4-BE49-F238E27FC236}">
                <a16:creationId xmlns:a16="http://schemas.microsoft.com/office/drawing/2014/main" id="{414BEA14-0DD5-556E-3153-FBBC8A16385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6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2736</Words>
  <Application>Microsoft Office PowerPoint</Application>
  <PresentationFormat>Widescreen</PresentationFormat>
  <Paragraphs>335</Paragraphs>
  <Slides>61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Robert</cp:lastModifiedBy>
  <cp:revision>1</cp:revision>
  <dcterms:created xsi:type="dcterms:W3CDTF">2022-08-05T11:20:51Z</dcterms:created>
  <dcterms:modified xsi:type="dcterms:W3CDTF">2022-10-03T10:17:43Z</dcterms:modified>
</cp:coreProperties>
</file>