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1" r:id="rId3"/>
    <p:sldId id="262" r:id="rId4"/>
    <p:sldId id="258" r:id="rId5"/>
    <p:sldId id="259" r:id="rId6"/>
    <p:sldId id="278" r:id="rId7"/>
    <p:sldId id="260" r:id="rId8"/>
    <p:sldId id="362" r:id="rId9"/>
    <p:sldId id="264" r:id="rId10"/>
    <p:sldId id="269" r:id="rId11"/>
    <p:sldId id="270" r:id="rId12"/>
    <p:sldId id="271" r:id="rId13"/>
    <p:sldId id="272" r:id="rId14"/>
    <p:sldId id="363" r:id="rId15"/>
    <p:sldId id="273" r:id="rId16"/>
    <p:sldId id="274" r:id="rId17"/>
    <p:sldId id="275" r:id="rId18"/>
    <p:sldId id="276" r:id="rId19"/>
    <p:sldId id="277"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364" r:id="rId39"/>
    <p:sldId id="302" r:id="rId40"/>
    <p:sldId id="298" r:id="rId41"/>
    <p:sldId id="299" r:id="rId42"/>
    <p:sldId id="303" r:id="rId43"/>
    <p:sldId id="304" r:id="rId44"/>
    <p:sldId id="301" r:id="rId45"/>
    <p:sldId id="365" r:id="rId46"/>
    <p:sldId id="306" r:id="rId47"/>
    <p:sldId id="307" r:id="rId48"/>
    <p:sldId id="308" r:id="rId49"/>
    <p:sldId id="309" r:id="rId50"/>
    <p:sldId id="310" r:id="rId51"/>
    <p:sldId id="311" r:id="rId52"/>
    <p:sldId id="312" r:id="rId53"/>
    <p:sldId id="313" r:id="rId54"/>
    <p:sldId id="366" r:id="rId55"/>
    <p:sldId id="315" r:id="rId56"/>
    <p:sldId id="316" r:id="rId57"/>
    <p:sldId id="317" r:id="rId58"/>
    <p:sldId id="319" r:id="rId59"/>
    <p:sldId id="339" r:id="rId60"/>
    <p:sldId id="328" r:id="rId61"/>
    <p:sldId id="329" r:id="rId62"/>
    <p:sldId id="330" r:id="rId63"/>
    <p:sldId id="331" r:id="rId64"/>
    <p:sldId id="367" r:id="rId65"/>
    <p:sldId id="332" r:id="rId66"/>
    <p:sldId id="346" r:id="rId67"/>
    <p:sldId id="334" r:id="rId68"/>
    <p:sldId id="347" r:id="rId69"/>
    <p:sldId id="348" r:id="rId70"/>
    <p:sldId id="337" r:id="rId71"/>
    <p:sldId id="349" r:id="rId72"/>
    <p:sldId id="350" r:id="rId73"/>
    <p:sldId id="323" r:id="rId74"/>
    <p:sldId id="351" r:id="rId75"/>
    <p:sldId id="340" r:id="rId76"/>
    <p:sldId id="341" r:id="rId77"/>
    <p:sldId id="369" r:id="rId78"/>
    <p:sldId id="352" r:id="rId79"/>
    <p:sldId id="353" r:id="rId80"/>
    <p:sldId id="368" r:id="rId81"/>
    <p:sldId id="354" r:id="rId82"/>
    <p:sldId id="355" r:id="rId83"/>
    <p:sldId id="356" r:id="rId84"/>
    <p:sldId id="357" r:id="rId85"/>
    <p:sldId id="358" r:id="rId86"/>
    <p:sldId id="359" r:id="rId87"/>
    <p:sldId id="360" r:id="rId88"/>
    <p:sldId id="361"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7AA8E32-CCCA-4E40-ABA9-60DC6661BE2A}">
          <p14:sldIdLst>
            <p14:sldId id="257"/>
            <p14:sldId id="261"/>
            <p14:sldId id="262"/>
          </p14:sldIdLst>
        </p14:section>
        <p14:section name="The boring stuff" id="{A33BDD96-9C1E-4BB6-86F1-DC7D2E2EA226}">
          <p14:sldIdLst>
            <p14:sldId id="258"/>
            <p14:sldId id="259"/>
            <p14:sldId id="278"/>
            <p14:sldId id="260"/>
          </p14:sldIdLst>
        </p14:section>
        <p14:section name="What is a paradox?" id="{881CE4DE-A4D9-401D-8AA0-1453DE9007FB}">
          <p14:sldIdLst>
            <p14:sldId id="362"/>
            <p14:sldId id="264"/>
            <p14:sldId id="269"/>
            <p14:sldId id="270"/>
            <p14:sldId id="271"/>
            <p14:sldId id="272"/>
          </p14:sldIdLst>
        </p14:section>
        <p14:section name="Some examples" id="{A0FF2F9D-8FFF-45E4-A540-726447898330}">
          <p14:sldIdLst>
            <p14:sldId id="363"/>
            <p14:sldId id="273"/>
            <p14:sldId id="274"/>
            <p14:sldId id="275"/>
            <p14:sldId id="276"/>
            <p14:sldId id="277"/>
            <p14:sldId id="279"/>
            <p14:sldId id="280"/>
            <p14:sldId id="281"/>
            <p14:sldId id="282"/>
            <p14:sldId id="283"/>
            <p14:sldId id="284"/>
            <p14:sldId id="285"/>
            <p14:sldId id="286"/>
            <p14:sldId id="287"/>
            <p14:sldId id="288"/>
            <p14:sldId id="289"/>
            <p14:sldId id="290"/>
            <p14:sldId id="291"/>
            <p14:sldId id="292"/>
            <p14:sldId id="293"/>
            <p14:sldId id="294"/>
            <p14:sldId id="295"/>
            <p14:sldId id="296"/>
          </p14:sldIdLst>
        </p14:section>
        <p14:section name="Presentational classifications" id="{52C6172E-1215-4B5B-BD01-8193F61FB5DA}">
          <p14:sldIdLst>
            <p14:sldId id="364"/>
            <p14:sldId id="302"/>
            <p14:sldId id="298"/>
            <p14:sldId id="299"/>
            <p14:sldId id="303"/>
            <p14:sldId id="304"/>
            <p14:sldId id="301"/>
          </p14:sldIdLst>
        </p14:section>
        <p14:section name="The Surprise Excam Paradox" id="{BEB50D49-660D-495A-B760-CB9E4BE4AC9F}">
          <p14:sldIdLst>
            <p14:sldId id="365"/>
            <p14:sldId id="306"/>
            <p14:sldId id="307"/>
            <p14:sldId id="308"/>
            <p14:sldId id="309"/>
            <p14:sldId id="310"/>
            <p14:sldId id="311"/>
            <p14:sldId id="312"/>
            <p14:sldId id="313"/>
          </p14:sldIdLst>
        </p14:section>
        <p14:section name="Quine's objection" id="{A4DA2849-F4F8-403F-B34D-08CD9DAC3862}">
          <p14:sldIdLst>
            <p14:sldId id="366"/>
            <p14:sldId id="315"/>
            <p14:sldId id="316"/>
            <p14:sldId id="317"/>
            <p14:sldId id="319"/>
            <p14:sldId id="339"/>
            <p14:sldId id="328"/>
            <p14:sldId id="329"/>
            <p14:sldId id="330"/>
            <p14:sldId id="331"/>
          </p14:sldIdLst>
        </p14:section>
        <p14:section name="Fixing the proof" id="{F697BF64-D69B-477B-87AC-09E9BFE8D280}">
          <p14:sldIdLst>
            <p14:sldId id="367"/>
            <p14:sldId id="332"/>
            <p14:sldId id="346"/>
            <p14:sldId id="334"/>
            <p14:sldId id="347"/>
            <p14:sldId id="348"/>
            <p14:sldId id="337"/>
            <p14:sldId id="349"/>
            <p14:sldId id="350"/>
            <p14:sldId id="323"/>
            <p14:sldId id="351"/>
            <p14:sldId id="340"/>
            <p14:sldId id="341"/>
            <p14:sldId id="369"/>
            <p14:sldId id="352"/>
            <p14:sldId id="353"/>
          </p14:sldIdLst>
        </p14:section>
        <p14:section name="Where are we?" id="{A4DB3B6D-CF36-4DDB-BD60-7C266B4CC4F5}">
          <p14:sldIdLst>
            <p14:sldId id="368"/>
            <p14:sldId id="354"/>
            <p14:sldId id="355"/>
            <p14:sldId id="356"/>
            <p14:sldId id="357"/>
            <p14:sldId id="358"/>
            <p14:sldId id="359"/>
            <p14:sldId id="360"/>
            <p14:sldId id="3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FA"/>
    <a:srgbClr val="F2F2E6"/>
    <a:srgbClr val="F9F8F5"/>
    <a:srgbClr val="FFFFCC"/>
    <a:srgbClr val="EFF2CE"/>
    <a:srgbClr val="63A6D5"/>
    <a:srgbClr val="9F1919"/>
    <a:srgbClr val="E038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173043-92C2-4FF7-BA25-728213B89C9E}" v="1" dt="2023-11-30T14:04:47.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71" autoAdjust="0"/>
    <p:restoredTop sz="94660"/>
  </p:normalViewPr>
  <p:slideViewPr>
    <p:cSldViewPr snapToGrid="0">
      <p:cViewPr varScale="1">
        <p:scale>
          <a:sx n="106" d="100"/>
          <a:sy n="106" d="100"/>
        </p:scale>
        <p:origin x="702"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userId="8e610f215beb07b7" providerId="LiveId" clId="{CBF36F15-C6DF-4C31-BF9C-0AB2B9F970FE}"/>
    <pc:docChg chg="modSld">
      <pc:chgData name="Robert" userId="8e610f215beb07b7" providerId="LiveId" clId="{CBF36F15-C6DF-4C31-BF9C-0AB2B9F970FE}" dt="2023-09-26T15:06:15.404" v="9" actId="20577"/>
      <pc:docMkLst>
        <pc:docMk/>
      </pc:docMkLst>
      <pc:sldChg chg="modSp mod">
        <pc:chgData name="Robert" userId="8e610f215beb07b7" providerId="LiveId" clId="{CBF36F15-C6DF-4C31-BF9C-0AB2B9F970FE}" dt="2023-09-26T15:06:15.404" v="9" actId="20577"/>
        <pc:sldMkLst>
          <pc:docMk/>
          <pc:sldMk cId="3118023217" sldId="356"/>
        </pc:sldMkLst>
        <pc:spChg chg="mod">
          <ac:chgData name="Robert" userId="8e610f215beb07b7" providerId="LiveId" clId="{CBF36F15-C6DF-4C31-BF9C-0AB2B9F970FE}" dt="2023-09-26T15:06:15.404" v="9" actId="20577"/>
          <ac:spMkLst>
            <pc:docMk/>
            <pc:sldMk cId="3118023217" sldId="356"/>
            <ac:spMk id="19" creationId="{DA6619EB-2677-3772-A3CA-0283B71D7801}"/>
          </ac:spMkLst>
        </pc:spChg>
      </pc:sldChg>
    </pc:docChg>
  </pc:docChgLst>
  <pc:docChgLst>
    <pc:chgData name="Rob Trueman" userId="064f5b51-51fb-4d25-9899-1009055f4a23" providerId="ADAL" clId="{88173043-92C2-4FF7-BA25-728213B89C9E}"/>
    <pc:docChg chg="modSld">
      <pc:chgData name="Rob Trueman" userId="064f5b51-51fb-4d25-9899-1009055f4a23" providerId="ADAL" clId="{88173043-92C2-4FF7-BA25-728213B89C9E}" dt="2023-11-30T14:04:47.345" v="0" actId="20577"/>
      <pc:docMkLst>
        <pc:docMk/>
      </pc:docMkLst>
      <pc:sldChg chg="modSp">
        <pc:chgData name="Rob Trueman" userId="064f5b51-51fb-4d25-9899-1009055f4a23" providerId="ADAL" clId="{88173043-92C2-4FF7-BA25-728213B89C9E}" dt="2023-11-30T14:04:47.345" v="0" actId="20577"/>
        <pc:sldMkLst>
          <pc:docMk/>
          <pc:sldMk cId="3118023217" sldId="356"/>
        </pc:sldMkLst>
        <pc:spChg chg="mod">
          <ac:chgData name="Rob Trueman" userId="064f5b51-51fb-4d25-9899-1009055f4a23" providerId="ADAL" clId="{88173043-92C2-4FF7-BA25-728213B89C9E}" dt="2023-11-30T14:04:47.345" v="0" actId="20577"/>
          <ac:spMkLst>
            <pc:docMk/>
            <pc:sldMk cId="3118023217" sldId="356"/>
            <ac:spMk id="3" creationId="{18B63C04-4A39-24D7-74E7-B7E3FFCF4ADA}"/>
          </ac:spMkLst>
        </pc:spChg>
      </pc:sldChg>
    </pc:docChg>
  </pc:docChgLst>
  <pc:docChgLst>
    <pc:chgData name="Robert Trueman" userId="8e610f215beb07b7" providerId="LiveId" clId="{CBF36F15-C6DF-4C31-BF9C-0AB2B9F970FE}"/>
    <pc:docChg chg="undo redo custSel addSld delSld modSld sldOrd addSection modSection">
      <pc:chgData name="Robert Trueman" userId="8e610f215beb07b7" providerId="LiveId" clId="{CBF36F15-C6DF-4C31-BF9C-0AB2B9F970FE}" dt="2023-10-03T15:11:51.548" v="35322" actId="20577"/>
      <pc:docMkLst>
        <pc:docMk/>
      </pc:docMkLst>
      <pc:sldChg chg="del">
        <pc:chgData name="Robert Trueman" userId="8e610f215beb07b7" providerId="LiveId" clId="{CBF36F15-C6DF-4C31-BF9C-0AB2B9F970FE}" dt="2023-09-01T13:19:05.430" v="1" actId="47"/>
        <pc:sldMkLst>
          <pc:docMk/>
          <pc:sldMk cId="1847821001" sldId="256"/>
        </pc:sldMkLst>
      </pc:sldChg>
      <pc:sldChg chg="addSp delSp modSp add mod modAnim">
        <pc:chgData name="Robert Trueman" userId="8e610f215beb07b7" providerId="LiveId" clId="{CBF36F15-C6DF-4C31-BF9C-0AB2B9F970FE}" dt="2023-10-03T15:11:51.548" v="35322" actId="20577"/>
        <pc:sldMkLst>
          <pc:docMk/>
          <pc:sldMk cId="2564411935" sldId="257"/>
        </pc:sldMkLst>
        <pc:spChg chg="add mod ord">
          <ac:chgData name="Robert Trueman" userId="8e610f215beb07b7" providerId="LiveId" clId="{CBF36F15-C6DF-4C31-BF9C-0AB2B9F970FE}" dt="2023-09-07T16:17:10.030" v="35020" actId="207"/>
          <ac:spMkLst>
            <pc:docMk/>
            <pc:sldMk cId="2564411935" sldId="257"/>
            <ac:spMk id="2" creationId="{3C85BDE4-7160-EA4D-1C0B-322AEA0FC713}"/>
          </ac:spMkLst>
        </pc:spChg>
        <pc:spChg chg="del">
          <ac:chgData name="Robert Trueman" userId="8e610f215beb07b7" providerId="LiveId" clId="{CBF36F15-C6DF-4C31-BF9C-0AB2B9F970FE}" dt="2023-09-01T19:37:51.056" v="948" actId="478"/>
          <ac:spMkLst>
            <pc:docMk/>
            <pc:sldMk cId="2564411935" sldId="257"/>
            <ac:spMk id="6" creationId="{8D1D6322-19BA-C414-E9C6-C464F6DCDFAC}"/>
          </ac:spMkLst>
        </pc:spChg>
        <pc:spChg chg="mod">
          <ac:chgData name="Robert Trueman" userId="8e610f215beb07b7" providerId="LiveId" clId="{CBF36F15-C6DF-4C31-BF9C-0AB2B9F970FE}" dt="2023-10-03T15:11:51.548" v="35322" actId="20577"/>
          <ac:spMkLst>
            <pc:docMk/>
            <pc:sldMk cId="2564411935" sldId="257"/>
            <ac:spMk id="19" creationId="{DA6619EB-2677-3772-A3CA-0283B71D7801}"/>
          </ac:spMkLst>
        </pc:spChg>
        <pc:cxnChg chg="mod">
          <ac:chgData name="Robert Trueman" userId="8e610f215beb07b7" providerId="LiveId" clId="{CBF36F15-C6DF-4C31-BF9C-0AB2B9F970FE}" dt="2023-09-01T19:37:51.056" v="948" actId="478"/>
          <ac:cxnSpMkLst>
            <pc:docMk/>
            <pc:sldMk cId="2564411935" sldId="257"/>
            <ac:cxnSpMk id="8" creationId="{A9911D91-FF50-730F-3ECF-47238539F1A1}"/>
          </ac:cxnSpMkLst>
        </pc:cxnChg>
      </pc:sldChg>
      <pc:sldChg chg="modSp add mod modAnim">
        <pc:chgData name="Robert Trueman" userId="8e610f215beb07b7" providerId="LiveId" clId="{CBF36F15-C6DF-4C31-BF9C-0AB2B9F970FE}" dt="2023-09-07T16:18:10.444" v="35027" actId="207"/>
        <pc:sldMkLst>
          <pc:docMk/>
          <pc:sldMk cId="1015449334" sldId="258"/>
        </pc:sldMkLst>
        <pc:spChg chg="mod">
          <ac:chgData name="Robert Trueman" userId="8e610f215beb07b7" providerId="LiveId" clId="{CBF36F15-C6DF-4C31-BF9C-0AB2B9F970FE}" dt="2023-09-07T12:56:30.450" v="33958" actId="113"/>
          <ac:spMkLst>
            <pc:docMk/>
            <pc:sldMk cId="1015449334" sldId="258"/>
            <ac:spMk id="2" creationId="{5DC10DD6-DBBA-57CE-B190-2532693AD757}"/>
          </ac:spMkLst>
        </pc:spChg>
        <pc:spChg chg="mod">
          <ac:chgData name="Robert Trueman" userId="8e610f215beb07b7" providerId="LiveId" clId="{CBF36F15-C6DF-4C31-BF9C-0AB2B9F970FE}" dt="2023-09-07T16:18:10.444" v="35027" actId="207"/>
          <ac:spMkLst>
            <pc:docMk/>
            <pc:sldMk cId="1015449334" sldId="258"/>
            <ac:spMk id="6" creationId="{8D1D6322-19BA-C414-E9C6-C464F6DCDFAC}"/>
          </ac:spMkLst>
        </pc:spChg>
        <pc:spChg chg="mod">
          <ac:chgData name="Robert Trueman" userId="8e610f215beb07b7" providerId="LiveId" clId="{CBF36F15-C6DF-4C31-BF9C-0AB2B9F970FE}" dt="2023-09-04T09:27:08.032" v="1108" actId="1076"/>
          <ac:spMkLst>
            <pc:docMk/>
            <pc:sldMk cId="1015449334" sldId="258"/>
            <ac:spMk id="19" creationId="{DA6619EB-2677-3772-A3CA-0283B71D7801}"/>
          </ac:spMkLst>
        </pc:spChg>
      </pc:sldChg>
      <pc:sldChg chg="addSp delSp modSp add mod modAnim">
        <pc:chgData name="Robert Trueman" userId="8e610f215beb07b7" providerId="LiveId" clId="{CBF36F15-C6DF-4C31-BF9C-0AB2B9F970FE}" dt="2023-09-07T16:18:20.280" v="35028" actId="207"/>
        <pc:sldMkLst>
          <pc:docMk/>
          <pc:sldMk cId="3063194321" sldId="259"/>
        </pc:sldMkLst>
        <pc:spChg chg="mod">
          <ac:chgData name="Robert Trueman" userId="8e610f215beb07b7" providerId="LiveId" clId="{CBF36F15-C6DF-4C31-BF9C-0AB2B9F970FE}" dt="2023-09-05T11:20:00.732" v="2612" actId="1076"/>
          <ac:spMkLst>
            <pc:docMk/>
            <pc:sldMk cId="3063194321" sldId="259"/>
            <ac:spMk id="2" creationId="{5DC10DD6-DBBA-57CE-B190-2532693AD757}"/>
          </ac:spMkLst>
        </pc:spChg>
        <pc:spChg chg="add del mod">
          <ac:chgData name="Robert Trueman" userId="8e610f215beb07b7" providerId="LiveId" clId="{CBF36F15-C6DF-4C31-BF9C-0AB2B9F970FE}" dt="2023-09-04T09:27:22.006" v="1110"/>
          <ac:spMkLst>
            <pc:docMk/>
            <pc:sldMk cId="3063194321" sldId="259"/>
            <ac:spMk id="3" creationId="{32D1DAB3-0F39-44B4-FFDB-031CF9412212}"/>
          </ac:spMkLst>
        </pc:spChg>
        <pc:spChg chg="mod">
          <ac:chgData name="Robert Trueman" userId="8e610f215beb07b7" providerId="LiveId" clId="{CBF36F15-C6DF-4C31-BF9C-0AB2B9F970FE}" dt="2023-09-07T16:18:20.280" v="35028" actId="207"/>
          <ac:spMkLst>
            <pc:docMk/>
            <pc:sldMk cId="3063194321" sldId="259"/>
            <ac:spMk id="6" creationId="{8D1D6322-19BA-C414-E9C6-C464F6DCDFAC}"/>
          </ac:spMkLst>
        </pc:spChg>
        <pc:spChg chg="mod">
          <ac:chgData name="Robert Trueman" userId="8e610f215beb07b7" providerId="LiveId" clId="{CBF36F15-C6DF-4C31-BF9C-0AB2B9F970FE}" dt="2023-09-05T13:06:50.967" v="4683" actId="20577"/>
          <ac:spMkLst>
            <pc:docMk/>
            <pc:sldMk cId="3063194321" sldId="259"/>
            <ac:spMk id="19" creationId="{DA6619EB-2677-3772-A3CA-0283B71D7801}"/>
          </ac:spMkLst>
        </pc:spChg>
      </pc:sldChg>
      <pc:sldChg chg="modSp add mod modAnim">
        <pc:chgData name="Robert Trueman" userId="8e610f215beb07b7" providerId="LiveId" clId="{CBF36F15-C6DF-4C31-BF9C-0AB2B9F970FE}" dt="2023-09-25T14:52:46.544" v="35222" actId="1076"/>
        <pc:sldMkLst>
          <pc:docMk/>
          <pc:sldMk cId="494707439" sldId="260"/>
        </pc:sldMkLst>
        <pc:spChg chg="mod">
          <ac:chgData name="Robert Trueman" userId="8e610f215beb07b7" providerId="LiveId" clId="{CBF36F15-C6DF-4C31-BF9C-0AB2B9F970FE}" dt="2023-09-25T14:52:46.544" v="35222" actId="1076"/>
          <ac:spMkLst>
            <pc:docMk/>
            <pc:sldMk cId="494707439" sldId="260"/>
            <ac:spMk id="2" creationId="{5DC10DD6-DBBA-57CE-B190-2532693AD757}"/>
          </ac:spMkLst>
        </pc:spChg>
        <pc:spChg chg="mod">
          <ac:chgData name="Robert Trueman" userId="8e610f215beb07b7" providerId="LiveId" clId="{CBF36F15-C6DF-4C31-BF9C-0AB2B9F970FE}" dt="2023-09-07T16:18:45.082" v="35030" actId="207"/>
          <ac:spMkLst>
            <pc:docMk/>
            <pc:sldMk cId="494707439" sldId="260"/>
            <ac:spMk id="6" creationId="{8D1D6322-19BA-C414-E9C6-C464F6DCDFAC}"/>
          </ac:spMkLst>
        </pc:spChg>
        <pc:spChg chg="mod">
          <ac:chgData name="Robert Trueman" userId="8e610f215beb07b7" providerId="LiveId" clId="{CBF36F15-C6DF-4C31-BF9C-0AB2B9F970FE}" dt="2023-09-05T11:19:53.782" v="2610" actId="255"/>
          <ac:spMkLst>
            <pc:docMk/>
            <pc:sldMk cId="494707439" sldId="260"/>
            <ac:spMk id="19" creationId="{DA6619EB-2677-3772-A3CA-0283B71D7801}"/>
          </ac:spMkLst>
        </pc:spChg>
      </pc:sldChg>
      <pc:sldChg chg="addSp delSp modSp add mod modAnim">
        <pc:chgData name="Robert Trueman" userId="8e610f215beb07b7" providerId="LiveId" clId="{CBF36F15-C6DF-4C31-BF9C-0AB2B9F970FE}" dt="2023-09-07T16:17:26.951" v="35023" actId="167"/>
        <pc:sldMkLst>
          <pc:docMk/>
          <pc:sldMk cId="2459739399" sldId="261"/>
        </pc:sldMkLst>
        <pc:spChg chg="mod ord">
          <ac:chgData name="Robert Trueman" userId="8e610f215beb07b7" providerId="LiveId" clId="{CBF36F15-C6DF-4C31-BF9C-0AB2B9F970FE}" dt="2023-09-07T16:17:24.696" v="35022" actId="167"/>
          <ac:spMkLst>
            <pc:docMk/>
            <pc:sldMk cId="2459739399" sldId="261"/>
            <ac:spMk id="2" creationId="{3C85BDE4-7160-EA4D-1C0B-322AEA0FC713}"/>
          </ac:spMkLst>
        </pc:spChg>
        <pc:spChg chg="add mod ord">
          <ac:chgData name="Robert Trueman" userId="8e610f215beb07b7" providerId="LiveId" clId="{CBF36F15-C6DF-4C31-BF9C-0AB2B9F970FE}" dt="2023-09-07T16:15:03.676" v="35015" actId="167"/>
          <ac:spMkLst>
            <pc:docMk/>
            <pc:sldMk cId="2459739399" sldId="261"/>
            <ac:spMk id="3" creationId="{4F596124-C15B-FB16-798A-5700F7CD6B68}"/>
          </ac:spMkLst>
        </pc:spChg>
        <pc:spChg chg="add mod">
          <ac:chgData name="Robert Trueman" userId="8e610f215beb07b7" providerId="LiveId" clId="{CBF36F15-C6DF-4C31-BF9C-0AB2B9F970FE}" dt="2023-09-05T10:43:54.736" v="2296" actId="207"/>
          <ac:spMkLst>
            <pc:docMk/>
            <pc:sldMk cId="2459739399" sldId="261"/>
            <ac:spMk id="6" creationId="{E19AD66F-853B-15B6-2B8F-84CEE50E5C71}"/>
          </ac:spMkLst>
        </pc:spChg>
        <pc:spChg chg="del">
          <ac:chgData name="Robert Trueman" userId="8e610f215beb07b7" providerId="LiveId" clId="{CBF36F15-C6DF-4C31-BF9C-0AB2B9F970FE}" dt="2023-09-05T10:30:38.076" v="2250" actId="478"/>
          <ac:spMkLst>
            <pc:docMk/>
            <pc:sldMk cId="2459739399" sldId="261"/>
            <ac:spMk id="19" creationId="{DA6619EB-2677-3772-A3CA-0283B71D7801}"/>
          </ac:spMkLst>
        </pc:spChg>
        <pc:picChg chg="add mod ord">
          <ac:chgData name="Robert Trueman" userId="8e610f215beb07b7" providerId="LiveId" clId="{CBF36F15-C6DF-4C31-BF9C-0AB2B9F970FE}" dt="2023-09-07T16:17:26.951" v="35023" actId="167"/>
          <ac:picMkLst>
            <pc:docMk/>
            <pc:sldMk cId="2459739399" sldId="261"/>
            <ac:picMk id="4" creationId="{7C0B532D-EEAE-6091-1049-4F06BCCC8ED3}"/>
          </ac:picMkLst>
        </pc:picChg>
        <pc:picChg chg="del">
          <ac:chgData name="Robert Trueman" userId="8e610f215beb07b7" providerId="LiveId" clId="{CBF36F15-C6DF-4C31-BF9C-0AB2B9F970FE}" dt="2023-09-05T10:30:40.929" v="2252" actId="478"/>
          <ac:picMkLst>
            <pc:docMk/>
            <pc:sldMk cId="2459739399" sldId="261"/>
            <ac:picMk id="5" creationId="{7DDAB807-E536-22F2-457E-9A3DD1A300D2}"/>
          </ac:picMkLst>
        </pc:picChg>
        <pc:cxnChg chg="del">
          <ac:chgData name="Robert Trueman" userId="8e610f215beb07b7" providerId="LiveId" clId="{CBF36F15-C6DF-4C31-BF9C-0AB2B9F970FE}" dt="2023-09-05T10:30:40.353" v="2251" actId="478"/>
          <ac:cxnSpMkLst>
            <pc:docMk/>
            <pc:sldMk cId="2459739399" sldId="261"/>
            <ac:cxnSpMk id="8" creationId="{A9911D91-FF50-730F-3ECF-47238539F1A1}"/>
          </ac:cxnSpMkLst>
        </pc:cxnChg>
      </pc:sldChg>
      <pc:sldChg chg="addSp delSp modSp add mod delAnim modAnim">
        <pc:chgData name="Robert Trueman" userId="8e610f215beb07b7" providerId="LiveId" clId="{CBF36F15-C6DF-4C31-BF9C-0AB2B9F970FE}" dt="2023-09-07T16:17:47.969" v="35026" actId="167"/>
        <pc:sldMkLst>
          <pc:docMk/>
          <pc:sldMk cId="393768854" sldId="262"/>
        </pc:sldMkLst>
        <pc:spChg chg="mod ord">
          <ac:chgData name="Robert Trueman" userId="8e610f215beb07b7" providerId="LiveId" clId="{CBF36F15-C6DF-4C31-BF9C-0AB2B9F970FE}" dt="2023-09-07T16:17:45.890" v="35025" actId="167"/>
          <ac:spMkLst>
            <pc:docMk/>
            <pc:sldMk cId="393768854" sldId="262"/>
            <ac:spMk id="2" creationId="{3C85BDE4-7160-EA4D-1C0B-322AEA0FC713}"/>
          </ac:spMkLst>
        </pc:spChg>
        <pc:spChg chg="ord">
          <ac:chgData name="Robert Trueman" userId="8e610f215beb07b7" providerId="LiveId" clId="{CBF36F15-C6DF-4C31-BF9C-0AB2B9F970FE}" dt="2023-09-07T16:14:15.729" v="35013" actId="167"/>
          <ac:spMkLst>
            <pc:docMk/>
            <pc:sldMk cId="393768854" sldId="262"/>
            <ac:spMk id="3" creationId="{4F596124-C15B-FB16-798A-5700F7CD6B68}"/>
          </ac:spMkLst>
        </pc:spChg>
        <pc:picChg chg="del">
          <ac:chgData name="Robert Trueman" userId="8e610f215beb07b7" providerId="LiveId" clId="{CBF36F15-C6DF-4C31-BF9C-0AB2B9F970FE}" dt="2023-09-05T10:45:16.268" v="2300" actId="478"/>
          <ac:picMkLst>
            <pc:docMk/>
            <pc:sldMk cId="393768854" sldId="262"/>
            <ac:picMk id="4" creationId="{7C0B532D-EEAE-6091-1049-4F06BCCC8ED3}"/>
          </ac:picMkLst>
        </pc:picChg>
        <pc:picChg chg="add del mod ord">
          <ac:chgData name="Robert Trueman" userId="8e610f215beb07b7" providerId="LiveId" clId="{CBF36F15-C6DF-4C31-BF9C-0AB2B9F970FE}" dt="2023-09-05T10:46:01.243" v="2306" actId="478"/>
          <ac:picMkLst>
            <pc:docMk/>
            <pc:sldMk cId="393768854" sldId="262"/>
            <ac:picMk id="5" creationId="{98B1C1E4-CECA-14A7-E5BA-49A729DB5AB2}"/>
          </ac:picMkLst>
        </pc:picChg>
        <pc:picChg chg="add mod ord">
          <ac:chgData name="Robert Trueman" userId="8e610f215beb07b7" providerId="LiveId" clId="{CBF36F15-C6DF-4C31-BF9C-0AB2B9F970FE}" dt="2023-09-07T16:17:47.969" v="35026" actId="167"/>
          <ac:picMkLst>
            <pc:docMk/>
            <pc:sldMk cId="393768854" sldId="262"/>
            <ac:picMk id="7" creationId="{38952C8A-58BA-5F99-4CEB-54A30DE3A020}"/>
          </ac:picMkLst>
        </pc:picChg>
      </pc:sldChg>
      <pc:sldChg chg="modSp add del modAnim">
        <pc:chgData name="Robert Trueman" userId="8e610f215beb07b7" providerId="LiveId" clId="{CBF36F15-C6DF-4C31-BF9C-0AB2B9F970FE}" dt="2023-09-07T12:54:47.403" v="33933" actId="47"/>
        <pc:sldMkLst>
          <pc:docMk/>
          <pc:sldMk cId="686220855" sldId="263"/>
        </pc:sldMkLst>
        <pc:spChg chg="mod">
          <ac:chgData name="Robert Trueman" userId="8e610f215beb07b7" providerId="LiveId" clId="{CBF36F15-C6DF-4C31-BF9C-0AB2B9F970FE}" dt="2023-09-05T11:37:17.150" v="3689" actId="20577"/>
          <ac:spMkLst>
            <pc:docMk/>
            <pc:sldMk cId="686220855" sldId="263"/>
            <ac:spMk id="2" creationId="{5DC10DD6-DBBA-57CE-B190-2532693AD757}"/>
          </ac:spMkLst>
        </pc:spChg>
      </pc:sldChg>
      <pc:sldChg chg="addSp modSp add del mod modAnim">
        <pc:chgData name="Robert Trueman" userId="8e610f215beb07b7" providerId="LiveId" clId="{CBF36F15-C6DF-4C31-BF9C-0AB2B9F970FE}" dt="2023-09-05T11:18:43.217" v="2534" actId="47"/>
        <pc:sldMkLst>
          <pc:docMk/>
          <pc:sldMk cId="1259382620" sldId="264"/>
        </pc:sldMkLst>
        <pc:spChg chg="mod">
          <ac:chgData name="Robert Trueman" userId="8e610f215beb07b7" providerId="LiveId" clId="{CBF36F15-C6DF-4C31-BF9C-0AB2B9F970FE}" dt="2023-09-05T11:08:39.109" v="2530" actId="1038"/>
          <ac:spMkLst>
            <pc:docMk/>
            <pc:sldMk cId="1259382620" sldId="264"/>
            <ac:spMk id="2" creationId="{5DC10DD6-DBBA-57CE-B190-2532693AD757}"/>
          </ac:spMkLst>
        </pc:spChg>
        <pc:spChg chg="add mod">
          <ac:chgData name="Robert Trueman" userId="8e610f215beb07b7" providerId="LiveId" clId="{CBF36F15-C6DF-4C31-BF9C-0AB2B9F970FE}" dt="2023-09-05T11:08:39.109" v="2530" actId="1038"/>
          <ac:spMkLst>
            <pc:docMk/>
            <pc:sldMk cId="1259382620" sldId="264"/>
            <ac:spMk id="3" creationId="{D9DC4102-BA32-5E92-8605-4382CF9C53E4}"/>
          </ac:spMkLst>
        </pc:spChg>
        <pc:spChg chg="add mod">
          <ac:chgData name="Robert Trueman" userId="8e610f215beb07b7" providerId="LiveId" clId="{CBF36F15-C6DF-4C31-BF9C-0AB2B9F970FE}" dt="2023-09-05T11:08:39.109" v="2530" actId="1038"/>
          <ac:spMkLst>
            <pc:docMk/>
            <pc:sldMk cId="1259382620" sldId="264"/>
            <ac:spMk id="4" creationId="{95135323-56DB-DF67-5E20-CDB537A20960}"/>
          </ac:spMkLst>
        </pc:spChg>
        <pc:spChg chg="add mod">
          <ac:chgData name="Robert Trueman" userId="8e610f215beb07b7" providerId="LiveId" clId="{CBF36F15-C6DF-4C31-BF9C-0AB2B9F970FE}" dt="2023-09-05T11:08:39.109" v="2530" actId="1038"/>
          <ac:spMkLst>
            <pc:docMk/>
            <pc:sldMk cId="1259382620" sldId="264"/>
            <ac:spMk id="5" creationId="{A7024EAB-CEA8-0363-9594-73B4CED74BCF}"/>
          </ac:spMkLst>
        </pc:spChg>
        <pc:spChg chg="mod ord">
          <ac:chgData name="Robert Trueman" userId="8e610f215beb07b7" providerId="LiveId" clId="{CBF36F15-C6DF-4C31-BF9C-0AB2B9F970FE}" dt="2023-09-05T11:08:50.553" v="2532" actId="166"/>
          <ac:spMkLst>
            <pc:docMk/>
            <pc:sldMk cId="1259382620" sldId="264"/>
            <ac:spMk id="6" creationId="{8D1D6322-19BA-C414-E9C6-C464F6DCDFAC}"/>
          </ac:spMkLst>
        </pc:spChg>
        <pc:spChg chg="mod">
          <ac:chgData name="Robert Trueman" userId="8e610f215beb07b7" providerId="LiveId" clId="{CBF36F15-C6DF-4C31-BF9C-0AB2B9F970FE}" dt="2023-09-05T10:57:35.534" v="2372" actId="20577"/>
          <ac:spMkLst>
            <pc:docMk/>
            <pc:sldMk cId="1259382620" sldId="264"/>
            <ac:spMk id="19" creationId="{DA6619EB-2677-3772-A3CA-0283B71D7801}"/>
          </ac:spMkLst>
        </pc:spChg>
        <pc:picChg chg="add mod ord">
          <ac:chgData name="Robert Trueman" userId="8e610f215beb07b7" providerId="LiveId" clId="{CBF36F15-C6DF-4C31-BF9C-0AB2B9F970FE}" dt="2023-09-05T11:08:53.901" v="2533" actId="167"/>
          <ac:picMkLst>
            <pc:docMk/>
            <pc:sldMk cId="1259382620" sldId="264"/>
            <ac:picMk id="7" creationId="{AFF983BC-DD89-03D9-899B-0754CA486D3E}"/>
          </ac:picMkLst>
        </pc:picChg>
      </pc:sldChg>
      <pc:sldChg chg="add del">
        <pc:chgData name="Robert Trueman" userId="8e610f215beb07b7" providerId="LiveId" clId="{CBF36F15-C6DF-4C31-BF9C-0AB2B9F970FE}" dt="2023-09-05T10:53:04.993" v="2324" actId="47"/>
        <pc:sldMkLst>
          <pc:docMk/>
          <pc:sldMk cId="1636563384" sldId="264"/>
        </pc:sldMkLst>
      </pc:sldChg>
      <pc:sldChg chg="modSp add mod modAnim">
        <pc:chgData name="Robert Trueman" userId="8e610f215beb07b7" providerId="LiveId" clId="{CBF36F15-C6DF-4C31-BF9C-0AB2B9F970FE}" dt="2023-09-07T16:24:46.722" v="35116" actId="207"/>
        <pc:sldMkLst>
          <pc:docMk/>
          <pc:sldMk cId="3049226959" sldId="264"/>
        </pc:sldMkLst>
        <pc:spChg chg="mod">
          <ac:chgData name="Robert Trueman" userId="8e610f215beb07b7" providerId="LiveId" clId="{CBF36F15-C6DF-4C31-BF9C-0AB2B9F970FE}" dt="2023-09-07T16:24:46.722" v="35116" actId="207"/>
          <ac:spMkLst>
            <pc:docMk/>
            <pc:sldMk cId="3049226959" sldId="264"/>
            <ac:spMk id="2" creationId="{5DC10DD6-DBBA-57CE-B190-2532693AD757}"/>
          </ac:spMkLst>
        </pc:spChg>
        <pc:spChg chg="mod">
          <ac:chgData name="Robert Trueman" userId="8e610f215beb07b7" providerId="LiveId" clId="{CBF36F15-C6DF-4C31-BF9C-0AB2B9F970FE}" dt="2023-09-07T16:18:54.770" v="35032" actId="207"/>
          <ac:spMkLst>
            <pc:docMk/>
            <pc:sldMk cId="3049226959" sldId="264"/>
            <ac:spMk id="6" creationId="{8D1D6322-19BA-C414-E9C6-C464F6DCDFAC}"/>
          </ac:spMkLst>
        </pc:spChg>
        <pc:spChg chg="mod">
          <ac:chgData name="Robert Trueman" userId="8e610f215beb07b7" providerId="LiveId" clId="{CBF36F15-C6DF-4C31-BF9C-0AB2B9F970FE}" dt="2023-09-05T11:23:50.974" v="3124" actId="20577"/>
          <ac:spMkLst>
            <pc:docMk/>
            <pc:sldMk cId="3049226959" sldId="264"/>
            <ac:spMk id="19" creationId="{DA6619EB-2677-3772-A3CA-0283B71D7801}"/>
          </ac:spMkLst>
        </pc:spChg>
      </pc:sldChg>
      <pc:sldChg chg="delSp modSp add del mod modAnim">
        <pc:chgData name="Robert Trueman" userId="8e610f215beb07b7" providerId="LiveId" clId="{CBF36F15-C6DF-4C31-BF9C-0AB2B9F970FE}" dt="2023-09-05T11:35:26.847" v="3685" actId="47"/>
        <pc:sldMkLst>
          <pc:docMk/>
          <pc:sldMk cId="1765881788" sldId="265"/>
        </pc:sldMkLst>
        <pc:spChg chg="del mod">
          <ac:chgData name="Robert Trueman" userId="8e610f215beb07b7" providerId="LiveId" clId="{CBF36F15-C6DF-4C31-BF9C-0AB2B9F970FE}" dt="2023-09-05T11:33:14.799" v="3571" actId="478"/>
          <ac:spMkLst>
            <pc:docMk/>
            <pc:sldMk cId="1765881788" sldId="265"/>
            <ac:spMk id="2" creationId="{5DC10DD6-DBBA-57CE-B190-2532693AD757}"/>
          </ac:spMkLst>
        </pc:spChg>
      </pc:sldChg>
      <pc:sldChg chg="modSp add del mod">
        <pc:chgData name="Robert Trueman" userId="8e610f215beb07b7" providerId="LiveId" clId="{CBF36F15-C6DF-4C31-BF9C-0AB2B9F970FE}" dt="2023-09-05T11:33:58.698" v="3644" actId="47"/>
        <pc:sldMkLst>
          <pc:docMk/>
          <pc:sldMk cId="2335292773" sldId="266"/>
        </pc:sldMkLst>
        <pc:spChg chg="mod">
          <ac:chgData name="Robert Trueman" userId="8e610f215beb07b7" providerId="LiveId" clId="{CBF36F15-C6DF-4C31-BF9C-0AB2B9F970FE}" dt="2023-09-05T11:30:00.334" v="3438" actId="207"/>
          <ac:spMkLst>
            <pc:docMk/>
            <pc:sldMk cId="2335292773" sldId="266"/>
            <ac:spMk id="2" creationId="{5DC10DD6-DBBA-57CE-B190-2532693AD757}"/>
          </ac:spMkLst>
        </pc:spChg>
      </pc:sldChg>
      <pc:sldChg chg="modSp add del mod">
        <pc:chgData name="Robert Trueman" userId="8e610f215beb07b7" providerId="LiveId" clId="{CBF36F15-C6DF-4C31-BF9C-0AB2B9F970FE}" dt="2023-09-05T11:34:25.031" v="3676" actId="47"/>
        <pc:sldMkLst>
          <pc:docMk/>
          <pc:sldMk cId="96195447" sldId="267"/>
        </pc:sldMkLst>
        <pc:spChg chg="mod">
          <ac:chgData name="Robert Trueman" userId="8e610f215beb07b7" providerId="LiveId" clId="{CBF36F15-C6DF-4C31-BF9C-0AB2B9F970FE}" dt="2023-09-05T11:30:29.709" v="3450" actId="207"/>
          <ac:spMkLst>
            <pc:docMk/>
            <pc:sldMk cId="96195447" sldId="267"/>
            <ac:spMk id="2" creationId="{5DC10DD6-DBBA-57CE-B190-2532693AD757}"/>
          </ac:spMkLst>
        </pc:spChg>
      </pc:sldChg>
      <pc:sldChg chg="modSp add del mod">
        <pc:chgData name="Robert Trueman" userId="8e610f215beb07b7" providerId="LiveId" clId="{CBF36F15-C6DF-4C31-BF9C-0AB2B9F970FE}" dt="2023-09-05T11:34:26.783" v="3677" actId="47"/>
        <pc:sldMkLst>
          <pc:docMk/>
          <pc:sldMk cId="1637801508" sldId="268"/>
        </pc:sldMkLst>
        <pc:spChg chg="mod">
          <ac:chgData name="Robert Trueman" userId="8e610f215beb07b7" providerId="LiveId" clId="{CBF36F15-C6DF-4C31-BF9C-0AB2B9F970FE}" dt="2023-09-05T11:30:38.484" v="3465" actId="20577"/>
          <ac:spMkLst>
            <pc:docMk/>
            <pc:sldMk cId="1637801508" sldId="268"/>
            <ac:spMk id="2" creationId="{5DC10DD6-DBBA-57CE-B190-2532693AD757}"/>
          </ac:spMkLst>
        </pc:spChg>
      </pc:sldChg>
      <pc:sldChg chg="modSp add mod modAnim">
        <pc:chgData name="Robert Trueman" userId="8e610f215beb07b7" providerId="LiveId" clId="{CBF36F15-C6DF-4C31-BF9C-0AB2B9F970FE}" dt="2023-09-07T16:24:56.424" v="35117" actId="207"/>
        <pc:sldMkLst>
          <pc:docMk/>
          <pc:sldMk cId="2930355485" sldId="269"/>
        </pc:sldMkLst>
        <pc:spChg chg="mod">
          <ac:chgData name="Robert Trueman" userId="8e610f215beb07b7" providerId="LiveId" clId="{CBF36F15-C6DF-4C31-BF9C-0AB2B9F970FE}" dt="2023-09-07T16:24:56.424" v="35117" actId="207"/>
          <ac:spMkLst>
            <pc:docMk/>
            <pc:sldMk cId="2930355485" sldId="269"/>
            <ac:spMk id="2" creationId="{5DC10DD6-DBBA-57CE-B190-2532693AD757}"/>
          </ac:spMkLst>
        </pc:spChg>
        <pc:spChg chg="mod">
          <ac:chgData name="Robert Trueman" userId="8e610f215beb07b7" providerId="LiveId" clId="{CBF36F15-C6DF-4C31-BF9C-0AB2B9F970FE}" dt="2023-09-07T16:18:58.497" v="35033" actId="207"/>
          <ac:spMkLst>
            <pc:docMk/>
            <pc:sldMk cId="2930355485" sldId="269"/>
            <ac:spMk id="6" creationId="{8D1D6322-19BA-C414-E9C6-C464F6DCDFAC}"/>
          </ac:spMkLst>
        </pc:spChg>
      </pc:sldChg>
      <pc:sldChg chg="modSp add mod">
        <pc:chgData name="Robert Trueman" userId="8e610f215beb07b7" providerId="LiveId" clId="{CBF36F15-C6DF-4C31-BF9C-0AB2B9F970FE}" dt="2023-09-07T16:25:05.851" v="35118" actId="207"/>
        <pc:sldMkLst>
          <pc:docMk/>
          <pc:sldMk cId="2501708406" sldId="270"/>
        </pc:sldMkLst>
        <pc:spChg chg="mod">
          <ac:chgData name="Robert Trueman" userId="8e610f215beb07b7" providerId="LiveId" clId="{CBF36F15-C6DF-4C31-BF9C-0AB2B9F970FE}" dt="2023-09-07T16:25:05.851" v="35118" actId="207"/>
          <ac:spMkLst>
            <pc:docMk/>
            <pc:sldMk cId="2501708406" sldId="270"/>
            <ac:spMk id="2" creationId="{5DC10DD6-DBBA-57CE-B190-2532693AD757}"/>
          </ac:spMkLst>
        </pc:spChg>
        <pc:spChg chg="mod">
          <ac:chgData name="Robert Trueman" userId="8e610f215beb07b7" providerId="LiveId" clId="{CBF36F15-C6DF-4C31-BF9C-0AB2B9F970FE}" dt="2023-09-07T16:19:03.627" v="35034" actId="207"/>
          <ac:spMkLst>
            <pc:docMk/>
            <pc:sldMk cId="2501708406" sldId="270"/>
            <ac:spMk id="6" creationId="{8D1D6322-19BA-C414-E9C6-C464F6DCDFAC}"/>
          </ac:spMkLst>
        </pc:spChg>
      </pc:sldChg>
      <pc:sldChg chg="modSp add mod">
        <pc:chgData name="Robert Trueman" userId="8e610f215beb07b7" providerId="LiveId" clId="{CBF36F15-C6DF-4C31-BF9C-0AB2B9F970FE}" dt="2023-09-07T16:25:13.914" v="35119" actId="207"/>
        <pc:sldMkLst>
          <pc:docMk/>
          <pc:sldMk cId="3207258647" sldId="271"/>
        </pc:sldMkLst>
        <pc:spChg chg="mod">
          <ac:chgData name="Robert Trueman" userId="8e610f215beb07b7" providerId="LiveId" clId="{CBF36F15-C6DF-4C31-BF9C-0AB2B9F970FE}" dt="2023-09-07T16:25:13.914" v="35119" actId="207"/>
          <ac:spMkLst>
            <pc:docMk/>
            <pc:sldMk cId="3207258647" sldId="271"/>
            <ac:spMk id="2" creationId="{5DC10DD6-DBBA-57CE-B190-2532693AD757}"/>
          </ac:spMkLst>
        </pc:spChg>
        <pc:spChg chg="mod">
          <ac:chgData name="Robert Trueman" userId="8e610f215beb07b7" providerId="LiveId" clId="{CBF36F15-C6DF-4C31-BF9C-0AB2B9F970FE}" dt="2023-09-07T16:19:09.241" v="35036" actId="207"/>
          <ac:spMkLst>
            <pc:docMk/>
            <pc:sldMk cId="3207258647" sldId="271"/>
            <ac:spMk id="6" creationId="{8D1D6322-19BA-C414-E9C6-C464F6DCDFAC}"/>
          </ac:spMkLst>
        </pc:spChg>
      </pc:sldChg>
      <pc:sldChg chg="modSp add mod modAnim">
        <pc:chgData name="Robert Trueman" userId="8e610f215beb07b7" providerId="LiveId" clId="{CBF36F15-C6DF-4C31-BF9C-0AB2B9F970FE}" dt="2023-09-07T16:19:13.865" v="35037" actId="207"/>
        <pc:sldMkLst>
          <pc:docMk/>
          <pc:sldMk cId="1810442093" sldId="272"/>
        </pc:sldMkLst>
        <pc:spChg chg="mod">
          <ac:chgData name="Robert Trueman" userId="8e610f215beb07b7" providerId="LiveId" clId="{CBF36F15-C6DF-4C31-BF9C-0AB2B9F970FE}" dt="2023-09-06T11:29:11.031" v="20057" actId="207"/>
          <ac:spMkLst>
            <pc:docMk/>
            <pc:sldMk cId="1810442093" sldId="272"/>
            <ac:spMk id="2" creationId="{5DC10DD6-DBBA-57CE-B190-2532693AD757}"/>
          </ac:spMkLst>
        </pc:spChg>
        <pc:spChg chg="mod">
          <ac:chgData name="Robert Trueman" userId="8e610f215beb07b7" providerId="LiveId" clId="{CBF36F15-C6DF-4C31-BF9C-0AB2B9F970FE}" dt="2023-09-07T16:19:13.865" v="35037" actId="207"/>
          <ac:spMkLst>
            <pc:docMk/>
            <pc:sldMk cId="1810442093" sldId="272"/>
            <ac:spMk id="6" creationId="{8D1D6322-19BA-C414-E9C6-C464F6DCDFAC}"/>
          </ac:spMkLst>
        </pc:spChg>
      </pc:sldChg>
      <pc:sldChg chg="addSp delSp modSp add mod delAnim modAnim">
        <pc:chgData name="Robert Trueman" userId="8e610f215beb07b7" providerId="LiveId" clId="{CBF36F15-C6DF-4C31-BF9C-0AB2B9F970FE}" dt="2023-09-26T12:14:13.128" v="35230" actId="167"/>
        <pc:sldMkLst>
          <pc:docMk/>
          <pc:sldMk cId="2488267597" sldId="273"/>
        </pc:sldMkLst>
        <pc:spChg chg="del">
          <ac:chgData name="Robert Trueman" userId="8e610f215beb07b7" providerId="LiveId" clId="{CBF36F15-C6DF-4C31-BF9C-0AB2B9F970FE}" dt="2023-09-05T12:09:04.568" v="3693" actId="478"/>
          <ac:spMkLst>
            <pc:docMk/>
            <pc:sldMk cId="2488267597" sldId="273"/>
            <ac:spMk id="2" creationId="{5DC10DD6-DBBA-57CE-B190-2532693AD757}"/>
          </ac:spMkLst>
        </pc:spChg>
        <pc:spChg chg="mod ord">
          <ac:chgData name="Robert Trueman" userId="8e610f215beb07b7" providerId="LiveId" clId="{CBF36F15-C6DF-4C31-BF9C-0AB2B9F970FE}" dt="2023-09-26T12:13:56.041" v="35226" actId="167"/>
          <ac:spMkLst>
            <pc:docMk/>
            <pc:sldMk cId="2488267597" sldId="273"/>
            <ac:spMk id="6" creationId="{8D1D6322-19BA-C414-E9C6-C464F6DCDFAC}"/>
          </ac:spMkLst>
        </pc:spChg>
        <pc:spChg chg="del">
          <ac:chgData name="Robert Trueman" userId="8e610f215beb07b7" providerId="LiveId" clId="{CBF36F15-C6DF-4C31-BF9C-0AB2B9F970FE}" dt="2023-09-05T12:09:02.843" v="3692" actId="478"/>
          <ac:spMkLst>
            <pc:docMk/>
            <pc:sldMk cId="2488267597" sldId="273"/>
            <ac:spMk id="19" creationId="{DA6619EB-2677-3772-A3CA-0283B71D7801}"/>
          </ac:spMkLst>
        </pc:spChg>
        <pc:picChg chg="add del mod ord">
          <ac:chgData name="Robert Trueman" userId="8e610f215beb07b7" providerId="LiveId" clId="{CBF36F15-C6DF-4C31-BF9C-0AB2B9F970FE}" dt="2023-09-06T11:33:55.989" v="20151" actId="478"/>
          <ac:picMkLst>
            <pc:docMk/>
            <pc:sldMk cId="2488267597" sldId="273"/>
            <ac:picMk id="2" creationId="{5F29320E-79F1-8D66-06EA-BB1E9605218E}"/>
          </ac:picMkLst>
        </pc:picChg>
        <pc:picChg chg="add mod ord">
          <ac:chgData name="Robert Trueman" userId="8e610f215beb07b7" providerId="LiveId" clId="{CBF36F15-C6DF-4C31-BF9C-0AB2B9F970FE}" dt="2023-09-26T12:14:13.128" v="35230" actId="167"/>
          <ac:picMkLst>
            <pc:docMk/>
            <pc:sldMk cId="2488267597" sldId="273"/>
            <ac:picMk id="2" creationId="{D1094045-E89E-37F9-73E8-3D49625AC166}"/>
          </ac:picMkLst>
        </pc:picChg>
        <pc:picChg chg="add del mod ord">
          <ac:chgData name="Robert Trueman" userId="8e610f215beb07b7" providerId="LiveId" clId="{CBF36F15-C6DF-4C31-BF9C-0AB2B9F970FE}" dt="2023-09-26T12:13:56.999" v="35227" actId="478"/>
          <ac:picMkLst>
            <pc:docMk/>
            <pc:sldMk cId="2488267597" sldId="273"/>
            <ac:picMk id="3" creationId="{51CEF917-1572-CA5D-4514-AAD69D2E48A5}"/>
          </ac:picMkLst>
        </pc:picChg>
        <pc:picChg chg="add del mod ord">
          <ac:chgData name="Robert Trueman" userId="8e610f215beb07b7" providerId="LiveId" clId="{CBF36F15-C6DF-4C31-BF9C-0AB2B9F970FE}" dt="2023-09-06T10:38:44.240" v="17266" actId="478"/>
          <ac:picMkLst>
            <pc:docMk/>
            <pc:sldMk cId="2488267597" sldId="273"/>
            <ac:picMk id="3" creationId="{A697691C-E341-3466-4FEB-08F205C307EC}"/>
          </ac:picMkLst>
        </pc:picChg>
      </pc:sldChg>
      <pc:sldChg chg="addSp delSp modSp add mod delAnim modAnim">
        <pc:chgData name="Robert Trueman" userId="8e610f215beb07b7" providerId="LiveId" clId="{CBF36F15-C6DF-4C31-BF9C-0AB2B9F970FE}" dt="2023-09-26T12:14:20.774" v="35233" actId="167"/>
        <pc:sldMkLst>
          <pc:docMk/>
          <pc:sldMk cId="2743890482" sldId="274"/>
        </pc:sldMkLst>
        <pc:spChg chg="del">
          <ac:chgData name="Robert Trueman" userId="8e610f215beb07b7" providerId="LiveId" clId="{CBF36F15-C6DF-4C31-BF9C-0AB2B9F970FE}" dt="2023-09-05T12:09:35.724" v="3699" actId="478"/>
          <ac:spMkLst>
            <pc:docMk/>
            <pc:sldMk cId="2743890482" sldId="274"/>
            <ac:spMk id="2" creationId="{5DC10DD6-DBBA-57CE-B190-2532693AD757}"/>
          </ac:spMkLst>
        </pc:spChg>
        <pc:spChg chg="mod ord">
          <ac:chgData name="Robert Trueman" userId="8e610f215beb07b7" providerId="LiveId" clId="{CBF36F15-C6DF-4C31-BF9C-0AB2B9F970FE}" dt="2023-09-26T12:13:51.629" v="35224" actId="167"/>
          <ac:spMkLst>
            <pc:docMk/>
            <pc:sldMk cId="2743890482" sldId="274"/>
            <ac:spMk id="6" creationId="{8D1D6322-19BA-C414-E9C6-C464F6DCDFAC}"/>
          </ac:spMkLst>
        </pc:spChg>
        <pc:spChg chg="del">
          <ac:chgData name="Robert Trueman" userId="8e610f215beb07b7" providerId="LiveId" clId="{CBF36F15-C6DF-4C31-BF9C-0AB2B9F970FE}" dt="2023-09-05T12:09:35.724" v="3699" actId="478"/>
          <ac:spMkLst>
            <pc:docMk/>
            <pc:sldMk cId="2743890482" sldId="274"/>
            <ac:spMk id="19" creationId="{DA6619EB-2677-3772-A3CA-0283B71D7801}"/>
          </ac:spMkLst>
        </pc:spChg>
        <pc:picChg chg="add mod ord">
          <ac:chgData name="Robert Trueman" userId="8e610f215beb07b7" providerId="LiveId" clId="{CBF36F15-C6DF-4C31-BF9C-0AB2B9F970FE}" dt="2023-09-26T12:14:20.774" v="35233" actId="167"/>
          <ac:picMkLst>
            <pc:docMk/>
            <pc:sldMk cId="2743890482" sldId="274"/>
            <ac:picMk id="2" creationId="{C2B4B964-DD83-4885-EC74-E66E1F02A3B2}"/>
          </ac:picMkLst>
        </pc:picChg>
        <pc:picChg chg="add del mod ord">
          <ac:chgData name="Robert Trueman" userId="8e610f215beb07b7" providerId="LiveId" clId="{CBF36F15-C6DF-4C31-BF9C-0AB2B9F970FE}" dt="2023-09-06T11:34:00.028" v="20153" actId="478"/>
          <ac:picMkLst>
            <pc:docMk/>
            <pc:sldMk cId="2743890482" sldId="274"/>
            <ac:picMk id="2" creationId="{CBC63A92-DA4B-77A7-905A-0E64B8DC7398}"/>
          </ac:picMkLst>
        </pc:picChg>
        <pc:picChg chg="add del mod ord">
          <ac:chgData name="Robert Trueman" userId="8e610f215beb07b7" providerId="LiveId" clId="{CBF36F15-C6DF-4C31-BF9C-0AB2B9F970FE}" dt="2023-09-26T12:13:53.866" v="35225" actId="478"/>
          <ac:picMkLst>
            <pc:docMk/>
            <pc:sldMk cId="2743890482" sldId="274"/>
            <ac:picMk id="3" creationId="{6AA405C0-1ABC-D814-6AE8-A6FACA96FAFC}"/>
          </ac:picMkLst>
        </pc:picChg>
        <pc:picChg chg="add del mod ord">
          <ac:chgData name="Robert Trueman" userId="8e610f215beb07b7" providerId="LiveId" clId="{CBF36F15-C6DF-4C31-BF9C-0AB2B9F970FE}" dt="2023-09-06T10:39:04.625" v="17271" actId="478"/>
          <ac:picMkLst>
            <pc:docMk/>
            <pc:sldMk cId="2743890482" sldId="274"/>
            <ac:picMk id="3" creationId="{93AA7588-A2EF-E7AA-C823-B654DF6B6048}"/>
          </ac:picMkLst>
        </pc:picChg>
      </pc:sldChg>
      <pc:sldChg chg="addSp delSp modSp add mod modAnim">
        <pc:chgData name="Robert Trueman" userId="8e610f215beb07b7" providerId="LiveId" clId="{CBF36F15-C6DF-4C31-BF9C-0AB2B9F970FE}" dt="2023-09-07T16:19:31.008" v="35041" actId="207"/>
        <pc:sldMkLst>
          <pc:docMk/>
          <pc:sldMk cId="2985510549" sldId="275"/>
        </pc:sldMkLst>
        <pc:spChg chg="del">
          <ac:chgData name="Robert Trueman" userId="8e610f215beb07b7" providerId="LiveId" clId="{CBF36F15-C6DF-4C31-BF9C-0AB2B9F970FE}" dt="2023-09-05T12:09:51.197" v="3704" actId="478"/>
          <ac:spMkLst>
            <pc:docMk/>
            <pc:sldMk cId="2985510549" sldId="275"/>
            <ac:spMk id="2" creationId="{5DC10DD6-DBBA-57CE-B190-2532693AD757}"/>
          </ac:spMkLst>
        </pc:spChg>
        <pc:spChg chg="mod">
          <ac:chgData name="Robert Trueman" userId="8e610f215beb07b7" providerId="LiveId" clId="{CBF36F15-C6DF-4C31-BF9C-0AB2B9F970FE}" dt="2023-09-07T16:19:31.008" v="35041" actId="207"/>
          <ac:spMkLst>
            <pc:docMk/>
            <pc:sldMk cId="2985510549" sldId="275"/>
            <ac:spMk id="6" creationId="{8D1D6322-19BA-C414-E9C6-C464F6DCDFAC}"/>
          </ac:spMkLst>
        </pc:spChg>
        <pc:spChg chg="del">
          <ac:chgData name="Robert Trueman" userId="8e610f215beb07b7" providerId="LiveId" clId="{CBF36F15-C6DF-4C31-BF9C-0AB2B9F970FE}" dt="2023-09-05T12:09:49.174" v="3703" actId="478"/>
          <ac:spMkLst>
            <pc:docMk/>
            <pc:sldMk cId="2985510549" sldId="275"/>
            <ac:spMk id="19" creationId="{DA6619EB-2677-3772-A3CA-0283B71D7801}"/>
          </ac:spMkLst>
        </pc:spChg>
        <pc:picChg chg="add mod ord">
          <ac:chgData name="Robert Trueman" userId="8e610f215beb07b7" providerId="LiveId" clId="{CBF36F15-C6DF-4C31-BF9C-0AB2B9F970FE}" dt="2023-09-05T12:10:18.489" v="3712" actId="167"/>
          <ac:picMkLst>
            <pc:docMk/>
            <pc:sldMk cId="2985510549" sldId="275"/>
            <ac:picMk id="3" creationId="{446FBDC2-5490-F80D-FA95-51B0AE01B32B}"/>
          </ac:picMkLst>
        </pc:picChg>
      </pc:sldChg>
      <pc:sldChg chg="addSp delSp modSp add mod modAnim">
        <pc:chgData name="Robert Trueman" userId="8e610f215beb07b7" providerId="LiveId" clId="{CBF36F15-C6DF-4C31-BF9C-0AB2B9F970FE}" dt="2023-09-07T16:19:33.769" v="35042" actId="207"/>
        <pc:sldMkLst>
          <pc:docMk/>
          <pc:sldMk cId="3363747923" sldId="276"/>
        </pc:sldMkLst>
        <pc:spChg chg="del">
          <ac:chgData name="Robert Trueman" userId="8e610f215beb07b7" providerId="LiveId" clId="{CBF36F15-C6DF-4C31-BF9C-0AB2B9F970FE}" dt="2023-09-05T12:09:54.829" v="3706" actId="478"/>
          <ac:spMkLst>
            <pc:docMk/>
            <pc:sldMk cId="3363747923" sldId="276"/>
            <ac:spMk id="2" creationId="{5DC10DD6-DBBA-57CE-B190-2532693AD757}"/>
          </ac:spMkLst>
        </pc:spChg>
        <pc:spChg chg="mod">
          <ac:chgData name="Robert Trueman" userId="8e610f215beb07b7" providerId="LiveId" clId="{CBF36F15-C6DF-4C31-BF9C-0AB2B9F970FE}" dt="2023-09-07T16:19:33.769" v="35042" actId="207"/>
          <ac:spMkLst>
            <pc:docMk/>
            <pc:sldMk cId="3363747923" sldId="276"/>
            <ac:spMk id="6" creationId="{8D1D6322-19BA-C414-E9C6-C464F6DCDFAC}"/>
          </ac:spMkLst>
        </pc:spChg>
        <pc:spChg chg="del">
          <ac:chgData name="Robert Trueman" userId="8e610f215beb07b7" providerId="LiveId" clId="{CBF36F15-C6DF-4C31-BF9C-0AB2B9F970FE}" dt="2023-09-05T12:09:53.635" v="3705" actId="478"/>
          <ac:spMkLst>
            <pc:docMk/>
            <pc:sldMk cId="3363747923" sldId="276"/>
            <ac:spMk id="19" creationId="{DA6619EB-2677-3772-A3CA-0283B71D7801}"/>
          </ac:spMkLst>
        </pc:spChg>
        <pc:picChg chg="add mod ord">
          <ac:chgData name="Robert Trueman" userId="8e610f215beb07b7" providerId="LiveId" clId="{CBF36F15-C6DF-4C31-BF9C-0AB2B9F970FE}" dt="2023-09-05T12:10:24.137" v="3714" actId="167"/>
          <ac:picMkLst>
            <pc:docMk/>
            <pc:sldMk cId="3363747923" sldId="276"/>
            <ac:picMk id="3" creationId="{04AA8475-F5B8-BF08-08AC-02BC96D39674}"/>
          </ac:picMkLst>
        </pc:picChg>
      </pc:sldChg>
      <pc:sldChg chg="modSp add mod modAnim">
        <pc:chgData name="Robert Trueman" userId="8e610f215beb07b7" providerId="LiveId" clId="{CBF36F15-C6DF-4C31-BF9C-0AB2B9F970FE}" dt="2023-09-07T16:19:37.810" v="35043" actId="207"/>
        <pc:sldMkLst>
          <pc:docMk/>
          <pc:sldMk cId="2875104279" sldId="277"/>
        </pc:sldMkLst>
        <pc:spChg chg="mod">
          <ac:chgData name="Robert Trueman" userId="8e610f215beb07b7" providerId="LiveId" clId="{CBF36F15-C6DF-4C31-BF9C-0AB2B9F970FE}" dt="2023-09-06T10:40:27.416" v="17390" actId="20577"/>
          <ac:spMkLst>
            <pc:docMk/>
            <pc:sldMk cId="2875104279" sldId="277"/>
            <ac:spMk id="2" creationId="{5DC10DD6-DBBA-57CE-B190-2532693AD757}"/>
          </ac:spMkLst>
        </pc:spChg>
        <pc:spChg chg="mod">
          <ac:chgData name="Robert Trueman" userId="8e610f215beb07b7" providerId="LiveId" clId="{CBF36F15-C6DF-4C31-BF9C-0AB2B9F970FE}" dt="2023-09-07T16:19:37.810" v="35043" actId="207"/>
          <ac:spMkLst>
            <pc:docMk/>
            <pc:sldMk cId="2875104279" sldId="277"/>
            <ac:spMk id="6" creationId="{8D1D6322-19BA-C414-E9C6-C464F6DCDFAC}"/>
          </ac:spMkLst>
        </pc:spChg>
        <pc:spChg chg="mod">
          <ac:chgData name="Robert Trueman" userId="8e610f215beb07b7" providerId="LiveId" clId="{CBF36F15-C6DF-4C31-BF9C-0AB2B9F970FE}" dt="2023-09-05T12:11:55.289" v="3733" actId="20577"/>
          <ac:spMkLst>
            <pc:docMk/>
            <pc:sldMk cId="2875104279" sldId="277"/>
            <ac:spMk id="19" creationId="{DA6619EB-2677-3772-A3CA-0283B71D7801}"/>
          </ac:spMkLst>
        </pc:spChg>
      </pc:sldChg>
      <pc:sldChg chg="modSp add mod modAnim">
        <pc:chgData name="Robert Trueman" userId="8e610f215beb07b7" providerId="LiveId" clId="{CBF36F15-C6DF-4C31-BF9C-0AB2B9F970FE}" dt="2023-09-25T14:51:27.441" v="35212"/>
        <pc:sldMkLst>
          <pc:docMk/>
          <pc:sldMk cId="3018557555" sldId="278"/>
        </pc:sldMkLst>
        <pc:spChg chg="mod">
          <ac:chgData name="Robert Trueman" userId="8e610f215beb07b7" providerId="LiveId" clId="{CBF36F15-C6DF-4C31-BF9C-0AB2B9F970FE}" dt="2023-09-05T14:48:32.627" v="10495" actId="1076"/>
          <ac:spMkLst>
            <pc:docMk/>
            <pc:sldMk cId="3018557555" sldId="278"/>
            <ac:spMk id="2" creationId="{5DC10DD6-DBBA-57CE-B190-2532693AD757}"/>
          </ac:spMkLst>
        </pc:spChg>
        <pc:spChg chg="mod">
          <ac:chgData name="Robert Trueman" userId="8e610f215beb07b7" providerId="LiveId" clId="{CBF36F15-C6DF-4C31-BF9C-0AB2B9F970FE}" dt="2023-09-07T16:18:41.065" v="35029" actId="207"/>
          <ac:spMkLst>
            <pc:docMk/>
            <pc:sldMk cId="3018557555" sldId="278"/>
            <ac:spMk id="6" creationId="{8D1D6322-19BA-C414-E9C6-C464F6DCDFAC}"/>
          </ac:spMkLst>
        </pc:spChg>
        <pc:spChg chg="mod">
          <ac:chgData name="Robert Trueman" userId="8e610f215beb07b7" providerId="LiveId" clId="{CBF36F15-C6DF-4C31-BF9C-0AB2B9F970FE}" dt="2023-09-05T13:06:54.676" v="4692" actId="20577"/>
          <ac:spMkLst>
            <pc:docMk/>
            <pc:sldMk cId="3018557555" sldId="278"/>
            <ac:spMk id="19" creationId="{DA6619EB-2677-3772-A3CA-0283B71D7801}"/>
          </ac:spMkLst>
        </pc:spChg>
      </pc:sldChg>
      <pc:sldChg chg="addSp delSp modSp add mod delAnim modAnim">
        <pc:chgData name="Robert Trueman" userId="8e610f215beb07b7" providerId="LiveId" clId="{CBF36F15-C6DF-4C31-BF9C-0AB2B9F970FE}" dt="2023-09-07T16:19:40.722" v="35044" actId="207"/>
        <pc:sldMkLst>
          <pc:docMk/>
          <pc:sldMk cId="1473991033" sldId="279"/>
        </pc:sldMkLst>
        <pc:spChg chg="del">
          <ac:chgData name="Robert Trueman" userId="8e610f215beb07b7" providerId="LiveId" clId="{CBF36F15-C6DF-4C31-BF9C-0AB2B9F970FE}" dt="2023-09-05T13:39:27.969" v="5448" actId="478"/>
          <ac:spMkLst>
            <pc:docMk/>
            <pc:sldMk cId="1473991033" sldId="279"/>
            <ac:spMk id="2" creationId="{5DC10DD6-DBBA-57CE-B190-2532693AD757}"/>
          </ac:spMkLst>
        </pc:spChg>
        <pc:spChg chg="mod">
          <ac:chgData name="Robert Trueman" userId="8e610f215beb07b7" providerId="LiveId" clId="{CBF36F15-C6DF-4C31-BF9C-0AB2B9F970FE}" dt="2023-09-07T16:19:40.722" v="35044" actId="207"/>
          <ac:spMkLst>
            <pc:docMk/>
            <pc:sldMk cId="1473991033" sldId="279"/>
            <ac:spMk id="6" creationId="{8D1D6322-19BA-C414-E9C6-C464F6DCDFAC}"/>
          </ac:spMkLst>
        </pc:spChg>
        <pc:spChg chg="del">
          <ac:chgData name="Robert Trueman" userId="8e610f215beb07b7" providerId="LiveId" clId="{CBF36F15-C6DF-4C31-BF9C-0AB2B9F970FE}" dt="2023-09-05T13:39:26.632" v="5447" actId="478"/>
          <ac:spMkLst>
            <pc:docMk/>
            <pc:sldMk cId="1473991033" sldId="279"/>
            <ac:spMk id="19" creationId="{DA6619EB-2677-3772-A3CA-0283B71D7801}"/>
          </ac:spMkLst>
        </pc:spChg>
        <pc:picChg chg="add mod ord">
          <ac:chgData name="Robert Trueman" userId="8e610f215beb07b7" providerId="LiveId" clId="{CBF36F15-C6DF-4C31-BF9C-0AB2B9F970FE}" dt="2023-09-05T13:40:08.412" v="5459" actId="167"/>
          <ac:picMkLst>
            <pc:docMk/>
            <pc:sldMk cId="1473991033" sldId="279"/>
            <ac:picMk id="3" creationId="{DA79FD0D-68EB-15E7-A5DB-E4D82AEB3F00}"/>
          </ac:picMkLst>
        </pc:picChg>
      </pc:sldChg>
      <pc:sldChg chg="addSp modSp add mod modAnim">
        <pc:chgData name="Robert Trueman" userId="8e610f215beb07b7" providerId="LiveId" clId="{CBF36F15-C6DF-4C31-BF9C-0AB2B9F970FE}" dt="2023-09-07T16:19:45.131" v="35045" actId="207"/>
        <pc:sldMkLst>
          <pc:docMk/>
          <pc:sldMk cId="3084647554" sldId="280"/>
        </pc:sldMkLst>
        <pc:spChg chg="mod">
          <ac:chgData name="Robert Trueman" userId="8e610f215beb07b7" providerId="LiveId" clId="{CBF36F15-C6DF-4C31-BF9C-0AB2B9F970FE}" dt="2023-09-07T16:19:45.131" v="35045" actId="207"/>
          <ac:spMkLst>
            <pc:docMk/>
            <pc:sldMk cId="3084647554" sldId="280"/>
            <ac:spMk id="6" creationId="{8D1D6322-19BA-C414-E9C6-C464F6DCDFAC}"/>
          </ac:spMkLst>
        </pc:spChg>
        <pc:picChg chg="add mod ord">
          <ac:chgData name="Robert Trueman" userId="8e610f215beb07b7" providerId="LiveId" clId="{CBF36F15-C6DF-4C31-BF9C-0AB2B9F970FE}" dt="2023-09-05T13:40:14.800" v="5461" actId="167"/>
          <ac:picMkLst>
            <pc:docMk/>
            <pc:sldMk cId="3084647554" sldId="280"/>
            <ac:picMk id="2" creationId="{E1799983-AFBC-9CCB-5BD6-0944558CE65B}"/>
          </ac:picMkLst>
        </pc:picChg>
      </pc:sldChg>
      <pc:sldChg chg="addSp modSp add mod modAnim">
        <pc:chgData name="Robert Trueman" userId="8e610f215beb07b7" providerId="LiveId" clId="{CBF36F15-C6DF-4C31-BF9C-0AB2B9F970FE}" dt="2023-09-07T16:19:49.529" v="35047" actId="207"/>
        <pc:sldMkLst>
          <pc:docMk/>
          <pc:sldMk cId="1970565250" sldId="281"/>
        </pc:sldMkLst>
        <pc:spChg chg="mod">
          <ac:chgData name="Robert Trueman" userId="8e610f215beb07b7" providerId="LiveId" clId="{CBF36F15-C6DF-4C31-BF9C-0AB2B9F970FE}" dt="2023-09-07T16:19:49.529" v="35047" actId="207"/>
          <ac:spMkLst>
            <pc:docMk/>
            <pc:sldMk cId="1970565250" sldId="281"/>
            <ac:spMk id="6" creationId="{8D1D6322-19BA-C414-E9C6-C464F6DCDFAC}"/>
          </ac:spMkLst>
        </pc:spChg>
        <pc:picChg chg="add mod ord">
          <ac:chgData name="Robert Trueman" userId="8e610f215beb07b7" providerId="LiveId" clId="{CBF36F15-C6DF-4C31-BF9C-0AB2B9F970FE}" dt="2023-09-05T13:40:30.377" v="5462" actId="167"/>
          <ac:picMkLst>
            <pc:docMk/>
            <pc:sldMk cId="1970565250" sldId="281"/>
            <ac:picMk id="2" creationId="{334A37CA-FD83-B61E-F0F3-2CAC6319EAAF}"/>
          </ac:picMkLst>
        </pc:picChg>
      </pc:sldChg>
      <pc:sldChg chg="addSp modSp add mod modAnim">
        <pc:chgData name="Robert Trueman" userId="8e610f215beb07b7" providerId="LiveId" clId="{CBF36F15-C6DF-4C31-BF9C-0AB2B9F970FE}" dt="2023-09-07T16:19:54.876" v="35048" actId="207"/>
        <pc:sldMkLst>
          <pc:docMk/>
          <pc:sldMk cId="1913135964" sldId="282"/>
        </pc:sldMkLst>
        <pc:spChg chg="mod">
          <ac:chgData name="Robert Trueman" userId="8e610f215beb07b7" providerId="LiveId" clId="{CBF36F15-C6DF-4C31-BF9C-0AB2B9F970FE}" dt="2023-09-07T16:19:54.876" v="35048" actId="207"/>
          <ac:spMkLst>
            <pc:docMk/>
            <pc:sldMk cId="1913135964" sldId="282"/>
            <ac:spMk id="6" creationId="{8D1D6322-19BA-C414-E9C6-C464F6DCDFAC}"/>
          </ac:spMkLst>
        </pc:spChg>
        <pc:picChg chg="add mod ord">
          <ac:chgData name="Robert Trueman" userId="8e610f215beb07b7" providerId="LiveId" clId="{CBF36F15-C6DF-4C31-BF9C-0AB2B9F970FE}" dt="2023-09-05T13:40:39.066" v="5465" actId="167"/>
          <ac:picMkLst>
            <pc:docMk/>
            <pc:sldMk cId="1913135964" sldId="282"/>
            <ac:picMk id="2" creationId="{35CA7D80-8889-ED5C-E18E-9AD7C3EC1853}"/>
          </ac:picMkLst>
        </pc:picChg>
      </pc:sldChg>
      <pc:sldChg chg="addSp modSp add mod modAnim">
        <pc:chgData name="Robert Trueman" userId="8e610f215beb07b7" providerId="LiveId" clId="{CBF36F15-C6DF-4C31-BF9C-0AB2B9F970FE}" dt="2023-09-07T16:19:58.577" v="35049" actId="207"/>
        <pc:sldMkLst>
          <pc:docMk/>
          <pc:sldMk cId="1648990546" sldId="283"/>
        </pc:sldMkLst>
        <pc:spChg chg="mod">
          <ac:chgData name="Robert Trueman" userId="8e610f215beb07b7" providerId="LiveId" clId="{CBF36F15-C6DF-4C31-BF9C-0AB2B9F970FE}" dt="2023-09-07T16:19:58.577" v="35049" actId="207"/>
          <ac:spMkLst>
            <pc:docMk/>
            <pc:sldMk cId="1648990546" sldId="283"/>
            <ac:spMk id="6" creationId="{8D1D6322-19BA-C414-E9C6-C464F6DCDFAC}"/>
          </ac:spMkLst>
        </pc:spChg>
        <pc:picChg chg="add mod ord">
          <ac:chgData name="Robert Trueman" userId="8e610f215beb07b7" providerId="LiveId" clId="{CBF36F15-C6DF-4C31-BF9C-0AB2B9F970FE}" dt="2023-09-05T13:40:44.648" v="5467" actId="167"/>
          <ac:picMkLst>
            <pc:docMk/>
            <pc:sldMk cId="1648990546" sldId="283"/>
            <ac:picMk id="2" creationId="{63FF85B9-B733-6380-274A-AF24A23EDB4D}"/>
          </ac:picMkLst>
        </pc:picChg>
      </pc:sldChg>
      <pc:sldChg chg="modSp add mod modAnim">
        <pc:chgData name="Robert Trueman" userId="8e610f215beb07b7" providerId="LiveId" clId="{CBF36F15-C6DF-4C31-BF9C-0AB2B9F970FE}" dt="2023-09-07T16:20:01.331" v="35050" actId="207"/>
        <pc:sldMkLst>
          <pc:docMk/>
          <pc:sldMk cId="923452631" sldId="284"/>
        </pc:sldMkLst>
        <pc:spChg chg="mod">
          <ac:chgData name="Robert Trueman" userId="8e610f215beb07b7" providerId="LiveId" clId="{CBF36F15-C6DF-4C31-BF9C-0AB2B9F970FE}" dt="2023-09-05T13:50:43.418" v="6199" actId="20577"/>
          <ac:spMkLst>
            <pc:docMk/>
            <pc:sldMk cId="923452631" sldId="284"/>
            <ac:spMk id="2" creationId="{5DC10DD6-DBBA-57CE-B190-2532693AD757}"/>
          </ac:spMkLst>
        </pc:spChg>
        <pc:spChg chg="mod">
          <ac:chgData name="Robert Trueman" userId="8e610f215beb07b7" providerId="LiveId" clId="{CBF36F15-C6DF-4C31-BF9C-0AB2B9F970FE}" dt="2023-09-07T16:20:01.331" v="35050" actId="207"/>
          <ac:spMkLst>
            <pc:docMk/>
            <pc:sldMk cId="923452631" sldId="284"/>
            <ac:spMk id="6" creationId="{8D1D6322-19BA-C414-E9C6-C464F6DCDFAC}"/>
          </ac:spMkLst>
        </pc:spChg>
        <pc:spChg chg="mod">
          <ac:chgData name="Robert Trueman" userId="8e610f215beb07b7" providerId="LiveId" clId="{CBF36F15-C6DF-4C31-BF9C-0AB2B9F970FE}" dt="2023-09-05T13:41:22.849" v="5488" actId="20577"/>
          <ac:spMkLst>
            <pc:docMk/>
            <pc:sldMk cId="923452631" sldId="284"/>
            <ac:spMk id="19" creationId="{DA6619EB-2677-3772-A3CA-0283B71D7801}"/>
          </ac:spMkLst>
        </pc:spChg>
      </pc:sldChg>
      <pc:sldChg chg="modSp add mod modAnim">
        <pc:chgData name="Robert Trueman" userId="8e610f215beb07b7" providerId="LiveId" clId="{CBF36F15-C6DF-4C31-BF9C-0AB2B9F970FE}" dt="2023-09-07T16:20:04.065" v="35051" actId="207"/>
        <pc:sldMkLst>
          <pc:docMk/>
          <pc:sldMk cId="1552757222" sldId="285"/>
        </pc:sldMkLst>
        <pc:spChg chg="mod">
          <ac:chgData name="Robert Trueman" userId="8e610f215beb07b7" providerId="LiveId" clId="{CBF36F15-C6DF-4C31-BF9C-0AB2B9F970FE}" dt="2023-09-05T13:53:42.527" v="6757" actId="12"/>
          <ac:spMkLst>
            <pc:docMk/>
            <pc:sldMk cId="1552757222" sldId="285"/>
            <ac:spMk id="2" creationId="{5DC10DD6-DBBA-57CE-B190-2532693AD757}"/>
          </ac:spMkLst>
        </pc:spChg>
        <pc:spChg chg="mod">
          <ac:chgData name="Robert Trueman" userId="8e610f215beb07b7" providerId="LiveId" clId="{CBF36F15-C6DF-4C31-BF9C-0AB2B9F970FE}" dt="2023-09-07T16:20:04.065" v="35051" actId="207"/>
          <ac:spMkLst>
            <pc:docMk/>
            <pc:sldMk cId="1552757222" sldId="285"/>
            <ac:spMk id="6" creationId="{8D1D6322-19BA-C414-E9C6-C464F6DCDFAC}"/>
          </ac:spMkLst>
        </pc:spChg>
        <pc:spChg chg="mod">
          <ac:chgData name="Robert Trueman" userId="8e610f215beb07b7" providerId="LiveId" clId="{CBF36F15-C6DF-4C31-BF9C-0AB2B9F970FE}" dt="2023-09-05T13:51:40.805" v="6221" actId="20577"/>
          <ac:spMkLst>
            <pc:docMk/>
            <pc:sldMk cId="1552757222" sldId="285"/>
            <ac:spMk id="19" creationId="{DA6619EB-2677-3772-A3CA-0283B71D7801}"/>
          </ac:spMkLst>
        </pc:spChg>
      </pc:sldChg>
      <pc:sldChg chg="modSp add mod modAnim">
        <pc:chgData name="Robert Trueman" userId="8e610f215beb07b7" providerId="LiveId" clId="{CBF36F15-C6DF-4C31-BF9C-0AB2B9F970FE}" dt="2023-09-07T16:25:40.788" v="35120" actId="207"/>
        <pc:sldMkLst>
          <pc:docMk/>
          <pc:sldMk cId="2660832864" sldId="286"/>
        </pc:sldMkLst>
        <pc:spChg chg="mod">
          <ac:chgData name="Robert Trueman" userId="8e610f215beb07b7" providerId="LiveId" clId="{CBF36F15-C6DF-4C31-BF9C-0AB2B9F970FE}" dt="2023-09-07T16:25:40.788" v="35120" actId="207"/>
          <ac:spMkLst>
            <pc:docMk/>
            <pc:sldMk cId="2660832864" sldId="286"/>
            <ac:spMk id="2" creationId="{5DC10DD6-DBBA-57CE-B190-2532693AD757}"/>
          </ac:spMkLst>
        </pc:spChg>
        <pc:spChg chg="mod">
          <ac:chgData name="Robert Trueman" userId="8e610f215beb07b7" providerId="LiveId" clId="{CBF36F15-C6DF-4C31-BF9C-0AB2B9F970FE}" dt="2023-09-07T16:20:07.881" v="35052" actId="207"/>
          <ac:spMkLst>
            <pc:docMk/>
            <pc:sldMk cId="2660832864" sldId="286"/>
            <ac:spMk id="6" creationId="{8D1D6322-19BA-C414-E9C6-C464F6DCDFAC}"/>
          </ac:spMkLst>
        </pc:spChg>
        <pc:spChg chg="mod">
          <ac:chgData name="Robert Trueman" userId="8e610f215beb07b7" providerId="LiveId" clId="{CBF36F15-C6DF-4C31-BF9C-0AB2B9F970FE}" dt="2023-09-05T13:55:49.459" v="6776" actId="20577"/>
          <ac:spMkLst>
            <pc:docMk/>
            <pc:sldMk cId="2660832864" sldId="286"/>
            <ac:spMk id="19" creationId="{DA6619EB-2677-3772-A3CA-0283B71D7801}"/>
          </ac:spMkLst>
        </pc:spChg>
      </pc:sldChg>
      <pc:sldChg chg="addSp delSp modSp add mod modAnim">
        <pc:chgData name="Robert Trueman" userId="8e610f215beb07b7" providerId="LiveId" clId="{CBF36F15-C6DF-4C31-BF9C-0AB2B9F970FE}" dt="2023-09-07T16:20:11.666" v="35053" actId="207"/>
        <pc:sldMkLst>
          <pc:docMk/>
          <pc:sldMk cId="3883857982" sldId="287"/>
        </pc:sldMkLst>
        <pc:spChg chg="mod">
          <ac:chgData name="Robert Trueman" userId="8e610f215beb07b7" providerId="LiveId" clId="{CBF36F15-C6DF-4C31-BF9C-0AB2B9F970FE}" dt="2023-09-06T10:54:33.160" v="18481" actId="20577"/>
          <ac:spMkLst>
            <pc:docMk/>
            <pc:sldMk cId="3883857982" sldId="287"/>
            <ac:spMk id="2" creationId="{5DC10DD6-DBBA-57CE-B190-2532693AD757}"/>
          </ac:spMkLst>
        </pc:spChg>
        <pc:spChg chg="add del mod">
          <ac:chgData name="Robert Trueman" userId="8e610f215beb07b7" providerId="LiveId" clId="{CBF36F15-C6DF-4C31-BF9C-0AB2B9F970FE}" dt="2023-09-07T16:20:11.666" v="35053" actId="207"/>
          <ac:spMkLst>
            <pc:docMk/>
            <pc:sldMk cId="3883857982" sldId="287"/>
            <ac:spMk id="6" creationId="{8D1D6322-19BA-C414-E9C6-C464F6DCDFAC}"/>
          </ac:spMkLst>
        </pc:spChg>
      </pc:sldChg>
      <pc:sldChg chg="addSp delSp modSp add mod modAnim">
        <pc:chgData name="Robert Trueman" userId="8e610f215beb07b7" providerId="LiveId" clId="{CBF36F15-C6DF-4C31-BF9C-0AB2B9F970FE}" dt="2023-09-07T16:20:14.121" v="35054" actId="207"/>
        <pc:sldMkLst>
          <pc:docMk/>
          <pc:sldMk cId="3532578587" sldId="288"/>
        </pc:sldMkLst>
        <pc:spChg chg="mod">
          <ac:chgData name="Robert Trueman" userId="8e610f215beb07b7" providerId="LiveId" clId="{CBF36F15-C6DF-4C31-BF9C-0AB2B9F970FE}" dt="2023-09-05T14:15:37.596" v="7602" actId="207"/>
          <ac:spMkLst>
            <pc:docMk/>
            <pc:sldMk cId="3532578587" sldId="288"/>
            <ac:spMk id="2" creationId="{5DC10DD6-DBBA-57CE-B190-2532693AD757}"/>
          </ac:spMkLst>
        </pc:spChg>
        <pc:spChg chg="add del mod">
          <ac:chgData name="Robert Trueman" userId="8e610f215beb07b7" providerId="LiveId" clId="{CBF36F15-C6DF-4C31-BF9C-0AB2B9F970FE}" dt="2023-09-07T16:20:14.121" v="35054" actId="207"/>
          <ac:spMkLst>
            <pc:docMk/>
            <pc:sldMk cId="3532578587" sldId="288"/>
            <ac:spMk id="6" creationId="{8D1D6322-19BA-C414-E9C6-C464F6DCDFAC}"/>
          </ac:spMkLst>
        </pc:spChg>
        <pc:spChg chg="mod">
          <ac:chgData name="Robert Trueman" userId="8e610f215beb07b7" providerId="LiveId" clId="{CBF36F15-C6DF-4C31-BF9C-0AB2B9F970FE}" dt="2023-09-05T14:06:38.685" v="7186" actId="20577"/>
          <ac:spMkLst>
            <pc:docMk/>
            <pc:sldMk cId="3532578587" sldId="288"/>
            <ac:spMk id="19" creationId="{DA6619EB-2677-3772-A3CA-0283B71D7801}"/>
          </ac:spMkLst>
        </pc:spChg>
        <pc:picChg chg="add mod modCrop">
          <ac:chgData name="Robert Trueman" userId="8e610f215beb07b7" providerId="LiveId" clId="{CBF36F15-C6DF-4C31-BF9C-0AB2B9F970FE}" dt="2023-09-06T13:55:22.424" v="22957" actId="208"/>
          <ac:picMkLst>
            <pc:docMk/>
            <pc:sldMk cId="3532578587" sldId="288"/>
            <ac:picMk id="4" creationId="{3870C646-D7DA-92A4-FEFB-2B54CA7841A7}"/>
          </ac:picMkLst>
        </pc:picChg>
      </pc:sldChg>
      <pc:sldChg chg="modSp add mod modAnim">
        <pc:chgData name="Robert Trueman" userId="8e610f215beb07b7" providerId="LiveId" clId="{CBF36F15-C6DF-4C31-BF9C-0AB2B9F970FE}" dt="2023-09-07T16:25:57.430" v="35121" actId="207"/>
        <pc:sldMkLst>
          <pc:docMk/>
          <pc:sldMk cId="2515051517" sldId="289"/>
        </pc:sldMkLst>
        <pc:spChg chg="mod">
          <ac:chgData name="Robert Trueman" userId="8e610f215beb07b7" providerId="LiveId" clId="{CBF36F15-C6DF-4C31-BF9C-0AB2B9F970FE}" dt="2023-09-07T16:25:57.430" v="35121" actId="207"/>
          <ac:spMkLst>
            <pc:docMk/>
            <pc:sldMk cId="2515051517" sldId="289"/>
            <ac:spMk id="2" creationId="{5DC10DD6-DBBA-57CE-B190-2532693AD757}"/>
          </ac:spMkLst>
        </pc:spChg>
        <pc:spChg chg="mod">
          <ac:chgData name="Robert Trueman" userId="8e610f215beb07b7" providerId="LiveId" clId="{CBF36F15-C6DF-4C31-BF9C-0AB2B9F970FE}" dt="2023-09-07T16:20:19.073" v="35055" actId="207"/>
          <ac:spMkLst>
            <pc:docMk/>
            <pc:sldMk cId="2515051517" sldId="289"/>
            <ac:spMk id="6" creationId="{8D1D6322-19BA-C414-E9C6-C464F6DCDFAC}"/>
          </ac:spMkLst>
        </pc:spChg>
        <pc:spChg chg="mod">
          <ac:chgData name="Robert Trueman" userId="8e610f215beb07b7" providerId="LiveId" clId="{CBF36F15-C6DF-4C31-BF9C-0AB2B9F970FE}" dt="2023-09-05T14:16:09.436" v="7628" actId="20577"/>
          <ac:spMkLst>
            <pc:docMk/>
            <pc:sldMk cId="2515051517" sldId="289"/>
            <ac:spMk id="19" creationId="{DA6619EB-2677-3772-A3CA-0283B71D7801}"/>
          </ac:spMkLst>
        </pc:spChg>
      </pc:sldChg>
      <pc:sldChg chg="modSp add mod modAnim">
        <pc:chgData name="Robert Trueman" userId="8e610f215beb07b7" providerId="LiveId" clId="{CBF36F15-C6DF-4C31-BF9C-0AB2B9F970FE}" dt="2023-09-07T16:26:01.820" v="35122" actId="207"/>
        <pc:sldMkLst>
          <pc:docMk/>
          <pc:sldMk cId="490449603" sldId="290"/>
        </pc:sldMkLst>
        <pc:spChg chg="mod">
          <ac:chgData name="Robert Trueman" userId="8e610f215beb07b7" providerId="LiveId" clId="{CBF36F15-C6DF-4C31-BF9C-0AB2B9F970FE}" dt="2023-09-07T16:26:01.820" v="35122" actId="207"/>
          <ac:spMkLst>
            <pc:docMk/>
            <pc:sldMk cId="490449603" sldId="290"/>
            <ac:spMk id="2" creationId="{5DC10DD6-DBBA-57CE-B190-2532693AD757}"/>
          </ac:spMkLst>
        </pc:spChg>
        <pc:spChg chg="mod">
          <ac:chgData name="Robert Trueman" userId="8e610f215beb07b7" providerId="LiveId" clId="{CBF36F15-C6DF-4C31-BF9C-0AB2B9F970FE}" dt="2023-09-07T16:20:21.954" v="35056" actId="207"/>
          <ac:spMkLst>
            <pc:docMk/>
            <pc:sldMk cId="490449603" sldId="290"/>
            <ac:spMk id="6" creationId="{8D1D6322-19BA-C414-E9C6-C464F6DCDFAC}"/>
          </ac:spMkLst>
        </pc:spChg>
      </pc:sldChg>
      <pc:sldChg chg="modSp add mod">
        <pc:chgData name="Robert Trueman" userId="8e610f215beb07b7" providerId="LiveId" clId="{CBF36F15-C6DF-4C31-BF9C-0AB2B9F970FE}" dt="2023-09-07T16:26:07.610" v="35123" actId="207"/>
        <pc:sldMkLst>
          <pc:docMk/>
          <pc:sldMk cId="337968409" sldId="291"/>
        </pc:sldMkLst>
        <pc:spChg chg="mod">
          <ac:chgData name="Robert Trueman" userId="8e610f215beb07b7" providerId="LiveId" clId="{CBF36F15-C6DF-4C31-BF9C-0AB2B9F970FE}" dt="2023-09-07T16:26:07.610" v="35123" actId="207"/>
          <ac:spMkLst>
            <pc:docMk/>
            <pc:sldMk cId="337968409" sldId="291"/>
            <ac:spMk id="2" creationId="{5DC10DD6-DBBA-57CE-B190-2532693AD757}"/>
          </ac:spMkLst>
        </pc:spChg>
        <pc:spChg chg="mod">
          <ac:chgData name="Robert Trueman" userId="8e610f215beb07b7" providerId="LiveId" clId="{CBF36F15-C6DF-4C31-BF9C-0AB2B9F970FE}" dt="2023-09-07T16:20:24.761" v="35057" actId="207"/>
          <ac:spMkLst>
            <pc:docMk/>
            <pc:sldMk cId="337968409" sldId="291"/>
            <ac:spMk id="6" creationId="{8D1D6322-19BA-C414-E9C6-C464F6DCDFAC}"/>
          </ac:spMkLst>
        </pc:spChg>
      </pc:sldChg>
      <pc:sldChg chg="modSp add mod modAnim">
        <pc:chgData name="Robert Trueman" userId="8e610f215beb07b7" providerId="LiveId" clId="{CBF36F15-C6DF-4C31-BF9C-0AB2B9F970FE}" dt="2023-09-07T16:20:27.697" v="35058" actId="207"/>
        <pc:sldMkLst>
          <pc:docMk/>
          <pc:sldMk cId="649510756" sldId="292"/>
        </pc:sldMkLst>
        <pc:spChg chg="mod">
          <ac:chgData name="Robert Trueman" userId="8e610f215beb07b7" providerId="LiveId" clId="{CBF36F15-C6DF-4C31-BF9C-0AB2B9F970FE}" dt="2023-09-05T14:30:59.220" v="8864"/>
          <ac:spMkLst>
            <pc:docMk/>
            <pc:sldMk cId="649510756" sldId="292"/>
            <ac:spMk id="2" creationId="{5DC10DD6-DBBA-57CE-B190-2532693AD757}"/>
          </ac:spMkLst>
        </pc:spChg>
        <pc:spChg chg="mod">
          <ac:chgData name="Robert Trueman" userId="8e610f215beb07b7" providerId="LiveId" clId="{CBF36F15-C6DF-4C31-BF9C-0AB2B9F970FE}" dt="2023-09-07T16:20:27.697" v="35058" actId="207"/>
          <ac:spMkLst>
            <pc:docMk/>
            <pc:sldMk cId="649510756" sldId="292"/>
            <ac:spMk id="6" creationId="{8D1D6322-19BA-C414-E9C6-C464F6DCDFAC}"/>
          </ac:spMkLst>
        </pc:spChg>
      </pc:sldChg>
      <pc:sldChg chg="add del">
        <pc:chgData name="Robert Trueman" userId="8e610f215beb07b7" providerId="LiveId" clId="{CBF36F15-C6DF-4C31-BF9C-0AB2B9F970FE}" dt="2023-09-05T14:28:52.974" v="8533"/>
        <pc:sldMkLst>
          <pc:docMk/>
          <pc:sldMk cId="957503561" sldId="293"/>
        </pc:sldMkLst>
      </pc:sldChg>
      <pc:sldChg chg="modSp add mod modAnim">
        <pc:chgData name="Robert Trueman" userId="8e610f215beb07b7" providerId="LiveId" clId="{CBF36F15-C6DF-4C31-BF9C-0AB2B9F970FE}" dt="2023-09-07T16:20:32.474" v="35059" actId="207"/>
        <pc:sldMkLst>
          <pc:docMk/>
          <pc:sldMk cId="3228467123" sldId="293"/>
        </pc:sldMkLst>
        <pc:spChg chg="mod">
          <ac:chgData name="Robert Trueman" userId="8e610f215beb07b7" providerId="LiveId" clId="{CBF36F15-C6DF-4C31-BF9C-0AB2B9F970FE}" dt="2023-09-05T14:43:39.292" v="10474" actId="20577"/>
          <ac:spMkLst>
            <pc:docMk/>
            <pc:sldMk cId="3228467123" sldId="293"/>
            <ac:spMk id="2" creationId="{5DC10DD6-DBBA-57CE-B190-2532693AD757}"/>
          </ac:spMkLst>
        </pc:spChg>
        <pc:spChg chg="mod">
          <ac:chgData name="Robert Trueman" userId="8e610f215beb07b7" providerId="LiveId" clId="{CBF36F15-C6DF-4C31-BF9C-0AB2B9F970FE}" dt="2023-09-07T16:20:32.474" v="35059" actId="207"/>
          <ac:spMkLst>
            <pc:docMk/>
            <pc:sldMk cId="3228467123" sldId="293"/>
            <ac:spMk id="6" creationId="{8D1D6322-19BA-C414-E9C6-C464F6DCDFAC}"/>
          </ac:spMkLst>
        </pc:spChg>
        <pc:spChg chg="mod">
          <ac:chgData name="Robert Trueman" userId="8e610f215beb07b7" providerId="LiveId" clId="{CBF36F15-C6DF-4C31-BF9C-0AB2B9F970FE}" dt="2023-09-05T14:29:10.778" v="8553" actId="20577"/>
          <ac:spMkLst>
            <pc:docMk/>
            <pc:sldMk cId="3228467123" sldId="293"/>
            <ac:spMk id="19" creationId="{DA6619EB-2677-3772-A3CA-0283B71D7801}"/>
          </ac:spMkLst>
        </pc:spChg>
      </pc:sldChg>
      <pc:sldChg chg="modSp add mod modAnim">
        <pc:chgData name="Robert Trueman" userId="8e610f215beb07b7" providerId="LiveId" clId="{CBF36F15-C6DF-4C31-BF9C-0AB2B9F970FE}" dt="2023-09-07T16:26:19.784" v="35124" actId="207"/>
        <pc:sldMkLst>
          <pc:docMk/>
          <pc:sldMk cId="2504443225" sldId="294"/>
        </pc:sldMkLst>
        <pc:spChg chg="mod">
          <ac:chgData name="Robert Trueman" userId="8e610f215beb07b7" providerId="LiveId" clId="{CBF36F15-C6DF-4C31-BF9C-0AB2B9F970FE}" dt="2023-09-07T16:26:19.784" v="35124" actId="207"/>
          <ac:spMkLst>
            <pc:docMk/>
            <pc:sldMk cId="2504443225" sldId="294"/>
            <ac:spMk id="2" creationId="{5DC10DD6-DBBA-57CE-B190-2532693AD757}"/>
          </ac:spMkLst>
        </pc:spChg>
        <pc:spChg chg="mod">
          <ac:chgData name="Robert Trueman" userId="8e610f215beb07b7" providerId="LiveId" clId="{CBF36F15-C6DF-4C31-BF9C-0AB2B9F970FE}" dt="2023-09-07T16:20:35.274" v="35060" actId="207"/>
          <ac:spMkLst>
            <pc:docMk/>
            <pc:sldMk cId="2504443225" sldId="294"/>
            <ac:spMk id="6" creationId="{8D1D6322-19BA-C414-E9C6-C464F6DCDFAC}"/>
          </ac:spMkLst>
        </pc:spChg>
        <pc:spChg chg="mod">
          <ac:chgData name="Robert Trueman" userId="8e610f215beb07b7" providerId="LiveId" clId="{CBF36F15-C6DF-4C31-BF9C-0AB2B9F970FE}" dt="2023-09-05T14:37:04.861" v="9500" actId="20577"/>
          <ac:spMkLst>
            <pc:docMk/>
            <pc:sldMk cId="2504443225" sldId="294"/>
            <ac:spMk id="19" creationId="{DA6619EB-2677-3772-A3CA-0283B71D7801}"/>
          </ac:spMkLst>
        </pc:spChg>
      </pc:sldChg>
      <pc:sldChg chg="addSp delSp modSp new mod ord">
        <pc:chgData name="Robert Trueman" userId="8e610f215beb07b7" providerId="LiveId" clId="{CBF36F15-C6DF-4C31-BF9C-0AB2B9F970FE}" dt="2023-09-05T14:45:23.053" v="10486"/>
        <pc:sldMkLst>
          <pc:docMk/>
          <pc:sldMk cId="2289659502" sldId="295"/>
        </pc:sldMkLst>
        <pc:spChg chg="del">
          <ac:chgData name="Robert Trueman" userId="8e610f215beb07b7" providerId="LiveId" clId="{CBF36F15-C6DF-4C31-BF9C-0AB2B9F970FE}" dt="2023-09-05T14:44:30.388" v="10476" actId="478"/>
          <ac:spMkLst>
            <pc:docMk/>
            <pc:sldMk cId="2289659502" sldId="295"/>
            <ac:spMk id="2" creationId="{983CCD6A-AEFD-496D-C58D-B6619B2A679A}"/>
          </ac:spMkLst>
        </pc:spChg>
        <pc:spChg chg="del">
          <ac:chgData name="Robert Trueman" userId="8e610f215beb07b7" providerId="LiveId" clId="{CBF36F15-C6DF-4C31-BF9C-0AB2B9F970FE}" dt="2023-09-05T14:44:31.179" v="10477" actId="478"/>
          <ac:spMkLst>
            <pc:docMk/>
            <pc:sldMk cId="2289659502" sldId="295"/>
            <ac:spMk id="3" creationId="{45A95357-465C-EE62-E68C-E5FDB1EEC990}"/>
          </ac:spMkLst>
        </pc:spChg>
        <pc:picChg chg="add mod">
          <ac:chgData name="Robert Trueman" userId="8e610f215beb07b7" providerId="LiveId" clId="{CBF36F15-C6DF-4C31-BF9C-0AB2B9F970FE}" dt="2023-09-05T14:44:55.633" v="10482" actId="962"/>
          <ac:picMkLst>
            <pc:docMk/>
            <pc:sldMk cId="2289659502" sldId="295"/>
            <ac:picMk id="5" creationId="{550D4D32-53B2-8DD1-5FCD-FD8B6F0AB7C0}"/>
          </ac:picMkLst>
        </pc:picChg>
      </pc:sldChg>
      <pc:sldChg chg="modSp add mod modAnim">
        <pc:chgData name="Robert Trueman" userId="8e610f215beb07b7" providerId="LiveId" clId="{CBF36F15-C6DF-4C31-BF9C-0AB2B9F970FE}" dt="2023-09-07T16:20:38.017" v="35061" actId="207"/>
        <pc:sldMkLst>
          <pc:docMk/>
          <pc:sldMk cId="2114501086" sldId="296"/>
        </pc:sldMkLst>
        <pc:spChg chg="mod">
          <ac:chgData name="Robert Trueman" userId="8e610f215beb07b7" providerId="LiveId" clId="{CBF36F15-C6DF-4C31-BF9C-0AB2B9F970FE}" dt="2023-09-07T16:20:38.017" v="35061" actId="207"/>
          <ac:spMkLst>
            <pc:docMk/>
            <pc:sldMk cId="2114501086" sldId="296"/>
            <ac:spMk id="6" creationId="{8D1D6322-19BA-C414-E9C6-C464F6DCDFAC}"/>
          </ac:spMkLst>
        </pc:spChg>
      </pc:sldChg>
      <pc:sldChg chg="add del modAnim">
        <pc:chgData name="Robert Trueman" userId="8e610f215beb07b7" providerId="LiveId" clId="{CBF36F15-C6DF-4C31-BF9C-0AB2B9F970FE}" dt="2023-09-07T12:55:19.478" v="33939" actId="47"/>
        <pc:sldMkLst>
          <pc:docMk/>
          <pc:sldMk cId="969687837" sldId="297"/>
        </pc:sldMkLst>
      </pc:sldChg>
      <pc:sldChg chg="modSp add mod modAnim">
        <pc:chgData name="Robert Trueman" userId="8e610f215beb07b7" providerId="LiveId" clId="{CBF36F15-C6DF-4C31-BF9C-0AB2B9F970FE}" dt="2023-09-29T09:33:55.435" v="35319" actId="113"/>
        <pc:sldMkLst>
          <pc:docMk/>
          <pc:sldMk cId="3171727126" sldId="298"/>
        </pc:sldMkLst>
        <pc:spChg chg="mod">
          <ac:chgData name="Robert Trueman" userId="8e610f215beb07b7" providerId="LiveId" clId="{CBF36F15-C6DF-4C31-BF9C-0AB2B9F970FE}" dt="2023-09-29T09:33:55.435" v="35319" actId="113"/>
          <ac:spMkLst>
            <pc:docMk/>
            <pc:sldMk cId="3171727126" sldId="298"/>
            <ac:spMk id="2" creationId="{5DC10DD6-DBBA-57CE-B190-2532693AD757}"/>
          </ac:spMkLst>
        </pc:spChg>
        <pc:spChg chg="mod">
          <ac:chgData name="Robert Trueman" userId="8e610f215beb07b7" providerId="LiveId" clId="{CBF36F15-C6DF-4C31-BF9C-0AB2B9F970FE}" dt="2023-09-07T16:20:51.538" v="35064" actId="207"/>
          <ac:spMkLst>
            <pc:docMk/>
            <pc:sldMk cId="3171727126" sldId="298"/>
            <ac:spMk id="6" creationId="{8D1D6322-19BA-C414-E9C6-C464F6DCDFAC}"/>
          </ac:spMkLst>
        </pc:spChg>
        <pc:spChg chg="mod">
          <ac:chgData name="Robert Trueman" userId="8e610f215beb07b7" providerId="LiveId" clId="{CBF36F15-C6DF-4C31-BF9C-0AB2B9F970FE}" dt="2023-09-05T15:32:27.878" v="11617" actId="20577"/>
          <ac:spMkLst>
            <pc:docMk/>
            <pc:sldMk cId="3171727126" sldId="298"/>
            <ac:spMk id="19" creationId="{DA6619EB-2677-3772-A3CA-0283B71D7801}"/>
          </ac:spMkLst>
        </pc:spChg>
      </pc:sldChg>
      <pc:sldChg chg="modSp add mod modAnim">
        <pc:chgData name="Robert Trueman" userId="8e610f215beb07b7" providerId="LiveId" clId="{CBF36F15-C6DF-4C31-BF9C-0AB2B9F970FE}" dt="2023-09-07T16:20:55.897" v="35065" actId="207"/>
        <pc:sldMkLst>
          <pc:docMk/>
          <pc:sldMk cId="2157348655" sldId="299"/>
        </pc:sldMkLst>
        <pc:spChg chg="mod">
          <ac:chgData name="Robert Trueman" userId="8e610f215beb07b7" providerId="LiveId" clId="{CBF36F15-C6DF-4C31-BF9C-0AB2B9F970FE}" dt="2023-09-06T13:41:32.537" v="22632" actId="20577"/>
          <ac:spMkLst>
            <pc:docMk/>
            <pc:sldMk cId="2157348655" sldId="299"/>
            <ac:spMk id="2" creationId="{5DC10DD6-DBBA-57CE-B190-2532693AD757}"/>
          </ac:spMkLst>
        </pc:spChg>
        <pc:spChg chg="mod">
          <ac:chgData name="Robert Trueman" userId="8e610f215beb07b7" providerId="LiveId" clId="{CBF36F15-C6DF-4C31-BF9C-0AB2B9F970FE}" dt="2023-09-07T16:20:55.897" v="35065" actId="207"/>
          <ac:spMkLst>
            <pc:docMk/>
            <pc:sldMk cId="2157348655" sldId="299"/>
            <ac:spMk id="6" creationId="{8D1D6322-19BA-C414-E9C6-C464F6DCDFAC}"/>
          </ac:spMkLst>
        </pc:spChg>
        <pc:spChg chg="mod">
          <ac:chgData name="Robert Trueman" userId="8e610f215beb07b7" providerId="LiveId" clId="{CBF36F15-C6DF-4C31-BF9C-0AB2B9F970FE}" dt="2023-09-05T15:37:47.658" v="12168" actId="20577"/>
          <ac:spMkLst>
            <pc:docMk/>
            <pc:sldMk cId="2157348655" sldId="299"/>
            <ac:spMk id="19" creationId="{DA6619EB-2677-3772-A3CA-0283B71D7801}"/>
          </ac:spMkLst>
        </pc:spChg>
      </pc:sldChg>
      <pc:sldChg chg="addSp delSp modSp add del mod delAnim modAnim">
        <pc:chgData name="Robert Trueman" userId="8e610f215beb07b7" providerId="LiveId" clId="{CBF36F15-C6DF-4C31-BF9C-0AB2B9F970FE}" dt="2023-09-06T11:24:43.942" v="20025" actId="47"/>
        <pc:sldMkLst>
          <pc:docMk/>
          <pc:sldMk cId="2854917283" sldId="300"/>
        </pc:sldMkLst>
        <pc:spChg chg="mod">
          <ac:chgData name="Robert Trueman" userId="8e610f215beb07b7" providerId="LiveId" clId="{CBF36F15-C6DF-4C31-BF9C-0AB2B9F970FE}" dt="2023-09-06T11:14:59.984" v="19975" actId="20577"/>
          <ac:spMkLst>
            <pc:docMk/>
            <pc:sldMk cId="2854917283" sldId="300"/>
            <ac:spMk id="2" creationId="{5DC10DD6-DBBA-57CE-B190-2532693AD757}"/>
          </ac:spMkLst>
        </pc:spChg>
        <pc:spChg chg="mod">
          <ac:chgData name="Robert Trueman" userId="8e610f215beb07b7" providerId="LiveId" clId="{CBF36F15-C6DF-4C31-BF9C-0AB2B9F970FE}" dt="2023-09-05T15:46:17.321" v="13139" actId="20577"/>
          <ac:spMkLst>
            <pc:docMk/>
            <pc:sldMk cId="2854917283" sldId="300"/>
            <ac:spMk id="19" creationId="{DA6619EB-2677-3772-A3CA-0283B71D7801}"/>
          </ac:spMkLst>
        </pc:spChg>
        <pc:picChg chg="add del mod">
          <ac:chgData name="Robert Trueman" userId="8e610f215beb07b7" providerId="LiveId" clId="{CBF36F15-C6DF-4C31-BF9C-0AB2B9F970FE}" dt="2023-09-06T11:19:07.632" v="19983" actId="478"/>
          <ac:picMkLst>
            <pc:docMk/>
            <pc:sldMk cId="2854917283" sldId="300"/>
            <ac:picMk id="3" creationId="{E34F1571-D1A7-3494-0DB8-B9318539D644}"/>
          </ac:picMkLst>
        </pc:picChg>
      </pc:sldChg>
      <pc:sldChg chg="modSp add mod modAnim">
        <pc:chgData name="Robert Trueman" userId="8e610f215beb07b7" providerId="LiveId" clId="{CBF36F15-C6DF-4C31-BF9C-0AB2B9F970FE}" dt="2023-09-27T13:13:17.171" v="35301" actId="20577"/>
        <pc:sldMkLst>
          <pc:docMk/>
          <pc:sldMk cId="1396661157" sldId="301"/>
        </pc:sldMkLst>
        <pc:spChg chg="mod">
          <ac:chgData name="Robert Trueman" userId="8e610f215beb07b7" providerId="LiveId" clId="{CBF36F15-C6DF-4C31-BF9C-0AB2B9F970FE}" dt="2023-09-27T13:13:17.171" v="35301" actId="20577"/>
          <ac:spMkLst>
            <pc:docMk/>
            <pc:sldMk cId="1396661157" sldId="301"/>
            <ac:spMk id="2" creationId="{5DC10DD6-DBBA-57CE-B190-2532693AD757}"/>
          </ac:spMkLst>
        </pc:spChg>
        <pc:spChg chg="mod">
          <ac:chgData name="Robert Trueman" userId="8e610f215beb07b7" providerId="LiveId" clId="{CBF36F15-C6DF-4C31-BF9C-0AB2B9F970FE}" dt="2023-09-07T16:21:08.010" v="35069" actId="207"/>
          <ac:spMkLst>
            <pc:docMk/>
            <pc:sldMk cId="1396661157" sldId="301"/>
            <ac:spMk id="6" creationId="{8D1D6322-19BA-C414-E9C6-C464F6DCDFAC}"/>
          </ac:spMkLst>
        </pc:spChg>
        <pc:spChg chg="mod">
          <ac:chgData name="Robert Trueman" userId="8e610f215beb07b7" providerId="LiveId" clId="{CBF36F15-C6DF-4C31-BF9C-0AB2B9F970FE}" dt="2023-09-05T16:07:25.423" v="15731" actId="20577"/>
          <ac:spMkLst>
            <pc:docMk/>
            <pc:sldMk cId="1396661157" sldId="301"/>
            <ac:spMk id="19" creationId="{DA6619EB-2677-3772-A3CA-0283B71D7801}"/>
          </ac:spMkLst>
        </pc:spChg>
      </pc:sldChg>
      <pc:sldChg chg="addSp delSp modSp add mod modAnim">
        <pc:chgData name="Robert Trueman" userId="8e610f215beb07b7" providerId="LiveId" clId="{CBF36F15-C6DF-4C31-BF9C-0AB2B9F970FE}" dt="2023-09-12T13:36:08.650" v="35167" actId="20577"/>
        <pc:sldMkLst>
          <pc:docMk/>
          <pc:sldMk cId="3176316081" sldId="302"/>
        </pc:sldMkLst>
        <pc:spChg chg="mod">
          <ac:chgData name="Robert Trueman" userId="8e610f215beb07b7" providerId="LiveId" clId="{CBF36F15-C6DF-4C31-BF9C-0AB2B9F970FE}" dt="2023-09-06T10:49:17.619" v="18212" actId="207"/>
          <ac:spMkLst>
            <pc:docMk/>
            <pc:sldMk cId="3176316081" sldId="302"/>
            <ac:spMk id="2" creationId="{5DC10DD6-DBBA-57CE-B190-2532693AD757}"/>
          </ac:spMkLst>
        </pc:spChg>
        <pc:spChg chg="add mod">
          <ac:chgData name="Robert Trueman" userId="8e610f215beb07b7" providerId="LiveId" clId="{CBF36F15-C6DF-4C31-BF9C-0AB2B9F970FE}" dt="2023-09-06T10:49:25.005" v="18213" actId="207"/>
          <ac:spMkLst>
            <pc:docMk/>
            <pc:sldMk cId="3176316081" sldId="302"/>
            <ac:spMk id="3" creationId="{1FC44BC9-D5D0-8238-E433-CF0A047F6078}"/>
          </ac:spMkLst>
        </pc:spChg>
        <pc:spChg chg="add mod">
          <ac:chgData name="Robert Trueman" userId="8e610f215beb07b7" providerId="LiveId" clId="{CBF36F15-C6DF-4C31-BF9C-0AB2B9F970FE}" dt="2023-09-12T13:35:43.362" v="35161" actId="207"/>
          <ac:spMkLst>
            <pc:docMk/>
            <pc:sldMk cId="3176316081" sldId="302"/>
            <ac:spMk id="4" creationId="{2506C58D-4A98-C518-8AC0-B70BF321D5E7}"/>
          </ac:spMkLst>
        </pc:spChg>
        <pc:spChg chg="mod">
          <ac:chgData name="Robert Trueman" userId="8e610f215beb07b7" providerId="LiveId" clId="{CBF36F15-C6DF-4C31-BF9C-0AB2B9F970FE}" dt="2023-09-07T16:20:45.554" v="35063" actId="207"/>
          <ac:spMkLst>
            <pc:docMk/>
            <pc:sldMk cId="3176316081" sldId="302"/>
            <ac:spMk id="6" creationId="{8D1D6322-19BA-C414-E9C6-C464F6DCDFAC}"/>
          </ac:spMkLst>
        </pc:spChg>
        <pc:spChg chg="mod">
          <ac:chgData name="Robert Trueman" userId="8e610f215beb07b7" providerId="LiveId" clId="{CBF36F15-C6DF-4C31-BF9C-0AB2B9F970FE}" dt="2023-09-06T10:32:59.876" v="17022" actId="20577"/>
          <ac:spMkLst>
            <pc:docMk/>
            <pc:sldMk cId="3176316081" sldId="302"/>
            <ac:spMk id="19" creationId="{DA6619EB-2677-3772-A3CA-0283B71D7801}"/>
          </ac:spMkLst>
        </pc:spChg>
        <pc:cxnChg chg="add del">
          <ac:chgData name="Robert Trueman" userId="8e610f215beb07b7" providerId="LiveId" clId="{CBF36F15-C6DF-4C31-BF9C-0AB2B9F970FE}" dt="2023-09-06T10:43:38.755" v="17608" actId="11529"/>
          <ac:cxnSpMkLst>
            <pc:docMk/>
            <pc:sldMk cId="3176316081" sldId="302"/>
            <ac:cxnSpMk id="7" creationId="{0563D3CC-424A-5711-4DD3-C9FE486B46B8}"/>
          </ac:cxnSpMkLst>
        </pc:cxnChg>
        <pc:cxnChg chg="add mod">
          <ac:chgData name="Robert Trueman" userId="8e610f215beb07b7" providerId="LiveId" clId="{CBF36F15-C6DF-4C31-BF9C-0AB2B9F970FE}" dt="2023-09-06T10:48:29.707" v="18203" actId="1035"/>
          <ac:cxnSpMkLst>
            <pc:docMk/>
            <pc:sldMk cId="3176316081" sldId="302"/>
            <ac:cxnSpMk id="8" creationId="{F4DBF1A5-143A-8969-5A78-1B26EFF66FFF}"/>
          </ac:cxnSpMkLst>
        </pc:cxnChg>
      </pc:sldChg>
      <pc:sldChg chg="addSp delSp modSp add del mod modAnim">
        <pc:chgData name="Robert Trueman" userId="8e610f215beb07b7" providerId="LiveId" clId="{CBF36F15-C6DF-4C31-BF9C-0AB2B9F970FE}" dt="2023-09-06T10:58:25.707" v="18553" actId="47"/>
        <pc:sldMkLst>
          <pc:docMk/>
          <pc:sldMk cId="1774120784" sldId="303"/>
        </pc:sldMkLst>
        <pc:spChg chg="mod">
          <ac:chgData name="Robert Trueman" userId="8e610f215beb07b7" providerId="LiveId" clId="{CBF36F15-C6DF-4C31-BF9C-0AB2B9F970FE}" dt="2023-09-06T10:58:19.413" v="18552" actId="20577"/>
          <ac:spMkLst>
            <pc:docMk/>
            <pc:sldMk cId="1774120784" sldId="303"/>
            <ac:spMk id="2" creationId="{5DC10DD6-DBBA-57CE-B190-2532693AD757}"/>
          </ac:spMkLst>
        </pc:spChg>
        <pc:spChg chg="add del mod">
          <ac:chgData name="Robert Trueman" userId="8e610f215beb07b7" providerId="LiveId" clId="{CBF36F15-C6DF-4C31-BF9C-0AB2B9F970FE}" dt="2023-09-06T10:57:44.608" v="18534" actId="478"/>
          <ac:spMkLst>
            <pc:docMk/>
            <pc:sldMk cId="1774120784" sldId="303"/>
            <ac:spMk id="3" creationId="{69138527-3895-FCD0-FEAD-EE079FE6F9AD}"/>
          </ac:spMkLst>
        </pc:spChg>
        <pc:spChg chg="add mod">
          <ac:chgData name="Robert Trueman" userId="8e610f215beb07b7" providerId="LiveId" clId="{CBF36F15-C6DF-4C31-BF9C-0AB2B9F970FE}" dt="2023-09-06T10:57:50.147" v="18536" actId="1076"/>
          <ac:spMkLst>
            <pc:docMk/>
            <pc:sldMk cId="1774120784" sldId="303"/>
            <ac:spMk id="4" creationId="{42C7CBC1-B276-1B9C-A66C-3668026CA937}"/>
          </ac:spMkLst>
        </pc:spChg>
        <pc:spChg chg="mod">
          <ac:chgData name="Robert Trueman" userId="8e610f215beb07b7" providerId="LiveId" clId="{CBF36F15-C6DF-4C31-BF9C-0AB2B9F970FE}" dt="2023-09-06T10:55:54.648" v="18511" actId="20577"/>
          <ac:spMkLst>
            <pc:docMk/>
            <pc:sldMk cId="1774120784" sldId="303"/>
            <ac:spMk id="19" creationId="{DA6619EB-2677-3772-A3CA-0283B71D7801}"/>
          </ac:spMkLst>
        </pc:spChg>
      </pc:sldChg>
      <pc:sldChg chg="modSp add mod modAnim">
        <pc:chgData name="Robert Trueman" userId="8e610f215beb07b7" providerId="LiveId" clId="{CBF36F15-C6DF-4C31-BF9C-0AB2B9F970FE}" dt="2023-09-07T16:20:58.681" v="35066" actId="207"/>
        <pc:sldMkLst>
          <pc:docMk/>
          <pc:sldMk cId="2665492254" sldId="303"/>
        </pc:sldMkLst>
        <pc:spChg chg="mod">
          <ac:chgData name="Robert Trueman" userId="8e610f215beb07b7" providerId="LiveId" clId="{CBF36F15-C6DF-4C31-BF9C-0AB2B9F970FE}" dt="2023-09-06T11:05:03.846" v="19185" actId="20577"/>
          <ac:spMkLst>
            <pc:docMk/>
            <pc:sldMk cId="2665492254" sldId="303"/>
            <ac:spMk id="2" creationId="{5DC10DD6-DBBA-57CE-B190-2532693AD757}"/>
          </ac:spMkLst>
        </pc:spChg>
        <pc:spChg chg="mod">
          <ac:chgData name="Robert Trueman" userId="8e610f215beb07b7" providerId="LiveId" clId="{CBF36F15-C6DF-4C31-BF9C-0AB2B9F970FE}" dt="2023-09-07T16:20:58.681" v="35066" actId="207"/>
          <ac:spMkLst>
            <pc:docMk/>
            <pc:sldMk cId="2665492254" sldId="303"/>
            <ac:spMk id="6" creationId="{8D1D6322-19BA-C414-E9C6-C464F6DCDFAC}"/>
          </ac:spMkLst>
        </pc:spChg>
      </pc:sldChg>
      <pc:sldChg chg="modSp add del mod">
        <pc:chgData name="Robert Trueman" userId="8e610f215beb07b7" providerId="LiveId" clId="{CBF36F15-C6DF-4C31-BF9C-0AB2B9F970FE}" dt="2023-09-06T10:55:40.425" v="18484" actId="47"/>
        <pc:sldMkLst>
          <pc:docMk/>
          <pc:sldMk cId="2850122739" sldId="303"/>
        </pc:sldMkLst>
        <pc:spChg chg="mod">
          <ac:chgData name="Robert Trueman" userId="8e610f215beb07b7" providerId="LiveId" clId="{CBF36F15-C6DF-4C31-BF9C-0AB2B9F970FE}" dt="2023-09-06T10:53:19.203" v="18347" actId="20577"/>
          <ac:spMkLst>
            <pc:docMk/>
            <pc:sldMk cId="2850122739" sldId="303"/>
            <ac:spMk id="19" creationId="{DA6619EB-2677-3772-A3CA-0283B71D7801}"/>
          </ac:spMkLst>
        </pc:spChg>
      </pc:sldChg>
      <pc:sldChg chg="addSp delSp modSp add mod delAnim modAnim">
        <pc:chgData name="Robert Trueman" userId="8e610f215beb07b7" providerId="LiveId" clId="{CBF36F15-C6DF-4C31-BF9C-0AB2B9F970FE}" dt="2023-09-29T09:33:15.084" v="35308" actId="113"/>
        <pc:sldMkLst>
          <pc:docMk/>
          <pc:sldMk cId="4098641111" sldId="304"/>
        </pc:sldMkLst>
        <pc:spChg chg="mod">
          <ac:chgData name="Robert Trueman" userId="8e610f215beb07b7" providerId="LiveId" clId="{CBF36F15-C6DF-4C31-BF9C-0AB2B9F970FE}" dt="2023-09-29T09:33:15.084" v="35308" actId="113"/>
          <ac:spMkLst>
            <pc:docMk/>
            <pc:sldMk cId="4098641111" sldId="304"/>
            <ac:spMk id="2" creationId="{5DC10DD6-DBBA-57CE-B190-2532693AD757}"/>
          </ac:spMkLst>
        </pc:spChg>
        <pc:spChg chg="mod">
          <ac:chgData name="Robert Trueman" userId="8e610f215beb07b7" providerId="LiveId" clId="{CBF36F15-C6DF-4C31-BF9C-0AB2B9F970FE}" dt="2023-09-07T16:21:01.492" v="35067" actId="207"/>
          <ac:spMkLst>
            <pc:docMk/>
            <pc:sldMk cId="4098641111" sldId="304"/>
            <ac:spMk id="6" creationId="{8D1D6322-19BA-C414-E9C6-C464F6DCDFAC}"/>
          </ac:spMkLst>
        </pc:spChg>
        <pc:picChg chg="del mod ord">
          <ac:chgData name="Robert Trueman" userId="8e610f215beb07b7" providerId="LiveId" clId="{CBF36F15-C6DF-4C31-BF9C-0AB2B9F970FE}" dt="2023-09-06T11:21:58.739" v="20019" actId="478"/>
          <ac:picMkLst>
            <pc:docMk/>
            <pc:sldMk cId="4098641111" sldId="304"/>
            <ac:picMk id="3" creationId="{E34F1571-D1A7-3494-0DB8-B9318539D644}"/>
          </ac:picMkLst>
        </pc:picChg>
        <pc:picChg chg="add del mod">
          <ac:chgData name="Robert Trueman" userId="8e610f215beb07b7" providerId="LiveId" clId="{CBF36F15-C6DF-4C31-BF9C-0AB2B9F970FE}" dt="2023-09-06T11:24:37.006" v="20024" actId="478"/>
          <ac:picMkLst>
            <pc:docMk/>
            <pc:sldMk cId="4098641111" sldId="304"/>
            <ac:picMk id="4" creationId="{4FB6E9DF-119F-5D48-4D5A-3A351A465E7D}"/>
          </ac:picMkLst>
        </pc:picChg>
        <pc:picChg chg="add mod ord">
          <ac:chgData name="Robert Trueman" userId="8e610f215beb07b7" providerId="LiveId" clId="{CBF36F15-C6DF-4C31-BF9C-0AB2B9F970FE}" dt="2023-09-07T15:22:19.384" v="34512" actId="1037"/>
          <ac:picMkLst>
            <pc:docMk/>
            <pc:sldMk cId="4098641111" sldId="304"/>
            <ac:picMk id="5" creationId="{F00B3F18-E830-6A26-39A9-0FA504E9955F}"/>
          </ac:picMkLst>
        </pc:picChg>
      </pc:sldChg>
      <pc:sldChg chg="add del modAnim">
        <pc:chgData name="Robert Trueman" userId="8e610f215beb07b7" providerId="LiveId" clId="{CBF36F15-C6DF-4C31-BF9C-0AB2B9F970FE}" dt="2023-09-07T12:55:34.498" v="33944" actId="47"/>
        <pc:sldMkLst>
          <pc:docMk/>
          <pc:sldMk cId="1559246531" sldId="305"/>
        </pc:sldMkLst>
      </pc:sldChg>
      <pc:sldChg chg="addSp delSp modSp add mod delAnim modAnim">
        <pc:chgData name="Robert Trueman" userId="8e610f215beb07b7" providerId="LiveId" clId="{CBF36F15-C6DF-4C31-BF9C-0AB2B9F970FE}" dt="2023-09-07T16:21:15.089" v="35071" actId="207"/>
        <pc:sldMkLst>
          <pc:docMk/>
          <pc:sldMk cId="2271109734" sldId="306"/>
        </pc:sldMkLst>
        <pc:spChg chg="mod ord">
          <ac:chgData name="Robert Trueman" userId="8e610f215beb07b7" providerId="LiveId" clId="{CBF36F15-C6DF-4C31-BF9C-0AB2B9F970FE}" dt="2023-09-07T16:21:15.089" v="35071" actId="207"/>
          <ac:spMkLst>
            <pc:docMk/>
            <pc:sldMk cId="2271109734" sldId="306"/>
            <ac:spMk id="6" creationId="{8D1D6322-19BA-C414-E9C6-C464F6DCDFAC}"/>
          </ac:spMkLst>
        </pc:spChg>
        <pc:picChg chg="del">
          <ac:chgData name="Robert Trueman" userId="8e610f215beb07b7" providerId="LiveId" clId="{CBF36F15-C6DF-4C31-BF9C-0AB2B9F970FE}" dt="2023-09-06T12:32:10.217" v="20169" actId="478"/>
          <ac:picMkLst>
            <pc:docMk/>
            <pc:sldMk cId="2271109734" sldId="306"/>
            <ac:picMk id="2" creationId="{63FF85B9-B733-6380-274A-AF24A23EDB4D}"/>
          </ac:picMkLst>
        </pc:picChg>
        <pc:picChg chg="add mod ord">
          <ac:chgData name="Robert Trueman" userId="8e610f215beb07b7" providerId="LiveId" clId="{CBF36F15-C6DF-4C31-BF9C-0AB2B9F970FE}" dt="2023-09-06T12:35:04.147" v="20177" actId="167"/>
          <ac:picMkLst>
            <pc:docMk/>
            <pc:sldMk cId="2271109734" sldId="306"/>
            <ac:picMk id="3" creationId="{D8FB4329-813B-A1DC-F05E-7336D704A068}"/>
          </ac:picMkLst>
        </pc:picChg>
      </pc:sldChg>
      <pc:sldChg chg="addSp delSp modSp add mod delAnim modAnim">
        <pc:chgData name="Robert Trueman" userId="8e610f215beb07b7" providerId="LiveId" clId="{CBF36F15-C6DF-4C31-BF9C-0AB2B9F970FE}" dt="2023-09-26T12:21:09.539" v="35239" actId="167"/>
        <pc:sldMkLst>
          <pc:docMk/>
          <pc:sldMk cId="1541737163" sldId="307"/>
        </pc:sldMkLst>
        <pc:spChg chg="mod ord">
          <ac:chgData name="Robert Trueman" userId="8e610f215beb07b7" providerId="LiveId" clId="{CBF36F15-C6DF-4C31-BF9C-0AB2B9F970FE}" dt="2023-09-26T12:20:58.257" v="35235" actId="167"/>
          <ac:spMkLst>
            <pc:docMk/>
            <pc:sldMk cId="1541737163" sldId="307"/>
            <ac:spMk id="6" creationId="{8D1D6322-19BA-C414-E9C6-C464F6DCDFAC}"/>
          </ac:spMkLst>
        </pc:spChg>
        <pc:picChg chg="add del mod ord">
          <ac:chgData name="Robert Trueman" userId="8e610f215beb07b7" providerId="LiveId" clId="{CBF36F15-C6DF-4C31-BF9C-0AB2B9F970FE}" dt="2023-09-26T12:20:59.663" v="35236" actId="478"/>
          <ac:picMkLst>
            <pc:docMk/>
            <pc:sldMk cId="1541737163" sldId="307"/>
            <ac:picMk id="2" creationId="{D0A9BA1C-011F-43CA-BC65-D8C28CFE977E}"/>
          </ac:picMkLst>
        </pc:picChg>
        <pc:picChg chg="add mod ord">
          <ac:chgData name="Robert Trueman" userId="8e610f215beb07b7" providerId="LiveId" clId="{CBF36F15-C6DF-4C31-BF9C-0AB2B9F970FE}" dt="2023-09-26T12:21:09.539" v="35239" actId="167"/>
          <ac:picMkLst>
            <pc:docMk/>
            <pc:sldMk cId="1541737163" sldId="307"/>
            <ac:picMk id="3" creationId="{841AA378-7D7D-069E-06CC-F6FEBA773A1E}"/>
          </ac:picMkLst>
        </pc:picChg>
      </pc:sldChg>
      <pc:sldChg chg="addSp delSp modSp add mod delAnim modAnim">
        <pc:chgData name="Robert Trueman" userId="8e610f215beb07b7" providerId="LiveId" clId="{CBF36F15-C6DF-4C31-BF9C-0AB2B9F970FE}" dt="2023-09-07T16:21:22.547" v="35073" actId="207"/>
        <pc:sldMkLst>
          <pc:docMk/>
          <pc:sldMk cId="1168893359" sldId="308"/>
        </pc:sldMkLst>
        <pc:spChg chg="mod ord">
          <ac:chgData name="Robert Trueman" userId="8e610f215beb07b7" providerId="LiveId" clId="{CBF36F15-C6DF-4C31-BF9C-0AB2B9F970FE}" dt="2023-09-07T16:21:22.547" v="35073" actId="207"/>
          <ac:spMkLst>
            <pc:docMk/>
            <pc:sldMk cId="1168893359" sldId="308"/>
            <ac:spMk id="6" creationId="{8D1D6322-19BA-C414-E9C6-C464F6DCDFAC}"/>
          </ac:spMkLst>
        </pc:spChg>
        <pc:picChg chg="add del mod ord">
          <ac:chgData name="Robert Trueman" userId="8e610f215beb07b7" providerId="LiveId" clId="{CBF36F15-C6DF-4C31-BF9C-0AB2B9F970FE}" dt="2023-09-07T15:28:30.100" v="34514" actId="478"/>
          <ac:picMkLst>
            <pc:docMk/>
            <pc:sldMk cId="1168893359" sldId="308"/>
            <ac:picMk id="2" creationId="{5218057F-36F2-6937-FF6E-CD0AA93D1402}"/>
          </ac:picMkLst>
        </pc:picChg>
        <pc:picChg chg="add mod ord">
          <ac:chgData name="Robert Trueman" userId="8e610f215beb07b7" providerId="LiveId" clId="{CBF36F15-C6DF-4C31-BF9C-0AB2B9F970FE}" dt="2023-09-07T15:28:42.263" v="34517" actId="167"/>
          <ac:picMkLst>
            <pc:docMk/>
            <pc:sldMk cId="1168893359" sldId="308"/>
            <ac:picMk id="3" creationId="{73830E42-8224-A52B-0342-D96FF20F1278}"/>
          </ac:picMkLst>
        </pc:picChg>
      </pc:sldChg>
      <pc:sldChg chg="addSp delSp modSp add mod delAnim modAnim">
        <pc:chgData name="Robert Trueman" userId="8e610f215beb07b7" providerId="LiveId" clId="{CBF36F15-C6DF-4C31-BF9C-0AB2B9F970FE}" dt="2023-09-07T16:21:24.697" v="35074" actId="207"/>
        <pc:sldMkLst>
          <pc:docMk/>
          <pc:sldMk cId="1447822479" sldId="309"/>
        </pc:sldMkLst>
        <pc:spChg chg="mod ord">
          <ac:chgData name="Robert Trueman" userId="8e610f215beb07b7" providerId="LiveId" clId="{CBF36F15-C6DF-4C31-BF9C-0AB2B9F970FE}" dt="2023-09-07T16:21:24.697" v="35074" actId="207"/>
          <ac:spMkLst>
            <pc:docMk/>
            <pc:sldMk cId="1447822479" sldId="309"/>
            <ac:spMk id="6" creationId="{8D1D6322-19BA-C414-E9C6-C464F6DCDFAC}"/>
          </ac:spMkLst>
        </pc:spChg>
        <pc:picChg chg="add del mod ord">
          <ac:chgData name="Robert Trueman" userId="8e610f215beb07b7" providerId="LiveId" clId="{CBF36F15-C6DF-4C31-BF9C-0AB2B9F970FE}" dt="2023-09-07T15:28:46.403" v="34519" actId="478"/>
          <ac:picMkLst>
            <pc:docMk/>
            <pc:sldMk cId="1447822479" sldId="309"/>
            <ac:picMk id="2" creationId="{FEAE3221-53F0-2155-A7D2-15815DE1F3BE}"/>
          </ac:picMkLst>
        </pc:picChg>
        <pc:picChg chg="add mod ord">
          <ac:chgData name="Robert Trueman" userId="8e610f215beb07b7" providerId="LiveId" clId="{CBF36F15-C6DF-4C31-BF9C-0AB2B9F970FE}" dt="2023-09-07T15:29:01.134" v="34522" actId="167"/>
          <ac:picMkLst>
            <pc:docMk/>
            <pc:sldMk cId="1447822479" sldId="309"/>
            <ac:picMk id="3" creationId="{8E34F37C-EEF2-8AE5-CC1A-0AC0F64B9673}"/>
          </ac:picMkLst>
        </pc:picChg>
      </pc:sldChg>
      <pc:sldChg chg="addSp delSp modSp add mod delAnim modAnim">
        <pc:chgData name="Robert Trueman" userId="8e610f215beb07b7" providerId="LiveId" clId="{CBF36F15-C6DF-4C31-BF9C-0AB2B9F970FE}" dt="2023-09-07T16:21:26.890" v="35075" actId="207"/>
        <pc:sldMkLst>
          <pc:docMk/>
          <pc:sldMk cId="544585069" sldId="310"/>
        </pc:sldMkLst>
        <pc:spChg chg="mod ord">
          <ac:chgData name="Robert Trueman" userId="8e610f215beb07b7" providerId="LiveId" clId="{CBF36F15-C6DF-4C31-BF9C-0AB2B9F970FE}" dt="2023-09-07T16:21:26.890" v="35075" actId="207"/>
          <ac:spMkLst>
            <pc:docMk/>
            <pc:sldMk cId="544585069" sldId="310"/>
            <ac:spMk id="6" creationId="{8D1D6322-19BA-C414-E9C6-C464F6DCDFAC}"/>
          </ac:spMkLst>
        </pc:spChg>
        <pc:picChg chg="add del mod ord">
          <ac:chgData name="Robert Trueman" userId="8e610f215beb07b7" providerId="LiveId" clId="{CBF36F15-C6DF-4C31-BF9C-0AB2B9F970FE}" dt="2023-09-07T15:29:07.556" v="34524" actId="478"/>
          <ac:picMkLst>
            <pc:docMk/>
            <pc:sldMk cId="544585069" sldId="310"/>
            <ac:picMk id="2" creationId="{0443A0E9-9B1F-7793-21F9-031492B994FC}"/>
          </ac:picMkLst>
        </pc:picChg>
        <pc:picChg chg="add mod">
          <ac:chgData name="Robert Trueman" userId="8e610f215beb07b7" providerId="LiveId" clId="{CBF36F15-C6DF-4C31-BF9C-0AB2B9F970FE}" dt="2023-09-07T15:29:14.660" v="34526"/>
          <ac:picMkLst>
            <pc:docMk/>
            <pc:sldMk cId="544585069" sldId="310"/>
            <ac:picMk id="3" creationId="{E750B59E-BCFD-5764-0632-C83CFD371639}"/>
          </ac:picMkLst>
        </pc:picChg>
        <pc:picChg chg="add mod ord">
          <ac:chgData name="Robert Trueman" userId="8e610f215beb07b7" providerId="LiveId" clId="{CBF36F15-C6DF-4C31-BF9C-0AB2B9F970FE}" dt="2023-09-07T15:29:49.166" v="34529" actId="167"/>
          <ac:picMkLst>
            <pc:docMk/>
            <pc:sldMk cId="544585069" sldId="310"/>
            <ac:picMk id="4" creationId="{2A148256-C4B5-6989-D6FF-09EF326A6C65}"/>
          </ac:picMkLst>
        </pc:picChg>
      </pc:sldChg>
      <pc:sldChg chg="modSp add mod modAnim">
        <pc:chgData name="Robert Trueman" userId="8e610f215beb07b7" providerId="LiveId" clId="{CBF36F15-C6DF-4C31-BF9C-0AB2B9F970FE}" dt="2023-09-07T16:21:30.041" v="35076" actId="207"/>
        <pc:sldMkLst>
          <pc:docMk/>
          <pc:sldMk cId="3503695775" sldId="311"/>
        </pc:sldMkLst>
        <pc:spChg chg="mod">
          <ac:chgData name="Robert Trueman" userId="8e610f215beb07b7" providerId="LiveId" clId="{CBF36F15-C6DF-4C31-BF9C-0AB2B9F970FE}" dt="2023-09-06T12:45:44.461" v="21299" actId="207"/>
          <ac:spMkLst>
            <pc:docMk/>
            <pc:sldMk cId="3503695775" sldId="311"/>
            <ac:spMk id="2" creationId="{5DC10DD6-DBBA-57CE-B190-2532693AD757}"/>
          </ac:spMkLst>
        </pc:spChg>
        <pc:spChg chg="mod">
          <ac:chgData name="Robert Trueman" userId="8e610f215beb07b7" providerId="LiveId" clId="{CBF36F15-C6DF-4C31-BF9C-0AB2B9F970FE}" dt="2023-09-07T16:21:30.041" v="35076" actId="207"/>
          <ac:spMkLst>
            <pc:docMk/>
            <pc:sldMk cId="3503695775" sldId="311"/>
            <ac:spMk id="6" creationId="{8D1D6322-19BA-C414-E9C6-C464F6DCDFAC}"/>
          </ac:spMkLst>
        </pc:spChg>
        <pc:spChg chg="mod">
          <ac:chgData name="Robert Trueman" userId="8e610f215beb07b7" providerId="LiveId" clId="{CBF36F15-C6DF-4C31-BF9C-0AB2B9F970FE}" dt="2023-09-06T13:15:02.763" v="21308" actId="20577"/>
          <ac:spMkLst>
            <pc:docMk/>
            <pc:sldMk cId="3503695775" sldId="311"/>
            <ac:spMk id="19" creationId="{DA6619EB-2677-3772-A3CA-0283B71D7801}"/>
          </ac:spMkLst>
        </pc:spChg>
      </pc:sldChg>
      <pc:sldChg chg="addSp modSp add mod modAnim">
        <pc:chgData name="Robert Trueman" userId="8e610f215beb07b7" providerId="LiveId" clId="{CBF36F15-C6DF-4C31-BF9C-0AB2B9F970FE}" dt="2023-09-07T16:21:34.042" v="35077" actId="207"/>
        <pc:sldMkLst>
          <pc:docMk/>
          <pc:sldMk cId="2671938745" sldId="312"/>
        </pc:sldMkLst>
        <pc:spChg chg="mod">
          <ac:chgData name="Robert Trueman" userId="8e610f215beb07b7" providerId="LiveId" clId="{CBF36F15-C6DF-4C31-BF9C-0AB2B9F970FE}" dt="2023-09-07T08:49:15.155" v="26641" actId="20577"/>
          <ac:spMkLst>
            <pc:docMk/>
            <pc:sldMk cId="2671938745" sldId="312"/>
            <ac:spMk id="2" creationId="{5DC10DD6-DBBA-57CE-B190-2532693AD757}"/>
          </ac:spMkLst>
        </pc:spChg>
        <pc:spChg chg="mod ord">
          <ac:chgData name="Robert Trueman" userId="8e610f215beb07b7" providerId="LiveId" clId="{CBF36F15-C6DF-4C31-BF9C-0AB2B9F970FE}" dt="2023-09-07T16:21:34.042" v="35077" actId="207"/>
          <ac:spMkLst>
            <pc:docMk/>
            <pc:sldMk cId="2671938745" sldId="312"/>
            <ac:spMk id="6" creationId="{8D1D6322-19BA-C414-E9C6-C464F6DCDFAC}"/>
          </ac:spMkLst>
        </pc:spChg>
        <pc:spChg chg="mod">
          <ac:chgData name="Robert Trueman" userId="8e610f215beb07b7" providerId="LiveId" clId="{CBF36F15-C6DF-4C31-BF9C-0AB2B9F970FE}" dt="2023-09-07T08:49:17.799" v="26646" actId="20577"/>
          <ac:spMkLst>
            <pc:docMk/>
            <pc:sldMk cId="2671938745" sldId="312"/>
            <ac:spMk id="19" creationId="{DA6619EB-2677-3772-A3CA-0283B71D7801}"/>
          </ac:spMkLst>
        </pc:spChg>
        <pc:picChg chg="add mod ord">
          <ac:chgData name="Robert Trueman" userId="8e610f215beb07b7" providerId="LiveId" clId="{CBF36F15-C6DF-4C31-BF9C-0AB2B9F970FE}" dt="2023-09-06T13:34:08.595" v="22038" actId="1038"/>
          <ac:picMkLst>
            <pc:docMk/>
            <pc:sldMk cId="2671938745" sldId="312"/>
            <ac:picMk id="3" creationId="{BF83006F-B166-9F69-49EA-3CFBC3EF9929}"/>
          </ac:picMkLst>
        </pc:picChg>
      </pc:sldChg>
      <pc:sldChg chg="add del">
        <pc:chgData name="Robert Trueman" userId="8e610f215beb07b7" providerId="LiveId" clId="{CBF36F15-C6DF-4C31-BF9C-0AB2B9F970FE}" dt="2023-09-06T13:15:09.405" v="21310"/>
        <pc:sldMkLst>
          <pc:docMk/>
          <pc:sldMk cId="3576727292" sldId="312"/>
        </pc:sldMkLst>
      </pc:sldChg>
      <pc:sldChg chg="modSp add mod">
        <pc:chgData name="Robert Trueman" userId="8e610f215beb07b7" providerId="LiveId" clId="{CBF36F15-C6DF-4C31-BF9C-0AB2B9F970FE}" dt="2023-09-07T16:21:52.074" v="35079" actId="207"/>
        <pc:sldMkLst>
          <pc:docMk/>
          <pc:sldMk cId="2563066523" sldId="313"/>
        </pc:sldMkLst>
        <pc:spChg chg="mod">
          <ac:chgData name="Robert Trueman" userId="8e610f215beb07b7" providerId="LiveId" clId="{CBF36F15-C6DF-4C31-BF9C-0AB2B9F970FE}" dt="2023-09-06T13:40:22.931" v="22630" actId="20577"/>
          <ac:spMkLst>
            <pc:docMk/>
            <pc:sldMk cId="2563066523" sldId="313"/>
            <ac:spMk id="2" creationId="{5DC10DD6-DBBA-57CE-B190-2532693AD757}"/>
          </ac:spMkLst>
        </pc:spChg>
        <pc:spChg chg="mod">
          <ac:chgData name="Robert Trueman" userId="8e610f215beb07b7" providerId="LiveId" clId="{CBF36F15-C6DF-4C31-BF9C-0AB2B9F970FE}" dt="2023-09-07T16:21:52.074" v="35079" actId="207"/>
          <ac:spMkLst>
            <pc:docMk/>
            <pc:sldMk cId="2563066523" sldId="313"/>
            <ac:spMk id="6" creationId="{8D1D6322-19BA-C414-E9C6-C464F6DCDFAC}"/>
          </ac:spMkLst>
        </pc:spChg>
        <pc:spChg chg="mod">
          <ac:chgData name="Robert Trueman" userId="8e610f215beb07b7" providerId="LiveId" clId="{CBF36F15-C6DF-4C31-BF9C-0AB2B9F970FE}" dt="2023-09-06T13:34:58.789" v="22055" actId="20577"/>
          <ac:spMkLst>
            <pc:docMk/>
            <pc:sldMk cId="2563066523" sldId="313"/>
            <ac:spMk id="19" creationId="{DA6619EB-2677-3772-A3CA-0283B71D7801}"/>
          </ac:spMkLst>
        </pc:spChg>
      </pc:sldChg>
      <pc:sldChg chg="add del">
        <pc:chgData name="Robert Trueman" userId="8e610f215beb07b7" providerId="LiveId" clId="{CBF36F15-C6DF-4C31-BF9C-0AB2B9F970FE}" dt="2023-09-06T13:34:38.144" v="22039" actId="47"/>
        <pc:sldMkLst>
          <pc:docMk/>
          <pc:sldMk cId="3981862157" sldId="313"/>
        </pc:sldMkLst>
      </pc:sldChg>
      <pc:sldChg chg="add del">
        <pc:chgData name="Robert Trueman" userId="8e610f215beb07b7" providerId="LiveId" clId="{CBF36F15-C6DF-4C31-BF9C-0AB2B9F970FE}" dt="2023-09-07T12:55:44.566" v="33947" actId="47"/>
        <pc:sldMkLst>
          <pc:docMk/>
          <pc:sldMk cId="2083189615" sldId="314"/>
        </pc:sldMkLst>
      </pc:sldChg>
      <pc:sldChg chg="addSp modSp add mod modAnim">
        <pc:chgData name="Robert Trueman" userId="8e610f215beb07b7" providerId="LiveId" clId="{CBF36F15-C6DF-4C31-BF9C-0AB2B9F970FE}" dt="2023-09-07T16:21:57.113" v="35081" actId="207"/>
        <pc:sldMkLst>
          <pc:docMk/>
          <pc:sldMk cId="2313943182" sldId="315"/>
        </pc:sldMkLst>
        <pc:spChg chg="mod">
          <ac:chgData name="Robert Trueman" userId="8e610f215beb07b7" providerId="LiveId" clId="{CBF36F15-C6DF-4C31-BF9C-0AB2B9F970FE}" dt="2023-09-06T13:54:27.992" v="22952" actId="1076"/>
          <ac:spMkLst>
            <pc:docMk/>
            <pc:sldMk cId="2313943182" sldId="315"/>
            <ac:spMk id="2" creationId="{5DC10DD6-DBBA-57CE-B190-2532693AD757}"/>
          </ac:spMkLst>
        </pc:spChg>
        <pc:spChg chg="mod">
          <ac:chgData name="Robert Trueman" userId="8e610f215beb07b7" providerId="LiveId" clId="{CBF36F15-C6DF-4C31-BF9C-0AB2B9F970FE}" dt="2023-09-07T16:21:57.113" v="35081" actId="207"/>
          <ac:spMkLst>
            <pc:docMk/>
            <pc:sldMk cId="2313943182" sldId="315"/>
            <ac:spMk id="6" creationId="{8D1D6322-19BA-C414-E9C6-C464F6DCDFAC}"/>
          </ac:spMkLst>
        </pc:spChg>
        <pc:spChg chg="mod">
          <ac:chgData name="Robert Trueman" userId="8e610f215beb07b7" providerId="LiveId" clId="{CBF36F15-C6DF-4C31-BF9C-0AB2B9F970FE}" dt="2023-09-06T13:49:26.048" v="22659" actId="20577"/>
          <ac:spMkLst>
            <pc:docMk/>
            <pc:sldMk cId="2313943182" sldId="315"/>
            <ac:spMk id="19" creationId="{DA6619EB-2677-3772-A3CA-0283B71D7801}"/>
          </ac:spMkLst>
        </pc:spChg>
        <pc:picChg chg="add mod">
          <ac:chgData name="Robert Trueman" userId="8e610f215beb07b7" providerId="LiveId" clId="{CBF36F15-C6DF-4C31-BF9C-0AB2B9F970FE}" dt="2023-09-06T13:55:51.876" v="22959" actId="1582"/>
          <ac:picMkLst>
            <pc:docMk/>
            <pc:sldMk cId="2313943182" sldId="315"/>
            <ac:picMk id="4" creationId="{C3CDD3F9-62ED-1159-4BE5-0D8D71D67583}"/>
          </ac:picMkLst>
        </pc:picChg>
      </pc:sldChg>
      <pc:sldChg chg="addSp modSp add mod modAnim">
        <pc:chgData name="Robert Trueman" userId="8e610f215beb07b7" providerId="LiveId" clId="{CBF36F15-C6DF-4C31-BF9C-0AB2B9F970FE}" dt="2023-09-26T12:23:46.722" v="35278" actId="20577"/>
        <pc:sldMkLst>
          <pc:docMk/>
          <pc:sldMk cId="4114148406" sldId="316"/>
        </pc:sldMkLst>
        <pc:spChg chg="mod">
          <ac:chgData name="Robert Trueman" userId="8e610f215beb07b7" providerId="LiveId" clId="{CBF36F15-C6DF-4C31-BF9C-0AB2B9F970FE}" dt="2023-09-26T12:23:46.722" v="35278" actId="20577"/>
          <ac:spMkLst>
            <pc:docMk/>
            <pc:sldMk cId="4114148406" sldId="316"/>
            <ac:spMk id="2" creationId="{5DC10DD6-DBBA-57CE-B190-2532693AD757}"/>
          </ac:spMkLst>
        </pc:spChg>
        <pc:spChg chg="add mod">
          <ac:chgData name="Robert Trueman" userId="8e610f215beb07b7" providerId="LiveId" clId="{CBF36F15-C6DF-4C31-BF9C-0AB2B9F970FE}" dt="2023-09-06T13:58:58.117" v="23367"/>
          <ac:spMkLst>
            <pc:docMk/>
            <pc:sldMk cId="4114148406" sldId="316"/>
            <ac:spMk id="3" creationId="{ED0B16D4-768E-4F21-53E7-5D6AB5910081}"/>
          </ac:spMkLst>
        </pc:spChg>
        <pc:spChg chg="mod">
          <ac:chgData name="Robert Trueman" userId="8e610f215beb07b7" providerId="LiveId" clId="{CBF36F15-C6DF-4C31-BF9C-0AB2B9F970FE}" dt="2023-09-07T16:21:59.634" v="35082" actId="207"/>
          <ac:spMkLst>
            <pc:docMk/>
            <pc:sldMk cId="4114148406" sldId="316"/>
            <ac:spMk id="6" creationId="{8D1D6322-19BA-C414-E9C6-C464F6DCDFAC}"/>
          </ac:spMkLst>
        </pc:spChg>
      </pc:sldChg>
      <pc:sldChg chg="addSp modSp add mod modAnim">
        <pc:chgData name="Robert Trueman" userId="8e610f215beb07b7" providerId="LiveId" clId="{CBF36F15-C6DF-4C31-BF9C-0AB2B9F970FE}" dt="2023-09-07T16:22:02.153" v="35083" actId="207"/>
        <pc:sldMkLst>
          <pc:docMk/>
          <pc:sldMk cId="2325211782" sldId="317"/>
        </pc:sldMkLst>
        <pc:spChg chg="mod">
          <ac:chgData name="Robert Trueman" userId="8e610f215beb07b7" providerId="LiveId" clId="{CBF36F15-C6DF-4C31-BF9C-0AB2B9F970FE}" dt="2023-09-07T08:55:34.005" v="26743" actId="1076"/>
          <ac:spMkLst>
            <pc:docMk/>
            <pc:sldMk cId="2325211782" sldId="317"/>
            <ac:spMk id="2" creationId="{5DC10DD6-DBBA-57CE-B190-2532693AD757}"/>
          </ac:spMkLst>
        </pc:spChg>
        <pc:spChg chg="mod">
          <ac:chgData name="Robert Trueman" userId="8e610f215beb07b7" providerId="LiveId" clId="{CBF36F15-C6DF-4C31-BF9C-0AB2B9F970FE}" dt="2023-09-07T16:22:02.153" v="35083" actId="207"/>
          <ac:spMkLst>
            <pc:docMk/>
            <pc:sldMk cId="2325211782" sldId="317"/>
            <ac:spMk id="6" creationId="{8D1D6322-19BA-C414-E9C6-C464F6DCDFAC}"/>
          </ac:spMkLst>
        </pc:spChg>
        <pc:spChg chg="mod">
          <ac:chgData name="Robert Trueman" userId="8e610f215beb07b7" providerId="LiveId" clId="{CBF36F15-C6DF-4C31-BF9C-0AB2B9F970FE}" dt="2023-09-06T14:00:03.441" v="23406" actId="20577"/>
          <ac:spMkLst>
            <pc:docMk/>
            <pc:sldMk cId="2325211782" sldId="317"/>
            <ac:spMk id="19" creationId="{DA6619EB-2677-3772-A3CA-0283B71D7801}"/>
          </ac:spMkLst>
        </pc:spChg>
        <pc:picChg chg="add mod modCrop">
          <ac:chgData name="Robert Trueman" userId="8e610f215beb07b7" providerId="LiveId" clId="{CBF36F15-C6DF-4C31-BF9C-0AB2B9F970FE}" dt="2023-09-07T08:55:37.828" v="26744" actId="1076"/>
          <ac:picMkLst>
            <pc:docMk/>
            <pc:sldMk cId="2325211782" sldId="317"/>
            <ac:picMk id="4" creationId="{ECE425D2-0597-EB4C-906C-97347EBAF82D}"/>
          </ac:picMkLst>
        </pc:picChg>
      </pc:sldChg>
      <pc:sldChg chg="modSp add del modAnim">
        <pc:chgData name="Robert Trueman" userId="8e610f215beb07b7" providerId="LiveId" clId="{CBF36F15-C6DF-4C31-BF9C-0AB2B9F970FE}" dt="2023-09-07T08:56:07.433" v="26748" actId="47"/>
        <pc:sldMkLst>
          <pc:docMk/>
          <pc:sldMk cId="2592238926" sldId="318"/>
        </pc:sldMkLst>
        <pc:spChg chg="mod">
          <ac:chgData name="Robert Trueman" userId="8e610f215beb07b7" providerId="LiveId" clId="{CBF36F15-C6DF-4C31-BF9C-0AB2B9F970FE}" dt="2023-09-06T14:11:10.695" v="24646" actId="114"/>
          <ac:spMkLst>
            <pc:docMk/>
            <pc:sldMk cId="2592238926" sldId="318"/>
            <ac:spMk id="2" creationId="{5DC10DD6-DBBA-57CE-B190-2532693AD757}"/>
          </ac:spMkLst>
        </pc:spChg>
        <pc:spChg chg="mod">
          <ac:chgData name="Robert Trueman" userId="8e610f215beb07b7" providerId="LiveId" clId="{CBF36F15-C6DF-4C31-BF9C-0AB2B9F970FE}" dt="2023-09-06T14:07:42.399" v="24099" actId="20577"/>
          <ac:spMkLst>
            <pc:docMk/>
            <pc:sldMk cId="2592238926" sldId="318"/>
            <ac:spMk id="19" creationId="{DA6619EB-2677-3772-A3CA-0283B71D7801}"/>
          </ac:spMkLst>
        </pc:spChg>
      </pc:sldChg>
      <pc:sldChg chg="addSp delSp modSp add del mod">
        <pc:chgData name="Robert Trueman" userId="8e610f215beb07b7" providerId="LiveId" clId="{CBF36F15-C6DF-4C31-BF9C-0AB2B9F970FE}" dt="2023-09-07T08:48:06.224" v="26505" actId="2696"/>
        <pc:sldMkLst>
          <pc:docMk/>
          <pc:sldMk cId="4238066606" sldId="319"/>
        </pc:sldMkLst>
        <pc:spChg chg="del mod">
          <ac:chgData name="Robert Trueman" userId="8e610f215beb07b7" providerId="LiveId" clId="{CBF36F15-C6DF-4C31-BF9C-0AB2B9F970FE}" dt="2023-09-06T14:48:08.824" v="25605" actId="478"/>
          <ac:spMkLst>
            <pc:docMk/>
            <pc:sldMk cId="4238066606" sldId="319"/>
            <ac:spMk id="2" creationId="{5DC10DD6-DBBA-57CE-B190-2532693AD757}"/>
          </ac:spMkLst>
        </pc:spChg>
        <pc:spChg chg="add del mod">
          <ac:chgData name="Robert Trueman" userId="8e610f215beb07b7" providerId="LiveId" clId="{CBF36F15-C6DF-4C31-BF9C-0AB2B9F970FE}" dt="2023-09-06T14:18:51.393" v="24844" actId="478"/>
          <ac:spMkLst>
            <pc:docMk/>
            <pc:sldMk cId="4238066606" sldId="319"/>
            <ac:spMk id="3" creationId="{E5FFC378-96F9-FA87-F232-A85E66D36D31}"/>
          </ac:spMkLst>
        </pc:spChg>
        <pc:spChg chg="add del mod">
          <ac:chgData name="Robert Trueman" userId="8e610f215beb07b7" providerId="LiveId" clId="{CBF36F15-C6DF-4C31-BF9C-0AB2B9F970FE}" dt="2023-09-06T14:25:51.450" v="25091" actId="478"/>
          <ac:spMkLst>
            <pc:docMk/>
            <pc:sldMk cId="4238066606" sldId="319"/>
            <ac:spMk id="4" creationId="{A8160E57-63CD-809C-BE2C-719A6C141988}"/>
          </ac:spMkLst>
        </pc:spChg>
        <pc:spChg chg="add mod">
          <ac:chgData name="Robert Trueman" userId="8e610f215beb07b7" providerId="LiveId" clId="{CBF36F15-C6DF-4C31-BF9C-0AB2B9F970FE}" dt="2023-09-06T14:58:41.632" v="26233" actId="20577"/>
          <ac:spMkLst>
            <pc:docMk/>
            <pc:sldMk cId="4238066606" sldId="319"/>
            <ac:spMk id="5" creationId="{759CAE7B-1D55-0A97-B64D-1C6678E7FA76}"/>
          </ac:spMkLst>
        </pc:spChg>
        <pc:spChg chg="mod">
          <ac:chgData name="Robert Trueman" userId="8e610f215beb07b7" providerId="LiveId" clId="{CBF36F15-C6DF-4C31-BF9C-0AB2B9F970FE}" dt="2023-09-06T14:19:51.451" v="24856" actId="1076"/>
          <ac:spMkLst>
            <pc:docMk/>
            <pc:sldMk cId="4238066606" sldId="319"/>
            <ac:spMk id="6" creationId="{8D1D6322-19BA-C414-E9C6-C464F6DCDFAC}"/>
          </ac:spMkLst>
        </pc:spChg>
        <pc:spChg chg="add del mod">
          <ac:chgData name="Robert Trueman" userId="8e610f215beb07b7" providerId="LiveId" clId="{CBF36F15-C6DF-4C31-BF9C-0AB2B9F970FE}" dt="2023-09-06T14:48:08.824" v="25605" actId="478"/>
          <ac:spMkLst>
            <pc:docMk/>
            <pc:sldMk cId="4238066606" sldId="319"/>
            <ac:spMk id="7" creationId="{CF49ABC3-3B74-8C9B-5A61-EE81170763F0}"/>
          </ac:spMkLst>
        </pc:spChg>
        <pc:spChg chg="add mod">
          <ac:chgData name="Robert Trueman" userId="8e610f215beb07b7" providerId="LiveId" clId="{CBF36F15-C6DF-4C31-BF9C-0AB2B9F970FE}" dt="2023-09-06T14:48:09.132" v="25606"/>
          <ac:spMkLst>
            <pc:docMk/>
            <pc:sldMk cId="4238066606" sldId="319"/>
            <ac:spMk id="8" creationId="{29C1726B-74F7-DAC7-FF4A-F030A3C46F7B}"/>
          </ac:spMkLst>
        </pc:spChg>
        <pc:spChg chg="add mod">
          <ac:chgData name="Robert Trueman" userId="8e610f215beb07b7" providerId="LiveId" clId="{CBF36F15-C6DF-4C31-BF9C-0AB2B9F970FE}" dt="2023-09-06T14:48:09.132" v="25606"/>
          <ac:spMkLst>
            <pc:docMk/>
            <pc:sldMk cId="4238066606" sldId="319"/>
            <ac:spMk id="9" creationId="{1621DA37-B580-C934-D345-005A9CE786A1}"/>
          </ac:spMkLst>
        </pc:spChg>
        <pc:spChg chg="mod">
          <ac:chgData name="Robert Trueman" userId="8e610f215beb07b7" providerId="LiveId" clId="{CBF36F15-C6DF-4C31-BF9C-0AB2B9F970FE}" dt="2023-09-06T14:13:01.209" v="24681" actId="20577"/>
          <ac:spMkLst>
            <pc:docMk/>
            <pc:sldMk cId="4238066606" sldId="319"/>
            <ac:spMk id="19" creationId="{DA6619EB-2677-3772-A3CA-0283B71D7801}"/>
          </ac:spMkLst>
        </pc:spChg>
      </pc:sldChg>
      <pc:sldChg chg="modSp add mod modAnim">
        <pc:chgData name="Robert Trueman" userId="8e610f215beb07b7" providerId="LiveId" clId="{CBF36F15-C6DF-4C31-BF9C-0AB2B9F970FE}" dt="2023-09-07T16:22:05.129" v="35084" actId="207"/>
        <pc:sldMkLst>
          <pc:docMk/>
          <pc:sldMk cId="4239596160" sldId="319"/>
        </pc:sldMkLst>
        <pc:spChg chg="mod">
          <ac:chgData name="Robert Trueman" userId="8e610f215beb07b7" providerId="LiveId" clId="{CBF36F15-C6DF-4C31-BF9C-0AB2B9F970FE}" dt="2023-09-07T08:56:03.597" v="26747"/>
          <ac:spMkLst>
            <pc:docMk/>
            <pc:sldMk cId="4239596160" sldId="319"/>
            <ac:spMk id="2" creationId="{5DC10DD6-DBBA-57CE-B190-2532693AD757}"/>
          </ac:spMkLst>
        </pc:spChg>
        <pc:spChg chg="mod">
          <ac:chgData name="Robert Trueman" userId="8e610f215beb07b7" providerId="LiveId" clId="{CBF36F15-C6DF-4C31-BF9C-0AB2B9F970FE}" dt="2023-09-07T16:22:05.129" v="35084" actId="207"/>
          <ac:spMkLst>
            <pc:docMk/>
            <pc:sldMk cId="4239596160" sldId="319"/>
            <ac:spMk id="6" creationId="{8D1D6322-19BA-C414-E9C6-C464F6DCDFAC}"/>
          </ac:spMkLst>
        </pc:spChg>
        <pc:spChg chg="mod">
          <ac:chgData name="Robert Trueman" userId="8e610f215beb07b7" providerId="LiveId" clId="{CBF36F15-C6DF-4C31-BF9C-0AB2B9F970FE}" dt="2023-09-07T08:55:55.692" v="26746"/>
          <ac:spMkLst>
            <pc:docMk/>
            <pc:sldMk cId="4239596160" sldId="319"/>
            <ac:spMk id="19" creationId="{DA6619EB-2677-3772-A3CA-0283B71D7801}"/>
          </ac:spMkLst>
        </pc:spChg>
      </pc:sldChg>
      <pc:sldChg chg="addSp delSp modSp add del mod">
        <pc:chgData name="Robert Trueman" userId="8e610f215beb07b7" providerId="LiveId" clId="{CBF36F15-C6DF-4C31-BF9C-0AB2B9F970FE}" dt="2023-09-07T08:48:06.224" v="26505" actId="2696"/>
        <pc:sldMkLst>
          <pc:docMk/>
          <pc:sldMk cId="4289608224" sldId="320"/>
        </pc:sldMkLst>
        <pc:spChg chg="del">
          <ac:chgData name="Robert Trueman" userId="8e610f215beb07b7" providerId="LiveId" clId="{CBF36F15-C6DF-4C31-BF9C-0AB2B9F970FE}" dt="2023-09-06T14:48:05.333" v="25603" actId="478"/>
          <ac:spMkLst>
            <pc:docMk/>
            <pc:sldMk cId="4289608224" sldId="320"/>
            <ac:spMk id="2" creationId="{5DC10DD6-DBBA-57CE-B190-2532693AD757}"/>
          </ac:spMkLst>
        </pc:spChg>
        <pc:spChg chg="add mod">
          <ac:chgData name="Robert Trueman" userId="8e610f215beb07b7" providerId="LiveId" clId="{CBF36F15-C6DF-4C31-BF9C-0AB2B9F970FE}" dt="2023-09-06T14:48:05.644" v="25604"/>
          <ac:spMkLst>
            <pc:docMk/>
            <pc:sldMk cId="4289608224" sldId="320"/>
            <ac:spMk id="3" creationId="{6D80E867-FED7-0733-4EE0-395D9D075C9B}"/>
          </ac:spMkLst>
        </pc:spChg>
        <pc:spChg chg="add mod">
          <ac:chgData name="Robert Trueman" userId="8e610f215beb07b7" providerId="LiveId" clId="{CBF36F15-C6DF-4C31-BF9C-0AB2B9F970FE}" dt="2023-09-06T14:48:05.644" v="25604"/>
          <ac:spMkLst>
            <pc:docMk/>
            <pc:sldMk cId="4289608224" sldId="320"/>
            <ac:spMk id="4" creationId="{4181082C-F513-A680-CC01-08F4A2CF5CCE}"/>
          </ac:spMkLst>
        </pc:spChg>
        <pc:spChg chg="mod">
          <ac:chgData name="Robert Trueman" userId="8e610f215beb07b7" providerId="LiveId" clId="{CBF36F15-C6DF-4C31-BF9C-0AB2B9F970FE}" dt="2023-09-06T15:03:58.731" v="26471" actId="2711"/>
          <ac:spMkLst>
            <pc:docMk/>
            <pc:sldMk cId="4289608224" sldId="320"/>
            <ac:spMk id="5" creationId="{759CAE7B-1D55-0A97-B64D-1C6678E7FA76}"/>
          </ac:spMkLst>
        </pc:spChg>
        <pc:spChg chg="del mod">
          <ac:chgData name="Robert Trueman" userId="8e610f215beb07b7" providerId="LiveId" clId="{CBF36F15-C6DF-4C31-BF9C-0AB2B9F970FE}" dt="2023-09-06T14:48:05.333" v="25603" actId="478"/>
          <ac:spMkLst>
            <pc:docMk/>
            <pc:sldMk cId="4289608224" sldId="320"/>
            <ac:spMk id="7" creationId="{CF49ABC3-3B74-8C9B-5A61-EE81170763F0}"/>
          </ac:spMkLst>
        </pc:spChg>
      </pc:sldChg>
      <pc:sldChg chg="modSp add del mod">
        <pc:chgData name="Robert Trueman" userId="8e610f215beb07b7" providerId="LiveId" clId="{CBF36F15-C6DF-4C31-BF9C-0AB2B9F970FE}" dt="2023-09-07T08:48:06.224" v="26505" actId="2696"/>
        <pc:sldMkLst>
          <pc:docMk/>
          <pc:sldMk cId="2655741296" sldId="321"/>
        </pc:sldMkLst>
        <pc:spChg chg="mod">
          <ac:chgData name="Robert Trueman" userId="8e610f215beb07b7" providerId="LiveId" clId="{CBF36F15-C6DF-4C31-BF9C-0AB2B9F970FE}" dt="2023-09-06T14:47:56.149" v="25602" actId="1076"/>
          <ac:spMkLst>
            <pc:docMk/>
            <pc:sldMk cId="2655741296" sldId="321"/>
            <ac:spMk id="2" creationId="{5DC10DD6-DBBA-57CE-B190-2532693AD757}"/>
          </ac:spMkLst>
        </pc:spChg>
        <pc:spChg chg="mod">
          <ac:chgData name="Robert Trueman" userId="8e610f215beb07b7" providerId="LiveId" clId="{CBF36F15-C6DF-4C31-BF9C-0AB2B9F970FE}" dt="2023-09-06T15:04:15.547" v="26477" actId="2711"/>
          <ac:spMkLst>
            <pc:docMk/>
            <pc:sldMk cId="2655741296" sldId="321"/>
            <ac:spMk id="5" creationId="{759CAE7B-1D55-0A97-B64D-1C6678E7FA76}"/>
          </ac:spMkLst>
        </pc:spChg>
        <pc:spChg chg="mod">
          <ac:chgData name="Robert Trueman" userId="8e610f215beb07b7" providerId="LiveId" clId="{CBF36F15-C6DF-4C31-BF9C-0AB2B9F970FE}" dt="2023-09-06T14:47:45.316" v="25601" actId="1076"/>
          <ac:spMkLst>
            <pc:docMk/>
            <pc:sldMk cId="2655741296" sldId="321"/>
            <ac:spMk id="7" creationId="{CF49ABC3-3B74-8C9B-5A61-EE81170763F0}"/>
          </ac:spMkLst>
        </pc:spChg>
      </pc:sldChg>
      <pc:sldChg chg="addSp delSp modSp add del mod">
        <pc:chgData name="Robert Trueman" userId="8e610f215beb07b7" providerId="LiveId" clId="{CBF36F15-C6DF-4C31-BF9C-0AB2B9F970FE}" dt="2023-09-07T08:48:06.224" v="26505" actId="2696"/>
        <pc:sldMkLst>
          <pc:docMk/>
          <pc:sldMk cId="153398851" sldId="322"/>
        </pc:sldMkLst>
        <pc:spChg chg="del">
          <ac:chgData name="Robert Trueman" userId="8e610f215beb07b7" providerId="LiveId" clId="{CBF36F15-C6DF-4C31-BF9C-0AB2B9F970FE}" dt="2023-09-06T14:48:13.673" v="25607" actId="478"/>
          <ac:spMkLst>
            <pc:docMk/>
            <pc:sldMk cId="153398851" sldId="322"/>
            <ac:spMk id="2" creationId="{5DC10DD6-DBBA-57CE-B190-2532693AD757}"/>
          </ac:spMkLst>
        </pc:spChg>
        <pc:spChg chg="add mod">
          <ac:chgData name="Robert Trueman" userId="8e610f215beb07b7" providerId="LiveId" clId="{CBF36F15-C6DF-4C31-BF9C-0AB2B9F970FE}" dt="2023-09-06T14:48:13.882" v="25608"/>
          <ac:spMkLst>
            <pc:docMk/>
            <pc:sldMk cId="153398851" sldId="322"/>
            <ac:spMk id="3" creationId="{B959B7EF-53C1-51DB-4F43-3BAC6968F40B}"/>
          </ac:spMkLst>
        </pc:spChg>
        <pc:spChg chg="add mod">
          <ac:chgData name="Robert Trueman" userId="8e610f215beb07b7" providerId="LiveId" clId="{CBF36F15-C6DF-4C31-BF9C-0AB2B9F970FE}" dt="2023-09-06T14:48:13.882" v="25608"/>
          <ac:spMkLst>
            <pc:docMk/>
            <pc:sldMk cId="153398851" sldId="322"/>
            <ac:spMk id="4" creationId="{FBEA2B41-8CC2-CFE4-CED1-D627BAA146D8}"/>
          </ac:spMkLst>
        </pc:spChg>
        <pc:spChg chg="mod">
          <ac:chgData name="Robert Trueman" userId="8e610f215beb07b7" providerId="LiveId" clId="{CBF36F15-C6DF-4C31-BF9C-0AB2B9F970FE}" dt="2023-09-06T15:04:28.898" v="26485" actId="2711"/>
          <ac:spMkLst>
            <pc:docMk/>
            <pc:sldMk cId="153398851" sldId="322"/>
            <ac:spMk id="5" creationId="{759CAE7B-1D55-0A97-B64D-1C6678E7FA76}"/>
          </ac:spMkLst>
        </pc:spChg>
        <pc:spChg chg="del">
          <ac:chgData name="Robert Trueman" userId="8e610f215beb07b7" providerId="LiveId" clId="{CBF36F15-C6DF-4C31-BF9C-0AB2B9F970FE}" dt="2023-09-06T14:48:13.673" v="25607" actId="478"/>
          <ac:spMkLst>
            <pc:docMk/>
            <pc:sldMk cId="153398851" sldId="322"/>
            <ac:spMk id="7" creationId="{CF49ABC3-3B74-8C9B-5A61-EE81170763F0}"/>
          </ac:spMkLst>
        </pc:spChg>
        <pc:spChg chg="add del mod">
          <ac:chgData name="Robert Trueman" userId="8e610f215beb07b7" providerId="LiveId" clId="{CBF36F15-C6DF-4C31-BF9C-0AB2B9F970FE}" dt="2023-09-06T14:48:36.478" v="25611"/>
          <ac:spMkLst>
            <pc:docMk/>
            <pc:sldMk cId="153398851" sldId="322"/>
            <ac:spMk id="8" creationId="{C9FAC64D-D6DE-2A95-1D34-F7AF3FFAB873}"/>
          </ac:spMkLst>
        </pc:spChg>
      </pc:sldChg>
      <pc:sldChg chg="modSp add del mod modAnim">
        <pc:chgData name="Robert Trueman" userId="8e610f215beb07b7" providerId="LiveId" clId="{CBF36F15-C6DF-4C31-BF9C-0AB2B9F970FE}" dt="2023-09-07T16:23:15.298" v="35100" actId="207"/>
        <pc:sldMkLst>
          <pc:docMk/>
          <pc:sldMk cId="328661380" sldId="323"/>
        </pc:sldMkLst>
        <pc:spChg chg="mod">
          <ac:chgData name="Robert Trueman" userId="8e610f215beb07b7" providerId="LiveId" clId="{CBF36F15-C6DF-4C31-BF9C-0AB2B9F970FE}" dt="2023-09-07T10:50:25.496" v="28887" actId="20577"/>
          <ac:spMkLst>
            <pc:docMk/>
            <pc:sldMk cId="328661380" sldId="323"/>
            <ac:spMk id="2" creationId="{5DC10DD6-DBBA-57CE-B190-2532693AD757}"/>
          </ac:spMkLst>
        </pc:spChg>
        <pc:spChg chg="mod">
          <ac:chgData name="Robert Trueman" userId="8e610f215beb07b7" providerId="LiveId" clId="{CBF36F15-C6DF-4C31-BF9C-0AB2B9F970FE}" dt="2023-09-07T16:23:15.298" v="35100" actId="207"/>
          <ac:spMkLst>
            <pc:docMk/>
            <pc:sldMk cId="328661380" sldId="323"/>
            <ac:spMk id="6" creationId="{8D1D6322-19BA-C414-E9C6-C464F6DCDFAC}"/>
          </ac:spMkLst>
        </pc:spChg>
        <pc:spChg chg="mod">
          <ac:chgData name="Robert Trueman" userId="8e610f215beb07b7" providerId="LiveId" clId="{CBF36F15-C6DF-4C31-BF9C-0AB2B9F970FE}" dt="2023-09-06T14:48:52.919" v="25621" actId="20577"/>
          <ac:spMkLst>
            <pc:docMk/>
            <pc:sldMk cId="328661380" sldId="323"/>
            <ac:spMk id="19" creationId="{DA6619EB-2677-3772-A3CA-0283B71D7801}"/>
          </ac:spMkLst>
        </pc:spChg>
      </pc:sldChg>
      <pc:sldChg chg="modSp add del">
        <pc:chgData name="Robert Trueman" userId="8e610f215beb07b7" providerId="LiveId" clId="{CBF36F15-C6DF-4C31-BF9C-0AB2B9F970FE}" dt="2023-09-07T08:48:06.224" v="26505" actId="2696"/>
        <pc:sldMkLst>
          <pc:docMk/>
          <pc:sldMk cId="2124465341" sldId="324"/>
        </pc:sldMkLst>
        <pc:spChg chg="mod">
          <ac:chgData name="Robert Trueman" userId="8e610f215beb07b7" providerId="LiveId" clId="{CBF36F15-C6DF-4C31-BF9C-0AB2B9F970FE}" dt="2023-09-06T15:04:43.244" v="26492" actId="2711"/>
          <ac:spMkLst>
            <pc:docMk/>
            <pc:sldMk cId="2124465341" sldId="324"/>
            <ac:spMk id="5" creationId="{759CAE7B-1D55-0A97-B64D-1C6678E7FA76}"/>
          </ac:spMkLst>
        </pc:spChg>
      </pc:sldChg>
      <pc:sldChg chg="modSp add del mod modAnim">
        <pc:chgData name="Robert Trueman" userId="8e610f215beb07b7" providerId="LiveId" clId="{CBF36F15-C6DF-4C31-BF9C-0AB2B9F970FE}" dt="2023-09-07T08:48:06.224" v="26505" actId="2696"/>
        <pc:sldMkLst>
          <pc:docMk/>
          <pc:sldMk cId="1312048452" sldId="325"/>
        </pc:sldMkLst>
        <pc:spChg chg="mod">
          <ac:chgData name="Robert Trueman" userId="8e610f215beb07b7" providerId="LiveId" clId="{CBF36F15-C6DF-4C31-BF9C-0AB2B9F970FE}" dt="2023-09-06T15:02:35.597" v="26461" actId="20577"/>
          <ac:spMkLst>
            <pc:docMk/>
            <pc:sldMk cId="1312048452" sldId="325"/>
            <ac:spMk id="2" creationId="{5DC10DD6-DBBA-57CE-B190-2532693AD757}"/>
          </ac:spMkLst>
        </pc:spChg>
        <pc:spChg chg="mod">
          <ac:chgData name="Robert Trueman" userId="8e610f215beb07b7" providerId="LiveId" clId="{CBF36F15-C6DF-4C31-BF9C-0AB2B9F970FE}" dt="2023-09-06T14:51:35.737" v="25874" actId="20577"/>
          <ac:spMkLst>
            <pc:docMk/>
            <pc:sldMk cId="1312048452" sldId="325"/>
            <ac:spMk id="19" creationId="{DA6619EB-2677-3772-A3CA-0283B71D7801}"/>
          </ac:spMkLst>
        </pc:spChg>
      </pc:sldChg>
      <pc:sldChg chg="modSp add del">
        <pc:chgData name="Robert Trueman" userId="8e610f215beb07b7" providerId="LiveId" clId="{CBF36F15-C6DF-4C31-BF9C-0AB2B9F970FE}" dt="2023-09-07T08:48:06.224" v="26505" actId="2696"/>
        <pc:sldMkLst>
          <pc:docMk/>
          <pc:sldMk cId="292597165" sldId="326"/>
        </pc:sldMkLst>
        <pc:spChg chg="mod">
          <ac:chgData name="Robert Trueman" userId="8e610f215beb07b7" providerId="LiveId" clId="{CBF36F15-C6DF-4C31-BF9C-0AB2B9F970FE}" dt="2023-09-06T15:04:55.948" v="26498" actId="2711"/>
          <ac:spMkLst>
            <pc:docMk/>
            <pc:sldMk cId="292597165" sldId="326"/>
            <ac:spMk id="5" creationId="{759CAE7B-1D55-0A97-B64D-1C6678E7FA76}"/>
          </ac:spMkLst>
        </pc:spChg>
      </pc:sldChg>
      <pc:sldChg chg="modSp add del">
        <pc:chgData name="Robert Trueman" userId="8e610f215beb07b7" providerId="LiveId" clId="{CBF36F15-C6DF-4C31-BF9C-0AB2B9F970FE}" dt="2023-09-07T08:48:06.224" v="26505" actId="2696"/>
        <pc:sldMkLst>
          <pc:docMk/>
          <pc:sldMk cId="2774188186" sldId="327"/>
        </pc:sldMkLst>
        <pc:spChg chg="mod">
          <ac:chgData name="Robert Trueman" userId="8e610f215beb07b7" providerId="LiveId" clId="{CBF36F15-C6DF-4C31-BF9C-0AB2B9F970FE}" dt="2023-09-06T15:05:05.630" v="26504" actId="2711"/>
          <ac:spMkLst>
            <pc:docMk/>
            <pc:sldMk cId="2774188186" sldId="327"/>
            <ac:spMk id="5" creationId="{759CAE7B-1D55-0A97-B64D-1C6678E7FA76}"/>
          </ac:spMkLst>
        </pc:spChg>
      </pc:sldChg>
      <pc:sldChg chg="modSp add mod">
        <pc:chgData name="Robert Trueman" userId="8e610f215beb07b7" providerId="LiveId" clId="{CBF36F15-C6DF-4C31-BF9C-0AB2B9F970FE}" dt="2023-09-07T16:22:13.073" v="35086" actId="207"/>
        <pc:sldMkLst>
          <pc:docMk/>
          <pc:sldMk cId="2386872396" sldId="328"/>
        </pc:sldMkLst>
        <pc:spChg chg="mod">
          <ac:chgData name="Robert Trueman" userId="8e610f215beb07b7" providerId="LiveId" clId="{CBF36F15-C6DF-4C31-BF9C-0AB2B9F970FE}" dt="2023-09-07T10:48:29.810" v="28767" actId="20577"/>
          <ac:spMkLst>
            <pc:docMk/>
            <pc:sldMk cId="2386872396" sldId="328"/>
            <ac:spMk id="5" creationId="{759CAE7B-1D55-0A97-B64D-1C6678E7FA76}"/>
          </ac:spMkLst>
        </pc:spChg>
        <pc:spChg chg="mod">
          <ac:chgData name="Robert Trueman" userId="8e610f215beb07b7" providerId="LiveId" clId="{CBF36F15-C6DF-4C31-BF9C-0AB2B9F970FE}" dt="2023-09-07T16:22:13.073" v="35086" actId="207"/>
          <ac:spMkLst>
            <pc:docMk/>
            <pc:sldMk cId="2386872396" sldId="328"/>
            <ac:spMk id="6" creationId="{8D1D6322-19BA-C414-E9C6-C464F6DCDFAC}"/>
          </ac:spMkLst>
        </pc:spChg>
      </pc:sldChg>
      <pc:sldChg chg="modSp add mod">
        <pc:chgData name="Robert Trueman" userId="8e610f215beb07b7" providerId="LiveId" clId="{CBF36F15-C6DF-4C31-BF9C-0AB2B9F970FE}" dt="2023-09-07T16:22:15.707" v="35087" actId="207"/>
        <pc:sldMkLst>
          <pc:docMk/>
          <pc:sldMk cId="2163041036" sldId="329"/>
        </pc:sldMkLst>
        <pc:spChg chg="mod">
          <ac:chgData name="Robert Trueman" userId="8e610f215beb07b7" providerId="LiveId" clId="{CBF36F15-C6DF-4C31-BF9C-0AB2B9F970FE}" dt="2023-09-07T10:48:24.728" v="28764" actId="20577"/>
          <ac:spMkLst>
            <pc:docMk/>
            <pc:sldMk cId="2163041036" sldId="329"/>
            <ac:spMk id="5" creationId="{759CAE7B-1D55-0A97-B64D-1C6678E7FA76}"/>
          </ac:spMkLst>
        </pc:spChg>
        <pc:spChg chg="mod">
          <ac:chgData name="Robert Trueman" userId="8e610f215beb07b7" providerId="LiveId" clId="{CBF36F15-C6DF-4C31-BF9C-0AB2B9F970FE}" dt="2023-09-07T16:22:15.707" v="35087" actId="207"/>
          <ac:spMkLst>
            <pc:docMk/>
            <pc:sldMk cId="2163041036" sldId="329"/>
            <ac:spMk id="6" creationId="{8D1D6322-19BA-C414-E9C6-C464F6DCDFAC}"/>
          </ac:spMkLst>
        </pc:spChg>
      </pc:sldChg>
      <pc:sldChg chg="modSp add mod">
        <pc:chgData name="Robert Trueman" userId="8e610f215beb07b7" providerId="LiveId" clId="{CBF36F15-C6DF-4C31-BF9C-0AB2B9F970FE}" dt="2023-09-07T16:22:20.137" v="35088" actId="207"/>
        <pc:sldMkLst>
          <pc:docMk/>
          <pc:sldMk cId="4232541154" sldId="330"/>
        </pc:sldMkLst>
        <pc:spChg chg="mod">
          <ac:chgData name="Robert Trueman" userId="8e610f215beb07b7" providerId="LiveId" clId="{CBF36F15-C6DF-4C31-BF9C-0AB2B9F970FE}" dt="2023-09-07T10:48:19.631" v="28761" actId="20577"/>
          <ac:spMkLst>
            <pc:docMk/>
            <pc:sldMk cId="4232541154" sldId="330"/>
            <ac:spMk id="5" creationId="{759CAE7B-1D55-0A97-B64D-1C6678E7FA76}"/>
          </ac:spMkLst>
        </pc:spChg>
        <pc:spChg chg="mod">
          <ac:chgData name="Robert Trueman" userId="8e610f215beb07b7" providerId="LiveId" clId="{CBF36F15-C6DF-4C31-BF9C-0AB2B9F970FE}" dt="2023-09-07T16:22:20.137" v="35088" actId="207"/>
          <ac:spMkLst>
            <pc:docMk/>
            <pc:sldMk cId="4232541154" sldId="330"/>
            <ac:spMk id="6" creationId="{8D1D6322-19BA-C414-E9C6-C464F6DCDFAC}"/>
          </ac:spMkLst>
        </pc:spChg>
      </pc:sldChg>
      <pc:sldChg chg="modSp add mod">
        <pc:chgData name="Robert Trueman" userId="8e610f215beb07b7" providerId="LiveId" clId="{CBF36F15-C6DF-4C31-BF9C-0AB2B9F970FE}" dt="2023-09-07T16:22:23.857" v="35089" actId="207"/>
        <pc:sldMkLst>
          <pc:docMk/>
          <pc:sldMk cId="4192305922" sldId="331"/>
        </pc:sldMkLst>
        <pc:spChg chg="mod">
          <ac:chgData name="Robert Trueman" userId="8e610f215beb07b7" providerId="LiveId" clId="{CBF36F15-C6DF-4C31-BF9C-0AB2B9F970FE}" dt="2023-09-07T15:40:50.633" v="35004" actId="207"/>
          <ac:spMkLst>
            <pc:docMk/>
            <pc:sldMk cId="4192305922" sldId="331"/>
            <ac:spMk id="2" creationId="{7F99E6B6-C03E-7A19-D980-8E51247B9E0B}"/>
          </ac:spMkLst>
        </pc:spChg>
        <pc:spChg chg="mod">
          <ac:chgData name="Robert Trueman" userId="8e610f215beb07b7" providerId="LiveId" clId="{CBF36F15-C6DF-4C31-BF9C-0AB2B9F970FE}" dt="2023-09-07T10:48:11.177" v="28758" actId="20577"/>
          <ac:spMkLst>
            <pc:docMk/>
            <pc:sldMk cId="4192305922" sldId="331"/>
            <ac:spMk id="5" creationId="{759CAE7B-1D55-0A97-B64D-1C6678E7FA76}"/>
          </ac:spMkLst>
        </pc:spChg>
        <pc:spChg chg="mod">
          <ac:chgData name="Robert Trueman" userId="8e610f215beb07b7" providerId="LiveId" clId="{CBF36F15-C6DF-4C31-BF9C-0AB2B9F970FE}" dt="2023-09-07T16:22:23.857" v="35089" actId="207"/>
          <ac:spMkLst>
            <pc:docMk/>
            <pc:sldMk cId="4192305922" sldId="331"/>
            <ac:spMk id="6" creationId="{8D1D6322-19BA-C414-E9C6-C464F6DCDFAC}"/>
          </ac:spMkLst>
        </pc:spChg>
      </pc:sldChg>
      <pc:sldChg chg="modSp add mod">
        <pc:chgData name="Robert Trueman" userId="8e610f215beb07b7" providerId="LiveId" clId="{CBF36F15-C6DF-4C31-BF9C-0AB2B9F970FE}" dt="2023-09-07T16:22:46.114" v="35092" actId="207"/>
        <pc:sldMkLst>
          <pc:docMk/>
          <pc:sldMk cId="1109250854" sldId="332"/>
        </pc:sldMkLst>
        <pc:spChg chg="mod">
          <ac:chgData name="Robert Trueman" userId="8e610f215beb07b7" providerId="LiveId" clId="{CBF36F15-C6DF-4C31-BF9C-0AB2B9F970FE}" dt="2023-09-07T10:47:59.828" v="28754" actId="20577"/>
          <ac:spMkLst>
            <pc:docMk/>
            <pc:sldMk cId="1109250854" sldId="332"/>
            <ac:spMk id="5" creationId="{759CAE7B-1D55-0A97-B64D-1C6678E7FA76}"/>
          </ac:spMkLst>
        </pc:spChg>
        <pc:spChg chg="mod">
          <ac:chgData name="Robert Trueman" userId="8e610f215beb07b7" providerId="LiveId" clId="{CBF36F15-C6DF-4C31-BF9C-0AB2B9F970FE}" dt="2023-09-07T16:22:46.114" v="35092" actId="207"/>
          <ac:spMkLst>
            <pc:docMk/>
            <pc:sldMk cId="1109250854" sldId="332"/>
            <ac:spMk id="6" creationId="{8D1D6322-19BA-C414-E9C6-C464F6DCDFAC}"/>
          </ac:spMkLst>
        </pc:spChg>
        <pc:spChg chg="mod">
          <ac:chgData name="Robert Trueman" userId="8e610f215beb07b7" providerId="LiveId" clId="{CBF36F15-C6DF-4C31-BF9C-0AB2B9F970FE}" dt="2023-09-07T10:22:42.296" v="27686" actId="20577"/>
          <ac:spMkLst>
            <pc:docMk/>
            <pc:sldMk cId="1109250854" sldId="332"/>
            <ac:spMk id="19" creationId="{DA6619EB-2677-3772-A3CA-0283B71D7801}"/>
          </ac:spMkLst>
        </pc:spChg>
      </pc:sldChg>
      <pc:sldChg chg="add del">
        <pc:chgData name="Robert Trueman" userId="8e610f215beb07b7" providerId="LiveId" clId="{CBF36F15-C6DF-4C31-BF9C-0AB2B9F970FE}" dt="2023-09-07T10:42:07.168" v="28682" actId="47"/>
        <pc:sldMkLst>
          <pc:docMk/>
          <pc:sldMk cId="3174299221" sldId="333"/>
        </pc:sldMkLst>
      </pc:sldChg>
      <pc:sldChg chg="modSp add mod">
        <pc:chgData name="Robert Trueman" userId="8e610f215beb07b7" providerId="LiveId" clId="{CBF36F15-C6DF-4C31-BF9C-0AB2B9F970FE}" dt="2023-09-07T16:22:53.210" v="35094" actId="207"/>
        <pc:sldMkLst>
          <pc:docMk/>
          <pc:sldMk cId="1304196503" sldId="334"/>
        </pc:sldMkLst>
        <pc:spChg chg="mod">
          <ac:chgData name="Robert Trueman" userId="8e610f215beb07b7" providerId="LiveId" clId="{CBF36F15-C6DF-4C31-BF9C-0AB2B9F970FE}" dt="2023-09-07T16:22:53.210" v="35094" actId="207"/>
          <ac:spMkLst>
            <pc:docMk/>
            <pc:sldMk cId="1304196503" sldId="334"/>
            <ac:spMk id="6" creationId="{8D1D6322-19BA-C414-E9C6-C464F6DCDFAC}"/>
          </ac:spMkLst>
        </pc:spChg>
      </pc:sldChg>
      <pc:sldChg chg="add del">
        <pc:chgData name="Robert Trueman" userId="8e610f215beb07b7" providerId="LiveId" clId="{CBF36F15-C6DF-4C31-BF9C-0AB2B9F970FE}" dt="2023-09-07T10:42:12.747" v="28684" actId="47"/>
        <pc:sldMkLst>
          <pc:docMk/>
          <pc:sldMk cId="1937721162" sldId="335"/>
        </pc:sldMkLst>
      </pc:sldChg>
      <pc:sldChg chg="add del">
        <pc:chgData name="Robert Trueman" userId="8e610f215beb07b7" providerId="LiveId" clId="{CBF36F15-C6DF-4C31-BF9C-0AB2B9F970FE}" dt="2023-09-07T10:42:43.518" v="28694" actId="47"/>
        <pc:sldMkLst>
          <pc:docMk/>
          <pc:sldMk cId="1441341338" sldId="336"/>
        </pc:sldMkLst>
      </pc:sldChg>
      <pc:sldChg chg="modSp add mod modAnim">
        <pc:chgData name="Robert Trueman" userId="8e610f215beb07b7" providerId="LiveId" clId="{CBF36F15-C6DF-4C31-BF9C-0AB2B9F970FE}" dt="2023-09-07T16:23:04.499" v="35097" actId="207"/>
        <pc:sldMkLst>
          <pc:docMk/>
          <pc:sldMk cId="1357277585" sldId="337"/>
        </pc:sldMkLst>
        <pc:spChg chg="mod">
          <ac:chgData name="Robert Trueman" userId="8e610f215beb07b7" providerId="LiveId" clId="{CBF36F15-C6DF-4C31-BF9C-0AB2B9F970FE}" dt="2023-09-07T13:16:12.357" v="34058" actId="20577"/>
          <ac:spMkLst>
            <pc:docMk/>
            <pc:sldMk cId="1357277585" sldId="337"/>
            <ac:spMk id="2" creationId="{5DC10DD6-DBBA-57CE-B190-2532693AD757}"/>
          </ac:spMkLst>
        </pc:spChg>
        <pc:spChg chg="mod">
          <ac:chgData name="Robert Trueman" userId="8e610f215beb07b7" providerId="LiveId" clId="{CBF36F15-C6DF-4C31-BF9C-0AB2B9F970FE}" dt="2023-09-07T16:23:04.499" v="35097" actId="207"/>
          <ac:spMkLst>
            <pc:docMk/>
            <pc:sldMk cId="1357277585" sldId="337"/>
            <ac:spMk id="6" creationId="{8D1D6322-19BA-C414-E9C6-C464F6DCDFAC}"/>
          </ac:spMkLst>
        </pc:spChg>
      </pc:sldChg>
      <pc:sldChg chg="add del">
        <pc:chgData name="Robert Trueman" userId="8e610f215beb07b7" providerId="LiveId" clId="{CBF36F15-C6DF-4C31-BF9C-0AB2B9F970FE}" dt="2023-09-07T10:45:51.936" v="28739" actId="47"/>
        <pc:sldMkLst>
          <pc:docMk/>
          <pc:sldMk cId="2415373742" sldId="338"/>
        </pc:sldMkLst>
      </pc:sldChg>
      <pc:sldChg chg="modSp add mod modAnim">
        <pc:chgData name="Robert Trueman" userId="8e610f215beb07b7" providerId="LiveId" clId="{CBF36F15-C6DF-4C31-BF9C-0AB2B9F970FE}" dt="2023-09-26T12:28:27.613" v="35299" actId="20577"/>
        <pc:sldMkLst>
          <pc:docMk/>
          <pc:sldMk cId="3431072261" sldId="339"/>
        </pc:sldMkLst>
        <pc:spChg chg="mod">
          <ac:chgData name="Robert Trueman" userId="8e610f215beb07b7" providerId="LiveId" clId="{CBF36F15-C6DF-4C31-BF9C-0AB2B9F970FE}" dt="2023-09-26T12:28:27.613" v="35299" actId="20577"/>
          <ac:spMkLst>
            <pc:docMk/>
            <pc:sldMk cId="3431072261" sldId="339"/>
            <ac:spMk id="2" creationId="{5DC10DD6-DBBA-57CE-B190-2532693AD757}"/>
          </ac:spMkLst>
        </pc:spChg>
        <pc:spChg chg="mod">
          <ac:chgData name="Robert Trueman" userId="8e610f215beb07b7" providerId="LiveId" clId="{CBF36F15-C6DF-4C31-BF9C-0AB2B9F970FE}" dt="2023-09-07T16:22:10.338" v="35085" actId="207"/>
          <ac:spMkLst>
            <pc:docMk/>
            <pc:sldMk cId="3431072261" sldId="339"/>
            <ac:spMk id="6" creationId="{8D1D6322-19BA-C414-E9C6-C464F6DCDFAC}"/>
          </ac:spMkLst>
        </pc:spChg>
        <pc:spChg chg="mod">
          <ac:chgData name="Robert Trueman" userId="8e610f215beb07b7" providerId="LiveId" clId="{CBF36F15-C6DF-4C31-BF9C-0AB2B9F970FE}" dt="2023-09-07T10:06:35.087" v="26780" actId="20577"/>
          <ac:spMkLst>
            <pc:docMk/>
            <pc:sldMk cId="3431072261" sldId="339"/>
            <ac:spMk id="19" creationId="{DA6619EB-2677-3772-A3CA-0283B71D7801}"/>
          </ac:spMkLst>
        </pc:spChg>
      </pc:sldChg>
      <pc:sldChg chg="modSp add mod modAnim">
        <pc:chgData name="Robert Trueman" userId="8e610f215beb07b7" providerId="LiveId" clId="{CBF36F15-C6DF-4C31-BF9C-0AB2B9F970FE}" dt="2023-09-07T16:27:01.030" v="35125" actId="207"/>
        <pc:sldMkLst>
          <pc:docMk/>
          <pc:sldMk cId="2825725927" sldId="340"/>
        </pc:sldMkLst>
        <pc:spChg chg="mod">
          <ac:chgData name="Robert Trueman" userId="8e610f215beb07b7" providerId="LiveId" clId="{CBF36F15-C6DF-4C31-BF9C-0AB2B9F970FE}" dt="2023-09-07T16:27:01.030" v="35125" actId="207"/>
          <ac:spMkLst>
            <pc:docMk/>
            <pc:sldMk cId="2825725927" sldId="340"/>
            <ac:spMk id="2" creationId="{5DC10DD6-DBBA-57CE-B190-2532693AD757}"/>
          </ac:spMkLst>
        </pc:spChg>
        <pc:spChg chg="mod">
          <ac:chgData name="Robert Trueman" userId="8e610f215beb07b7" providerId="LiveId" clId="{CBF36F15-C6DF-4C31-BF9C-0AB2B9F970FE}" dt="2023-09-07T16:23:23.073" v="35102" actId="207"/>
          <ac:spMkLst>
            <pc:docMk/>
            <pc:sldMk cId="2825725927" sldId="340"/>
            <ac:spMk id="6" creationId="{8D1D6322-19BA-C414-E9C6-C464F6DCDFAC}"/>
          </ac:spMkLst>
        </pc:spChg>
        <pc:spChg chg="mod">
          <ac:chgData name="Robert Trueman" userId="8e610f215beb07b7" providerId="LiveId" clId="{CBF36F15-C6DF-4C31-BF9C-0AB2B9F970FE}" dt="2023-09-07T10:27:38.095" v="28212" actId="20577"/>
          <ac:spMkLst>
            <pc:docMk/>
            <pc:sldMk cId="2825725927" sldId="340"/>
            <ac:spMk id="19" creationId="{DA6619EB-2677-3772-A3CA-0283B71D7801}"/>
          </ac:spMkLst>
        </pc:spChg>
      </pc:sldChg>
      <pc:sldChg chg="addSp modSp add mod modAnim">
        <pc:chgData name="Robert Trueman" userId="8e610f215beb07b7" providerId="LiveId" clId="{CBF36F15-C6DF-4C31-BF9C-0AB2B9F970FE}" dt="2023-09-07T16:27:09.006" v="35126" actId="207"/>
        <pc:sldMkLst>
          <pc:docMk/>
          <pc:sldMk cId="1444077748" sldId="341"/>
        </pc:sldMkLst>
        <pc:spChg chg="mod">
          <ac:chgData name="Robert Trueman" userId="8e610f215beb07b7" providerId="LiveId" clId="{CBF36F15-C6DF-4C31-BF9C-0AB2B9F970FE}" dt="2023-09-07T16:27:09.006" v="35126" actId="207"/>
          <ac:spMkLst>
            <pc:docMk/>
            <pc:sldMk cId="1444077748" sldId="341"/>
            <ac:spMk id="2" creationId="{5DC10DD6-DBBA-57CE-B190-2532693AD757}"/>
          </ac:spMkLst>
        </pc:spChg>
        <pc:spChg chg="add mod">
          <ac:chgData name="Robert Trueman" userId="8e610f215beb07b7" providerId="LiveId" clId="{CBF36F15-C6DF-4C31-BF9C-0AB2B9F970FE}" dt="2023-09-07T13:18:41.363" v="34400" actId="1036"/>
          <ac:spMkLst>
            <pc:docMk/>
            <pc:sldMk cId="1444077748" sldId="341"/>
            <ac:spMk id="3" creationId="{DCB58509-99A2-EFEA-F6D2-73A0F575FEDC}"/>
          </ac:spMkLst>
        </pc:spChg>
        <pc:spChg chg="mod">
          <ac:chgData name="Robert Trueman" userId="8e610f215beb07b7" providerId="LiveId" clId="{CBF36F15-C6DF-4C31-BF9C-0AB2B9F970FE}" dt="2023-09-07T16:23:27.256" v="35103" actId="207"/>
          <ac:spMkLst>
            <pc:docMk/>
            <pc:sldMk cId="1444077748" sldId="341"/>
            <ac:spMk id="6" creationId="{8D1D6322-19BA-C414-E9C6-C464F6DCDFAC}"/>
          </ac:spMkLst>
        </pc:spChg>
      </pc:sldChg>
      <pc:sldChg chg="modSp add del">
        <pc:chgData name="Robert Trueman" userId="8e610f215beb07b7" providerId="LiveId" clId="{CBF36F15-C6DF-4C31-BF9C-0AB2B9F970FE}" dt="2023-09-07T10:44:20.160" v="28709" actId="47"/>
        <pc:sldMkLst>
          <pc:docMk/>
          <pc:sldMk cId="1774152592" sldId="342"/>
        </pc:sldMkLst>
        <pc:spChg chg="mod">
          <ac:chgData name="Robert Trueman" userId="8e610f215beb07b7" providerId="LiveId" clId="{CBF36F15-C6DF-4C31-BF9C-0AB2B9F970FE}" dt="2023-09-07T10:42:05.362" v="28681" actId="207"/>
          <ac:spMkLst>
            <pc:docMk/>
            <pc:sldMk cId="1774152592" sldId="342"/>
            <ac:spMk id="5" creationId="{759CAE7B-1D55-0A97-B64D-1C6678E7FA76}"/>
          </ac:spMkLst>
        </pc:spChg>
      </pc:sldChg>
      <pc:sldChg chg="modSp add del">
        <pc:chgData name="Robert Trueman" userId="8e610f215beb07b7" providerId="LiveId" clId="{CBF36F15-C6DF-4C31-BF9C-0AB2B9F970FE}" dt="2023-09-07T10:44:28.880" v="28711" actId="47"/>
        <pc:sldMkLst>
          <pc:docMk/>
          <pc:sldMk cId="3171422407" sldId="343"/>
        </pc:sldMkLst>
        <pc:spChg chg="mod">
          <ac:chgData name="Robert Trueman" userId="8e610f215beb07b7" providerId="LiveId" clId="{CBF36F15-C6DF-4C31-BF9C-0AB2B9F970FE}" dt="2023-09-07T10:42:24.491" v="28691" actId="20577"/>
          <ac:spMkLst>
            <pc:docMk/>
            <pc:sldMk cId="3171422407" sldId="343"/>
            <ac:spMk id="5" creationId="{759CAE7B-1D55-0A97-B64D-1C6678E7FA76}"/>
          </ac:spMkLst>
        </pc:spChg>
      </pc:sldChg>
      <pc:sldChg chg="modSp add del">
        <pc:chgData name="Robert Trueman" userId="8e610f215beb07b7" providerId="LiveId" clId="{CBF36F15-C6DF-4C31-BF9C-0AB2B9F970FE}" dt="2023-09-07T10:44:37.739" v="28713" actId="47"/>
        <pc:sldMkLst>
          <pc:docMk/>
          <pc:sldMk cId="849171947" sldId="344"/>
        </pc:sldMkLst>
        <pc:spChg chg="mod">
          <ac:chgData name="Robert Trueman" userId="8e610f215beb07b7" providerId="LiveId" clId="{CBF36F15-C6DF-4C31-BF9C-0AB2B9F970FE}" dt="2023-09-07T10:42:38.041" v="28693" actId="207"/>
          <ac:spMkLst>
            <pc:docMk/>
            <pc:sldMk cId="849171947" sldId="344"/>
            <ac:spMk id="5" creationId="{759CAE7B-1D55-0A97-B64D-1C6678E7FA76}"/>
          </ac:spMkLst>
        </pc:spChg>
      </pc:sldChg>
      <pc:sldChg chg="modSp add del mod">
        <pc:chgData name="Robert Trueman" userId="8e610f215beb07b7" providerId="LiveId" clId="{CBF36F15-C6DF-4C31-BF9C-0AB2B9F970FE}" dt="2023-09-07T10:45:39.947" v="28738" actId="47"/>
        <pc:sldMkLst>
          <pc:docMk/>
          <pc:sldMk cId="2954172096" sldId="345"/>
        </pc:sldMkLst>
        <pc:spChg chg="mod">
          <ac:chgData name="Robert Trueman" userId="8e610f215beb07b7" providerId="LiveId" clId="{CBF36F15-C6DF-4C31-BF9C-0AB2B9F970FE}" dt="2023-09-07T10:43:32.475" v="28699" actId="207"/>
          <ac:spMkLst>
            <pc:docMk/>
            <pc:sldMk cId="2954172096" sldId="345"/>
            <ac:spMk id="5" creationId="{759CAE7B-1D55-0A97-B64D-1C6678E7FA76}"/>
          </ac:spMkLst>
        </pc:spChg>
      </pc:sldChg>
      <pc:sldChg chg="modSp add mod">
        <pc:chgData name="Robert Trueman" userId="8e610f215beb07b7" providerId="LiveId" clId="{CBF36F15-C6DF-4C31-BF9C-0AB2B9F970FE}" dt="2023-09-07T16:22:50.042" v="35093" actId="207"/>
        <pc:sldMkLst>
          <pc:docMk/>
          <pc:sldMk cId="3535438107" sldId="346"/>
        </pc:sldMkLst>
        <pc:spChg chg="mod">
          <ac:chgData name="Robert Trueman" userId="8e610f215beb07b7" providerId="LiveId" clId="{CBF36F15-C6DF-4C31-BF9C-0AB2B9F970FE}" dt="2023-09-07T10:47:54.920" v="28752" actId="20577"/>
          <ac:spMkLst>
            <pc:docMk/>
            <pc:sldMk cId="3535438107" sldId="346"/>
            <ac:spMk id="5" creationId="{759CAE7B-1D55-0A97-B64D-1C6678E7FA76}"/>
          </ac:spMkLst>
        </pc:spChg>
        <pc:spChg chg="mod">
          <ac:chgData name="Robert Trueman" userId="8e610f215beb07b7" providerId="LiveId" clId="{CBF36F15-C6DF-4C31-BF9C-0AB2B9F970FE}" dt="2023-09-07T16:22:50.042" v="35093" actId="207"/>
          <ac:spMkLst>
            <pc:docMk/>
            <pc:sldMk cId="3535438107" sldId="346"/>
            <ac:spMk id="6" creationId="{8D1D6322-19BA-C414-E9C6-C464F6DCDFAC}"/>
          </ac:spMkLst>
        </pc:spChg>
      </pc:sldChg>
      <pc:sldChg chg="modSp add mod">
        <pc:chgData name="Robert Trueman" userId="8e610f215beb07b7" providerId="LiveId" clId="{CBF36F15-C6DF-4C31-BF9C-0AB2B9F970FE}" dt="2023-09-07T16:22:57.401" v="35095" actId="207"/>
        <pc:sldMkLst>
          <pc:docMk/>
          <pc:sldMk cId="2908557423" sldId="347"/>
        </pc:sldMkLst>
        <pc:spChg chg="mod">
          <ac:chgData name="Robert Trueman" userId="8e610f215beb07b7" providerId="LiveId" clId="{CBF36F15-C6DF-4C31-BF9C-0AB2B9F970FE}" dt="2023-09-07T10:47:48.129" v="28750" actId="20577"/>
          <ac:spMkLst>
            <pc:docMk/>
            <pc:sldMk cId="2908557423" sldId="347"/>
            <ac:spMk id="5" creationId="{759CAE7B-1D55-0A97-B64D-1C6678E7FA76}"/>
          </ac:spMkLst>
        </pc:spChg>
        <pc:spChg chg="mod">
          <ac:chgData name="Robert Trueman" userId="8e610f215beb07b7" providerId="LiveId" clId="{CBF36F15-C6DF-4C31-BF9C-0AB2B9F970FE}" dt="2023-09-07T16:22:57.401" v="35095" actId="207"/>
          <ac:spMkLst>
            <pc:docMk/>
            <pc:sldMk cId="2908557423" sldId="347"/>
            <ac:spMk id="6" creationId="{8D1D6322-19BA-C414-E9C6-C464F6DCDFAC}"/>
          </ac:spMkLst>
        </pc:spChg>
      </pc:sldChg>
      <pc:sldChg chg="modSp add mod">
        <pc:chgData name="Robert Trueman" userId="8e610f215beb07b7" providerId="LiveId" clId="{CBF36F15-C6DF-4C31-BF9C-0AB2B9F970FE}" dt="2023-09-07T16:23:00.969" v="35096" actId="207"/>
        <pc:sldMkLst>
          <pc:docMk/>
          <pc:sldMk cId="1222394979" sldId="348"/>
        </pc:sldMkLst>
        <pc:spChg chg="mod">
          <ac:chgData name="Robert Trueman" userId="8e610f215beb07b7" providerId="LiveId" clId="{CBF36F15-C6DF-4C31-BF9C-0AB2B9F970FE}" dt="2023-09-07T10:47:39.298" v="28748" actId="20577"/>
          <ac:spMkLst>
            <pc:docMk/>
            <pc:sldMk cId="1222394979" sldId="348"/>
            <ac:spMk id="5" creationId="{759CAE7B-1D55-0A97-B64D-1C6678E7FA76}"/>
          </ac:spMkLst>
        </pc:spChg>
        <pc:spChg chg="mod">
          <ac:chgData name="Robert Trueman" userId="8e610f215beb07b7" providerId="LiveId" clId="{CBF36F15-C6DF-4C31-BF9C-0AB2B9F970FE}" dt="2023-09-07T16:23:00.969" v="35096" actId="207"/>
          <ac:spMkLst>
            <pc:docMk/>
            <pc:sldMk cId="1222394979" sldId="348"/>
            <ac:spMk id="6" creationId="{8D1D6322-19BA-C414-E9C6-C464F6DCDFAC}"/>
          </ac:spMkLst>
        </pc:spChg>
      </pc:sldChg>
      <pc:sldChg chg="modSp add mod">
        <pc:chgData name="Robert Trueman" userId="8e610f215beb07b7" providerId="LiveId" clId="{CBF36F15-C6DF-4C31-BF9C-0AB2B9F970FE}" dt="2023-09-07T16:23:07.441" v="35098" actId="207"/>
        <pc:sldMkLst>
          <pc:docMk/>
          <pc:sldMk cId="4097424073" sldId="349"/>
        </pc:sldMkLst>
        <pc:spChg chg="mod">
          <ac:chgData name="Robert Trueman" userId="8e610f215beb07b7" providerId="LiveId" clId="{CBF36F15-C6DF-4C31-BF9C-0AB2B9F970FE}" dt="2023-09-07T10:47:28.400" v="28745" actId="20577"/>
          <ac:spMkLst>
            <pc:docMk/>
            <pc:sldMk cId="4097424073" sldId="349"/>
            <ac:spMk id="5" creationId="{759CAE7B-1D55-0A97-B64D-1C6678E7FA76}"/>
          </ac:spMkLst>
        </pc:spChg>
        <pc:spChg chg="mod">
          <ac:chgData name="Robert Trueman" userId="8e610f215beb07b7" providerId="LiveId" clId="{CBF36F15-C6DF-4C31-BF9C-0AB2B9F970FE}" dt="2023-09-07T16:23:07.441" v="35098" actId="207"/>
          <ac:spMkLst>
            <pc:docMk/>
            <pc:sldMk cId="4097424073" sldId="349"/>
            <ac:spMk id="6" creationId="{8D1D6322-19BA-C414-E9C6-C464F6DCDFAC}"/>
          </ac:spMkLst>
        </pc:spChg>
      </pc:sldChg>
      <pc:sldChg chg="modSp add mod">
        <pc:chgData name="Robert Trueman" userId="8e610f215beb07b7" providerId="LiveId" clId="{CBF36F15-C6DF-4C31-BF9C-0AB2B9F970FE}" dt="2023-09-07T16:23:11.841" v="35099" actId="207"/>
        <pc:sldMkLst>
          <pc:docMk/>
          <pc:sldMk cId="4078521124" sldId="350"/>
        </pc:sldMkLst>
        <pc:spChg chg="mod">
          <ac:chgData name="Robert Trueman" userId="8e610f215beb07b7" providerId="LiveId" clId="{CBF36F15-C6DF-4C31-BF9C-0AB2B9F970FE}" dt="2023-09-07T10:47:22.867" v="28743" actId="20577"/>
          <ac:spMkLst>
            <pc:docMk/>
            <pc:sldMk cId="4078521124" sldId="350"/>
            <ac:spMk id="5" creationId="{759CAE7B-1D55-0A97-B64D-1C6678E7FA76}"/>
          </ac:spMkLst>
        </pc:spChg>
        <pc:spChg chg="mod">
          <ac:chgData name="Robert Trueman" userId="8e610f215beb07b7" providerId="LiveId" clId="{CBF36F15-C6DF-4C31-BF9C-0AB2B9F970FE}" dt="2023-09-07T16:23:11.841" v="35099" actId="207"/>
          <ac:spMkLst>
            <pc:docMk/>
            <pc:sldMk cId="4078521124" sldId="350"/>
            <ac:spMk id="6" creationId="{8D1D6322-19BA-C414-E9C6-C464F6DCDFAC}"/>
          </ac:spMkLst>
        </pc:spChg>
      </pc:sldChg>
      <pc:sldChg chg="modSp add mod">
        <pc:chgData name="Robert Trueman" userId="8e610f215beb07b7" providerId="LiveId" clId="{CBF36F15-C6DF-4C31-BF9C-0AB2B9F970FE}" dt="2023-09-07T16:23:18.729" v="35101" actId="207"/>
        <pc:sldMkLst>
          <pc:docMk/>
          <pc:sldMk cId="428376445" sldId="351"/>
        </pc:sldMkLst>
        <pc:spChg chg="mod">
          <ac:chgData name="Robert Trueman" userId="8e610f215beb07b7" providerId="LiveId" clId="{CBF36F15-C6DF-4C31-BF9C-0AB2B9F970FE}" dt="2023-09-07T10:51:22.808" v="28930" actId="207"/>
          <ac:spMkLst>
            <pc:docMk/>
            <pc:sldMk cId="428376445" sldId="351"/>
            <ac:spMk id="5" creationId="{759CAE7B-1D55-0A97-B64D-1C6678E7FA76}"/>
          </ac:spMkLst>
        </pc:spChg>
        <pc:spChg chg="mod">
          <ac:chgData name="Robert Trueman" userId="8e610f215beb07b7" providerId="LiveId" clId="{CBF36F15-C6DF-4C31-BF9C-0AB2B9F970FE}" dt="2023-09-07T16:23:18.729" v="35101" actId="207"/>
          <ac:spMkLst>
            <pc:docMk/>
            <pc:sldMk cId="428376445" sldId="351"/>
            <ac:spMk id="6" creationId="{8D1D6322-19BA-C414-E9C6-C464F6DCDFAC}"/>
          </ac:spMkLst>
        </pc:spChg>
      </pc:sldChg>
      <pc:sldChg chg="modSp add mod modAnim">
        <pc:chgData name="Robert Trueman" userId="8e610f215beb07b7" providerId="LiveId" clId="{CBF36F15-C6DF-4C31-BF9C-0AB2B9F970FE}" dt="2023-09-07T16:23:50.226" v="35105" actId="207"/>
        <pc:sldMkLst>
          <pc:docMk/>
          <pc:sldMk cId="1180098152" sldId="352"/>
        </pc:sldMkLst>
        <pc:spChg chg="mod">
          <ac:chgData name="Robert Trueman" userId="8e610f215beb07b7" providerId="LiveId" clId="{CBF36F15-C6DF-4C31-BF9C-0AB2B9F970FE}" dt="2023-09-07T13:08:17.054" v="33975" actId="20577"/>
          <ac:spMkLst>
            <pc:docMk/>
            <pc:sldMk cId="1180098152" sldId="352"/>
            <ac:spMk id="2" creationId="{5DC10DD6-DBBA-57CE-B190-2532693AD757}"/>
          </ac:spMkLst>
        </pc:spChg>
        <pc:spChg chg="mod">
          <ac:chgData name="Robert Trueman" userId="8e610f215beb07b7" providerId="LiveId" clId="{CBF36F15-C6DF-4C31-BF9C-0AB2B9F970FE}" dt="2023-09-07T16:23:50.226" v="35105" actId="207"/>
          <ac:spMkLst>
            <pc:docMk/>
            <pc:sldMk cId="1180098152" sldId="352"/>
            <ac:spMk id="6" creationId="{8D1D6322-19BA-C414-E9C6-C464F6DCDFAC}"/>
          </ac:spMkLst>
        </pc:spChg>
        <pc:spChg chg="mod">
          <ac:chgData name="Robert Trueman" userId="8e610f215beb07b7" providerId="LiveId" clId="{CBF36F15-C6DF-4C31-BF9C-0AB2B9F970FE}" dt="2023-09-07T10:53:39.445" v="28963" actId="20577"/>
          <ac:spMkLst>
            <pc:docMk/>
            <pc:sldMk cId="1180098152" sldId="352"/>
            <ac:spMk id="19" creationId="{DA6619EB-2677-3772-A3CA-0283B71D7801}"/>
          </ac:spMkLst>
        </pc:spChg>
      </pc:sldChg>
      <pc:sldChg chg="modSp add mod">
        <pc:chgData name="Robert Trueman" userId="8e610f215beb07b7" providerId="LiveId" clId="{CBF36F15-C6DF-4C31-BF9C-0AB2B9F970FE}" dt="2023-09-07T16:23:54.017" v="35106" actId="207"/>
        <pc:sldMkLst>
          <pc:docMk/>
          <pc:sldMk cId="176812814" sldId="353"/>
        </pc:sldMkLst>
        <pc:spChg chg="mod">
          <ac:chgData name="Robert Trueman" userId="8e610f215beb07b7" providerId="LiveId" clId="{CBF36F15-C6DF-4C31-BF9C-0AB2B9F970FE}" dt="2023-09-07T13:20:48.804" v="34444" actId="20577"/>
          <ac:spMkLst>
            <pc:docMk/>
            <pc:sldMk cId="176812814" sldId="353"/>
            <ac:spMk id="5" creationId="{759CAE7B-1D55-0A97-B64D-1C6678E7FA76}"/>
          </ac:spMkLst>
        </pc:spChg>
        <pc:spChg chg="mod">
          <ac:chgData name="Robert Trueman" userId="8e610f215beb07b7" providerId="LiveId" clId="{CBF36F15-C6DF-4C31-BF9C-0AB2B9F970FE}" dt="2023-09-07T16:23:54.017" v="35106" actId="207"/>
          <ac:spMkLst>
            <pc:docMk/>
            <pc:sldMk cId="176812814" sldId="353"/>
            <ac:spMk id="6" creationId="{8D1D6322-19BA-C414-E9C6-C464F6DCDFAC}"/>
          </ac:spMkLst>
        </pc:spChg>
        <pc:spChg chg="mod">
          <ac:chgData name="Robert Trueman" userId="8e610f215beb07b7" providerId="LiveId" clId="{CBF36F15-C6DF-4C31-BF9C-0AB2B9F970FE}" dt="2023-09-07T11:04:22.070" v="29928" actId="14100"/>
          <ac:spMkLst>
            <pc:docMk/>
            <pc:sldMk cId="176812814" sldId="353"/>
            <ac:spMk id="8" creationId="{29C1726B-74F7-DAC7-FF4A-F030A3C46F7B}"/>
          </ac:spMkLst>
        </pc:spChg>
        <pc:spChg chg="mod">
          <ac:chgData name="Robert Trueman" userId="8e610f215beb07b7" providerId="LiveId" clId="{CBF36F15-C6DF-4C31-BF9C-0AB2B9F970FE}" dt="2023-09-07T11:03:59.126" v="29923" actId="20577"/>
          <ac:spMkLst>
            <pc:docMk/>
            <pc:sldMk cId="176812814" sldId="353"/>
            <ac:spMk id="19" creationId="{DA6619EB-2677-3772-A3CA-0283B71D7801}"/>
          </ac:spMkLst>
        </pc:spChg>
      </pc:sldChg>
      <pc:sldChg chg="modSp add mod modAnim">
        <pc:chgData name="Robert Trueman" userId="8e610f215beb07b7" providerId="LiveId" clId="{CBF36F15-C6DF-4C31-BF9C-0AB2B9F970FE}" dt="2023-09-07T16:24:02.113" v="35108" actId="207"/>
        <pc:sldMkLst>
          <pc:docMk/>
          <pc:sldMk cId="97943001" sldId="354"/>
        </pc:sldMkLst>
        <pc:spChg chg="mod">
          <ac:chgData name="Robert Trueman" userId="8e610f215beb07b7" providerId="LiveId" clId="{CBF36F15-C6DF-4C31-BF9C-0AB2B9F970FE}" dt="2023-09-07T15:42:36.764" v="35007" actId="20577"/>
          <ac:spMkLst>
            <pc:docMk/>
            <pc:sldMk cId="97943001" sldId="354"/>
            <ac:spMk id="2" creationId="{5DC10DD6-DBBA-57CE-B190-2532693AD757}"/>
          </ac:spMkLst>
        </pc:spChg>
        <pc:spChg chg="mod">
          <ac:chgData name="Robert Trueman" userId="8e610f215beb07b7" providerId="LiveId" clId="{CBF36F15-C6DF-4C31-BF9C-0AB2B9F970FE}" dt="2023-09-07T16:24:02.113" v="35108" actId="207"/>
          <ac:spMkLst>
            <pc:docMk/>
            <pc:sldMk cId="97943001" sldId="354"/>
            <ac:spMk id="6" creationId="{8D1D6322-19BA-C414-E9C6-C464F6DCDFAC}"/>
          </ac:spMkLst>
        </pc:spChg>
        <pc:spChg chg="mod">
          <ac:chgData name="Robert Trueman" userId="8e610f215beb07b7" providerId="LiveId" clId="{CBF36F15-C6DF-4C31-BF9C-0AB2B9F970FE}" dt="2023-09-07T11:29:41.803" v="30910" actId="20577"/>
          <ac:spMkLst>
            <pc:docMk/>
            <pc:sldMk cId="97943001" sldId="354"/>
            <ac:spMk id="19" creationId="{DA6619EB-2677-3772-A3CA-0283B71D7801}"/>
          </ac:spMkLst>
        </pc:spChg>
      </pc:sldChg>
      <pc:sldChg chg="modSp add del modAnim">
        <pc:chgData name="Robert Trueman" userId="8e610f215beb07b7" providerId="LiveId" clId="{CBF36F15-C6DF-4C31-BF9C-0AB2B9F970FE}" dt="2023-09-07T11:19:46.214" v="30271" actId="47"/>
        <pc:sldMkLst>
          <pc:docMk/>
          <pc:sldMk cId="3540093964" sldId="354"/>
        </pc:sldMkLst>
        <pc:spChg chg="mod">
          <ac:chgData name="Robert Trueman" userId="8e610f215beb07b7" providerId="LiveId" clId="{CBF36F15-C6DF-4C31-BF9C-0AB2B9F970FE}" dt="2023-09-07T11:13:03.968" v="30214" actId="207"/>
          <ac:spMkLst>
            <pc:docMk/>
            <pc:sldMk cId="3540093964" sldId="354"/>
            <ac:spMk id="2" creationId="{5DC10DD6-DBBA-57CE-B190-2532693AD757}"/>
          </ac:spMkLst>
        </pc:spChg>
        <pc:spChg chg="mod">
          <ac:chgData name="Robert Trueman" userId="8e610f215beb07b7" providerId="LiveId" clId="{CBF36F15-C6DF-4C31-BF9C-0AB2B9F970FE}" dt="2023-09-07T11:07:59.315" v="30050"/>
          <ac:spMkLst>
            <pc:docMk/>
            <pc:sldMk cId="3540093964" sldId="354"/>
            <ac:spMk id="3" creationId="{DCB58509-99A2-EFEA-F6D2-73A0F575FEDC}"/>
          </ac:spMkLst>
        </pc:spChg>
      </pc:sldChg>
      <pc:sldChg chg="addSp delSp modSp add mod modAnim">
        <pc:chgData name="Robert Trueman" userId="8e610f215beb07b7" providerId="LiveId" clId="{CBF36F15-C6DF-4C31-BF9C-0AB2B9F970FE}" dt="2023-09-07T16:24:05.337" v="35109" actId="207"/>
        <pc:sldMkLst>
          <pc:docMk/>
          <pc:sldMk cId="831020633" sldId="355"/>
        </pc:sldMkLst>
        <pc:spChg chg="del">
          <ac:chgData name="Robert Trueman" userId="8e610f215beb07b7" providerId="LiveId" clId="{CBF36F15-C6DF-4C31-BF9C-0AB2B9F970FE}" dt="2023-09-07T11:35:40.766" v="31413" actId="478"/>
          <ac:spMkLst>
            <pc:docMk/>
            <pc:sldMk cId="831020633" sldId="355"/>
            <ac:spMk id="2" creationId="{5DC10DD6-DBBA-57CE-B190-2532693AD757}"/>
          </ac:spMkLst>
        </pc:spChg>
        <pc:spChg chg="add mod">
          <ac:chgData name="Robert Trueman" userId="8e610f215beb07b7" providerId="LiveId" clId="{CBF36F15-C6DF-4C31-BF9C-0AB2B9F970FE}" dt="2023-09-07T11:43:34.223" v="32195" actId="20577"/>
          <ac:spMkLst>
            <pc:docMk/>
            <pc:sldMk cId="831020633" sldId="355"/>
            <ac:spMk id="3" creationId="{18B63C04-4A39-24D7-74E7-B7E3FFCF4ADA}"/>
          </ac:spMkLst>
        </pc:spChg>
        <pc:spChg chg="mod">
          <ac:chgData name="Robert Trueman" userId="8e610f215beb07b7" providerId="LiveId" clId="{CBF36F15-C6DF-4C31-BF9C-0AB2B9F970FE}" dt="2023-09-07T16:24:05.337" v="35109" actId="207"/>
          <ac:spMkLst>
            <pc:docMk/>
            <pc:sldMk cId="831020633" sldId="355"/>
            <ac:spMk id="6" creationId="{8D1D6322-19BA-C414-E9C6-C464F6DCDFAC}"/>
          </ac:spMkLst>
        </pc:spChg>
        <pc:spChg chg="mod">
          <ac:chgData name="Robert Trueman" userId="8e610f215beb07b7" providerId="LiveId" clId="{CBF36F15-C6DF-4C31-BF9C-0AB2B9F970FE}" dt="2023-09-07T11:40:10.242" v="32038" actId="20577"/>
          <ac:spMkLst>
            <pc:docMk/>
            <pc:sldMk cId="831020633" sldId="355"/>
            <ac:spMk id="19" creationId="{DA6619EB-2677-3772-A3CA-0283B71D7801}"/>
          </ac:spMkLst>
        </pc:spChg>
        <pc:picChg chg="mod">
          <ac:chgData name="Robert Trueman" userId="8e610f215beb07b7" providerId="LiveId" clId="{CBF36F15-C6DF-4C31-BF9C-0AB2B9F970FE}" dt="2023-09-07T11:41:12.057" v="32044" actId="1076"/>
          <ac:picMkLst>
            <pc:docMk/>
            <pc:sldMk cId="831020633" sldId="355"/>
            <ac:picMk id="4" creationId="{C3CDD3F9-62ED-1159-4BE5-0D8D71D67583}"/>
          </ac:picMkLst>
        </pc:picChg>
      </pc:sldChg>
      <pc:sldChg chg="modSp add del modAnim">
        <pc:chgData name="Robert Trueman" userId="8e610f215beb07b7" providerId="LiveId" clId="{CBF36F15-C6DF-4C31-BF9C-0AB2B9F970FE}" dt="2023-09-07T11:19:48.600" v="30272" actId="47"/>
        <pc:sldMkLst>
          <pc:docMk/>
          <pc:sldMk cId="4231202507" sldId="355"/>
        </pc:sldMkLst>
        <pc:spChg chg="mod">
          <ac:chgData name="Robert Trueman" userId="8e610f215beb07b7" providerId="LiveId" clId="{CBF36F15-C6DF-4C31-BF9C-0AB2B9F970FE}" dt="2023-09-07T11:14:57.034" v="30256" actId="20577"/>
          <ac:spMkLst>
            <pc:docMk/>
            <pc:sldMk cId="4231202507" sldId="355"/>
            <ac:spMk id="2" creationId="{5DC10DD6-DBBA-57CE-B190-2532693AD757}"/>
          </ac:spMkLst>
        </pc:spChg>
        <pc:spChg chg="mod">
          <ac:chgData name="Robert Trueman" userId="8e610f215beb07b7" providerId="LiveId" clId="{CBF36F15-C6DF-4C31-BF9C-0AB2B9F970FE}" dt="2023-09-07T11:13:55.830" v="30230" actId="20577"/>
          <ac:spMkLst>
            <pc:docMk/>
            <pc:sldMk cId="4231202507" sldId="355"/>
            <ac:spMk id="3" creationId="{DCB58509-99A2-EFEA-F6D2-73A0F575FEDC}"/>
          </ac:spMkLst>
        </pc:spChg>
      </pc:sldChg>
      <pc:sldChg chg="addSp delSp modSp add mod delAnim modAnim">
        <pc:chgData name="Robert Trueman" userId="8e610f215beb07b7" providerId="LiveId" clId="{CBF36F15-C6DF-4C31-BF9C-0AB2B9F970FE}" dt="2023-09-07T16:24:08.753" v="35110" actId="207"/>
        <pc:sldMkLst>
          <pc:docMk/>
          <pc:sldMk cId="3118023217" sldId="356"/>
        </pc:sldMkLst>
        <pc:spChg chg="mod">
          <ac:chgData name="Robert Trueman" userId="8e610f215beb07b7" providerId="LiveId" clId="{CBF36F15-C6DF-4C31-BF9C-0AB2B9F970FE}" dt="2023-09-07T11:46:01.162" v="32552" actId="20577"/>
          <ac:spMkLst>
            <pc:docMk/>
            <pc:sldMk cId="3118023217" sldId="356"/>
            <ac:spMk id="3" creationId="{18B63C04-4A39-24D7-74E7-B7E3FFCF4ADA}"/>
          </ac:spMkLst>
        </pc:spChg>
        <pc:spChg chg="mod">
          <ac:chgData name="Robert Trueman" userId="8e610f215beb07b7" providerId="LiveId" clId="{CBF36F15-C6DF-4C31-BF9C-0AB2B9F970FE}" dt="2023-09-07T16:24:08.753" v="35110" actId="207"/>
          <ac:spMkLst>
            <pc:docMk/>
            <pc:sldMk cId="3118023217" sldId="356"/>
            <ac:spMk id="6" creationId="{8D1D6322-19BA-C414-E9C6-C464F6DCDFAC}"/>
          </ac:spMkLst>
        </pc:spChg>
        <pc:picChg chg="del">
          <ac:chgData name="Robert Trueman" userId="8e610f215beb07b7" providerId="LiveId" clId="{CBF36F15-C6DF-4C31-BF9C-0AB2B9F970FE}" dt="2023-09-07T11:46:56.167" v="32553" actId="478"/>
          <ac:picMkLst>
            <pc:docMk/>
            <pc:sldMk cId="3118023217" sldId="356"/>
            <ac:picMk id="4" creationId="{C3CDD3F9-62ED-1159-4BE5-0D8D71D67583}"/>
          </ac:picMkLst>
        </pc:picChg>
        <pc:picChg chg="add del mod">
          <ac:chgData name="Robert Trueman" userId="8e610f215beb07b7" providerId="LiveId" clId="{CBF36F15-C6DF-4C31-BF9C-0AB2B9F970FE}" dt="2023-09-07T11:47:15.540" v="32560" actId="478"/>
          <ac:picMkLst>
            <pc:docMk/>
            <pc:sldMk cId="3118023217" sldId="356"/>
            <ac:picMk id="5" creationId="{85D5AB3B-7819-646D-D05F-803632AF762E}"/>
          </ac:picMkLst>
        </pc:picChg>
        <pc:picChg chg="add mod modCrop">
          <ac:chgData name="Robert Trueman" userId="8e610f215beb07b7" providerId="LiveId" clId="{CBF36F15-C6DF-4C31-BF9C-0AB2B9F970FE}" dt="2023-09-07T11:49:55.307" v="32577" actId="1076"/>
          <ac:picMkLst>
            <pc:docMk/>
            <pc:sldMk cId="3118023217" sldId="356"/>
            <ac:picMk id="8" creationId="{7874BF3A-C235-0EF4-84D5-95F15A2DCADA}"/>
          </ac:picMkLst>
        </pc:picChg>
        <pc:picChg chg="add del mod">
          <ac:chgData name="Robert Trueman" userId="8e610f215beb07b7" providerId="LiveId" clId="{CBF36F15-C6DF-4C31-BF9C-0AB2B9F970FE}" dt="2023-09-07T11:49:36.009" v="32570" actId="478"/>
          <ac:picMkLst>
            <pc:docMk/>
            <pc:sldMk cId="3118023217" sldId="356"/>
            <ac:picMk id="9" creationId="{9FD95552-56BD-F9BB-5842-97305309CE9D}"/>
          </ac:picMkLst>
        </pc:picChg>
      </pc:sldChg>
      <pc:sldChg chg="addSp delSp modSp add mod modAnim">
        <pc:chgData name="Robert Trueman" userId="8e610f215beb07b7" providerId="LiveId" clId="{CBF36F15-C6DF-4C31-BF9C-0AB2B9F970FE}" dt="2023-09-12T13:40:09.791" v="35185" actId="20577"/>
        <pc:sldMkLst>
          <pc:docMk/>
          <pc:sldMk cId="86132001" sldId="357"/>
        </pc:sldMkLst>
        <pc:spChg chg="mod">
          <ac:chgData name="Robert Trueman" userId="8e610f215beb07b7" providerId="LiveId" clId="{CBF36F15-C6DF-4C31-BF9C-0AB2B9F970FE}" dt="2023-09-07T11:56:51.901" v="33306" actId="207"/>
          <ac:spMkLst>
            <pc:docMk/>
            <pc:sldMk cId="86132001" sldId="357"/>
            <ac:spMk id="3" creationId="{18B63C04-4A39-24D7-74E7-B7E3FFCF4ADA}"/>
          </ac:spMkLst>
        </pc:spChg>
        <pc:spChg chg="add del mod">
          <ac:chgData name="Robert Trueman" userId="8e610f215beb07b7" providerId="LiveId" clId="{CBF36F15-C6DF-4C31-BF9C-0AB2B9F970FE}" dt="2023-09-07T11:57:16.853" v="33308"/>
          <ac:spMkLst>
            <pc:docMk/>
            <pc:sldMk cId="86132001" sldId="357"/>
            <ac:spMk id="5" creationId="{9DE62D0F-093D-9F2A-C6C7-4BAA3BBDF495}"/>
          </ac:spMkLst>
        </pc:spChg>
        <pc:spChg chg="mod">
          <ac:chgData name="Robert Trueman" userId="8e610f215beb07b7" providerId="LiveId" clId="{CBF36F15-C6DF-4C31-BF9C-0AB2B9F970FE}" dt="2023-09-07T16:24:12.178" v="35111" actId="207"/>
          <ac:spMkLst>
            <pc:docMk/>
            <pc:sldMk cId="86132001" sldId="357"/>
            <ac:spMk id="6" creationId="{8D1D6322-19BA-C414-E9C6-C464F6DCDFAC}"/>
          </ac:spMkLst>
        </pc:spChg>
        <pc:spChg chg="add del mod">
          <ac:chgData name="Robert Trueman" userId="8e610f215beb07b7" providerId="LiveId" clId="{CBF36F15-C6DF-4C31-BF9C-0AB2B9F970FE}" dt="2023-09-07T11:57:22.114" v="33310"/>
          <ac:spMkLst>
            <pc:docMk/>
            <pc:sldMk cId="86132001" sldId="357"/>
            <ac:spMk id="7" creationId="{B694249B-2426-5745-3EC3-3FAD3AED6844}"/>
          </ac:spMkLst>
        </pc:spChg>
        <pc:spChg chg="mod">
          <ac:chgData name="Robert Trueman" userId="8e610f215beb07b7" providerId="LiveId" clId="{CBF36F15-C6DF-4C31-BF9C-0AB2B9F970FE}" dt="2023-09-12T13:40:09.791" v="35185" actId="20577"/>
          <ac:spMkLst>
            <pc:docMk/>
            <pc:sldMk cId="86132001" sldId="357"/>
            <ac:spMk id="19" creationId="{DA6619EB-2677-3772-A3CA-0283B71D7801}"/>
          </ac:spMkLst>
        </pc:spChg>
        <pc:picChg chg="add mod">
          <ac:chgData name="Robert Trueman" userId="8e610f215beb07b7" providerId="LiveId" clId="{CBF36F15-C6DF-4C31-BF9C-0AB2B9F970FE}" dt="2023-09-07T11:56:16.194" v="33277" actId="1582"/>
          <ac:picMkLst>
            <pc:docMk/>
            <pc:sldMk cId="86132001" sldId="357"/>
            <ac:picMk id="4" creationId="{62228501-1CC8-6D39-782E-99244A5D58A5}"/>
          </ac:picMkLst>
        </pc:picChg>
        <pc:picChg chg="del">
          <ac:chgData name="Robert Trueman" userId="8e610f215beb07b7" providerId="LiveId" clId="{CBF36F15-C6DF-4C31-BF9C-0AB2B9F970FE}" dt="2023-09-07T11:55:53.597" v="33272" actId="478"/>
          <ac:picMkLst>
            <pc:docMk/>
            <pc:sldMk cId="86132001" sldId="357"/>
            <ac:picMk id="8" creationId="{7874BF3A-C235-0EF4-84D5-95F15A2DCADA}"/>
          </ac:picMkLst>
        </pc:picChg>
      </pc:sldChg>
      <pc:sldChg chg="addSp delSp modSp add mod delAnim modAnim">
        <pc:chgData name="Robert Trueman" userId="8e610f215beb07b7" providerId="LiveId" clId="{CBF36F15-C6DF-4C31-BF9C-0AB2B9F970FE}" dt="2023-09-07T16:24:15.977" v="35112" actId="207"/>
        <pc:sldMkLst>
          <pc:docMk/>
          <pc:sldMk cId="409637026" sldId="358"/>
        </pc:sldMkLst>
        <pc:spChg chg="del mod">
          <ac:chgData name="Robert Trueman" userId="8e610f215beb07b7" providerId="LiveId" clId="{CBF36F15-C6DF-4C31-BF9C-0AB2B9F970FE}" dt="2023-09-07T12:48:26.783" v="33623" actId="478"/>
          <ac:spMkLst>
            <pc:docMk/>
            <pc:sldMk cId="409637026" sldId="358"/>
            <ac:spMk id="3" creationId="{18B63C04-4A39-24D7-74E7-B7E3FFCF4ADA}"/>
          </ac:spMkLst>
        </pc:spChg>
        <pc:spChg chg="mod">
          <ac:chgData name="Robert Trueman" userId="8e610f215beb07b7" providerId="LiveId" clId="{CBF36F15-C6DF-4C31-BF9C-0AB2B9F970FE}" dt="2023-09-07T16:24:15.977" v="35112" actId="207"/>
          <ac:spMkLst>
            <pc:docMk/>
            <pc:sldMk cId="409637026" sldId="358"/>
            <ac:spMk id="6" creationId="{8D1D6322-19BA-C414-E9C6-C464F6DCDFAC}"/>
          </ac:spMkLst>
        </pc:spChg>
        <pc:spChg chg="del">
          <ac:chgData name="Robert Trueman" userId="8e610f215beb07b7" providerId="LiveId" clId="{CBF36F15-C6DF-4C31-BF9C-0AB2B9F970FE}" dt="2023-09-07T12:48:29.104" v="33625" actId="478"/>
          <ac:spMkLst>
            <pc:docMk/>
            <pc:sldMk cId="409637026" sldId="358"/>
            <ac:spMk id="19" creationId="{DA6619EB-2677-3772-A3CA-0283B71D7801}"/>
          </ac:spMkLst>
        </pc:spChg>
        <pc:picChg chg="add mod ord">
          <ac:chgData name="Robert Trueman" userId="8e610f215beb07b7" providerId="LiveId" clId="{CBF36F15-C6DF-4C31-BF9C-0AB2B9F970FE}" dt="2023-09-07T12:48:44.430" v="33630" actId="167"/>
          <ac:picMkLst>
            <pc:docMk/>
            <pc:sldMk cId="409637026" sldId="358"/>
            <ac:picMk id="2" creationId="{E6000D04-89C0-F7F0-A0D7-C479248BC99A}"/>
          </ac:picMkLst>
        </pc:picChg>
        <pc:picChg chg="del">
          <ac:chgData name="Robert Trueman" userId="8e610f215beb07b7" providerId="LiveId" clId="{CBF36F15-C6DF-4C31-BF9C-0AB2B9F970FE}" dt="2023-09-07T12:48:27.387" v="33624" actId="478"/>
          <ac:picMkLst>
            <pc:docMk/>
            <pc:sldMk cId="409637026" sldId="358"/>
            <ac:picMk id="4" creationId="{62228501-1CC8-6D39-782E-99244A5D58A5}"/>
          </ac:picMkLst>
        </pc:picChg>
      </pc:sldChg>
      <pc:sldChg chg="modSp add del mod modAnim">
        <pc:chgData name="Robert Trueman" userId="8e610f215beb07b7" providerId="LiveId" clId="{CBF36F15-C6DF-4C31-BF9C-0AB2B9F970FE}" dt="2023-09-07T11:59:50.192" v="33619" actId="47"/>
        <pc:sldMkLst>
          <pc:docMk/>
          <pc:sldMk cId="1562911734" sldId="358"/>
        </pc:sldMkLst>
        <pc:spChg chg="mod">
          <ac:chgData name="Robert Trueman" userId="8e610f215beb07b7" providerId="LiveId" clId="{CBF36F15-C6DF-4C31-BF9C-0AB2B9F970FE}" dt="2023-09-07T11:59:15.292" v="33616" actId="12"/>
          <ac:spMkLst>
            <pc:docMk/>
            <pc:sldMk cId="1562911734" sldId="358"/>
            <ac:spMk id="2" creationId="{5DC10DD6-DBBA-57CE-B190-2532693AD757}"/>
          </ac:spMkLst>
        </pc:spChg>
        <pc:spChg chg="mod">
          <ac:chgData name="Robert Trueman" userId="8e610f215beb07b7" providerId="LiveId" clId="{CBF36F15-C6DF-4C31-BF9C-0AB2B9F970FE}" dt="2023-09-07T11:57:49.971" v="33385" actId="20577"/>
          <ac:spMkLst>
            <pc:docMk/>
            <pc:sldMk cId="1562911734" sldId="358"/>
            <ac:spMk id="19" creationId="{DA6619EB-2677-3772-A3CA-0283B71D7801}"/>
          </ac:spMkLst>
        </pc:spChg>
      </pc:sldChg>
      <pc:sldChg chg="addSp modSp add mod modAnim">
        <pc:chgData name="Robert Trueman" userId="8e610f215beb07b7" providerId="LiveId" clId="{CBF36F15-C6DF-4C31-BF9C-0AB2B9F970FE}" dt="2023-09-07T16:24:19.586" v="35113" actId="207"/>
        <pc:sldMkLst>
          <pc:docMk/>
          <pc:sldMk cId="3550461213" sldId="359"/>
        </pc:sldMkLst>
        <pc:spChg chg="mod">
          <ac:chgData name="Robert Trueman" userId="8e610f215beb07b7" providerId="LiveId" clId="{CBF36F15-C6DF-4C31-BF9C-0AB2B9F970FE}" dt="2023-09-07T16:24:19.586" v="35113" actId="207"/>
          <ac:spMkLst>
            <pc:docMk/>
            <pc:sldMk cId="3550461213" sldId="359"/>
            <ac:spMk id="6" creationId="{8D1D6322-19BA-C414-E9C6-C464F6DCDFAC}"/>
          </ac:spMkLst>
        </pc:spChg>
        <pc:picChg chg="add mod ord">
          <ac:chgData name="Robert Trueman" userId="8e610f215beb07b7" providerId="LiveId" clId="{CBF36F15-C6DF-4C31-BF9C-0AB2B9F970FE}" dt="2023-09-07T12:48:55.601" v="33633" actId="167"/>
          <ac:picMkLst>
            <pc:docMk/>
            <pc:sldMk cId="3550461213" sldId="359"/>
            <ac:picMk id="2" creationId="{62FB8036-0342-3D2F-F500-95170BE9DD5E}"/>
          </ac:picMkLst>
        </pc:picChg>
      </pc:sldChg>
      <pc:sldChg chg="addSp delSp modSp add mod delAnim modAnim">
        <pc:chgData name="Robert Trueman" userId="8e610f215beb07b7" providerId="LiveId" clId="{CBF36F15-C6DF-4C31-BF9C-0AB2B9F970FE}" dt="2023-09-07T16:24:22.513" v="35114" actId="207"/>
        <pc:sldMkLst>
          <pc:docMk/>
          <pc:sldMk cId="432705777" sldId="360"/>
        </pc:sldMkLst>
        <pc:spChg chg="add del mod">
          <ac:chgData name="Robert Trueman" userId="8e610f215beb07b7" providerId="LiveId" clId="{CBF36F15-C6DF-4C31-BF9C-0AB2B9F970FE}" dt="2023-09-07T12:49:01.006" v="33637" actId="767"/>
          <ac:spMkLst>
            <pc:docMk/>
            <pc:sldMk cId="432705777" sldId="360"/>
            <ac:spMk id="2" creationId="{C5C0A29D-FFF4-02B3-DB91-40A67F9C846F}"/>
          </ac:spMkLst>
        </pc:spChg>
        <pc:spChg chg="mod ord">
          <ac:chgData name="Robert Trueman" userId="8e610f215beb07b7" providerId="LiveId" clId="{CBF36F15-C6DF-4C31-BF9C-0AB2B9F970FE}" dt="2023-09-07T16:24:22.513" v="35114" actId="207"/>
          <ac:spMkLst>
            <pc:docMk/>
            <pc:sldMk cId="432705777" sldId="360"/>
            <ac:spMk id="6" creationId="{8D1D6322-19BA-C414-E9C6-C464F6DCDFAC}"/>
          </ac:spMkLst>
        </pc:spChg>
        <pc:picChg chg="add del mod ord">
          <ac:chgData name="Robert Trueman" userId="8e610f215beb07b7" providerId="LiveId" clId="{CBF36F15-C6DF-4C31-BF9C-0AB2B9F970FE}" dt="2023-09-07T12:49:56.318" v="33642" actId="478"/>
          <ac:picMkLst>
            <pc:docMk/>
            <pc:sldMk cId="432705777" sldId="360"/>
            <ac:picMk id="3" creationId="{81AF3460-811E-2AF6-7B2C-C100A81FEC6D}"/>
          </ac:picMkLst>
        </pc:picChg>
        <pc:picChg chg="add mod ord">
          <ac:chgData name="Robert Trueman" userId="8e610f215beb07b7" providerId="LiveId" clId="{CBF36F15-C6DF-4C31-BF9C-0AB2B9F970FE}" dt="2023-09-07T12:50:08.672" v="33645" actId="167"/>
          <ac:picMkLst>
            <pc:docMk/>
            <pc:sldMk cId="432705777" sldId="360"/>
            <ac:picMk id="4" creationId="{03ACA9F6-FC49-6BB1-1E5E-88F0C0199737}"/>
          </ac:picMkLst>
        </pc:picChg>
      </pc:sldChg>
      <pc:sldChg chg="modSp add mod">
        <pc:chgData name="Robert Trueman" userId="8e610f215beb07b7" providerId="LiveId" clId="{CBF36F15-C6DF-4C31-BF9C-0AB2B9F970FE}" dt="2023-09-07T16:24:26.946" v="35115" actId="207"/>
        <pc:sldMkLst>
          <pc:docMk/>
          <pc:sldMk cId="559949566" sldId="361"/>
        </pc:sldMkLst>
        <pc:spChg chg="mod">
          <ac:chgData name="Robert Trueman" userId="8e610f215beb07b7" providerId="LiveId" clId="{CBF36F15-C6DF-4C31-BF9C-0AB2B9F970FE}" dt="2023-09-07T12:53:21.421" v="33868" actId="12"/>
          <ac:spMkLst>
            <pc:docMk/>
            <pc:sldMk cId="559949566" sldId="361"/>
            <ac:spMk id="2" creationId="{5DC10DD6-DBBA-57CE-B190-2532693AD757}"/>
          </ac:spMkLst>
        </pc:spChg>
        <pc:spChg chg="mod">
          <ac:chgData name="Robert Trueman" userId="8e610f215beb07b7" providerId="LiveId" clId="{CBF36F15-C6DF-4C31-BF9C-0AB2B9F970FE}" dt="2023-09-07T16:24:26.946" v="35115" actId="207"/>
          <ac:spMkLst>
            <pc:docMk/>
            <pc:sldMk cId="559949566" sldId="361"/>
            <ac:spMk id="6" creationId="{8D1D6322-19BA-C414-E9C6-C464F6DCDFAC}"/>
          </ac:spMkLst>
        </pc:spChg>
        <pc:spChg chg="mod">
          <ac:chgData name="Robert Trueman" userId="8e610f215beb07b7" providerId="LiveId" clId="{CBF36F15-C6DF-4C31-BF9C-0AB2B9F970FE}" dt="2023-09-07T12:50:50.182" v="33738" actId="20577"/>
          <ac:spMkLst>
            <pc:docMk/>
            <pc:sldMk cId="559949566" sldId="361"/>
            <ac:spMk id="19" creationId="{DA6619EB-2677-3772-A3CA-0283B71D7801}"/>
          </ac:spMkLst>
        </pc:spChg>
      </pc:sldChg>
      <pc:sldChg chg="modSp add mod modAnim">
        <pc:chgData name="Robert Trueman" userId="8e610f215beb07b7" providerId="LiveId" clId="{CBF36F15-C6DF-4C31-BF9C-0AB2B9F970FE}" dt="2023-09-07T16:18:50.598" v="35031" actId="207"/>
        <pc:sldMkLst>
          <pc:docMk/>
          <pc:sldMk cId="61294978" sldId="362"/>
        </pc:sldMkLst>
        <pc:spChg chg="mod">
          <ac:chgData name="Robert Trueman" userId="8e610f215beb07b7" providerId="LiveId" clId="{CBF36F15-C6DF-4C31-BF9C-0AB2B9F970FE}" dt="2023-09-07T12:56:39.180" v="33959" actId="113"/>
          <ac:spMkLst>
            <pc:docMk/>
            <pc:sldMk cId="61294978" sldId="362"/>
            <ac:spMk id="2" creationId="{5DC10DD6-DBBA-57CE-B190-2532693AD757}"/>
          </ac:spMkLst>
        </pc:spChg>
        <pc:spChg chg="mod">
          <ac:chgData name="Robert Trueman" userId="8e610f215beb07b7" providerId="LiveId" clId="{CBF36F15-C6DF-4C31-BF9C-0AB2B9F970FE}" dt="2023-09-07T16:18:50.598" v="35031" actId="207"/>
          <ac:spMkLst>
            <pc:docMk/>
            <pc:sldMk cId="61294978" sldId="362"/>
            <ac:spMk id="6" creationId="{8D1D6322-19BA-C414-E9C6-C464F6DCDFAC}"/>
          </ac:spMkLst>
        </pc:spChg>
      </pc:sldChg>
      <pc:sldChg chg="modSp add mod modAnim">
        <pc:chgData name="Robert Trueman" userId="8e610f215beb07b7" providerId="LiveId" clId="{CBF36F15-C6DF-4C31-BF9C-0AB2B9F970FE}" dt="2023-09-07T16:19:18.609" v="35038" actId="207"/>
        <pc:sldMkLst>
          <pc:docMk/>
          <pc:sldMk cId="470360669" sldId="363"/>
        </pc:sldMkLst>
        <pc:spChg chg="mod">
          <ac:chgData name="Robert Trueman" userId="8e610f215beb07b7" providerId="LiveId" clId="{CBF36F15-C6DF-4C31-BF9C-0AB2B9F970FE}" dt="2023-09-07T12:56:45.032" v="33960" actId="113"/>
          <ac:spMkLst>
            <pc:docMk/>
            <pc:sldMk cId="470360669" sldId="363"/>
            <ac:spMk id="2" creationId="{5DC10DD6-DBBA-57CE-B190-2532693AD757}"/>
          </ac:spMkLst>
        </pc:spChg>
        <pc:spChg chg="mod">
          <ac:chgData name="Robert Trueman" userId="8e610f215beb07b7" providerId="LiveId" clId="{CBF36F15-C6DF-4C31-BF9C-0AB2B9F970FE}" dt="2023-09-07T16:19:18.609" v="35038" actId="207"/>
          <ac:spMkLst>
            <pc:docMk/>
            <pc:sldMk cId="470360669" sldId="363"/>
            <ac:spMk id="6" creationId="{8D1D6322-19BA-C414-E9C6-C464F6DCDFAC}"/>
          </ac:spMkLst>
        </pc:spChg>
      </pc:sldChg>
      <pc:sldChg chg="modSp add mod ord">
        <pc:chgData name="Robert Trueman" userId="8e610f215beb07b7" providerId="LiveId" clId="{CBF36F15-C6DF-4C31-BF9C-0AB2B9F970FE}" dt="2023-09-07T16:20:42.145" v="35062" actId="207"/>
        <pc:sldMkLst>
          <pc:docMk/>
          <pc:sldMk cId="3219139708" sldId="364"/>
        </pc:sldMkLst>
        <pc:spChg chg="mod">
          <ac:chgData name="Robert Trueman" userId="8e610f215beb07b7" providerId="LiveId" clId="{CBF36F15-C6DF-4C31-BF9C-0AB2B9F970FE}" dt="2023-09-07T12:56:52.717" v="33961" actId="113"/>
          <ac:spMkLst>
            <pc:docMk/>
            <pc:sldMk cId="3219139708" sldId="364"/>
            <ac:spMk id="2" creationId="{5DC10DD6-DBBA-57CE-B190-2532693AD757}"/>
          </ac:spMkLst>
        </pc:spChg>
        <pc:spChg chg="mod">
          <ac:chgData name="Robert Trueman" userId="8e610f215beb07b7" providerId="LiveId" clId="{CBF36F15-C6DF-4C31-BF9C-0AB2B9F970FE}" dt="2023-09-07T16:20:42.145" v="35062" actId="207"/>
          <ac:spMkLst>
            <pc:docMk/>
            <pc:sldMk cId="3219139708" sldId="364"/>
            <ac:spMk id="6" creationId="{8D1D6322-19BA-C414-E9C6-C464F6DCDFAC}"/>
          </ac:spMkLst>
        </pc:spChg>
      </pc:sldChg>
      <pc:sldChg chg="modSp add mod">
        <pc:chgData name="Robert Trueman" userId="8e610f215beb07b7" providerId="LiveId" clId="{CBF36F15-C6DF-4C31-BF9C-0AB2B9F970FE}" dt="2023-09-07T16:21:11.946" v="35070" actId="207"/>
        <pc:sldMkLst>
          <pc:docMk/>
          <pc:sldMk cId="306477265" sldId="365"/>
        </pc:sldMkLst>
        <pc:spChg chg="mod">
          <ac:chgData name="Robert Trueman" userId="8e610f215beb07b7" providerId="LiveId" clId="{CBF36F15-C6DF-4C31-BF9C-0AB2B9F970FE}" dt="2023-09-07T12:56:56.354" v="33962" actId="113"/>
          <ac:spMkLst>
            <pc:docMk/>
            <pc:sldMk cId="306477265" sldId="365"/>
            <ac:spMk id="2" creationId="{5DC10DD6-DBBA-57CE-B190-2532693AD757}"/>
          </ac:spMkLst>
        </pc:spChg>
        <pc:spChg chg="mod">
          <ac:chgData name="Robert Trueman" userId="8e610f215beb07b7" providerId="LiveId" clId="{CBF36F15-C6DF-4C31-BF9C-0AB2B9F970FE}" dt="2023-09-07T16:21:11.946" v="35070" actId="207"/>
          <ac:spMkLst>
            <pc:docMk/>
            <pc:sldMk cId="306477265" sldId="365"/>
            <ac:spMk id="6" creationId="{8D1D6322-19BA-C414-E9C6-C464F6DCDFAC}"/>
          </ac:spMkLst>
        </pc:spChg>
      </pc:sldChg>
      <pc:sldChg chg="modSp add mod">
        <pc:chgData name="Robert Trueman" userId="8e610f215beb07b7" providerId="LiveId" clId="{CBF36F15-C6DF-4C31-BF9C-0AB2B9F970FE}" dt="2023-09-07T16:21:54.448" v="35080" actId="207"/>
        <pc:sldMkLst>
          <pc:docMk/>
          <pc:sldMk cId="3632008736" sldId="366"/>
        </pc:sldMkLst>
        <pc:spChg chg="mod">
          <ac:chgData name="Robert Trueman" userId="8e610f215beb07b7" providerId="LiveId" clId="{CBF36F15-C6DF-4C31-BF9C-0AB2B9F970FE}" dt="2023-09-07T12:56:59.770" v="33963" actId="113"/>
          <ac:spMkLst>
            <pc:docMk/>
            <pc:sldMk cId="3632008736" sldId="366"/>
            <ac:spMk id="2" creationId="{5DC10DD6-DBBA-57CE-B190-2532693AD757}"/>
          </ac:spMkLst>
        </pc:spChg>
        <pc:spChg chg="mod">
          <ac:chgData name="Robert Trueman" userId="8e610f215beb07b7" providerId="LiveId" clId="{CBF36F15-C6DF-4C31-BF9C-0AB2B9F970FE}" dt="2023-09-07T16:21:54.448" v="35080" actId="207"/>
          <ac:spMkLst>
            <pc:docMk/>
            <pc:sldMk cId="3632008736" sldId="366"/>
            <ac:spMk id="6" creationId="{8D1D6322-19BA-C414-E9C6-C464F6DCDFAC}"/>
          </ac:spMkLst>
        </pc:spChg>
      </pc:sldChg>
      <pc:sldChg chg="modSp add mod">
        <pc:chgData name="Robert Trueman" userId="8e610f215beb07b7" providerId="LiveId" clId="{CBF36F15-C6DF-4C31-BF9C-0AB2B9F970FE}" dt="2023-09-07T16:22:43.575" v="35091" actId="207"/>
        <pc:sldMkLst>
          <pc:docMk/>
          <pc:sldMk cId="1603945818" sldId="367"/>
        </pc:sldMkLst>
        <pc:spChg chg="mod">
          <ac:chgData name="Robert Trueman" userId="8e610f215beb07b7" providerId="LiveId" clId="{CBF36F15-C6DF-4C31-BF9C-0AB2B9F970FE}" dt="2023-09-07T12:57:03.318" v="33964" actId="113"/>
          <ac:spMkLst>
            <pc:docMk/>
            <pc:sldMk cId="1603945818" sldId="367"/>
            <ac:spMk id="2" creationId="{5DC10DD6-DBBA-57CE-B190-2532693AD757}"/>
          </ac:spMkLst>
        </pc:spChg>
        <pc:spChg chg="mod">
          <ac:chgData name="Robert Trueman" userId="8e610f215beb07b7" providerId="LiveId" clId="{CBF36F15-C6DF-4C31-BF9C-0AB2B9F970FE}" dt="2023-09-07T16:22:43.575" v="35091" actId="207"/>
          <ac:spMkLst>
            <pc:docMk/>
            <pc:sldMk cId="1603945818" sldId="367"/>
            <ac:spMk id="6" creationId="{8D1D6322-19BA-C414-E9C6-C464F6DCDFAC}"/>
          </ac:spMkLst>
        </pc:spChg>
      </pc:sldChg>
      <pc:sldChg chg="modSp add mod">
        <pc:chgData name="Robert Trueman" userId="8e610f215beb07b7" providerId="LiveId" clId="{CBF36F15-C6DF-4C31-BF9C-0AB2B9F970FE}" dt="2023-09-07T16:23:57.969" v="35107" actId="207"/>
        <pc:sldMkLst>
          <pc:docMk/>
          <pc:sldMk cId="3840017825" sldId="368"/>
        </pc:sldMkLst>
        <pc:spChg chg="mod">
          <ac:chgData name="Robert Trueman" userId="8e610f215beb07b7" providerId="LiveId" clId="{CBF36F15-C6DF-4C31-BF9C-0AB2B9F970FE}" dt="2023-09-07T12:57:07.986" v="33965" actId="113"/>
          <ac:spMkLst>
            <pc:docMk/>
            <pc:sldMk cId="3840017825" sldId="368"/>
            <ac:spMk id="2" creationId="{5DC10DD6-DBBA-57CE-B190-2532693AD757}"/>
          </ac:spMkLst>
        </pc:spChg>
        <pc:spChg chg="mod">
          <ac:chgData name="Robert Trueman" userId="8e610f215beb07b7" providerId="LiveId" clId="{CBF36F15-C6DF-4C31-BF9C-0AB2B9F970FE}" dt="2023-09-07T16:23:57.969" v="35107" actId="207"/>
          <ac:spMkLst>
            <pc:docMk/>
            <pc:sldMk cId="3840017825" sldId="368"/>
            <ac:spMk id="6" creationId="{8D1D6322-19BA-C414-E9C6-C464F6DCDFAC}"/>
          </ac:spMkLst>
        </pc:spChg>
      </pc:sldChg>
      <pc:sldChg chg="modSp add del mod modAnim">
        <pc:chgData name="Robert Trueman" userId="8e610f215beb07b7" providerId="LiveId" clId="{CBF36F15-C6DF-4C31-BF9C-0AB2B9F970FE}" dt="2023-09-07T16:23:39.401" v="35104" actId="207"/>
        <pc:sldMkLst>
          <pc:docMk/>
          <pc:sldMk cId="2287377941" sldId="369"/>
        </pc:sldMkLst>
        <pc:spChg chg="mod">
          <ac:chgData name="Robert Trueman" userId="8e610f215beb07b7" providerId="LiveId" clId="{CBF36F15-C6DF-4C31-BF9C-0AB2B9F970FE}" dt="2023-09-07T13:17:57.739" v="34351" actId="20577"/>
          <ac:spMkLst>
            <pc:docMk/>
            <pc:sldMk cId="2287377941" sldId="369"/>
            <ac:spMk id="2" creationId="{5DC10DD6-DBBA-57CE-B190-2532693AD757}"/>
          </ac:spMkLst>
        </pc:spChg>
        <pc:spChg chg="mod">
          <ac:chgData name="Robert Trueman" userId="8e610f215beb07b7" providerId="LiveId" clId="{CBF36F15-C6DF-4C31-BF9C-0AB2B9F970FE}" dt="2023-09-07T13:18:18.638" v="34381" actId="1036"/>
          <ac:spMkLst>
            <pc:docMk/>
            <pc:sldMk cId="2287377941" sldId="369"/>
            <ac:spMk id="3" creationId="{DCB58509-99A2-EFEA-F6D2-73A0F575FEDC}"/>
          </ac:spMkLst>
        </pc:spChg>
        <pc:spChg chg="mod">
          <ac:chgData name="Robert Trueman" userId="8e610f215beb07b7" providerId="LiveId" clId="{CBF36F15-C6DF-4C31-BF9C-0AB2B9F970FE}" dt="2023-09-07T16:23:39.401" v="35104" actId="207"/>
          <ac:spMkLst>
            <pc:docMk/>
            <pc:sldMk cId="2287377941" sldId="369"/>
            <ac:spMk id="6" creationId="{8D1D6322-19BA-C414-E9C6-C464F6DCDFA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F953E-E0F5-AEA0-659B-FAF7F27230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67DB5A9-2A99-012C-21C2-9245F0FBD5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06E544-B922-209D-6187-2ABE89F9E3AB}"/>
              </a:ext>
            </a:extLst>
          </p:cNvPr>
          <p:cNvSpPr>
            <a:spLocks noGrp="1"/>
          </p:cNvSpPr>
          <p:nvPr>
            <p:ph type="dt" sz="half" idx="10"/>
          </p:nvPr>
        </p:nvSpPr>
        <p:spPr/>
        <p:txBody>
          <a:bodyPr/>
          <a:lstStyle/>
          <a:p>
            <a:fld id="{D4DE2D5B-FDE5-44C8-BB2E-2EECE28DD0EC}" type="datetimeFigureOut">
              <a:rPr lang="en-GB" smtClean="0"/>
              <a:t>30/11/2023</a:t>
            </a:fld>
            <a:endParaRPr lang="en-GB"/>
          </a:p>
        </p:txBody>
      </p:sp>
      <p:sp>
        <p:nvSpPr>
          <p:cNvPr id="5" name="Footer Placeholder 4">
            <a:extLst>
              <a:ext uri="{FF2B5EF4-FFF2-40B4-BE49-F238E27FC236}">
                <a16:creationId xmlns:a16="http://schemas.microsoft.com/office/drawing/2014/main" id="{9C1C25FB-1513-C036-E02F-951A5D4C14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C9D043-4CF7-D8D4-B4CF-A91C952A9BAB}"/>
              </a:ext>
            </a:extLst>
          </p:cNvPr>
          <p:cNvSpPr>
            <a:spLocks noGrp="1"/>
          </p:cNvSpPr>
          <p:nvPr>
            <p:ph type="sldNum" sz="quarter" idx="12"/>
          </p:nvPr>
        </p:nvSpPr>
        <p:spPr/>
        <p:txBody>
          <a:bodyPr/>
          <a:lstStyle/>
          <a:p>
            <a:fld id="{FFF9668A-A832-46C9-BAAC-F3CBB38CAAE2}" type="slidenum">
              <a:rPr lang="en-GB" smtClean="0"/>
              <a:t>‹#›</a:t>
            </a:fld>
            <a:endParaRPr lang="en-GB"/>
          </a:p>
        </p:txBody>
      </p:sp>
    </p:spTree>
    <p:extLst>
      <p:ext uri="{BB962C8B-B14F-4D97-AF65-F5344CB8AC3E}">
        <p14:creationId xmlns:p14="http://schemas.microsoft.com/office/powerpoint/2010/main" val="2796429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25FC-AB38-EF93-34DF-9BEC932874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CD0BA3-6A8C-51A8-6A1E-8109591AB3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FDD9E3-C6FC-D5A4-56A6-9A4C45FD3E86}"/>
              </a:ext>
            </a:extLst>
          </p:cNvPr>
          <p:cNvSpPr>
            <a:spLocks noGrp="1"/>
          </p:cNvSpPr>
          <p:nvPr>
            <p:ph type="dt" sz="half" idx="10"/>
          </p:nvPr>
        </p:nvSpPr>
        <p:spPr/>
        <p:txBody>
          <a:bodyPr/>
          <a:lstStyle/>
          <a:p>
            <a:fld id="{D4DE2D5B-FDE5-44C8-BB2E-2EECE28DD0EC}" type="datetimeFigureOut">
              <a:rPr lang="en-GB" smtClean="0"/>
              <a:t>30/11/2023</a:t>
            </a:fld>
            <a:endParaRPr lang="en-GB"/>
          </a:p>
        </p:txBody>
      </p:sp>
      <p:sp>
        <p:nvSpPr>
          <p:cNvPr id="5" name="Footer Placeholder 4">
            <a:extLst>
              <a:ext uri="{FF2B5EF4-FFF2-40B4-BE49-F238E27FC236}">
                <a16:creationId xmlns:a16="http://schemas.microsoft.com/office/drawing/2014/main" id="{602A6493-3030-2C6E-BCF3-BF77C84CD1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4B73CD-1A74-67DB-4223-2D95F63960E2}"/>
              </a:ext>
            </a:extLst>
          </p:cNvPr>
          <p:cNvSpPr>
            <a:spLocks noGrp="1"/>
          </p:cNvSpPr>
          <p:nvPr>
            <p:ph type="sldNum" sz="quarter" idx="12"/>
          </p:nvPr>
        </p:nvSpPr>
        <p:spPr/>
        <p:txBody>
          <a:bodyPr/>
          <a:lstStyle/>
          <a:p>
            <a:fld id="{FFF9668A-A832-46C9-BAAC-F3CBB38CAAE2}" type="slidenum">
              <a:rPr lang="en-GB" smtClean="0"/>
              <a:t>‹#›</a:t>
            </a:fld>
            <a:endParaRPr lang="en-GB"/>
          </a:p>
        </p:txBody>
      </p:sp>
    </p:spTree>
    <p:extLst>
      <p:ext uri="{BB962C8B-B14F-4D97-AF65-F5344CB8AC3E}">
        <p14:creationId xmlns:p14="http://schemas.microsoft.com/office/powerpoint/2010/main" val="371794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0A1FBB-5309-E865-9288-4BF54D7F00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E338F2-C80B-9BDF-12C5-6C578975C2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B1C8C1-A280-0843-0736-DB2C63E836A5}"/>
              </a:ext>
            </a:extLst>
          </p:cNvPr>
          <p:cNvSpPr>
            <a:spLocks noGrp="1"/>
          </p:cNvSpPr>
          <p:nvPr>
            <p:ph type="dt" sz="half" idx="10"/>
          </p:nvPr>
        </p:nvSpPr>
        <p:spPr/>
        <p:txBody>
          <a:bodyPr/>
          <a:lstStyle/>
          <a:p>
            <a:fld id="{D4DE2D5B-FDE5-44C8-BB2E-2EECE28DD0EC}" type="datetimeFigureOut">
              <a:rPr lang="en-GB" smtClean="0"/>
              <a:t>30/11/2023</a:t>
            </a:fld>
            <a:endParaRPr lang="en-GB"/>
          </a:p>
        </p:txBody>
      </p:sp>
      <p:sp>
        <p:nvSpPr>
          <p:cNvPr id="5" name="Footer Placeholder 4">
            <a:extLst>
              <a:ext uri="{FF2B5EF4-FFF2-40B4-BE49-F238E27FC236}">
                <a16:creationId xmlns:a16="http://schemas.microsoft.com/office/drawing/2014/main" id="{5D70AE23-FD0A-3725-C4EB-C7ACAEFD3A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8AA957-7941-C8CC-4ABF-5A8EFB4CF9AA}"/>
              </a:ext>
            </a:extLst>
          </p:cNvPr>
          <p:cNvSpPr>
            <a:spLocks noGrp="1"/>
          </p:cNvSpPr>
          <p:nvPr>
            <p:ph type="sldNum" sz="quarter" idx="12"/>
          </p:nvPr>
        </p:nvSpPr>
        <p:spPr/>
        <p:txBody>
          <a:bodyPr/>
          <a:lstStyle/>
          <a:p>
            <a:fld id="{FFF9668A-A832-46C9-BAAC-F3CBB38CAAE2}" type="slidenum">
              <a:rPr lang="en-GB" smtClean="0"/>
              <a:t>‹#›</a:t>
            </a:fld>
            <a:endParaRPr lang="en-GB"/>
          </a:p>
        </p:txBody>
      </p:sp>
    </p:spTree>
    <p:extLst>
      <p:ext uri="{BB962C8B-B14F-4D97-AF65-F5344CB8AC3E}">
        <p14:creationId xmlns:p14="http://schemas.microsoft.com/office/powerpoint/2010/main" val="1294585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C663A-5E72-2C75-EFB8-86577DDBA1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2E9F89-0FF4-F42B-53DE-80BE0B7935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2D252F-D2B3-B02B-6965-685C5F106939}"/>
              </a:ext>
            </a:extLst>
          </p:cNvPr>
          <p:cNvSpPr>
            <a:spLocks noGrp="1"/>
          </p:cNvSpPr>
          <p:nvPr>
            <p:ph type="dt" sz="half" idx="10"/>
          </p:nvPr>
        </p:nvSpPr>
        <p:spPr/>
        <p:txBody>
          <a:bodyPr/>
          <a:lstStyle/>
          <a:p>
            <a:fld id="{D4DE2D5B-FDE5-44C8-BB2E-2EECE28DD0EC}" type="datetimeFigureOut">
              <a:rPr lang="en-GB" smtClean="0"/>
              <a:t>30/11/2023</a:t>
            </a:fld>
            <a:endParaRPr lang="en-GB"/>
          </a:p>
        </p:txBody>
      </p:sp>
      <p:sp>
        <p:nvSpPr>
          <p:cNvPr id="5" name="Footer Placeholder 4">
            <a:extLst>
              <a:ext uri="{FF2B5EF4-FFF2-40B4-BE49-F238E27FC236}">
                <a16:creationId xmlns:a16="http://schemas.microsoft.com/office/drawing/2014/main" id="{6B1B80FC-4BCB-73CB-8604-068CA00DC8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8B1E53-8980-B94A-70FA-619BCA5F72DB}"/>
              </a:ext>
            </a:extLst>
          </p:cNvPr>
          <p:cNvSpPr>
            <a:spLocks noGrp="1"/>
          </p:cNvSpPr>
          <p:nvPr>
            <p:ph type="sldNum" sz="quarter" idx="12"/>
          </p:nvPr>
        </p:nvSpPr>
        <p:spPr/>
        <p:txBody>
          <a:bodyPr/>
          <a:lstStyle/>
          <a:p>
            <a:fld id="{FFF9668A-A832-46C9-BAAC-F3CBB38CAAE2}" type="slidenum">
              <a:rPr lang="en-GB" smtClean="0"/>
              <a:t>‹#›</a:t>
            </a:fld>
            <a:endParaRPr lang="en-GB"/>
          </a:p>
        </p:txBody>
      </p:sp>
    </p:spTree>
    <p:extLst>
      <p:ext uri="{BB962C8B-B14F-4D97-AF65-F5344CB8AC3E}">
        <p14:creationId xmlns:p14="http://schemas.microsoft.com/office/powerpoint/2010/main" val="1655956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BE762-DE69-DA62-8878-2833CAD8A9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DE12782-D819-FDCB-AF0F-9FBC142966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EA00C0-024E-A35D-426D-EE9B20C8F02F}"/>
              </a:ext>
            </a:extLst>
          </p:cNvPr>
          <p:cNvSpPr>
            <a:spLocks noGrp="1"/>
          </p:cNvSpPr>
          <p:nvPr>
            <p:ph type="dt" sz="half" idx="10"/>
          </p:nvPr>
        </p:nvSpPr>
        <p:spPr/>
        <p:txBody>
          <a:bodyPr/>
          <a:lstStyle/>
          <a:p>
            <a:fld id="{D4DE2D5B-FDE5-44C8-BB2E-2EECE28DD0EC}" type="datetimeFigureOut">
              <a:rPr lang="en-GB" smtClean="0"/>
              <a:t>30/11/2023</a:t>
            </a:fld>
            <a:endParaRPr lang="en-GB"/>
          </a:p>
        </p:txBody>
      </p:sp>
      <p:sp>
        <p:nvSpPr>
          <p:cNvPr id="5" name="Footer Placeholder 4">
            <a:extLst>
              <a:ext uri="{FF2B5EF4-FFF2-40B4-BE49-F238E27FC236}">
                <a16:creationId xmlns:a16="http://schemas.microsoft.com/office/drawing/2014/main" id="{D91B33D2-71EE-109A-A75D-0DCA71013B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5F9E03-9CAC-E69B-0EC3-7BB51CCC54B9}"/>
              </a:ext>
            </a:extLst>
          </p:cNvPr>
          <p:cNvSpPr>
            <a:spLocks noGrp="1"/>
          </p:cNvSpPr>
          <p:nvPr>
            <p:ph type="sldNum" sz="quarter" idx="12"/>
          </p:nvPr>
        </p:nvSpPr>
        <p:spPr/>
        <p:txBody>
          <a:bodyPr/>
          <a:lstStyle/>
          <a:p>
            <a:fld id="{FFF9668A-A832-46C9-BAAC-F3CBB38CAAE2}" type="slidenum">
              <a:rPr lang="en-GB" smtClean="0"/>
              <a:t>‹#›</a:t>
            </a:fld>
            <a:endParaRPr lang="en-GB"/>
          </a:p>
        </p:txBody>
      </p:sp>
    </p:spTree>
    <p:extLst>
      <p:ext uri="{BB962C8B-B14F-4D97-AF65-F5344CB8AC3E}">
        <p14:creationId xmlns:p14="http://schemas.microsoft.com/office/powerpoint/2010/main" val="1242589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B50C-F63A-991B-3987-30B9F82658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08B4F8-5D22-2CDD-64C8-0E6760C1C3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0545A13-22B7-515B-E877-CCB4DC4D51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67801E5-601E-512A-4C9A-EEA6975D872A}"/>
              </a:ext>
            </a:extLst>
          </p:cNvPr>
          <p:cNvSpPr>
            <a:spLocks noGrp="1"/>
          </p:cNvSpPr>
          <p:nvPr>
            <p:ph type="dt" sz="half" idx="10"/>
          </p:nvPr>
        </p:nvSpPr>
        <p:spPr/>
        <p:txBody>
          <a:bodyPr/>
          <a:lstStyle/>
          <a:p>
            <a:fld id="{D4DE2D5B-FDE5-44C8-BB2E-2EECE28DD0EC}" type="datetimeFigureOut">
              <a:rPr lang="en-GB" smtClean="0"/>
              <a:t>30/11/2023</a:t>
            </a:fld>
            <a:endParaRPr lang="en-GB"/>
          </a:p>
        </p:txBody>
      </p:sp>
      <p:sp>
        <p:nvSpPr>
          <p:cNvPr id="6" name="Footer Placeholder 5">
            <a:extLst>
              <a:ext uri="{FF2B5EF4-FFF2-40B4-BE49-F238E27FC236}">
                <a16:creationId xmlns:a16="http://schemas.microsoft.com/office/drawing/2014/main" id="{0AD402C6-A241-F8E1-30F7-7B61B6C99F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53370E-FDC5-246C-F088-0DC8361F6DE3}"/>
              </a:ext>
            </a:extLst>
          </p:cNvPr>
          <p:cNvSpPr>
            <a:spLocks noGrp="1"/>
          </p:cNvSpPr>
          <p:nvPr>
            <p:ph type="sldNum" sz="quarter" idx="12"/>
          </p:nvPr>
        </p:nvSpPr>
        <p:spPr/>
        <p:txBody>
          <a:bodyPr/>
          <a:lstStyle/>
          <a:p>
            <a:fld id="{FFF9668A-A832-46C9-BAAC-F3CBB38CAAE2}" type="slidenum">
              <a:rPr lang="en-GB" smtClean="0"/>
              <a:t>‹#›</a:t>
            </a:fld>
            <a:endParaRPr lang="en-GB"/>
          </a:p>
        </p:txBody>
      </p:sp>
    </p:spTree>
    <p:extLst>
      <p:ext uri="{BB962C8B-B14F-4D97-AF65-F5344CB8AC3E}">
        <p14:creationId xmlns:p14="http://schemas.microsoft.com/office/powerpoint/2010/main" val="2390158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734CD-6060-5E16-31FE-EB8C89851BD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760A53-BF0D-63FE-ED7D-28B00BF866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06FD46-62FD-0BD9-9965-87439197D5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1A99697-D13A-A445-6535-9839CD8DC8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88BAD-9B5D-438B-B6C3-7981E65AA3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83648CC-0C68-FD17-DC69-99960F271085}"/>
              </a:ext>
            </a:extLst>
          </p:cNvPr>
          <p:cNvSpPr>
            <a:spLocks noGrp="1"/>
          </p:cNvSpPr>
          <p:nvPr>
            <p:ph type="dt" sz="half" idx="10"/>
          </p:nvPr>
        </p:nvSpPr>
        <p:spPr/>
        <p:txBody>
          <a:bodyPr/>
          <a:lstStyle/>
          <a:p>
            <a:fld id="{D4DE2D5B-FDE5-44C8-BB2E-2EECE28DD0EC}" type="datetimeFigureOut">
              <a:rPr lang="en-GB" smtClean="0"/>
              <a:t>30/11/2023</a:t>
            </a:fld>
            <a:endParaRPr lang="en-GB"/>
          </a:p>
        </p:txBody>
      </p:sp>
      <p:sp>
        <p:nvSpPr>
          <p:cNvPr id="8" name="Footer Placeholder 7">
            <a:extLst>
              <a:ext uri="{FF2B5EF4-FFF2-40B4-BE49-F238E27FC236}">
                <a16:creationId xmlns:a16="http://schemas.microsoft.com/office/drawing/2014/main" id="{6DDAACD6-BBAE-1137-A6DA-C619BAE4A3F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E26A679-788E-87F7-8993-EA80C0EE41D5}"/>
              </a:ext>
            </a:extLst>
          </p:cNvPr>
          <p:cNvSpPr>
            <a:spLocks noGrp="1"/>
          </p:cNvSpPr>
          <p:nvPr>
            <p:ph type="sldNum" sz="quarter" idx="12"/>
          </p:nvPr>
        </p:nvSpPr>
        <p:spPr/>
        <p:txBody>
          <a:bodyPr/>
          <a:lstStyle/>
          <a:p>
            <a:fld id="{FFF9668A-A832-46C9-BAAC-F3CBB38CAAE2}" type="slidenum">
              <a:rPr lang="en-GB" smtClean="0"/>
              <a:t>‹#›</a:t>
            </a:fld>
            <a:endParaRPr lang="en-GB"/>
          </a:p>
        </p:txBody>
      </p:sp>
    </p:spTree>
    <p:extLst>
      <p:ext uri="{BB962C8B-B14F-4D97-AF65-F5344CB8AC3E}">
        <p14:creationId xmlns:p14="http://schemas.microsoft.com/office/powerpoint/2010/main" val="62874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5B967-3758-C479-F283-A4231AC849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B28248-918D-5896-E0A8-F86373D082E0}"/>
              </a:ext>
            </a:extLst>
          </p:cNvPr>
          <p:cNvSpPr>
            <a:spLocks noGrp="1"/>
          </p:cNvSpPr>
          <p:nvPr>
            <p:ph type="dt" sz="half" idx="10"/>
          </p:nvPr>
        </p:nvSpPr>
        <p:spPr/>
        <p:txBody>
          <a:bodyPr/>
          <a:lstStyle/>
          <a:p>
            <a:fld id="{D4DE2D5B-FDE5-44C8-BB2E-2EECE28DD0EC}" type="datetimeFigureOut">
              <a:rPr lang="en-GB" smtClean="0"/>
              <a:t>30/11/2023</a:t>
            </a:fld>
            <a:endParaRPr lang="en-GB"/>
          </a:p>
        </p:txBody>
      </p:sp>
      <p:sp>
        <p:nvSpPr>
          <p:cNvPr id="4" name="Footer Placeholder 3">
            <a:extLst>
              <a:ext uri="{FF2B5EF4-FFF2-40B4-BE49-F238E27FC236}">
                <a16:creationId xmlns:a16="http://schemas.microsoft.com/office/drawing/2014/main" id="{EB432B87-00BA-EE4F-3FCE-DD69454FC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1F38C9-A595-F70B-A9AE-B36D336905A5}"/>
              </a:ext>
            </a:extLst>
          </p:cNvPr>
          <p:cNvSpPr>
            <a:spLocks noGrp="1"/>
          </p:cNvSpPr>
          <p:nvPr>
            <p:ph type="sldNum" sz="quarter" idx="12"/>
          </p:nvPr>
        </p:nvSpPr>
        <p:spPr/>
        <p:txBody>
          <a:bodyPr/>
          <a:lstStyle/>
          <a:p>
            <a:fld id="{FFF9668A-A832-46C9-BAAC-F3CBB38CAAE2}" type="slidenum">
              <a:rPr lang="en-GB" smtClean="0"/>
              <a:t>‹#›</a:t>
            </a:fld>
            <a:endParaRPr lang="en-GB"/>
          </a:p>
        </p:txBody>
      </p:sp>
    </p:spTree>
    <p:extLst>
      <p:ext uri="{BB962C8B-B14F-4D97-AF65-F5344CB8AC3E}">
        <p14:creationId xmlns:p14="http://schemas.microsoft.com/office/powerpoint/2010/main" val="2362163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6996AB-1088-867B-A26C-0A73A92652E3}"/>
              </a:ext>
            </a:extLst>
          </p:cNvPr>
          <p:cNvSpPr>
            <a:spLocks noGrp="1"/>
          </p:cNvSpPr>
          <p:nvPr>
            <p:ph type="dt" sz="half" idx="10"/>
          </p:nvPr>
        </p:nvSpPr>
        <p:spPr/>
        <p:txBody>
          <a:bodyPr/>
          <a:lstStyle/>
          <a:p>
            <a:fld id="{D4DE2D5B-FDE5-44C8-BB2E-2EECE28DD0EC}" type="datetimeFigureOut">
              <a:rPr lang="en-GB" smtClean="0"/>
              <a:t>30/11/2023</a:t>
            </a:fld>
            <a:endParaRPr lang="en-GB"/>
          </a:p>
        </p:txBody>
      </p:sp>
      <p:sp>
        <p:nvSpPr>
          <p:cNvPr id="3" name="Footer Placeholder 2">
            <a:extLst>
              <a:ext uri="{FF2B5EF4-FFF2-40B4-BE49-F238E27FC236}">
                <a16:creationId xmlns:a16="http://schemas.microsoft.com/office/drawing/2014/main" id="{D41B056C-89D6-7B1A-77C5-91F304C402D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DC936D6-4FA0-53A9-E684-7BBEA2F8B9B0}"/>
              </a:ext>
            </a:extLst>
          </p:cNvPr>
          <p:cNvSpPr>
            <a:spLocks noGrp="1"/>
          </p:cNvSpPr>
          <p:nvPr>
            <p:ph type="sldNum" sz="quarter" idx="12"/>
          </p:nvPr>
        </p:nvSpPr>
        <p:spPr/>
        <p:txBody>
          <a:bodyPr/>
          <a:lstStyle/>
          <a:p>
            <a:fld id="{FFF9668A-A832-46C9-BAAC-F3CBB38CAAE2}" type="slidenum">
              <a:rPr lang="en-GB" smtClean="0"/>
              <a:t>‹#›</a:t>
            </a:fld>
            <a:endParaRPr lang="en-GB"/>
          </a:p>
        </p:txBody>
      </p:sp>
    </p:spTree>
    <p:extLst>
      <p:ext uri="{BB962C8B-B14F-4D97-AF65-F5344CB8AC3E}">
        <p14:creationId xmlns:p14="http://schemas.microsoft.com/office/powerpoint/2010/main" val="388283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BEA2-F20B-C82B-0DC3-4C5730D8CE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214708-EA50-6E80-5D8A-733ABEAB3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BAC2565-289F-75C0-63C1-FFD8A55D73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5BC541-C655-FDC0-0330-BE46B5C87B97}"/>
              </a:ext>
            </a:extLst>
          </p:cNvPr>
          <p:cNvSpPr>
            <a:spLocks noGrp="1"/>
          </p:cNvSpPr>
          <p:nvPr>
            <p:ph type="dt" sz="half" idx="10"/>
          </p:nvPr>
        </p:nvSpPr>
        <p:spPr/>
        <p:txBody>
          <a:bodyPr/>
          <a:lstStyle/>
          <a:p>
            <a:fld id="{D4DE2D5B-FDE5-44C8-BB2E-2EECE28DD0EC}" type="datetimeFigureOut">
              <a:rPr lang="en-GB" smtClean="0"/>
              <a:t>30/11/2023</a:t>
            </a:fld>
            <a:endParaRPr lang="en-GB"/>
          </a:p>
        </p:txBody>
      </p:sp>
      <p:sp>
        <p:nvSpPr>
          <p:cNvPr id="6" name="Footer Placeholder 5">
            <a:extLst>
              <a:ext uri="{FF2B5EF4-FFF2-40B4-BE49-F238E27FC236}">
                <a16:creationId xmlns:a16="http://schemas.microsoft.com/office/drawing/2014/main" id="{7854AA53-40FF-55D6-CBFE-E8C08BA4E3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334FC7-8F72-BF3B-E200-179FEA1F6ACE}"/>
              </a:ext>
            </a:extLst>
          </p:cNvPr>
          <p:cNvSpPr>
            <a:spLocks noGrp="1"/>
          </p:cNvSpPr>
          <p:nvPr>
            <p:ph type="sldNum" sz="quarter" idx="12"/>
          </p:nvPr>
        </p:nvSpPr>
        <p:spPr/>
        <p:txBody>
          <a:bodyPr/>
          <a:lstStyle/>
          <a:p>
            <a:fld id="{FFF9668A-A832-46C9-BAAC-F3CBB38CAAE2}" type="slidenum">
              <a:rPr lang="en-GB" smtClean="0"/>
              <a:t>‹#›</a:t>
            </a:fld>
            <a:endParaRPr lang="en-GB"/>
          </a:p>
        </p:txBody>
      </p:sp>
    </p:spTree>
    <p:extLst>
      <p:ext uri="{BB962C8B-B14F-4D97-AF65-F5344CB8AC3E}">
        <p14:creationId xmlns:p14="http://schemas.microsoft.com/office/powerpoint/2010/main" val="96826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1C111-7FED-063A-8245-B09E17A5FB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304A4A0-9FF0-D268-DFE7-71C22782A3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5A78676-1AD6-79BC-3B22-E35BEA2385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E9D4A-FC4B-EBE5-5FDF-8B239011FE95}"/>
              </a:ext>
            </a:extLst>
          </p:cNvPr>
          <p:cNvSpPr>
            <a:spLocks noGrp="1"/>
          </p:cNvSpPr>
          <p:nvPr>
            <p:ph type="dt" sz="half" idx="10"/>
          </p:nvPr>
        </p:nvSpPr>
        <p:spPr/>
        <p:txBody>
          <a:bodyPr/>
          <a:lstStyle/>
          <a:p>
            <a:fld id="{D4DE2D5B-FDE5-44C8-BB2E-2EECE28DD0EC}" type="datetimeFigureOut">
              <a:rPr lang="en-GB" smtClean="0"/>
              <a:t>30/11/2023</a:t>
            </a:fld>
            <a:endParaRPr lang="en-GB"/>
          </a:p>
        </p:txBody>
      </p:sp>
      <p:sp>
        <p:nvSpPr>
          <p:cNvPr id="6" name="Footer Placeholder 5">
            <a:extLst>
              <a:ext uri="{FF2B5EF4-FFF2-40B4-BE49-F238E27FC236}">
                <a16:creationId xmlns:a16="http://schemas.microsoft.com/office/drawing/2014/main" id="{C2F30436-7A93-2985-AA07-3AD032F8CB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035043-149C-2C26-5442-E765162DAC73}"/>
              </a:ext>
            </a:extLst>
          </p:cNvPr>
          <p:cNvSpPr>
            <a:spLocks noGrp="1"/>
          </p:cNvSpPr>
          <p:nvPr>
            <p:ph type="sldNum" sz="quarter" idx="12"/>
          </p:nvPr>
        </p:nvSpPr>
        <p:spPr/>
        <p:txBody>
          <a:bodyPr/>
          <a:lstStyle/>
          <a:p>
            <a:fld id="{FFF9668A-A832-46C9-BAAC-F3CBB38CAAE2}" type="slidenum">
              <a:rPr lang="en-GB" smtClean="0"/>
              <a:t>‹#›</a:t>
            </a:fld>
            <a:endParaRPr lang="en-GB"/>
          </a:p>
        </p:txBody>
      </p:sp>
    </p:spTree>
    <p:extLst>
      <p:ext uri="{BB962C8B-B14F-4D97-AF65-F5344CB8AC3E}">
        <p14:creationId xmlns:p14="http://schemas.microsoft.com/office/powerpoint/2010/main" val="1724824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F09C6D-09DC-3EB7-49B8-45E9F8C53D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38D686-838E-F5F5-37C7-6EFA752272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0EFCD6-9A45-E349-04EA-B99CE2B71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E2D5B-FDE5-44C8-BB2E-2EECE28DD0EC}" type="datetimeFigureOut">
              <a:rPr lang="en-GB" smtClean="0"/>
              <a:t>30/11/2023</a:t>
            </a:fld>
            <a:endParaRPr lang="en-GB"/>
          </a:p>
        </p:txBody>
      </p:sp>
      <p:sp>
        <p:nvSpPr>
          <p:cNvPr id="5" name="Footer Placeholder 4">
            <a:extLst>
              <a:ext uri="{FF2B5EF4-FFF2-40B4-BE49-F238E27FC236}">
                <a16:creationId xmlns:a16="http://schemas.microsoft.com/office/drawing/2014/main" id="{E57BE346-D2CA-20FB-29B6-1CAE1BA22F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5C85585-8B70-93EE-F069-339DB65C9E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9668A-A832-46C9-BAAC-F3CBB38CAAE2}" type="slidenum">
              <a:rPr lang="en-GB" smtClean="0"/>
              <a:t>‹#›</a:t>
            </a:fld>
            <a:endParaRPr lang="en-GB"/>
          </a:p>
        </p:txBody>
      </p:sp>
    </p:spTree>
    <p:extLst>
      <p:ext uri="{BB962C8B-B14F-4D97-AF65-F5344CB8AC3E}">
        <p14:creationId xmlns:p14="http://schemas.microsoft.com/office/powerpoint/2010/main" val="946423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6.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63.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0.mp4"/><Relationship Id="rId1" Type="http://schemas.microsoft.com/office/2007/relationships/media" Target="../media/media20.mp4"/><Relationship Id="rId4" Type="http://schemas.openxmlformats.org/officeDocument/2006/relationships/image" Target="../media/image64.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1.mp4"/><Relationship Id="rId1" Type="http://schemas.microsoft.com/office/2007/relationships/media" Target="../media/media21.mp4"/><Relationship Id="rId4" Type="http://schemas.openxmlformats.org/officeDocument/2006/relationships/image" Target="../media/image6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85BDE4-7160-EA4D-1C0B-322AEA0FC713}"/>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407660"/>
            <a:ext cx="5392132" cy="6042680"/>
          </a:xfrm>
          <a:prstGeom prst="rect">
            <a:avLst/>
          </a:prstGeom>
          <a:noFill/>
        </p:spPr>
        <p:txBody>
          <a:bodyPr wrap="square" rtlCol="0">
            <a:spAutoFit/>
          </a:bodyPr>
          <a:lstStyle/>
          <a:p>
            <a:pPr algn="ctr"/>
            <a:r>
              <a:rPr lang="en-GB" sz="6000" dirty="0">
                <a:latin typeface="Cambria" panose="02040503050406030204" pitchFamily="18" charset="0"/>
                <a:ea typeface="Cambria" panose="02040503050406030204" pitchFamily="18" charset="0"/>
              </a:rPr>
              <a:t>Logic and Paradox</a:t>
            </a:r>
          </a:p>
          <a:p>
            <a:pPr algn="ctr"/>
            <a:endParaRPr lang="en-GB" sz="5000" dirty="0">
              <a:latin typeface="Cambria" panose="02040503050406030204" pitchFamily="18" charset="0"/>
              <a:ea typeface="Cambria" panose="02040503050406030204" pitchFamily="18" charset="0"/>
            </a:endParaRPr>
          </a:p>
          <a:p>
            <a:pPr algn="ctr"/>
            <a:r>
              <a:rPr lang="en-GB" sz="4000">
                <a:latin typeface="Cambria" panose="02040503050406030204" pitchFamily="18" charset="0"/>
                <a:ea typeface="Cambria" panose="02040503050406030204" pitchFamily="18" charset="0"/>
              </a:rPr>
              <a:t>Lecture 1:</a:t>
            </a:r>
            <a:endParaRPr lang="en-GB" sz="4000" dirty="0">
              <a:latin typeface="Cambria" panose="02040503050406030204" pitchFamily="18" charset="0"/>
              <a:ea typeface="Cambria" panose="02040503050406030204" pitchFamily="18" charset="0"/>
            </a:endParaRPr>
          </a:p>
          <a:p>
            <a:pPr algn="ctr"/>
            <a:r>
              <a:rPr lang="en-GB" sz="4000" dirty="0">
                <a:latin typeface="Cambria" panose="02040503050406030204" pitchFamily="18" charset="0"/>
                <a:ea typeface="Cambria" panose="02040503050406030204" pitchFamily="18" charset="0"/>
              </a:rPr>
              <a:t>The Surprise Exam</a:t>
            </a:r>
          </a:p>
          <a:p>
            <a:pPr algn="ctr">
              <a:spcAft>
                <a:spcPts val="2000"/>
              </a:spcAft>
            </a:pPr>
            <a:endParaRPr lang="en-GB" sz="2000" dirty="0">
              <a:latin typeface="Cambria" panose="02040503050406030204" pitchFamily="18" charset="0"/>
              <a:ea typeface="Cambria" panose="02040503050406030204" pitchFamily="18" charset="0"/>
            </a:endParaRPr>
          </a:p>
          <a:p>
            <a:pPr algn="ctr"/>
            <a:endParaRPr lang="en-GB" sz="4000" dirty="0">
              <a:latin typeface="Cambria" panose="02040503050406030204" pitchFamily="18" charset="0"/>
              <a:ea typeface="Cambria" panose="02040503050406030204" pitchFamily="18" charset="0"/>
            </a:endParaRPr>
          </a:p>
          <a:p>
            <a:pPr algn="ctr"/>
            <a:r>
              <a:rPr lang="en-GB" sz="3000" dirty="0">
                <a:latin typeface="Cambria" panose="02040503050406030204" pitchFamily="18" charset="0"/>
                <a:ea typeface="Cambria" panose="02040503050406030204" pitchFamily="18" charset="0"/>
              </a:rPr>
              <a:t>Rob Trueman</a:t>
            </a:r>
          </a:p>
          <a:p>
            <a:pPr algn="ctr"/>
            <a:r>
              <a:rPr lang="en-GB" sz="3000" dirty="0">
                <a:latin typeface="Cambria" panose="02040503050406030204" pitchFamily="18" charset="0"/>
                <a:ea typeface="Cambria" panose="02040503050406030204" pitchFamily="18" charset="0"/>
              </a:rPr>
              <a:t>rob.trueman@york.ac.uk</a:t>
            </a:r>
          </a:p>
        </p:txBody>
      </p:sp>
    </p:spTree>
    <p:extLst>
      <p:ext uri="{BB962C8B-B14F-4D97-AF65-F5344CB8AC3E}">
        <p14:creationId xmlns:p14="http://schemas.microsoft.com/office/powerpoint/2010/main" val="256441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Something’s </a:t>
            </a:r>
            <a:r>
              <a:rPr lang="en-GB" sz="3500" dirty="0" err="1">
                <a:latin typeface="Cambria" panose="02040503050406030204" pitchFamily="18" charset="0"/>
                <a:ea typeface="Cambria" panose="02040503050406030204" pitchFamily="18" charset="0"/>
              </a:rPr>
              <a:t>gotta</a:t>
            </a:r>
            <a:r>
              <a:rPr lang="en-GB" sz="3500" dirty="0">
                <a:latin typeface="Cambria" panose="02040503050406030204" pitchFamily="18" charset="0"/>
                <a:ea typeface="Cambria" panose="02040503050406030204" pitchFamily="18" charset="0"/>
              </a:rPr>
              <a:t> give!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619459"/>
            <a:ext cx="10444898" cy="4632037"/>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 </a:t>
            </a:r>
            <a:r>
              <a:rPr lang="en-GB" sz="2000" b="1" dirty="0">
                <a:solidFill>
                  <a:srgbClr val="C00000"/>
                </a:solidFill>
                <a:latin typeface="Cambria" panose="02040503050406030204" pitchFamily="18" charset="0"/>
                <a:ea typeface="Cambria" panose="02040503050406030204" pitchFamily="18" charset="0"/>
              </a:rPr>
              <a:t>paradox</a:t>
            </a:r>
            <a:r>
              <a:rPr lang="en-GB" sz="2000" dirty="0">
                <a:latin typeface="Cambria" panose="02040503050406030204" pitchFamily="18" charset="0"/>
                <a:ea typeface="Cambria" panose="02040503050406030204" pitchFamily="18" charset="0"/>
              </a:rPr>
              <a:t> is an </a:t>
            </a:r>
            <a:r>
              <a:rPr lang="en-GB" sz="2000" i="1" dirty="0">
                <a:solidFill>
                  <a:schemeClr val="accent2">
                    <a:lumMod val="75000"/>
                  </a:schemeClr>
                </a:solidFill>
                <a:latin typeface="Cambria" panose="02040503050406030204" pitchFamily="18" charset="0"/>
                <a:ea typeface="Cambria" panose="02040503050406030204" pitchFamily="18" charset="0"/>
              </a:rPr>
              <a:t>apparently</a:t>
            </a:r>
            <a:r>
              <a:rPr lang="en-GB" sz="2000" dirty="0">
                <a:latin typeface="Cambria" panose="02040503050406030204" pitchFamily="18" charset="0"/>
                <a:ea typeface="Cambria" panose="02040503050406030204" pitchFamily="18" charset="0"/>
              </a:rPr>
              <a:t> valid argument from </a:t>
            </a:r>
            <a:r>
              <a:rPr lang="en-GB" sz="2000" i="1" dirty="0">
                <a:solidFill>
                  <a:schemeClr val="accent2">
                    <a:lumMod val="75000"/>
                  </a:schemeClr>
                </a:solidFill>
                <a:latin typeface="Cambria" panose="02040503050406030204" pitchFamily="18" charset="0"/>
                <a:ea typeface="Cambria" panose="02040503050406030204" pitchFamily="18" charset="0"/>
              </a:rPr>
              <a:t>apparently</a:t>
            </a:r>
            <a:r>
              <a:rPr lang="en-GB" sz="2000" dirty="0">
                <a:latin typeface="Cambria" panose="02040503050406030204" pitchFamily="18" charset="0"/>
                <a:ea typeface="Cambria" panose="02040503050406030204" pitchFamily="18" charset="0"/>
              </a:rPr>
              <a:t> true premises to an </a:t>
            </a:r>
            <a:r>
              <a:rPr lang="en-GB" sz="2000" i="1" dirty="0">
                <a:solidFill>
                  <a:schemeClr val="accent2">
                    <a:lumMod val="75000"/>
                  </a:schemeClr>
                </a:solidFill>
                <a:latin typeface="Cambria" panose="02040503050406030204" pitchFamily="18" charset="0"/>
                <a:ea typeface="Cambria" panose="02040503050406030204" pitchFamily="18" charset="0"/>
              </a:rPr>
              <a:t>apparently</a:t>
            </a:r>
            <a:r>
              <a:rPr lang="en-GB" sz="2000" dirty="0">
                <a:latin typeface="Cambria" panose="02040503050406030204" pitchFamily="18" charset="0"/>
                <a:ea typeface="Cambria" panose="02040503050406030204" pitchFamily="18" charset="0"/>
              </a:rPr>
              <a:t> untrue conclusion</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a:t>
            </a:r>
            <a:r>
              <a:rPr lang="en-GB" sz="2000" i="1" dirty="0" err="1">
                <a:solidFill>
                  <a:schemeClr val="accent2">
                    <a:lumMod val="75000"/>
                  </a:schemeClr>
                </a:solidFill>
                <a:latin typeface="Cambria" panose="02040503050406030204" pitchFamily="18" charset="0"/>
                <a:ea typeface="Cambria" panose="02040503050406030204" pitchFamily="18" charset="0"/>
              </a:rPr>
              <a:t>apparently</a:t>
            </a:r>
            <a:r>
              <a:rPr lang="en-GB" sz="2000" dirty="0" err="1">
                <a:latin typeface="Cambria" panose="02040503050406030204" pitchFamily="18" charset="0"/>
                <a:ea typeface="Cambria" panose="02040503050406030204" pitchFamily="18" charset="0"/>
              </a:rPr>
              <a:t>’s</a:t>
            </a:r>
            <a:r>
              <a:rPr lang="en-GB" sz="2000" dirty="0">
                <a:latin typeface="Cambria" panose="02040503050406030204" pitchFamily="18" charset="0"/>
                <a:ea typeface="Cambria" panose="02040503050406030204" pitchFamily="18" charset="0"/>
              </a:rPr>
              <a:t> really matter here – you can’t have a </a:t>
            </a:r>
            <a:r>
              <a:rPr lang="en-GB" sz="2000" i="1" dirty="0">
                <a:solidFill>
                  <a:srgbClr val="7030A0"/>
                </a:solidFill>
                <a:latin typeface="Cambria" panose="02040503050406030204" pitchFamily="18" charset="0"/>
                <a:ea typeface="Cambria" panose="02040503050406030204" pitchFamily="18" charset="0"/>
              </a:rPr>
              <a:t>really</a:t>
            </a:r>
            <a:r>
              <a:rPr lang="en-GB" sz="2000" dirty="0">
                <a:latin typeface="Cambria" panose="02040503050406030204" pitchFamily="18" charset="0"/>
                <a:ea typeface="Cambria" panose="02040503050406030204" pitchFamily="18" charset="0"/>
              </a:rPr>
              <a:t> valid argument from </a:t>
            </a:r>
            <a:r>
              <a:rPr lang="en-GB" sz="2000" i="1" dirty="0">
                <a:solidFill>
                  <a:srgbClr val="7030A0"/>
                </a:solidFill>
                <a:latin typeface="Cambria" panose="02040503050406030204" pitchFamily="18" charset="0"/>
                <a:ea typeface="Cambria" panose="02040503050406030204" pitchFamily="18" charset="0"/>
              </a:rPr>
              <a:t>really</a:t>
            </a:r>
            <a:r>
              <a:rPr lang="en-GB" sz="2000" dirty="0">
                <a:latin typeface="Cambria" panose="02040503050406030204" pitchFamily="18" charset="0"/>
                <a:ea typeface="Cambria" panose="02040503050406030204" pitchFamily="18" charset="0"/>
              </a:rPr>
              <a:t> true premises to a </a:t>
            </a:r>
            <a:r>
              <a:rPr lang="en-GB" sz="2000" i="1" dirty="0">
                <a:solidFill>
                  <a:srgbClr val="7030A0"/>
                </a:solidFill>
                <a:latin typeface="Cambria" panose="02040503050406030204" pitchFamily="18" charset="0"/>
                <a:ea typeface="Cambria" panose="02040503050406030204" pitchFamily="18" charset="0"/>
              </a:rPr>
              <a:t>really</a:t>
            </a:r>
            <a:r>
              <a:rPr lang="en-GB" sz="2000" dirty="0">
                <a:latin typeface="Cambria" panose="02040503050406030204" pitchFamily="18" charset="0"/>
                <a:ea typeface="Cambria" panose="02040503050406030204" pitchFamily="18" charset="0"/>
              </a:rPr>
              <a:t> untrue conclusion!</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when you are confronted with a paradox, you have three options (you can choose more than one!):</a:t>
            </a:r>
          </a:p>
          <a:p>
            <a:pPr marL="914400" lvl="1" indent="-457200">
              <a:spcAft>
                <a:spcPts val="1000"/>
              </a:spcAft>
              <a:buFont typeface="+mj-lt"/>
              <a:buAutoNum type="arabicPeriod"/>
            </a:pPr>
            <a:r>
              <a:rPr lang="en-GB" sz="2000" dirty="0">
                <a:latin typeface="Cambria" panose="02040503050406030204" pitchFamily="18" charset="0"/>
                <a:ea typeface="Cambria" panose="02040503050406030204" pitchFamily="18" charset="0"/>
              </a:rPr>
              <a:t>Reject one (or more) of the premises</a:t>
            </a:r>
          </a:p>
          <a:p>
            <a:pPr marL="914400" lvl="1" indent="-457200">
              <a:spcAft>
                <a:spcPts val="1000"/>
              </a:spcAft>
              <a:buFont typeface="+mj-lt"/>
              <a:buAutoNum type="arabicPeriod"/>
            </a:pPr>
            <a:r>
              <a:rPr lang="en-GB" sz="2000" dirty="0">
                <a:latin typeface="Cambria" panose="02040503050406030204" pitchFamily="18" charset="0"/>
                <a:ea typeface="Cambria" panose="02040503050406030204" pitchFamily="18" charset="0"/>
              </a:rPr>
              <a:t>Reject the reasoning</a:t>
            </a:r>
          </a:p>
          <a:p>
            <a:pPr marL="914400" lvl="1"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Accept the conclusion – </a:t>
            </a:r>
            <a:r>
              <a:rPr lang="en-GB" sz="2000" b="1" dirty="0">
                <a:solidFill>
                  <a:schemeClr val="accent6">
                    <a:lumMod val="50000"/>
                  </a:schemeClr>
                </a:solidFill>
                <a:latin typeface="Cambria" panose="02040503050406030204" pitchFamily="18" charset="0"/>
                <a:ea typeface="Cambria" panose="02040503050406030204" pitchFamily="18" charset="0"/>
              </a:rPr>
              <a:t>VERIDICAL</a:t>
            </a:r>
            <a:endParaRPr lang="en-GB" sz="2000" dirty="0">
              <a:solidFill>
                <a:schemeClr val="accent6">
                  <a:lumMod val="50000"/>
                </a:schemeClr>
              </a:solidFill>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solidFill>
                  <a:srgbClr val="FCFCFA"/>
                </a:solidFill>
                <a:latin typeface="Cambria" panose="02040503050406030204" pitchFamily="18" charset="0"/>
                <a:ea typeface="Cambria" panose="02040503050406030204" pitchFamily="18" charset="0"/>
              </a:rPr>
              <a:t>Sometimes we do not know what option to choose; Quine called these paradoxes </a:t>
            </a:r>
            <a:r>
              <a:rPr lang="en-GB" sz="2000" b="1" dirty="0">
                <a:solidFill>
                  <a:srgbClr val="FCFCFA"/>
                </a:solidFill>
                <a:latin typeface="Cambria" panose="02040503050406030204" pitchFamily="18" charset="0"/>
                <a:ea typeface="Cambria" panose="02040503050406030204" pitchFamily="18" charset="0"/>
              </a:rPr>
              <a:t>antinomies</a:t>
            </a:r>
            <a:endParaRPr lang="en-GB" sz="2000" dirty="0">
              <a:solidFill>
                <a:srgbClr val="FCFCFA"/>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30355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Something’s </a:t>
            </a:r>
            <a:r>
              <a:rPr lang="en-GB" sz="3500" dirty="0" err="1">
                <a:latin typeface="Cambria" panose="02040503050406030204" pitchFamily="18" charset="0"/>
                <a:ea typeface="Cambria" panose="02040503050406030204" pitchFamily="18" charset="0"/>
              </a:rPr>
              <a:t>gotta</a:t>
            </a:r>
            <a:r>
              <a:rPr lang="en-GB" sz="3500" dirty="0">
                <a:latin typeface="Cambria" panose="02040503050406030204" pitchFamily="18" charset="0"/>
                <a:ea typeface="Cambria" panose="02040503050406030204" pitchFamily="18" charset="0"/>
              </a:rPr>
              <a:t> give!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619459"/>
            <a:ext cx="10444898" cy="4632037"/>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 </a:t>
            </a:r>
            <a:r>
              <a:rPr lang="en-GB" sz="2000" b="1" dirty="0">
                <a:solidFill>
                  <a:srgbClr val="C00000"/>
                </a:solidFill>
                <a:latin typeface="Cambria" panose="02040503050406030204" pitchFamily="18" charset="0"/>
                <a:ea typeface="Cambria" panose="02040503050406030204" pitchFamily="18" charset="0"/>
              </a:rPr>
              <a:t>paradox</a:t>
            </a:r>
            <a:r>
              <a:rPr lang="en-GB" sz="2000" dirty="0">
                <a:latin typeface="Cambria" panose="02040503050406030204" pitchFamily="18" charset="0"/>
                <a:ea typeface="Cambria" panose="02040503050406030204" pitchFamily="18" charset="0"/>
              </a:rPr>
              <a:t> is an </a:t>
            </a:r>
            <a:r>
              <a:rPr lang="en-GB" sz="2000" i="1" dirty="0">
                <a:solidFill>
                  <a:schemeClr val="accent2">
                    <a:lumMod val="75000"/>
                  </a:schemeClr>
                </a:solidFill>
                <a:latin typeface="Cambria" panose="02040503050406030204" pitchFamily="18" charset="0"/>
                <a:ea typeface="Cambria" panose="02040503050406030204" pitchFamily="18" charset="0"/>
              </a:rPr>
              <a:t>apparently</a:t>
            </a:r>
            <a:r>
              <a:rPr lang="en-GB" sz="2000" dirty="0">
                <a:latin typeface="Cambria" panose="02040503050406030204" pitchFamily="18" charset="0"/>
                <a:ea typeface="Cambria" panose="02040503050406030204" pitchFamily="18" charset="0"/>
              </a:rPr>
              <a:t> valid argument from </a:t>
            </a:r>
            <a:r>
              <a:rPr lang="en-GB" sz="2000" i="1" dirty="0">
                <a:solidFill>
                  <a:schemeClr val="accent2">
                    <a:lumMod val="75000"/>
                  </a:schemeClr>
                </a:solidFill>
                <a:latin typeface="Cambria" panose="02040503050406030204" pitchFamily="18" charset="0"/>
                <a:ea typeface="Cambria" panose="02040503050406030204" pitchFamily="18" charset="0"/>
              </a:rPr>
              <a:t>apparently</a:t>
            </a:r>
            <a:r>
              <a:rPr lang="en-GB" sz="2000" dirty="0">
                <a:latin typeface="Cambria" panose="02040503050406030204" pitchFamily="18" charset="0"/>
                <a:ea typeface="Cambria" panose="02040503050406030204" pitchFamily="18" charset="0"/>
              </a:rPr>
              <a:t> true premises to an </a:t>
            </a:r>
            <a:r>
              <a:rPr lang="en-GB" sz="2000" i="1" dirty="0">
                <a:solidFill>
                  <a:schemeClr val="accent2">
                    <a:lumMod val="75000"/>
                  </a:schemeClr>
                </a:solidFill>
                <a:latin typeface="Cambria" panose="02040503050406030204" pitchFamily="18" charset="0"/>
                <a:ea typeface="Cambria" panose="02040503050406030204" pitchFamily="18" charset="0"/>
              </a:rPr>
              <a:t>apparently</a:t>
            </a:r>
            <a:r>
              <a:rPr lang="en-GB" sz="2000" dirty="0">
                <a:latin typeface="Cambria" panose="02040503050406030204" pitchFamily="18" charset="0"/>
                <a:ea typeface="Cambria" panose="02040503050406030204" pitchFamily="18" charset="0"/>
              </a:rPr>
              <a:t> untrue conclusion</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a:t>
            </a:r>
            <a:r>
              <a:rPr lang="en-GB" sz="2000" i="1" dirty="0" err="1">
                <a:solidFill>
                  <a:schemeClr val="accent2">
                    <a:lumMod val="75000"/>
                  </a:schemeClr>
                </a:solidFill>
                <a:latin typeface="Cambria" panose="02040503050406030204" pitchFamily="18" charset="0"/>
                <a:ea typeface="Cambria" panose="02040503050406030204" pitchFamily="18" charset="0"/>
              </a:rPr>
              <a:t>apparently</a:t>
            </a:r>
            <a:r>
              <a:rPr lang="en-GB" sz="2000" dirty="0" err="1">
                <a:latin typeface="Cambria" panose="02040503050406030204" pitchFamily="18" charset="0"/>
                <a:ea typeface="Cambria" panose="02040503050406030204" pitchFamily="18" charset="0"/>
              </a:rPr>
              <a:t>’s</a:t>
            </a:r>
            <a:r>
              <a:rPr lang="en-GB" sz="2000" dirty="0">
                <a:latin typeface="Cambria" panose="02040503050406030204" pitchFamily="18" charset="0"/>
                <a:ea typeface="Cambria" panose="02040503050406030204" pitchFamily="18" charset="0"/>
              </a:rPr>
              <a:t> really matter here – you can’t have a </a:t>
            </a:r>
            <a:r>
              <a:rPr lang="en-GB" sz="2000" i="1" dirty="0">
                <a:solidFill>
                  <a:srgbClr val="7030A0"/>
                </a:solidFill>
                <a:latin typeface="Cambria" panose="02040503050406030204" pitchFamily="18" charset="0"/>
                <a:ea typeface="Cambria" panose="02040503050406030204" pitchFamily="18" charset="0"/>
              </a:rPr>
              <a:t>really</a:t>
            </a:r>
            <a:r>
              <a:rPr lang="en-GB" sz="2000" dirty="0">
                <a:latin typeface="Cambria" panose="02040503050406030204" pitchFamily="18" charset="0"/>
                <a:ea typeface="Cambria" panose="02040503050406030204" pitchFamily="18" charset="0"/>
              </a:rPr>
              <a:t> valid argument from </a:t>
            </a:r>
            <a:r>
              <a:rPr lang="en-GB" sz="2000" i="1" dirty="0">
                <a:solidFill>
                  <a:srgbClr val="7030A0"/>
                </a:solidFill>
                <a:latin typeface="Cambria" panose="02040503050406030204" pitchFamily="18" charset="0"/>
                <a:ea typeface="Cambria" panose="02040503050406030204" pitchFamily="18" charset="0"/>
              </a:rPr>
              <a:t>really</a:t>
            </a:r>
            <a:r>
              <a:rPr lang="en-GB" sz="2000" dirty="0">
                <a:latin typeface="Cambria" panose="02040503050406030204" pitchFamily="18" charset="0"/>
                <a:ea typeface="Cambria" panose="02040503050406030204" pitchFamily="18" charset="0"/>
              </a:rPr>
              <a:t> true premises to a </a:t>
            </a:r>
            <a:r>
              <a:rPr lang="en-GB" sz="2000" i="1" dirty="0">
                <a:solidFill>
                  <a:srgbClr val="7030A0"/>
                </a:solidFill>
                <a:latin typeface="Cambria" panose="02040503050406030204" pitchFamily="18" charset="0"/>
                <a:ea typeface="Cambria" panose="02040503050406030204" pitchFamily="18" charset="0"/>
              </a:rPr>
              <a:t>really</a:t>
            </a:r>
            <a:r>
              <a:rPr lang="en-GB" sz="2000" dirty="0">
                <a:latin typeface="Cambria" panose="02040503050406030204" pitchFamily="18" charset="0"/>
                <a:ea typeface="Cambria" panose="02040503050406030204" pitchFamily="18" charset="0"/>
              </a:rPr>
              <a:t> untrue conclusion!</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when you are confronted with a paradox, you have three options (you can choose more than one!):</a:t>
            </a:r>
          </a:p>
          <a:p>
            <a:pPr marL="914400" lvl="1" indent="-457200">
              <a:spcAft>
                <a:spcPts val="1000"/>
              </a:spcAft>
              <a:buFont typeface="+mj-lt"/>
              <a:buAutoNum type="arabicPeriod"/>
            </a:pPr>
            <a:r>
              <a:rPr lang="en-GB" sz="2000" dirty="0">
                <a:latin typeface="Cambria" panose="02040503050406030204" pitchFamily="18" charset="0"/>
                <a:ea typeface="Cambria" panose="02040503050406030204" pitchFamily="18" charset="0"/>
              </a:rPr>
              <a:t>Reject one (or more) of the premises – </a:t>
            </a:r>
            <a:r>
              <a:rPr lang="en-GB" sz="2000" b="1" dirty="0">
                <a:solidFill>
                  <a:srgbClr val="C00000"/>
                </a:solidFill>
                <a:latin typeface="Cambria" panose="02040503050406030204" pitchFamily="18" charset="0"/>
                <a:ea typeface="Cambria" panose="02040503050406030204" pitchFamily="18" charset="0"/>
              </a:rPr>
              <a:t>FALSIDICAL</a:t>
            </a:r>
          </a:p>
          <a:p>
            <a:pPr marL="914400" lvl="1" indent="-457200">
              <a:spcAft>
                <a:spcPts val="1000"/>
              </a:spcAft>
              <a:buFont typeface="+mj-lt"/>
              <a:buAutoNum type="arabicPeriod"/>
            </a:pPr>
            <a:r>
              <a:rPr lang="en-GB" sz="2000" dirty="0">
                <a:latin typeface="Cambria" panose="02040503050406030204" pitchFamily="18" charset="0"/>
                <a:ea typeface="Cambria" panose="02040503050406030204" pitchFamily="18" charset="0"/>
              </a:rPr>
              <a:t>Reject the reasoning – </a:t>
            </a:r>
            <a:r>
              <a:rPr lang="en-GB" sz="2000" b="1" dirty="0">
                <a:solidFill>
                  <a:srgbClr val="C00000"/>
                </a:solidFill>
                <a:latin typeface="Cambria" panose="02040503050406030204" pitchFamily="18" charset="0"/>
                <a:ea typeface="Cambria" panose="02040503050406030204" pitchFamily="18" charset="0"/>
              </a:rPr>
              <a:t>FALSIDICAL</a:t>
            </a:r>
            <a:endParaRPr lang="en-GB" sz="2000" dirty="0">
              <a:solidFill>
                <a:srgbClr val="C00000"/>
              </a:solidFill>
              <a:latin typeface="Cambria" panose="02040503050406030204" pitchFamily="18" charset="0"/>
              <a:ea typeface="Cambria" panose="02040503050406030204" pitchFamily="18" charset="0"/>
            </a:endParaRPr>
          </a:p>
          <a:p>
            <a:pPr marL="914400" lvl="1"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Accept the conclusion – </a:t>
            </a:r>
            <a:r>
              <a:rPr lang="en-GB" sz="2000" b="1" dirty="0">
                <a:solidFill>
                  <a:schemeClr val="accent6">
                    <a:lumMod val="50000"/>
                  </a:schemeClr>
                </a:solidFill>
                <a:latin typeface="Cambria" panose="02040503050406030204" pitchFamily="18" charset="0"/>
                <a:ea typeface="Cambria" panose="02040503050406030204" pitchFamily="18" charset="0"/>
              </a:rPr>
              <a:t>VERIDICAL</a:t>
            </a:r>
            <a:endParaRPr lang="en-GB" sz="2000" dirty="0">
              <a:solidFill>
                <a:schemeClr val="accent6">
                  <a:lumMod val="50000"/>
                </a:schemeClr>
              </a:solidFill>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solidFill>
                  <a:srgbClr val="FCFCFA"/>
                </a:solidFill>
                <a:latin typeface="Cambria" panose="02040503050406030204" pitchFamily="18" charset="0"/>
                <a:ea typeface="Cambria" panose="02040503050406030204" pitchFamily="18" charset="0"/>
              </a:rPr>
              <a:t>Sometimes we do not know what option to choose; Quine called these paradoxes </a:t>
            </a:r>
            <a:r>
              <a:rPr lang="en-GB" sz="2000" b="1" dirty="0">
                <a:solidFill>
                  <a:srgbClr val="FCFCFA"/>
                </a:solidFill>
                <a:latin typeface="Cambria" panose="02040503050406030204" pitchFamily="18" charset="0"/>
                <a:ea typeface="Cambria" panose="02040503050406030204" pitchFamily="18" charset="0"/>
              </a:rPr>
              <a:t>antinomies</a:t>
            </a:r>
            <a:endParaRPr lang="en-GB" sz="2000" dirty="0">
              <a:solidFill>
                <a:srgbClr val="FCFCFA"/>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01708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Something’s </a:t>
            </a:r>
            <a:r>
              <a:rPr lang="en-GB" sz="3500" dirty="0" err="1">
                <a:latin typeface="Cambria" panose="02040503050406030204" pitchFamily="18" charset="0"/>
                <a:ea typeface="Cambria" panose="02040503050406030204" pitchFamily="18" charset="0"/>
              </a:rPr>
              <a:t>gotta</a:t>
            </a:r>
            <a:r>
              <a:rPr lang="en-GB" sz="3500" dirty="0">
                <a:latin typeface="Cambria" panose="02040503050406030204" pitchFamily="18" charset="0"/>
                <a:ea typeface="Cambria" panose="02040503050406030204" pitchFamily="18" charset="0"/>
              </a:rPr>
              <a:t> give!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619459"/>
            <a:ext cx="10444898" cy="4632037"/>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 </a:t>
            </a:r>
            <a:r>
              <a:rPr lang="en-GB" sz="2000" b="1" dirty="0">
                <a:solidFill>
                  <a:srgbClr val="C00000"/>
                </a:solidFill>
                <a:latin typeface="Cambria" panose="02040503050406030204" pitchFamily="18" charset="0"/>
                <a:ea typeface="Cambria" panose="02040503050406030204" pitchFamily="18" charset="0"/>
              </a:rPr>
              <a:t>paradox</a:t>
            </a:r>
            <a:r>
              <a:rPr lang="en-GB" sz="2000" dirty="0">
                <a:latin typeface="Cambria" panose="02040503050406030204" pitchFamily="18" charset="0"/>
                <a:ea typeface="Cambria" panose="02040503050406030204" pitchFamily="18" charset="0"/>
              </a:rPr>
              <a:t> is an </a:t>
            </a:r>
            <a:r>
              <a:rPr lang="en-GB" sz="2000" i="1" dirty="0">
                <a:solidFill>
                  <a:schemeClr val="accent2">
                    <a:lumMod val="75000"/>
                  </a:schemeClr>
                </a:solidFill>
                <a:latin typeface="Cambria" panose="02040503050406030204" pitchFamily="18" charset="0"/>
                <a:ea typeface="Cambria" panose="02040503050406030204" pitchFamily="18" charset="0"/>
              </a:rPr>
              <a:t>apparently</a:t>
            </a:r>
            <a:r>
              <a:rPr lang="en-GB" sz="2000" dirty="0">
                <a:latin typeface="Cambria" panose="02040503050406030204" pitchFamily="18" charset="0"/>
                <a:ea typeface="Cambria" panose="02040503050406030204" pitchFamily="18" charset="0"/>
              </a:rPr>
              <a:t> valid argument from </a:t>
            </a:r>
            <a:r>
              <a:rPr lang="en-GB" sz="2000" i="1" dirty="0">
                <a:solidFill>
                  <a:schemeClr val="accent2">
                    <a:lumMod val="75000"/>
                  </a:schemeClr>
                </a:solidFill>
                <a:latin typeface="Cambria" panose="02040503050406030204" pitchFamily="18" charset="0"/>
                <a:ea typeface="Cambria" panose="02040503050406030204" pitchFamily="18" charset="0"/>
              </a:rPr>
              <a:t>apparently</a:t>
            </a:r>
            <a:r>
              <a:rPr lang="en-GB" sz="2000" dirty="0">
                <a:latin typeface="Cambria" panose="02040503050406030204" pitchFamily="18" charset="0"/>
                <a:ea typeface="Cambria" panose="02040503050406030204" pitchFamily="18" charset="0"/>
              </a:rPr>
              <a:t> true premises to an </a:t>
            </a:r>
            <a:r>
              <a:rPr lang="en-GB" sz="2000" i="1" dirty="0">
                <a:solidFill>
                  <a:schemeClr val="accent2">
                    <a:lumMod val="75000"/>
                  </a:schemeClr>
                </a:solidFill>
                <a:latin typeface="Cambria" panose="02040503050406030204" pitchFamily="18" charset="0"/>
                <a:ea typeface="Cambria" panose="02040503050406030204" pitchFamily="18" charset="0"/>
              </a:rPr>
              <a:t>apparently</a:t>
            </a:r>
            <a:r>
              <a:rPr lang="en-GB" sz="2000" dirty="0">
                <a:latin typeface="Cambria" panose="02040503050406030204" pitchFamily="18" charset="0"/>
                <a:ea typeface="Cambria" panose="02040503050406030204" pitchFamily="18" charset="0"/>
              </a:rPr>
              <a:t> untrue conclusion</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a:t>
            </a:r>
            <a:r>
              <a:rPr lang="en-GB" sz="2000" i="1" dirty="0" err="1">
                <a:solidFill>
                  <a:schemeClr val="accent2">
                    <a:lumMod val="75000"/>
                  </a:schemeClr>
                </a:solidFill>
                <a:latin typeface="Cambria" panose="02040503050406030204" pitchFamily="18" charset="0"/>
                <a:ea typeface="Cambria" panose="02040503050406030204" pitchFamily="18" charset="0"/>
              </a:rPr>
              <a:t>apparently</a:t>
            </a:r>
            <a:r>
              <a:rPr lang="en-GB" sz="2000" dirty="0" err="1">
                <a:latin typeface="Cambria" panose="02040503050406030204" pitchFamily="18" charset="0"/>
                <a:ea typeface="Cambria" panose="02040503050406030204" pitchFamily="18" charset="0"/>
              </a:rPr>
              <a:t>’s</a:t>
            </a:r>
            <a:r>
              <a:rPr lang="en-GB" sz="2000" dirty="0">
                <a:latin typeface="Cambria" panose="02040503050406030204" pitchFamily="18" charset="0"/>
                <a:ea typeface="Cambria" panose="02040503050406030204" pitchFamily="18" charset="0"/>
              </a:rPr>
              <a:t> really matter here – you can’t have a </a:t>
            </a:r>
            <a:r>
              <a:rPr lang="en-GB" sz="2000" i="1" dirty="0">
                <a:solidFill>
                  <a:srgbClr val="7030A0"/>
                </a:solidFill>
                <a:latin typeface="Cambria" panose="02040503050406030204" pitchFamily="18" charset="0"/>
                <a:ea typeface="Cambria" panose="02040503050406030204" pitchFamily="18" charset="0"/>
              </a:rPr>
              <a:t>really</a:t>
            </a:r>
            <a:r>
              <a:rPr lang="en-GB" sz="2000" dirty="0">
                <a:latin typeface="Cambria" panose="02040503050406030204" pitchFamily="18" charset="0"/>
                <a:ea typeface="Cambria" panose="02040503050406030204" pitchFamily="18" charset="0"/>
              </a:rPr>
              <a:t> valid argument from </a:t>
            </a:r>
            <a:r>
              <a:rPr lang="en-GB" sz="2000" i="1" dirty="0">
                <a:solidFill>
                  <a:srgbClr val="7030A0"/>
                </a:solidFill>
                <a:latin typeface="Cambria" panose="02040503050406030204" pitchFamily="18" charset="0"/>
                <a:ea typeface="Cambria" panose="02040503050406030204" pitchFamily="18" charset="0"/>
              </a:rPr>
              <a:t>really</a:t>
            </a:r>
            <a:r>
              <a:rPr lang="en-GB" sz="2000" dirty="0">
                <a:latin typeface="Cambria" panose="02040503050406030204" pitchFamily="18" charset="0"/>
                <a:ea typeface="Cambria" panose="02040503050406030204" pitchFamily="18" charset="0"/>
              </a:rPr>
              <a:t> true premises to a </a:t>
            </a:r>
            <a:r>
              <a:rPr lang="en-GB" sz="2000" i="1" dirty="0">
                <a:solidFill>
                  <a:srgbClr val="7030A0"/>
                </a:solidFill>
                <a:latin typeface="Cambria" panose="02040503050406030204" pitchFamily="18" charset="0"/>
                <a:ea typeface="Cambria" panose="02040503050406030204" pitchFamily="18" charset="0"/>
              </a:rPr>
              <a:t>really</a:t>
            </a:r>
            <a:r>
              <a:rPr lang="en-GB" sz="2000" dirty="0">
                <a:latin typeface="Cambria" panose="02040503050406030204" pitchFamily="18" charset="0"/>
                <a:ea typeface="Cambria" panose="02040503050406030204" pitchFamily="18" charset="0"/>
              </a:rPr>
              <a:t> untrue conclusion!</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when you are confronted with a paradox, you have three options (you can choose more than one!):</a:t>
            </a:r>
          </a:p>
          <a:p>
            <a:pPr marL="914400" lvl="1" indent="-457200">
              <a:spcAft>
                <a:spcPts val="1000"/>
              </a:spcAft>
              <a:buFont typeface="+mj-lt"/>
              <a:buAutoNum type="arabicPeriod"/>
            </a:pPr>
            <a:r>
              <a:rPr lang="en-GB" sz="2000" dirty="0">
                <a:latin typeface="Cambria" panose="02040503050406030204" pitchFamily="18" charset="0"/>
                <a:ea typeface="Cambria" panose="02040503050406030204" pitchFamily="18" charset="0"/>
              </a:rPr>
              <a:t>Reject one (or more) of the premises – </a:t>
            </a:r>
            <a:r>
              <a:rPr lang="en-GB" sz="2000" b="1" dirty="0">
                <a:solidFill>
                  <a:srgbClr val="C00000"/>
                </a:solidFill>
                <a:latin typeface="Cambria" panose="02040503050406030204" pitchFamily="18" charset="0"/>
                <a:ea typeface="Cambria" panose="02040503050406030204" pitchFamily="18" charset="0"/>
              </a:rPr>
              <a:t>FALSIDICAL</a:t>
            </a:r>
          </a:p>
          <a:p>
            <a:pPr marL="914400" lvl="1" indent="-457200">
              <a:spcAft>
                <a:spcPts val="1000"/>
              </a:spcAft>
              <a:buFont typeface="+mj-lt"/>
              <a:buAutoNum type="arabicPeriod"/>
            </a:pPr>
            <a:r>
              <a:rPr lang="en-GB" sz="2000" dirty="0">
                <a:latin typeface="Cambria" panose="02040503050406030204" pitchFamily="18" charset="0"/>
                <a:ea typeface="Cambria" panose="02040503050406030204" pitchFamily="18" charset="0"/>
              </a:rPr>
              <a:t>Reject the reasoning – </a:t>
            </a:r>
            <a:r>
              <a:rPr lang="en-GB" sz="2000" b="1" dirty="0">
                <a:solidFill>
                  <a:schemeClr val="accent5">
                    <a:lumMod val="50000"/>
                  </a:schemeClr>
                </a:solidFill>
                <a:latin typeface="Cambria" panose="02040503050406030204" pitchFamily="18" charset="0"/>
                <a:ea typeface="Cambria" panose="02040503050406030204" pitchFamily="18" charset="0"/>
              </a:rPr>
              <a:t>FALLACIOUS</a:t>
            </a:r>
            <a:endParaRPr lang="en-GB" sz="2000" dirty="0">
              <a:solidFill>
                <a:schemeClr val="accent5">
                  <a:lumMod val="50000"/>
                </a:schemeClr>
              </a:solidFill>
              <a:latin typeface="Cambria" panose="02040503050406030204" pitchFamily="18" charset="0"/>
              <a:ea typeface="Cambria" panose="02040503050406030204" pitchFamily="18" charset="0"/>
            </a:endParaRPr>
          </a:p>
          <a:p>
            <a:pPr marL="914400" lvl="1"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Accept the conclusion – </a:t>
            </a:r>
            <a:r>
              <a:rPr lang="en-GB" sz="2000" b="1" dirty="0">
                <a:solidFill>
                  <a:schemeClr val="accent6">
                    <a:lumMod val="50000"/>
                  </a:schemeClr>
                </a:solidFill>
                <a:latin typeface="Cambria" panose="02040503050406030204" pitchFamily="18" charset="0"/>
                <a:ea typeface="Cambria" panose="02040503050406030204" pitchFamily="18" charset="0"/>
              </a:rPr>
              <a:t>VERIDICAL</a:t>
            </a:r>
            <a:endParaRPr lang="en-GB" sz="2000" dirty="0">
              <a:solidFill>
                <a:schemeClr val="accent6">
                  <a:lumMod val="50000"/>
                </a:schemeClr>
              </a:solidFill>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solidFill>
                  <a:srgbClr val="FCFCFA"/>
                </a:solidFill>
                <a:latin typeface="Cambria" panose="02040503050406030204" pitchFamily="18" charset="0"/>
                <a:ea typeface="Cambria" panose="02040503050406030204" pitchFamily="18" charset="0"/>
              </a:rPr>
              <a:t>Sometimes we do not know what option to choose; Quine called these paradoxes </a:t>
            </a:r>
            <a:r>
              <a:rPr lang="en-GB" sz="2000" b="1" dirty="0">
                <a:solidFill>
                  <a:srgbClr val="FCFCFA"/>
                </a:solidFill>
                <a:latin typeface="Cambria" panose="02040503050406030204" pitchFamily="18" charset="0"/>
                <a:ea typeface="Cambria" panose="02040503050406030204" pitchFamily="18" charset="0"/>
              </a:rPr>
              <a:t>antinomies</a:t>
            </a:r>
            <a:endParaRPr lang="en-GB" sz="2000" dirty="0">
              <a:solidFill>
                <a:srgbClr val="FCFCFA"/>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8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Something’s </a:t>
            </a:r>
            <a:r>
              <a:rPr lang="en-GB" sz="3500" dirty="0" err="1">
                <a:latin typeface="Cambria" panose="02040503050406030204" pitchFamily="18" charset="0"/>
                <a:ea typeface="Cambria" panose="02040503050406030204" pitchFamily="18" charset="0"/>
              </a:rPr>
              <a:t>gotta</a:t>
            </a:r>
            <a:r>
              <a:rPr lang="en-GB" sz="3500" dirty="0">
                <a:latin typeface="Cambria" panose="02040503050406030204" pitchFamily="18" charset="0"/>
                <a:ea typeface="Cambria" panose="02040503050406030204" pitchFamily="18" charset="0"/>
              </a:rPr>
              <a:t> give!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619459"/>
            <a:ext cx="10444898" cy="4632037"/>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 </a:t>
            </a:r>
            <a:r>
              <a:rPr lang="en-GB" sz="2000" b="1" dirty="0">
                <a:solidFill>
                  <a:srgbClr val="C00000"/>
                </a:solidFill>
                <a:latin typeface="Cambria" panose="02040503050406030204" pitchFamily="18" charset="0"/>
                <a:ea typeface="Cambria" panose="02040503050406030204" pitchFamily="18" charset="0"/>
              </a:rPr>
              <a:t>paradox</a:t>
            </a:r>
            <a:r>
              <a:rPr lang="en-GB" sz="2000" dirty="0">
                <a:latin typeface="Cambria" panose="02040503050406030204" pitchFamily="18" charset="0"/>
                <a:ea typeface="Cambria" panose="02040503050406030204" pitchFamily="18" charset="0"/>
              </a:rPr>
              <a:t> is an </a:t>
            </a:r>
            <a:r>
              <a:rPr lang="en-GB" sz="2000" i="1" dirty="0">
                <a:solidFill>
                  <a:schemeClr val="accent2">
                    <a:lumMod val="75000"/>
                  </a:schemeClr>
                </a:solidFill>
                <a:latin typeface="Cambria" panose="02040503050406030204" pitchFamily="18" charset="0"/>
                <a:ea typeface="Cambria" panose="02040503050406030204" pitchFamily="18" charset="0"/>
              </a:rPr>
              <a:t>apparently</a:t>
            </a:r>
            <a:r>
              <a:rPr lang="en-GB" sz="2000" dirty="0">
                <a:latin typeface="Cambria" panose="02040503050406030204" pitchFamily="18" charset="0"/>
                <a:ea typeface="Cambria" panose="02040503050406030204" pitchFamily="18" charset="0"/>
              </a:rPr>
              <a:t> valid argument from </a:t>
            </a:r>
            <a:r>
              <a:rPr lang="en-GB" sz="2000" i="1" dirty="0">
                <a:solidFill>
                  <a:schemeClr val="accent2">
                    <a:lumMod val="75000"/>
                  </a:schemeClr>
                </a:solidFill>
                <a:latin typeface="Cambria" panose="02040503050406030204" pitchFamily="18" charset="0"/>
                <a:ea typeface="Cambria" panose="02040503050406030204" pitchFamily="18" charset="0"/>
              </a:rPr>
              <a:t>apparently</a:t>
            </a:r>
            <a:r>
              <a:rPr lang="en-GB" sz="2000" dirty="0">
                <a:latin typeface="Cambria" panose="02040503050406030204" pitchFamily="18" charset="0"/>
                <a:ea typeface="Cambria" panose="02040503050406030204" pitchFamily="18" charset="0"/>
              </a:rPr>
              <a:t> true premises to an </a:t>
            </a:r>
            <a:r>
              <a:rPr lang="en-GB" sz="2000" i="1" dirty="0">
                <a:solidFill>
                  <a:schemeClr val="accent2">
                    <a:lumMod val="75000"/>
                  </a:schemeClr>
                </a:solidFill>
                <a:latin typeface="Cambria" panose="02040503050406030204" pitchFamily="18" charset="0"/>
                <a:ea typeface="Cambria" panose="02040503050406030204" pitchFamily="18" charset="0"/>
              </a:rPr>
              <a:t>apparently</a:t>
            </a:r>
            <a:r>
              <a:rPr lang="en-GB" sz="2000" dirty="0">
                <a:latin typeface="Cambria" panose="02040503050406030204" pitchFamily="18" charset="0"/>
                <a:ea typeface="Cambria" panose="02040503050406030204" pitchFamily="18" charset="0"/>
              </a:rPr>
              <a:t> untrue conclusion</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a:t>
            </a:r>
            <a:r>
              <a:rPr lang="en-GB" sz="2000" i="1" dirty="0" err="1">
                <a:solidFill>
                  <a:schemeClr val="accent2">
                    <a:lumMod val="75000"/>
                  </a:schemeClr>
                </a:solidFill>
                <a:latin typeface="Cambria" panose="02040503050406030204" pitchFamily="18" charset="0"/>
                <a:ea typeface="Cambria" panose="02040503050406030204" pitchFamily="18" charset="0"/>
              </a:rPr>
              <a:t>apparently</a:t>
            </a:r>
            <a:r>
              <a:rPr lang="en-GB" sz="2000" dirty="0" err="1">
                <a:latin typeface="Cambria" panose="02040503050406030204" pitchFamily="18" charset="0"/>
                <a:ea typeface="Cambria" panose="02040503050406030204" pitchFamily="18" charset="0"/>
              </a:rPr>
              <a:t>’s</a:t>
            </a:r>
            <a:r>
              <a:rPr lang="en-GB" sz="2000" dirty="0">
                <a:latin typeface="Cambria" panose="02040503050406030204" pitchFamily="18" charset="0"/>
                <a:ea typeface="Cambria" panose="02040503050406030204" pitchFamily="18" charset="0"/>
              </a:rPr>
              <a:t> really matter here – you can’t have a </a:t>
            </a:r>
            <a:r>
              <a:rPr lang="en-GB" sz="2000" i="1" dirty="0">
                <a:solidFill>
                  <a:srgbClr val="7030A0"/>
                </a:solidFill>
                <a:latin typeface="Cambria" panose="02040503050406030204" pitchFamily="18" charset="0"/>
                <a:ea typeface="Cambria" panose="02040503050406030204" pitchFamily="18" charset="0"/>
              </a:rPr>
              <a:t>really</a:t>
            </a:r>
            <a:r>
              <a:rPr lang="en-GB" sz="2000" dirty="0">
                <a:latin typeface="Cambria" panose="02040503050406030204" pitchFamily="18" charset="0"/>
                <a:ea typeface="Cambria" panose="02040503050406030204" pitchFamily="18" charset="0"/>
              </a:rPr>
              <a:t> valid argument from </a:t>
            </a:r>
            <a:r>
              <a:rPr lang="en-GB" sz="2000" i="1" dirty="0">
                <a:solidFill>
                  <a:srgbClr val="7030A0"/>
                </a:solidFill>
                <a:latin typeface="Cambria" panose="02040503050406030204" pitchFamily="18" charset="0"/>
                <a:ea typeface="Cambria" panose="02040503050406030204" pitchFamily="18" charset="0"/>
              </a:rPr>
              <a:t>really</a:t>
            </a:r>
            <a:r>
              <a:rPr lang="en-GB" sz="2000" dirty="0">
                <a:latin typeface="Cambria" panose="02040503050406030204" pitchFamily="18" charset="0"/>
                <a:ea typeface="Cambria" panose="02040503050406030204" pitchFamily="18" charset="0"/>
              </a:rPr>
              <a:t> true premises to a </a:t>
            </a:r>
            <a:r>
              <a:rPr lang="en-GB" sz="2000" i="1" dirty="0">
                <a:solidFill>
                  <a:srgbClr val="7030A0"/>
                </a:solidFill>
                <a:latin typeface="Cambria" panose="02040503050406030204" pitchFamily="18" charset="0"/>
                <a:ea typeface="Cambria" panose="02040503050406030204" pitchFamily="18" charset="0"/>
              </a:rPr>
              <a:t>really</a:t>
            </a:r>
            <a:r>
              <a:rPr lang="en-GB" sz="2000" dirty="0">
                <a:latin typeface="Cambria" panose="02040503050406030204" pitchFamily="18" charset="0"/>
                <a:ea typeface="Cambria" panose="02040503050406030204" pitchFamily="18" charset="0"/>
              </a:rPr>
              <a:t> untrue conclusion!</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when you are confronted with a paradox, you have three options (you can choose more than one!):</a:t>
            </a:r>
          </a:p>
          <a:p>
            <a:pPr marL="914400" lvl="1" indent="-457200">
              <a:spcAft>
                <a:spcPts val="1000"/>
              </a:spcAft>
              <a:buFont typeface="+mj-lt"/>
              <a:buAutoNum type="arabicPeriod"/>
            </a:pPr>
            <a:r>
              <a:rPr lang="en-GB" sz="2000" dirty="0">
                <a:latin typeface="Cambria" panose="02040503050406030204" pitchFamily="18" charset="0"/>
                <a:ea typeface="Cambria" panose="02040503050406030204" pitchFamily="18" charset="0"/>
              </a:rPr>
              <a:t>Reject one (or more) of the premises – </a:t>
            </a:r>
            <a:r>
              <a:rPr lang="en-GB" sz="2000" b="1" dirty="0">
                <a:solidFill>
                  <a:srgbClr val="C00000"/>
                </a:solidFill>
                <a:latin typeface="Cambria" panose="02040503050406030204" pitchFamily="18" charset="0"/>
                <a:ea typeface="Cambria" panose="02040503050406030204" pitchFamily="18" charset="0"/>
              </a:rPr>
              <a:t>PREMISE-FLAWED</a:t>
            </a:r>
          </a:p>
          <a:p>
            <a:pPr marL="914400" lvl="1" indent="-457200">
              <a:spcAft>
                <a:spcPts val="1000"/>
              </a:spcAft>
              <a:buFont typeface="+mj-lt"/>
              <a:buAutoNum type="arabicPeriod"/>
            </a:pPr>
            <a:r>
              <a:rPr lang="en-GB" sz="2000" dirty="0">
                <a:latin typeface="Cambria" panose="02040503050406030204" pitchFamily="18" charset="0"/>
                <a:ea typeface="Cambria" panose="02040503050406030204" pitchFamily="18" charset="0"/>
              </a:rPr>
              <a:t>Reject the reasoning – </a:t>
            </a:r>
            <a:r>
              <a:rPr lang="en-GB" sz="2000" b="1" dirty="0">
                <a:solidFill>
                  <a:schemeClr val="accent5">
                    <a:lumMod val="50000"/>
                  </a:schemeClr>
                </a:solidFill>
                <a:latin typeface="Cambria" panose="02040503050406030204" pitchFamily="18" charset="0"/>
                <a:ea typeface="Cambria" panose="02040503050406030204" pitchFamily="18" charset="0"/>
              </a:rPr>
              <a:t>FALLACIOUS</a:t>
            </a:r>
            <a:endParaRPr lang="en-GB" sz="2000" dirty="0">
              <a:solidFill>
                <a:schemeClr val="accent5">
                  <a:lumMod val="50000"/>
                </a:schemeClr>
              </a:solidFill>
              <a:latin typeface="Cambria" panose="02040503050406030204" pitchFamily="18" charset="0"/>
              <a:ea typeface="Cambria" panose="02040503050406030204" pitchFamily="18" charset="0"/>
            </a:endParaRPr>
          </a:p>
          <a:p>
            <a:pPr marL="914400" lvl="1"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Accept the conclusion – </a:t>
            </a:r>
            <a:r>
              <a:rPr lang="en-GB" sz="2000" b="1" dirty="0">
                <a:solidFill>
                  <a:schemeClr val="accent6">
                    <a:lumMod val="50000"/>
                  </a:schemeClr>
                </a:solidFill>
                <a:latin typeface="Cambria" panose="02040503050406030204" pitchFamily="18" charset="0"/>
                <a:ea typeface="Cambria" panose="02040503050406030204" pitchFamily="18" charset="0"/>
              </a:rPr>
              <a:t>VERIDICAL</a:t>
            </a:r>
            <a:endParaRPr lang="en-GB" sz="2000" dirty="0">
              <a:solidFill>
                <a:schemeClr val="accent6">
                  <a:lumMod val="50000"/>
                </a:schemeClr>
              </a:solidFill>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Sometimes we do not know what option to choose; Quine called these paradoxes </a:t>
            </a:r>
            <a:r>
              <a:rPr lang="en-GB" sz="2000" b="1" dirty="0">
                <a:solidFill>
                  <a:srgbClr val="7030A0"/>
                </a:solidFill>
                <a:latin typeface="Cambria" panose="02040503050406030204" pitchFamily="18" charset="0"/>
                <a:ea typeface="Cambria" panose="02040503050406030204" pitchFamily="18" charset="0"/>
              </a:rPr>
              <a:t>antinomies</a:t>
            </a:r>
            <a:endParaRPr lang="en-GB" sz="20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044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The Surprise Exam</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1666978"/>
            <a:ext cx="5392132" cy="4516621"/>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boring stuff</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What is a paradox?</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Some examples</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Presentational classifications</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Surprise Exam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Quine’s objection</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Fixing the proof</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Where are we?</a:t>
            </a:r>
          </a:p>
        </p:txBody>
      </p:sp>
    </p:spTree>
    <p:extLst>
      <p:ext uri="{BB962C8B-B14F-4D97-AF65-F5344CB8AC3E}">
        <p14:creationId xmlns:p14="http://schemas.microsoft.com/office/powerpoint/2010/main" val="47036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1">
            <a:hlinkClick r:id="" action="ppaction://media"/>
            <a:extLst>
              <a:ext uri="{FF2B5EF4-FFF2-40B4-BE49-F238E27FC236}">
                <a16:creationId xmlns:a16="http://schemas.microsoft.com/office/drawing/2014/main" id="{D1094045-E89E-37F9-73E8-3D49625AC1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82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a:hlinkClick r:id="" action="ppaction://media"/>
            <a:extLst>
              <a:ext uri="{FF2B5EF4-FFF2-40B4-BE49-F238E27FC236}">
                <a16:creationId xmlns:a16="http://schemas.microsoft.com/office/drawing/2014/main" id="{C2B4B964-DD83-4885-EC74-E66E1F02A3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389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3">
            <a:hlinkClick r:id="" action="ppaction://media"/>
            <a:extLst>
              <a:ext uri="{FF2B5EF4-FFF2-40B4-BE49-F238E27FC236}">
                <a16:creationId xmlns:a16="http://schemas.microsoft.com/office/drawing/2014/main" id="{446FBDC2-5490-F80D-FA95-51B0AE01B3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551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4">
            <a:hlinkClick r:id="" action="ppaction://media"/>
            <a:extLst>
              <a:ext uri="{FF2B5EF4-FFF2-40B4-BE49-F238E27FC236}">
                <a16:creationId xmlns:a16="http://schemas.microsoft.com/office/drawing/2014/main" id="{04AA8475-F5B8-BF08-08AC-02BC96D396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37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Barber Paradox</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2081126"/>
            <a:ext cx="10444898" cy="3708708"/>
          </a:xfrm>
          <a:prstGeom prst="rect">
            <a:avLst/>
          </a:prstGeom>
          <a:noFill/>
        </p:spPr>
        <p:txBody>
          <a:bodyPr wrap="square" rtlCol="0" anchor="ctr">
            <a:spAutoFit/>
          </a:bodyPr>
          <a:lstStyle/>
          <a:p>
            <a:pPr marL="457200"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There is a barber who shaves everyone in his village who does not shave themselves, and does not shave anyone else</a:t>
            </a:r>
          </a:p>
          <a:p>
            <a:pPr marL="457200"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So: there is a barber who shaves himself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he does not shave himself</a:t>
            </a:r>
          </a:p>
          <a:p>
            <a:pPr marL="457200" indent="-457200">
              <a:spcAft>
                <a:spcPts val="4000"/>
              </a:spcAft>
              <a:buFont typeface="+mj-lt"/>
              <a:buAutoNum type="arabicPeriod"/>
            </a:pPr>
            <a:r>
              <a:rPr lang="en-GB" sz="2000" dirty="0">
                <a:latin typeface="Cambria" panose="02040503050406030204" pitchFamily="18" charset="0"/>
                <a:ea typeface="Cambria" panose="02040503050406030204" pitchFamily="18" charset="0"/>
              </a:rPr>
              <a:t>So: there is a barber who does and does not shave himself</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This paradox is </a:t>
            </a:r>
            <a:r>
              <a:rPr lang="en-GB" sz="2000" b="1" dirty="0">
                <a:solidFill>
                  <a:srgbClr val="C00000"/>
                </a:solidFill>
                <a:latin typeface="Cambria" panose="02040503050406030204" pitchFamily="18" charset="0"/>
                <a:ea typeface="Cambria" panose="02040503050406030204" pitchFamily="18" charset="0"/>
              </a:rPr>
              <a:t>premise-flawed</a:t>
            </a:r>
            <a:r>
              <a:rPr lang="en-GB" sz="2000" dirty="0">
                <a:latin typeface="Cambria" panose="02040503050406030204" pitchFamily="18" charset="0"/>
                <a:ea typeface="Cambria" panose="02040503050406030204" pitchFamily="18" charset="0"/>
              </a:rPr>
              <a:t>: it shows that there cannot be a barber as described in premise 1!</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Of course, a barber could adopt the policy to shave all and only the people who do not shave themselves, but people adopt inconsistent policies all the time!</a:t>
            </a:r>
          </a:p>
        </p:txBody>
      </p:sp>
    </p:spTree>
    <p:extLst>
      <p:ext uri="{BB962C8B-B14F-4D97-AF65-F5344CB8AC3E}">
        <p14:creationId xmlns:p14="http://schemas.microsoft.com/office/powerpoint/2010/main" val="287510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2">
                                            <p:txEl>
                                              <p:pRg st="0" end="0"/>
                                            </p:txEl>
                                          </p:spTgt>
                                        </p:tgtEl>
                                      </p:cBhvr>
                                    </p:animEffect>
                                    <p:set>
                                      <p:cBhvr>
                                        <p:cTn id="32" dur="1" fill="hold">
                                          <p:stCondLst>
                                            <p:cond delay="499"/>
                                          </p:stCondLst>
                                        </p:cTn>
                                        <p:tgtEl>
                                          <p:spTgt spid="2">
                                            <p:txEl>
                                              <p:pRg st="0" end="0"/>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2">
                                            <p:txEl>
                                              <p:pRg st="1" end="1"/>
                                            </p:txEl>
                                          </p:spTgt>
                                        </p:tgtEl>
                                      </p:cBhvr>
                                    </p:animEffect>
                                    <p:set>
                                      <p:cBhvr>
                                        <p:cTn id="35" dur="1" fill="hold">
                                          <p:stCondLst>
                                            <p:cond delay="499"/>
                                          </p:stCondLst>
                                        </p:cTn>
                                        <p:tgtEl>
                                          <p:spTgt spid="2">
                                            <p:txEl>
                                              <p:pRg st="1" end="1"/>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
                                            <p:txEl>
                                              <p:pRg st="2" end="2"/>
                                            </p:txEl>
                                          </p:spTgt>
                                        </p:tgtEl>
                                      </p:cBhvr>
                                    </p:animEffect>
                                    <p:set>
                                      <p:cBhvr>
                                        <p:cTn id="38" dur="1" fill="hold">
                                          <p:stCondLst>
                                            <p:cond delay="499"/>
                                          </p:stCondLst>
                                        </p:cTn>
                                        <p:tgtEl>
                                          <p:spTgt spid="2">
                                            <p:txEl>
                                              <p:pRg st="2" end="2"/>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2">
                                            <p:txEl>
                                              <p:pRg st="3" end="3"/>
                                            </p:txEl>
                                          </p:spTgt>
                                        </p:tgtEl>
                                      </p:cBhvr>
                                    </p:animEffect>
                                    <p:set>
                                      <p:cBhvr>
                                        <p:cTn id="41" dur="1" fill="hold">
                                          <p:stCondLst>
                                            <p:cond delay="499"/>
                                          </p:stCondLst>
                                        </p:cTn>
                                        <p:tgtEl>
                                          <p:spTgt spid="2">
                                            <p:txEl>
                                              <p:pRg st="3" end="3"/>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2">
                                            <p:txEl>
                                              <p:pRg st="4" end="4"/>
                                            </p:txEl>
                                          </p:spTgt>
                                        </p:tgtEl>
                                      </p:cBhvr>
                                    </p:animEffect>
                                    <p:set>
                                      <p:cBhvr>
                                        <p:cTn id="44" dur="1" fill="hold">
                                          <p:stCondLst>
                                            <p:cond delay="499"/>
                                          </p:stCondLst>
                                        </p:cTn>
                                        <p:tgtEl>
                                          <p:spTgt spid="2">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1">
            <a:hlinkClick r:id="" action="ppaction://media"/>
            <a:extLst>
              <a:ext uri="{FF2B5EF4-FFF2-40B4-BE49-F238E27FC236}">
                <a16:creationId xmlns:a16="http://schemas.microsoft.com/office/drawing/2014/main" id="{7C0B532D-EEAE-6091-1049-4F06BCCC8E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C85BDE4-7160-EA4D-1C0B-322AEA0FC713}"/>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F596124-C15B-FB16-798A-5700F7CD6B68}"/>
              </a:ext>
            </a:extLst>
          </p:cNvPr>
          <p:cNvSpPr/>
          <p:nvPr/>
        </p:nvSpPr>
        <p:spPr>
          <a:xfrm>
            <a:off x="0" y="0"/>
            <a:ext cx="12192000" cy="6858000"/>
          </a:xfrm>
          <a:prstGeom prst="rect">
            <a:avLst/>
          </a:prstGeom>
          <a:solidFill>
            <a:srgbClr val="9F191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19AD66F-853B-15B6-2B8F-84CEE50E5C71}"/>
              </a:ext>
            </a:extLst>
          </p:cNvPr>
          <p:cNvSpPr txBox="1"/>
          <p:nvPr/>
        </p:nvSpPr>
        <p:spPr>
          <a:xfrm rot="20287428">
            <a:off x="2380354" y="2039960"/>
            <a:ext cx="7431293" cy="2400657"/>
          </a:xfrm>
          <a:prstGeom prst="rect">
            <a:avLst/>
          </a:prstGeom>
          <a:noFill/>
        </p:spPr>
        <p:txBody>
          <a:bodyPr wrap="square" rtlCol="0">
            <a:spAutoFit/>
          </a:bodyPr>
          <a:lstStyle/>
          <a:p>
            <a:pPr algn="ctr"/>
            <a:r>
              <a:rPr lang="en-GB" sz="15000" b="1" dirty="0">
                <a:solidFill>
                  <a:schemeClr val="accent6">
                    <a:lumMod val="50000"/>
                  </a:schemeClr>
                </a:solidFill>
                <a:latin typeface="Chiller" panose="04020404031007020602" pitchFamily="82" charset="0"/>
              </a:rPr>
              <a:t>PARADOX!</a:t>
            </a:r>
          </a:p>
        </p:txBody>
      </p:sp>
    </p:spTree>
    <p:extLst>
      <p:ext uri="{BB962C8B-B14F-4D97-AF65-F5344CB8AC3E}">
        <p14:creationId xmlns:p14="http://schemas.microsoft.com/office/powerpoint/2010/main" val="245973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xit" presetSubtype="1" fill="hold" grpId="0" nodeType="withEffect">
                                  <p:stCondLst>
                                    <p:cond delay="0"/>
                                  </p:stCondLst>
                                  <p:childTnLst>
                                    <p:animEffect transition="out" filter="wipe(up)">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par>
                          <p:cTn id="15" fill="hold">
                            <p:stCondLst>
                              <p:cond delay="500"/>
                            </p:stCondLst>
                            <p:childTnLst>
                              <p:par>
                                <p:cTn id="16" presetID="1" presetClass="entr" presetSubtype="0" fill="hold" grpId="0" nodeType="afterEffect">
                                  <p:stCondLst>
                                    <p:cond delay="50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
                </p:tgtEl>
              </p:cMediaNode>
            </p:video>
          </p:childTnLst>
        </p:cTn>
      </p:par>
    </p:tnLst>
    <p:bldLst>
      <p:bldP spid="2" grpId="0" animBg="1"/>
      <p:bldP spid="3"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1">
            <a:hlinkClick r:id="" action="ppaction://media"/>
            <a:extLst>
              <a:ext uri="{FF2B5EF4-FFF2-40B4-BE49-F238E27FC236}">
                <a16:creationId xmlns:a16="http://schemas.microsoft.com/office/drawing/2014/main" id="{DA79FD0D-68EB-15E7-A5DB-E4D82AEB3F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399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a:hlinkClick r:id="" action="ppaction://media"/>
            <a:extLst>
              <a:ext uri="{FF2B5EF4-FFF2-40B4-BE49-F238E27FC236}">
                <a16:creationId xmlns:a16="http://schemas.microsoft.com/office/drawing/2014/main" id="{E1799983-AFBC-9CCB-5BD6-0944558CE6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464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3">
            <a:hlinkClick r:id="" action="ppaction://media"/>
            <a:extLst>
              <a:ext uri="{FF2B5EF4-FFF2-40B4-BE49-F238E27FC236}">
                <a16:creationId xmlns:a16="http://schemas.microsoft.com/office/drawing/2014/main" id="{334A37CA-FD83-B61E-F0F3-2CAC6319EA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056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4">
            <a:hlinkClick r:id="" action="ppaction://media"/>
            <a:extLst>
              <a:ext uri="{FF2B5EF4-FFF2-40B4-BE49-F238E27FC236}">
                <a16:creationId xmlns:a16="http://schemas.microsoft.com/office/drawing/2014/main" id="{35CA7D80-8889-ED5C-E18E-9AD7C3EC18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313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5">
            <a:hlinkClick r:id="" action="ppaction://media"/>
            <a:extLst>
              <a:ext uri="{FF2B5EF4-FFF2-40B4-BE49-F238E27FC236}">
                <a16:creationId xmlns:a16="http://schemas.microsoft.com/office/drawing/2014/main" id="{63FF85B9-B733-6380-274A-AF24A23EDB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899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Monty Hall Paradox</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298865"/>
                <a:ext cx="10444898" cy="5273238"/>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car could be behind </a:t>
                </a:r>
                <a:r>
                  <a:rPr lang="en-GB" sz="2000" b="1" dirty="0">
                    <a:solidFill>
                      <a:schemeClr val="accent6">
                        <a:lumMod val="50000"/>
                      </a:schemeClr>
                    </a:solidFill>
                    <a:latin typeface="Cambria" panose="02040503050406030204" pitchFamily="18" charset="0"/>
                    <a:ea typeface="Cambria" panose="02040503050406030204" pitchFamily="18" charset="0"/>
                  </a:rPr>
                  <a:t>Door A</a:t>
                </a:r>
                <a:r>
                  <a:rPr lang="en-GB" sz="2000" dirty="0">
                    <a:latin typeface="Cambria" panose="02040503050406030204" pitchFamily="18" charset="0"/>
                    <a:ea typeface="Cambria" panose="02040503050406030204" pitchFamily="18" charset="0"/>
                  </a:rPr>
                  <a:t>, </a:t>
                </a:r>
                <a:r>
                  <a:rPr lang="en-GB" sz="2000" b="1" dirty="0">
                    <a:solidFill>
                      <a:schemeClr val="accent2">
                        <a:lumMod val="75000"/>
                      </a:schemeClr>
                    </a:solidFill>
                    <a:latin typeface="Cambria" panose="02040503050406030204" pitchFamily="18" charset="0"/>
                    <a:ea typeface="Cambria" panose="02040503050406030204" pitchFamily="18" charset="0"/>
                  </a:rPr>
                  <a:t>Door B</a:t>
                </a:r>
                <a:r>
                  <a:rPr lang="en-GB" sz="2000" dirty="0">
                    <a:latin typeface="Cambria" panose="02040503050406030204" pitchFamily="18" charset="0"/>
                    <a:ea typeface="Cambria" panose="02040503050406030204" pitchFamily="18" charset="0"/>
                  </a:rPr>
                  <a:t>, or </a:t>
                </a:r>
                <a:r>
                  <a:rPr lang="en-GB" sz="2000" b="1" dirty="0">
                    <a:solidFill>
                      <a:srgbClr val="C00000"/>
                    </a:solidFill>
                    <a:latin typeface="Cambria" panose="02040503050406030204" pitchFamily="18" charset="0"/>
                    <a:ea typeface="Cambria" panose="02040503050406030204" pitchFamily="18" charset="0"/>
                  </a:rPr>
                  <a:t>Door C</a:t>
                </a:r>
              </a:p>
              <a:p>
                <a:pPr marL="457200" indent="-457200">
                  <a:spcAft>
                    <a:spcPts val="1000"/>
                  </a:spcAft>
                  <a:buFont typeface="Arial" panose="020B0604020202020204" pitchFamily="34"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Suppose the car is behind Door A</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 host can choose to open either Door B or Door C</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Either way, if you swap, you lose the car</a:t>
                </a:r>
              </a:p>
              <a:p>
                <a:pPr marL="457200" indent="-457200">
                  <a:spcAft>
                    <a:spcPts val="1000"/>
                  </a:spcAft>
                  <a:buFont typeface="Arial" panose="020B0604020202020204" pitchFamily="34" charset="0"/>
                  <a:buChar char="•"/>
                </a:pPr>
                <a:r>
                  <a:rPr lang="en-GB" sz="2000" b="1" dirty="0">
                    <a:solidFill>
                      <a:schemeClr val="accent2">
                        <a:lumMod val="75000"/>
                      </a:schemeClr>
                    </a:solidFill>
                    <a:latin typeface="Cambria" panose="02040503050406030204" pitchFamily="18" charset="0"/>
                    <a:ea typeface="Cambria" panose="02040503050406030204" pitchFamily="18" charset="0"/>
                  </a:rPr>
                  <a:t>Suppose the car is behind Door B</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 host must open Door C</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If you swap, you get Door B, and so win the car</a:t>
                </a:r>
              </a:p>
              <a:p>
                <a:pPr marL="457200" indent="-457200">
                  <a:spcAft>
                    <a:spcPts val="1000"/>
                  </a:spcAft>
                  <a:buFont typeface="Arial" panose="020B0604020202020204" pitchFamily="34" charset="0"/>
                  <a:buChar char="•"/>
                </a:pPr>
                <a:r>
                  <a:rPr lang="en-GB" sz="2000" b="1" dirty="0">
                    <a:solidFill>
                      <a:srgbClr val="C00000"/>
                    </a:solidFill>
                    <a:latin typeface="Cambria" panose="02040503050406030204" pitchFamily="18" charset="0"/>
                    <a:ea typeface="Cambria" panose="02040503050406030204" pitchFamily="18" charset="0"/>
                  </a:rPr>
                  <a:t>Suppose the car is behind Door C</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 host must open Door B</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If you swap, you get Door C, and so win the car</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if you swap, your odds of winning the car are  </a:t>
                </a:r>
                <a14:m>
                  <m:oMath xmlns:m="http://schemas.openxmlformats.org/officeDocument/2006/math">
                    <m:f>
                      <m:fPr>
                        <m:type m:val="skw"/>
                        <m:ctrlPr>
                          <a:rPr lang="en-GB" sz="200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2</m:t>
                        </m:r>
                      </m:num>
                      <m:den>
                        <m:r>
                          <a:rPr lang="en-GB" sz="2000" b="0" i="1" smtClean="0">
                            <a:latin typeface="Cambria Math" panose="02040503050406030204" pitchFamily="18" charset="0"/>
                            <a:ea typeface="Cambria" panose="02040503050406030204" pitchFamily="18" charset="0"/>
                          </a:rPr>
                          <m:t>3</m:t>
                        </m:r>
                      </m:den>
                    </m:f>
                  </m:oMath>
                </a14:m>
                <a:r>
                  <a:rPr lang="en-GB" sz="2000" dirty="0">
                    <a:latin typeface="Cambria" panose="02040503050406030204" pitchFamily="18" charset="0"/>
                    <a:ea typeface="Cambria" panose="02040503050406030204" pitchFamily="18" charset="0"/>
                  </a:rPr>
                  <a:t>; and if you don’t, your odds are </a:t>
                </a:r>
                <a14:m>
                  <m:oMath xmlns:m="http://schemas.openxmlformats.org/officeDocument/2006/math">
                    <m:f>
                      <m:fPr>
                        <m:type m:val="skw"/>
                        <m:ctrlPr>
                          <a:rPr lang="en-GB" sz="200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3</m:t>
                        </m:r>
                      </m:den>
                    </m:f>
                  </m:oMath>
                </a14:m>
                <a:endParaRPr lang="en-GB" sz="2000"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298865"/>
                <a:ext cx="10444898" cy="5273238"/>
              </a:xfrm>
              <a:prstGeom prst="rect">
                <a:avLst/>
              </a:prstGeom>
              <a:blipFill>
                <a:blip r:embed="rId2"/>
                <a:stretch>
                  <a:fillRect l="-525" t="-116" r="-1517" b="-13295"/>
                </a:stretch>
              </a:blipFill>
            </p:spPr>
            <p:txBody>
              <a:bodyPr/>
              <a:lstStyle/>
              <a:p>
                <a:r>
                  <a:rPr lang="en-GB">
                    <a:noFill/>
                  </a:rPr>
                  <a:t> </a:t>
                </a:r>
              </a:p>
            </p:txBody>
          </p:sp>
        </mc:Fallback>
      </mc:AlternateContent>
    </p:spTree>
    <p:extLst>
      <p:ext uri="{BB962C8B-B14F-4D97-AF65-F5344CB8AC3E}">
        <p14:creationId xmlns:p14="http://schemas.microsoft.com/office/powerpoint/2010/main" val="92345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 Veridical Paradox</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2581262"/>
            <a:ext cx="10444898" cy="2708434"/>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Monty Hall Paradox is </a:t>
            </a:r>
            <a:r>
              <a:rPr lang="en-GB" sz="2000" b="1" dirty="0">
                <a:solidFill>
                  <a:schemeClr val="accent6">
                    <a:lumMod val="50000"/>
                  </a:schemeClr>
                </a:solidFill>
                <a:latin typeface="Cambria" panose="02040503050406030204" pitchFamily="18" charset="0"/>
                <a:ea typeface="Cambria" panose="02040503050406030204" pitchFamily="18" charset="0"/>
              </a:rPr>
              <a:t>veridical</a:t>
            </a:r>
            <a:r>
              <a:rPr lang="en-GB" sz="2000" dirty="0">
                <a:latin typeface="Cambria" panose="02040503050406030204" pitchFamily="18" charset="0"/>
                <a:ea typeface="Cambria" panose="02040503050406030204" pitchFamily="18" charset="0"/>
              </a:rPr>
              <a:t>!</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You really will double your odds of winning if you swap doors!</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This can be proven rigorously using probability theory (and verified experimentally)</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However, it is </a:t>
            </a:r>
            <a:r>
              <a:rPr lang="en-GB" sz="2000" i="1" dirty="0">
                <a:latin typeface="Cambria" panose="02040503050406030204" pitchFamily="18" charset="0"/>
                <a:ea typeface="Cambria" panose="02040503050406030204" pitchFamily="18" charset="0"/>
              </a:rPr>
              <a:t>very</a:t>
            </a:r>
            <a:r>
              <a:rPr lang="en-GB" sz="2000" dirty="0">
                <a:latin typeface="Cambria" panose="02040503050406030204" pitchFamily="18" charset="0"/>
                <a:ea typeface="Cambria" panose="02040503050406030204" pitchFamily="18" charset="0"/>
              </a:rPr>
              <a:t> important that the host knows where the car is</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If they don’t, and just luckily guess an empty door to open, then swapping doesn’t change your odds of winning</a:t>
            </a:r>
          </a:p>
        </p:txBody>
      </p:sp>
    </p:spTree>
    <p:extLst>
      <p:ext uri="{BB962C8B-B14F-4D97-AF65-F5344CB8AC3E}">
        <p14:creationId xmlns:p14="http://schemas.microsoft.com/office/powerpoint/2010/main" val="15527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 Proof that 2=1</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632286"/>
                <a:ext cx="10444898" cy="4606389"/>
              </a:xfrm>
              <a:prstGeom prst="rect">
                <a:avLst/>
              </a:prstGeom>
              <a:noFill/>
            </p:spPr>
            <p:txBody>
              <a:bodyPr wrap="square" rtlCol="0" anchor="ctr">
                <a:spAutoFit/>
              </a:bodyPr>
              <a:lstStyle/>
              <a:p>
                <a:pPr marL="342900" indent="-3429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Let </a:t>
                </a:r>
                <a14:m>
                  <m:oMath xmlns:m="http://schemas.openxmlformats.org/officeDocument/2006/math">
                    <m:r>
                      <a:rPr lang="en-GB" sz="2000" b="0" i="1" smtClean="0">
                        <a:latin typeface="Cambria Math" panose="02040503050406030204" pitchFamily="18" charset="0"/>
                        <a:ea typeface="Cambria" panose="02040503050406030204" pitchFamily="18" charset="0"/>
                      </a:rPr>
                      <m:t>𝑥</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𝑦</m:t>
                    </m:r>
                    <m:r>
                      <a:rPr lang="en-GB" sz="2000" b="0" i="1" smtClean="0">
                        <a:latin typeface="Cambria Math" panose="02040503050406030204" pitchFamily="18" charset="0"/>
                        <a:ea typeface="Cambria" panose="02040503050406030204" pitchFamily="18" charset="0"/>
                      </a:rPr>
                      <m:t>≠0</m:t>
                    </m:r>
                  </m:oMath>
                </a14:m>
                <a:endParaRPr lang="en-GB" sz="2000" dirty="0">
                  <a:latin typeface="Cambria" panose="02040503050406030204" pitchFamily="18" charset="0"/>
                  <a:ea typeface="Cambria" panose="02040503050406030204" pitchFamily="18" charset="0"/>
                </a:endParaRPr>
              </a:p>
              <a:p>
                <a:pPr marL="342900" indent="-342900">
                  <a:spcAft>
                    <a:spcPts val="2000"/>
                  </a:spcAft>
                  <a:buFont typeface="Arial" panose="020B0604020202020204" pitchFamily="34" charset="0"/>
                  <a:buChar char="•"/>
                  <a:tabLst>
                    <a:tab pos="3676650" algn="l"/>
                  </a:tabLst>
                </a:pPr>
                <a14:m>
                  <m:oMath xmlns:m="http://schemas.openxmlformats.org/officeDocument/2006/math">
                    <m:r>
                      <a:rPr lang="en-GB" sz="2000" b="0" i="1" smtClean="0">
                        <a:latin typeface="Cambria Math" panose="02040503050406030204" pitchFamily="18" charset="0"/>
                        <a:ea typeface="Cambria" panose="02040503050406030204" pitchFamily="18" charset="0"/>
                      </a:rPr>
                      <m:t>∴</m:t>
                    </m:r>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𝑥</m:t>
                        </m:r>
                      </m:e>
                      <m:sup>
                        <m:r>
                          <a:rPr lang="en-GB" sz="2000" b="0" i="1" smtClean="0">
                            <a:latin typeface="Cambria Math" panose="02040503050406030204" pitchFamily="18" charset="0"/>
                            <a:ea typeface="Cambria" panose="02040503050406030204" pitchFamily="18" charset="0"/>
                          </a:rPr>
                          <m:t>2</m:t>
                        </m:r>
                      </m:sup>
                    </m:sSup>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𝑥𝑦</m:t>
                    </m:r>
                  </m:oMath>
                </a14:m>
                <a:r>
                  <a:rPr lang="en-GB" sz="2000" b="0" dirty="0">
                    <a:latin typeface="Cambria" panose="02040503050406030204" pitchFamily="18" charset="0"/>
                    <a:ea typeface="Cambria" panose="02040503050406030204" pitchFamily="18" charset="0"/>
                  </a:rPr>
                  <a:t>	[Since </a:t>
                </a:r>
                <a14:m>
                  <m:oMath xmlns:m="http://schemas.openxmlformats.org/officeDocument/2006/math">
                    <m:r>
                      <a:rPr lang="en-GB" sz="2000" b="0" i="1" smtClean="0">
                        <a:latin typeface="Cambria Math" panose="02040503050406030204" pitchFamily="18" charset="0"/>
                        <a:ea typeface="Cambria" panose="02040503050406030204" pitchFamily="18" charset="0"/>
                      </a:rPr>
                      <m:t>𝑥</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𝑦</m:t>
                    </m:r>
                  </m:oMath>
                </a14:m>
                <a:r>
                  <a:rPr lang="en-GB" sz="2000" b="0" dirty="0">
                    <a:latin typeface="Cambria" panose="02040503050406030204" pitchFamily="18" charset="0"/>
                    <a:ea typeface="Cambria" panose="02040503050406030204" pitchFamily="18" charset="0"/>
                  </a:rPr>
                  <a:t>]</a:t>
                </a:r>
              </a:p>
              <a:p>
                <a:pPr marL="342900" indent="-342900">
                  <a:spcAft>
                    <a:spcPts val="2000"/>
                  </a:spcAft>
                  <a:buFont typeface="Arial" panose="020B0604020202020204" pitchFamily="34" charset="0"/>
                  <a:buChar char="•"/>
                  <a:tabLst>
                    <a:tab pos="3676650" algn="l"/>
                  </a:tabLst>
                </a:pPr>
                <a14:m>
                  <m:oMath xmlns:m="http://schemas.openxmlformats.org/officeDocument/2006/math">
                    <m:r>
                      <a:rPr lang="en-GB" sz="2000" b="0" i="1" smtClean="0">
                        <a:latin typeface="Cambria Math" panose="02040503050406030204" pitchFamily="18" charset="0"/>
                        <a:ea typeface="Cambria" panose="02040503050406030204" pitchFamily="18" charset="0"/>
                      </a:rPr>
                      <m:t>∴</m:t>
                    </m:r>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𝑥</m:t>
                        </m:r>
                      </m:e>
                      <m:sup>
                        <m:r>
                          <a:rPr lang="en-GB" sz="2000" b="0" i="1" smtClean="0">
                            <a:latin typeface="Cambria Math" panose="02040503050406030204" pitchFamily="18" charset="0"/>
                            <a:ea typeface="Cambria" panose="02040503050406030204" pitchFamily="18" charset="0"/>
                          </a:rPr>
                          <m:t>2</m:t>
                        </m:r>
                      </m:sup>
                    </m:sSup>
                    <m:r>
                      <a:rPr lang="en-GB" sz="2000" b="0" i="1" smtClean="0">
                        <a:latin typeface="Cambria Math" panose="02040503050406030204" pitchFamily="18" charset="0"/>
                        <a:ea typeface="Cambria" panose="02040503050406030204" pitchFamily="18" charset="0"/>
                      </a:rPr>
                      <m:t>−</m:t>
                    </m:r>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𝑦</m:t>
                        </m:r>
                      </m:e>
                      <m:sup>
                        <m:r>
                          <a:rPr lang="en-GB" sz="2000" b="0" i="1" smtClean="0">
                            <a:latin typeface="Cambria Math" panose="02040503050406030204" pitchFamily="18" charset="0"/>
                            <a:ea typeface="Cambria" panose="02040503050406030204" pitchFamily="18" charset="0"/>
                          </a:rPr>
                          <m:t>2</m:t>
                        </m:r>
                      </m:sup>
                    </m:sSup>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𝑥𝑦</m:t>
                    </m:r>
                    <m:r>
                      <a:rPr lang="en-GB" sz="2000" b="0" i="1" smtClean="0">
                        <a:latin typeface="Cambria Math" panose="02040503050406030204" pitchFamily="18" charset="0"/>
                        <a:ea typeface="Cambria" panose="02040503050406030204" pitchFamily="18" charset="0"/>
                      </a:rPr>
                      <m:t>−</m:t>
                    </m:r>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𝑦</m:t>
                        </m:r>
                      </m:e>
                      <m:sup>
                        <m:r>
                          <a:rPr lang="en-GB" sz="2000" b="0" i="1" smtClean="0">
                            <a:latin typeface="Cambria Math" panose="02040503050406030204" pitchFamily="18" charset="0"/>
                            <a:ea typeface="Cambria" panose="02040503050406030204" pitchFamily="18" charset="0"/>
                          </a:rPr>
                          <m:t>2</m:t>
                        </m:r>
                      </m:sup>
                    </m:sSup>
                  </m:oMath>
                </a14:m>
                <a:r>
                  <a:rPr lang="en-GB" sz="2000" b="0" dirty="0">
                    <a:latin typeface="Cambria" panose="02040503050406030204" pitchFamily="18" charset="0"/>
                    <a:ea typeface="Cambria" panose="02040503050406030204" pitchFamily="18" charset="0"/>
                  </a:rPr>
                  <a:t>	[</a:t>
                </a:r>
                <a:r>
                  <a:rPr lang="en-GB" sz="2000" b="0" dirty="0" err="1">
                    <a:latin typeface="Cambria" panose="02040503050406030204" pitchFamily="18" charset="0"/>
                    <a:ea typeface="Cambria" panose="02040503050406030204" pitchFamily="18" charset="0"/>
                  </a:rPr>
                  <a:t>Substract</a:t>
                </a:r>
                <a:r>
                  <a:rPr lang="en-GB" sz="2000" b="0" dirty="0">
                    <a:latin typeface="Cambria" panose="02040503050406030204" pitchFamily="18" charset="0"/>
                    <a:ea typeface="Cambria" panose="02040503050406030204" pitchFamily="18" charset="0"/>
                  </a:rPr>
                  <a:t> </a:t>
                </a:r>
                <a14:m>
                  <m:oMath xmlns:m="http://schemas.openxmlformats.org/officeDocument/2006/math">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𝑦</m:t>
                        </m:r>
                      </m:e>
                      <m:sup>
                        <m:r>
                          <a:rPr lang="en-GB" sz="2000" b="0" i="1" smtClean="0">
                            <a:latin typeface="Cambria Math" panose="02040503050406030204" pitchFamily="18" charset="0"/>
                            <a:ea typeface="Cambria" panose="02040503050406030204" pitchFamily="18" charset="0"/>
                          </a:rPr>
                          <m:t>2</m:t>
                        </m:r>
                      </m:sup>
                    </m:sSup>
                  </m:oMath>
                </a14:m>
                <a:r>
                  <a:rPr lang="en-GB" sz="2000" b="0" dirty="0">
                    <a:latin typeface="Cambria" panose="02040503050406030204" pitchFamily="18" charset="0"/>
                    <a:ea typeface="Cambria" panose="02040503050406030204" pitchFamily="18" charset="0"/>
                  </a:rPr>
                  <a:t> from both sides]</a:t>
                </a:r>
              </a:p>
              <a:p>
                <a:pPr marL="342900" indent="-342900">
                  <a:spcAft>
                    <a:spcPts val="2000"/>
                  </a:spcAft>
                  <a:buFont typeface="Arial" panose="020B0604020202020204" pitchFamily="34" charset="0"/>
                  <a:buChar char="•"/>
                  <a:tabLst>
                    <a:tab pos="3676650" algn="l"/>
                  </a:tabLst>
                </a:pPr>
                <a14:m>
                  <m:oMath xmlns:m="http://schemas.openxmlformats.org/officeDocument/2006/math">
                    <m:r>
                      <a:rPr lang="en-GB" sz="2000" b="0" i="1" smtClean="0">
                        <a:latin typeface="Cambria Math" panose="02040503050406030204" pitchFamily="18" charset="0"/>
                        <a:ea typeface="Cambria" panose="02040503050406030204" pitchFamily="18" charset="0"/>
                      </a:rPr>
                      <m:t>∴</m:t>
                    </m:r>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𝑥</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𝑦</m:t>
                        </m:r>
                      </m:e>
                    </m:d>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𝑥</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𝑦</m:t>
                        </m:r>
                      </m:e>
                    </m:d>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𝑦</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𝑥</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𝑦</m:t>
                    </m:r>
                    <m:r>
                      <a:rPr lang="en-GB" sz="2000" b="0" i="1" smtClean="0">
                        <a:latin typeface="Cambria Math" panose="02040503050406030204" pitchFamily="18" charset="0"/>
                        <a:ea typeface="Cambria" panose="02040503050406030204" pitchFamily="18" charset="0"/>
                      </a:rPr>
                      <m:t>)</m:t>
                    </m:r>
                  </m:oMath>
                </a14:m>
                <a:r>
                  <a:rPr lang="en-GB" sz="2000" b="0" dirty="0">
                    <a:latin typeface="Cambria" panose="02040503050406030204" pitchFamily="18" charset="0"/>
                    <a:ea typeface="Cambria" panose="02040503050406030204" pitchFamily="18" charset="0"/>
                  </a:rPr>
                  <a:t>	[Re-write both sides]</a:t>
                </a:r>
              </a:p>
              <a:p>
                <a:pPr marL="342900" indent="-342900">
                  <a:spcAft>
                    <a:spcPts val="2000"/>
                  </a:spcAft>
                  <a:buFont typeface="Arial" panose="020B0604020202020204" pitchFamily="34" charset="0"/>
                  <a:buChar char="•"/>
                  <a:tabLst>
                    <a:tab pos="3676650" algn="l"/>
                  </a:tabLst>
                </a:pPr>
                <a14:m>
                  <m:oMath xmlns:m="http://schemas.openxmlformats.org/officeDocument/2006/math">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𝑥</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𝑦</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𝑦</m:t>
                    </m:r>
                  </m:oMath>
                </a14:m>
                <a:r>
                  <a:rPr lang="en-GB" sz="2000" b="0" dirty="0">
                    <a:latin typeface="Cambria" panose="02040503050406030204" pitchFamily="18" charset="0"/>
                    <a:ea typeface="Cambria" panose="02040503050406030204" pitchFamily="18" charset="0"/>
                  </a:rPr>
                  <a:t>	[Divide both sides by </a:t>
                </a:r>
                <a14:m>
                  <m:oMath xmlns:m="http://schemas.openxmlformats.org/officeDocument/2006/math">
                    <m:r>
                      <a:rPr lang="en-GB" sz="2000" b="0" i="1" smtClean="0">
                        <a:latin typeface="Cambria Math" panose="02040503050406030204" pitchFamily="18" charset="0"/>
                        <a:ea typeface="Cambria" panose="02040503050406030204" pitchFamily="18" charset="0"/>
                      </a:rPr>
                      <m:t>𝑥</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𝑦</m:t>
                    </m:r>
                  </m:oMath>
                </a14:m>
                <a:r>
                  <a:rPr lang="en-GB" sz="2000" b="0" dirty="0">
                    <a:latin typeface="Cambria" panose="02040503050406030204" pitchFamily="18" charset="0"/>
                    <a:ea typeface="Cambria" panose="02040503050406030204" pitchFamily="18" charset="0"/>
                  </a:rPr>
                  <a:t>]</a:t>
                </a:r>
              </a:p>
              <a:p>
                <a:pPr marL="342900" indent="-342900">
                  <a:spcAft>
                    <a:spcPts val="2000"/>
                  </a:spcAft>
                  <a:buFont typeface="Arial" panose="020B0604020202020204" pitchFamily="34" charset="0"/>
                  <a:buChar char="•"/>
                  <a:tabLst>
                    <a:tab pos="3676650" algn="l"/>
                  </a:tabLst>
                </a:pPr>
                <a14:m>
                  <m:oMath xmlns:m="http://schemas.openxmlformats.org/officeDocument/2006/math">
                    <m:r>
                      <a:rPr lang="en-GB" sz="2000" b="0" i="1" smtClean="0">
                        <a:latin typeface="Cambria Math" panose="02040503050406030204" pitchFamily="18" charset="0"/>
                        <a:ea typeface="Cambria" panose="02040503050406030204" pitchFamily="18" charset="0"/>
                      </a:rPr>
                      <m:t>∴2</m:t>
                    </m:r>
                    <m:r>
                      <a:rPr lang="en-GB" sz="2000" b="0" i="1" smtClean="0">
                        <a:latin typeface="Cambria Math" panose="02040503050406030204" pitchFamily="18" charset="0"/>
                        <a:ea typeface="Cambria" panose="02040503050406030204" pitchFamily="18" charset="0"/>
                      </a:rPr>
                      <m:t>𝑦</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𝑦</m:t>
                    </m:r>
                  </m:oMath>
                </a14:m>
                <a:r>
                  <a:rPr lang="en-GB" sz="2000" b="0" dirty="0">
                    <a:latin typeface="Cambria" panose="02040503050406030204" pitchFamily="18" charset="0"/>
                    <a:ea typeface="Cambria" panose="02040503050406030204" pitchFamily="18" charset="0"/>
                  </a:rPr>
                  <a:t>	[Since </a:t>
                </a:r>
                <a14:m>
                  <m:oMath xmlns:m="http://schemas.openxmlformats.org/officeDocument/2006/math">
                    <m:r>
                      <a:rPr lang="en-GB" sz="2000" b="0" i="1" smtClean="0">
                        <a:latin typeface="Cambria Math" panose="02040503050406030204" pitchFamily="18" charset="0"/>
                        <a:ea typeface="Cambria" panose="02040503050406030204" pitchFamily="18" charset="0"/>
                      </a:rPr>
                      <m:t>𝑥</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𝑦</m:t>
                    </m:r>
                  </m:oMath>
                </a14:m>
                <a:r>
                  <a:rPr lang="en-GB" sz="2000" b="0" dirty="0">
                    <a:latin typeface="Cambria" panose="02040503050406030204" pitchFamily="18" charset="0"/>
                    <a:ea typeface="Cambria" panose="02040503050406030204" pitchFamily="18" charset="0"/>
                  </a:rPr>
                  <a:t>]</a:t>
                </a:r>
              </a:p>
              <a:p>
                <a:pPr marL="342900" indent="-342900">
                  <a:spcAft>
                    <a:spcPts val="4000"/>
                  </a:spcAft>
                  <a:buFont typeface="Arial" panose="020B0604020202020204" pitchFamily="34" charset="0"/>
                  <a:buChar char="•"/>
                  <a:tabLst>
                    <a:tab pos="3676650" algn="l"/>
                  </a:tabLst>
                </a:pPr>
                <a14:m>
                  <m:oMath xmlns:m="http://schemas.openxmlformats.org/officeDocument/2006/math">
                    <m:r>
                      <a:rPr lang="en-GB" sz="2000" b="0" i="1" smtClean="0">
                        <a:latin typeface="Cambria Math" panose="02040503050406030204" pitchFamily="18" charset="0"/>
                        <a:ea typeface="Cambria" panose="02040503050406030204" pitchFamily="18" charset="0"/>
                      </a:rPr>
                      <m:t>∴2=1</m:t>
                    </m:r>
                  </m:oMath>
                </a14:m>
                <a:r>
                  <a:rPr lang="en-GB" sz="2000" b="0" dirty="0">
                    <a:latin typeface="Cambria" panose="02040503050406030204" pitchFamily="18" charset="0"/>
                    <a:ea typeface="Cambria" panose="02040503050406030204" pitchFamily="18" charset="0"/>
                  </a:rPr>
                  <a:t>	[Since </a:t>
                </a:r>
                <a14:m>
                  <m:oMath xmlns:m="http://schemas.openxmlformats.org/officeDocument/2006/math">
                    <m:r>
                      <a:rPr lang="en-GB" sz="2000" b="0" i="1" smtClean="0">
                        <a:latin typeface="Cambria Math" panose="02040503050406030204" pitchFamily="18" charset="0"/>
                        <a:ea typeface="Cambria" panose="02040503050406030204" pitchFamily="18" charset="0"/>
                      </a:rPr>
                      <m:t>𝑦</m:t>
                    </m:r>
                  </m:oMath>
                </a14:m>
                <a:r>
                  <a:rPr lang="en-GB" sz="2000" b="0" dirty="0">
                    <a:latin typeface="Cambria" panose="02040503050406030204" pitchFamily="18" charset="0"/>
                    <a:ea typeface="Cambria" panose="02040503050406030204" pitchFamily="18" charset="0"/>
                  </a:rPr>
                  <a:t> is any non-zero number]</a:t>
                </a:r>
              </a:p>
              <a:p>
                <a:pPr marL="342900" indent="-342900">
                  <a:spcAft>
                    <a:spcPts val="2000"/>
                  </a:spcAft>
                  <a:buFont typeface="Arial" panose="020B0604020202020204" pitchFamily="34" charset="0"/>
                  <a:buChar char="•"/>
                  <a:tabLst>
                    <a:tab pos="3676650" algn="l"/>
                  </a:tabLst>
                </a:pPr>
                <a:r>
                  <a:rPr lang="en-GB" sz="2000" dirty="0">
                    <a:solidFill>
                      <a:srgbClr val="FCFCFA"/>
                    </a:solidFill>
                    <a:latin typeface="Cambria" panose="02040503050406030204" pitchFamily="18" charset="0"/>
                    <a:ea typeface="Cambria" panose="02040503050406030204" pitchFamily="18" charset="0"/>
                  </a:rPr>
                  <a:t>This proof is fallacious: you aren’t allowed to divide by 0!</a:t>
                </a:r>
                <a:endParaRPr lang="en-GB" sz="2000" b="0" dirty="0">
                  <a:solidFill>
                    <a:srgbClr val="FCFCFA"/>
                  </a:solidFill>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632286"/>
                <a:ext cx="10444898" cy="4606389"/>
              </a:xfrm>
              <a:prstGeom prst="rect">
                <a:avLst/>
              </a:prstGeom>
              <a:blipFill>
                <a:blip r:embed="rId2"/>
                <a:stretch>
                  <a:fillRect l="-525" t="-265" b="-1854"/>
                </a:stretch>
              </a:blipFill>
            </p:spPr>
            <p:txBody>
              <a:bodyPr/>
              <a:lstStyle/>
              <a:p>
                <a:r>
                  <a:rPr lang="en-GB">
                    <a:noFill/>
                  </a:rPr>
                  <a:t> </a:t>
                </a:r>
              </a:p>
            </p:txBody>
          </p:sp>
        </mc:Fallback>
      </mc:AlternateContent>
    </p:spTree>
    <p:extLst>
      <p:ext uri="{BB962C8B-B14F-4D97-AF65-F5344CB8AC3E}">
        <p14:creationId xmlns:p14="http://schemas.microsoft.com/office/powerpoint/2010/main" val="266083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 Proof that 2=1</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632286"/>
                <a:ext cx="10444898" cy="4606389"/>
              </a:xfrm>
              <a:prstGeom prst="rect">
                <a:avLst/>
              </a:prstGeom>
              <a:noFill/>
            </p:spPr>
            <p:txBody>
              <a:bodyPr wrap="square" rtlCol="0" anchor="ctr">
                <a:spAutoFit/>
              </a:bodyPr>
              <a:lstStyle/>
              <a:p>
                <a:pPr marL="342900" indent="-342900">
                  <a:spcAft>
                    <a:spcPts val="2000"/>
                  </a:spcAft>
                  <a:buFont typeface="Arial" panose="020B0604020202020204" pitchFamily="34" charset="0"/>
                  <a:buChar char="•"/>
                </a:pPr>
                <a:r>
                  <a:rPr lang="en-GB" sz="2000" dirty="0">
                    <a:solidFill>
                      <a:schemeClr val="tx1"/>
                    </a:solidFill>
                    <a:latin typeface="Cambria" panose="02040503050406030204" pitchFamily="18" charset="0"/>
                    <a:ea typeface="Cambria" panose="02040503050406030204" pitchFamily="18" charset="0"/>
                  </a:rPr>
                  <a:t>Let </a:t>
                </a:r>
                <a14:m>
                  <m:oMath xmlns:m="http://schemas.openxmlformats.org/officeDocument/2006/math">
                    <m:r>
                      <a:rPr lang="en-GB" sz="2000" b="0" i="1" smtClean="0">
                        <a:solidFill>
                          <a:schemeClr val="tx1"/>
                        </a:solidFill>
                        <a:latin typeface="Cambria Math" panose="02040503050406030204" pitchFamily="18" charset="0"/>
                        <a:ea typeface="Cambria" panose="02040503050406030204" pitchFamily="18" charset="0"/>
                      </a:rPr>
                      <m:t>𝑥</m:t>
                    </m:r>
                    <m:r>
                      <a:rPr lang="en-GB" sz="2000" b="0" i="1" smtClean="0">
                        <a:solidFill>
                          <a:schemeClr val="tx1"/>
                        </a:solidFill>
                        <a:latin typeface="Cambria Math" panose="02040503050406030204" pitchFamily="18" charset="0"/>
                        <a:ea typeface="Cambria" panose="02040503050406030204" pitchFamily="18" charset="0"/>
                      </a:rPr>
                      <m:t>=</m:t>
                    </m:r>
                    <m:r>
                      <a:rPr lang="en-GB" sz="2000" b="0" i="1" smtClean="0">
                        <a:solidFill>
                          <a:schemeClr val="tx1"/>
                        </a:solidFill>
                        <a:latin typeface="Cambria Math" panose="02040503050406030204" pitchFamily="18" charset="0"/>
                        <a:ea typeface="Cambria" panose="02040503050406030204" pitchFamily="18" charset="0"/>
                      </a:rPr>
                      <m:t>𝑦</m:t>
                    </m:r>
                    <m:r>
                      <a:rPr lang="en-GB" sz="2000" b="0" i="1" smtClean="0">
                        <a:solidFill>
                          <a:schemeClr val="tx1"/>
                        </a:solidFill>
                        <a:latin typeface="Cambria Math" panose="02040503050406030204" pitchFamily="18" charset="0"/>
                        <a:ea typeface="Cambria" panose="02040503050406030204" pitchFamily="18" charset="0"/>
                      </a:rPr>
                      <m:t>≠0</m:t>
                    </m:r>
                  </m:oMath>
                </a14:m>
                <a:endParaRPr lang="en-GB" sz="2000" dirty="0">
                  <a:solidFill>
                    <a:schemeClr val="tx1"/>
                  </a:solidFill>
                  <a:latin typeface="Cambria" panose="02040503050406030204" pitchFamily="18" charset="0"/>
                  <a:ea typeface="Cambria" panose="02040503050406030204" pitchFamily="18" charset="0"/>
                </a:endParaRPr>
              </a:p>
              <a:p>
                <a:pPr marL="342900" indent="-342900">
                  <a:spcAft>
                    <a:spcPts val="2000"/>
                  </a:spcAft>
                  <a:buFont typeface="Arial" panose="020B0604020202020204" pitchFamily="34" charset="0"/>
                  <a:buChar char="•"/>
                  <a:tabLst>
                    <a:tab pos="3676650" algn="l"/>
                  </a:tabLst>
                </a:pPr>
                <a14:m>
                  <m:oMath xmlns:m="http://schemas.openxmlformats.org/officeDocument/2006/math">
                    <m:r>
                      <a:rPr lang="en-GB" sz="2000" b="0" i="1" smtClean="0">
                        <a:solidFill>
                          <a:schemeClr val="tx1"/>
                        </a:solidFill>
                        <a:latin typeface="Cambria Math" panose="02040503050406030204" pitchFamily="18" charset="0"/>
                        <a:ea typeface="Cambria" panose="02040503050406030204" pitchFamily="18" charset="0"/>
                      </a:rPr>
                      <m:t>∴</m:t>
                    </m:r>
                    <m:sSup>
                      <m:sSupPr>
                        <m:ctrlPr>
                          <a:rPr lang="en-GB" sz="2000" b="0" i="1" smtClean="0">
                            <a:solidFill>
                              <a:schemeClr val="tx1"/>
                            </a:solidFill>
                            <a:latin typeface="Cambria Math" panose="02040503050406030204" pitchFamily="18" charset="0"/>
                            <a:ea typeface="Cambria" panose="02040503050406030204" pitchFamily="18" charset="0"/>
                          </a:rPr>
                        </m:ctrlPr>
                      </m:sSupPr>
                      <m:e>
                        <m:r>
                          <a:rPr lang="en-GB" sz="2000" b="0" i="1" smtClean="0">
                            <a:solidFill>
                              <a:schemeClr val="tx1"/>
                            </a:solidFill>
                            <a:latin typeface="Cambria Math" panose="02040503050406030204" pitchFamily="18" charset="0"/>
                            <a:ea typeface="Cambria" panose="02040503050406030204" pitchFamily="18" charset="0"/>
                          </a:rPr>
                          <m:t>𝑥</m:t>
                        </m:r>
                      </m:e>
                      <m:sup>
                        <m:r>
                          <a:rPr lang="en-GB" sz="2000" b="0" i="1" smtClean="0">
                            <a:solidFill>
                              <a:schemeClr val="tx1"/>
                            </a:solidFill>
                            <a:latin typeface="Cambria Math" panose="02040503050406030204" pitchFamily="18" charset="0"/>
                            <a:ea typeface="Cambria" panose="02040503050406030204" pitchFamily="18" charset="0"/>
                          </a:rPr>
                          <m:t>2</m:t>
                        </m:r>
                      </m:sup>
                    </m:sSup>
                    <m:r>
                      <a:rPr lang="en-GB" sz="2000" b="0" i="1" smtClean="0">
                        <a:solidFill>
                          <a:schemeClr val="tx1"/>
                        </a:solidFill>
                        <a:latin typeface="Cambria Math" panose="02040503050406030204" pitchFamily="18" charset="0"/>
                        <a:ea typeface="Cambria" panose="02040503050406030204" pitchFamily="18" charset="0"/>
                      </a:rPr>
                      <m:t>=</m:t>
                    </m:r>
                    <m:r>
                      <a:rPr lang="en-GB" sz="2000" b="0" i="1" smtClean="0">
                        <a:solidFill>
                          <a:schemeClr val="tx1"/>
                        </a:solidFill>
                        <a:latin typeface="Cambria Math" panose="02040503050406030204" pitchFamily="18" charset="0"/>
                        <a:ea typeface="Cambria" panose="02040503050406030204" pitchFamily="18" charset="0"/>
                      </a:rPr>
                      <m:t>𝑥𝑦</m:t>
                    </m:r>
                  </m:oMath>
                </a14:m>
                <a:r>
                  <a:rPr lang="en-GB" sz="2000" b="0" dirty="0">
                    <a:solidFill>
                      <a:schemeClr val="tx1"/>
                    </a:solidFill>
                    <a:latin typeface="Cambria" panose="02040503050406030204" pitchFamily="18" charset="0"/>
                    <a:ea typeface="Cambria" panose="02040503050406030204" pitchFamily="18" charset="0"/>
                  </a:rPr>
                  <a:t>	[Since </a:t>
                </a:r>
                <a14:m>
                  <m:oMath xmlns:m="http://schemas.openxmlformats.org/officeDocument/2006/math">
                    <m:r>
                      <a:rPr lang="en-GB" sz="2000" b="0" i="1" smtClean="0">
                        <a:solidFill>
                          <a:schemeClr val="tx1"/>
                        </a:solidFill>
                        <a:latin typeface="Cambria Math" panose="02040503050406030204" pitchFamily="18" charset="0"/>
                        <a:ea typeface="Cambria" panose="02040503050406030204" pitchFamily="18" charset="0"/>
                      </a:rPr>
                      <m:t>𝑥</m:t>
                    </m:r>
                    <m:r>
                      <a:rPr lang="en-GB" sz="2000" b="0" i="1" smtClean="0">
                        <a:solidFill>
                          <a:schemeClr val="tx1"/>
                        </a:solidFill>
                        <a:latin typeface="Cambria Math" panose="02040503050406030204" pitchFamily="18" charset="0"/>
                        <a:ea typeface="Cambria" panose="02040503050406030204" pitchFamily="18" charset="0"/>
                      </a:rPr>
                      <m:t>=</m:t>
                    </m:r>
                    <m:r>
                      <a:rPr lang="en-GB" sz="2000" b="0" i="1" smtClean="0">
                        <a:solidFill>
                          <a:schemeClr val="tx1"/>
                        </a:solidFill>
                        <a:latin typeface="Cambria Math" panose="02040503050406030204" pitchFamily="18" charset="0"/>
                        <a:ea typeface="Cambria" panose="02040503050406030204" pitchFamily="18" charset="0"/>
                      </a:rPr>
                      <m:t>𝑦</m:t>
                    </m:r>
                  </m:oMath>
                </a14:m>
                <a:r>
                  <a:rPr lang="en-GB" sz="2000" b="0" dirty="0">
                    <a:solidFill>
                      <a:schemeClr val="tx1"/>
                    </a:solidFill>
                    <a:latin typeface="Cambria" panose="02040503050406030204" pitchFamily="18" charset="0"/>
                    <a:ea typeface="Cambria" panose="02040503050406030204" pitchFamily="18" charset="0"/>
                  </a:rPr>
                  <a:t>]</a:t>
                </a:r>
              </a:p>
              <a:p>
                <a:pPr marL="342900" indent="-342900">
                  <a:spcAft>
                    <a:spcPts val="2000"/>
                  </a:spcAft>
                  <a:buFont typeface="Arial" panose="020B0604020202020204" pitchFamily="34" charset="0"/>
                  <a:buChar char="•"/>
                  <a:tabLst>
                    <a:tab pos="3676650" algn="l"/>
                  </a:tabLst>
                </a:pPr>
                <a14:m>
                  <m:oMath xmlns:m="http://schemas.openxmlformats.org/officeDocument/2006/math">
                    <m:r>
                      <a:rPr lang="en-GB" sz="2000" b="0" i="1" smtClean="0">
                        <a:solidFill>
                          <a:schemeClr val="tx1"/>
                        </a:solidFill>
                        <a:latin typeface="Cambria Math" panose="02040503050406030204" pitchFamily="18" charset="0"/>
                        <a:ea typeface="Cambria" panose="02040503050406030204" pitchFamily="18" charset="0"/>
                      </a:rPr>
                      <m:t>∴</m:t>
                    </m:r>
                    <m:sSup>
                      <m:sSupPr>
                        <m:ctrlPr>
                          <a:rPr lang="en-GB" sz="2000" b="0" i="1" smtClean="0">
                            <a:solidFill>
                              <a:schemeClr val="tx1"/>
                            </a:solidFill>
                            <a:latin typeface="Cambria Math" panose="02040503050406030204" pitchFamily="18" charset="0"/>
                            <a:ea typeface="Cambria" panose="02040503050406030204" pitchFamily="18" charset="0"/>
                          </a:rPr>
                        </m:ctrlPr>
                      </m:sSupPr>
                      <m:e>
                        <m:r>
                          <a:rPr lang="en-GB" sz="2000" b="0" i="1" smtClean="0">
                            <a:solidFill>
                              <a:schemeClr val="tx1"/>
                            </a:solidFill>
                            <a:latin typeface="Cambria Math" panose="02040503050406030204" pitchFamily="18" charset="0"/>
                            <a:ea typeface="Cambria" panose="02040503050406030204" pitchFamily="18" charset="0"/>
                          </a:rPr>
                          <m:t>𝑥</m:t>
                        </m:r>
                      </m:e>
                      <m:sup>
                        <m:r>
                          <a:rPr lang="en-GB" sz="2000" b="0" i="1" smtClean="0">
                            <a:solidFill>
                              <a:schemeClr val="tx1"/>
                            </a:solidFill>
                            <a:latin typeface="Cambria Math" panose="02040503050406030204" pitchFamily="18" charset="0"/>
                            <a:ea typeface="Cambria" panose="02040503050406030204" pitchFamily="18" charset="0"/>
                          </a:rPr>
                          <m:t>2</m:t>
                        </m:r>
                      </m:sup>
                    </m:sSup>
                    <m:r>
                      <a:rPr lang="en-GB" sz="2000" b="0" i="1" smtClean="0">
                        <a:solidFill>
                          <a:schemeClr val="tx1"/>
                        </a:solidFill>
                        <a:latin typeface="Cambria Math" panose="02040503050406030204" pitchFamily="18" charset="0"/>
                        <a:ea typeface="Cambria" panose="02040503050406030204" pitchFamily="18" charset="0"/>
                      </a:rPr>
                      <m:t>−</m:t>
                    </m:r>
                    <m:sSup>
                      <m:sSupPr>
                        <m:ctrlPr>
                          <a:rPr lang="en-GB" sz="2000" b="0" i="1" smtClean="0">
                            <a:solidFill>
                              <a:schemeClr val="tx1"/>
                            </a:solidFill>
                            <a:latin typeface="Cambria Math" panose="02040503050406030204" pitchFamily="18" charset="0"/>
                            <a:ea typeface="Cambria" panose="02040503050406030204" pitchFamily="18" charset="0"/>
                          </a:rPr>
                        </m:ctrlPr>
                      </m:sSupPr>
                      <m:e>
                        <m:r>
                          <a:rPr lang="en-GB" sz="2000" b="0" i="1" smtClean="0">
                            <a:solidFill>
                              <a:schemeClr val="tx1"/>
                            </a:solidFill>
                            <a:latin typeface="Cambria Math" panose="02040503050406030204" pitchFamily="18" charset="0"/>
                            <a:ea typeface="Cambria" panose="02040503050406030204" pitchFamily="18" charset="0"/>
                          </a:rPr>
                          <m:t>𝑦</m:t>
                        </m:r>
                      </m:e>
                      <m:sup>
                        <m:r>
                          <a:rPr lang="en-GB" sz="2000" b="0" i="1" smtClean="0">
                            <a:solidFill>
                              <a:schemeClr val="tx1"/>
                            </a:solidFill>
                            <a:latin typeface="Cambria Math" panose="02040503050406030204" pitchFamily="18" charset="0"/>
                            <a:ea typeface="Cambria" panose="02040503050406030204" pitchFamily="18" charset="0"/>
                          </a:rPr>
                          <m:t>2</m:t>
                        </m:r>
                      </m:sup>
                    </m:sSup>
                    <m:r>
                      <a:rPr lang="en-GB" sz="2000" b="0" i="1" smtClean="0">
                        <a:solidFill>
                          <a:schemeClr val="tx1"/>
                        </a:solidFill>
                        <a:latin typeface="Cambria Math" panose="02040503050406030204" pitchFamily="18" charset="0"/>
                        <a:ea typeface="Cambria" panose="02040503050406030204" pitchFamily="18" charset="0"/>
                      </a:rPr>
                      <m:t>=</m:t>
                    </m:r>
                    <m:r>
                      <a:rPr lang="en-GB" sz="2000" b="0" i="1" smtClean="0">
                        <a:solidFill>
                          <a:schemeClr val="tx1"/>
                        </a:solidFill>
                        <a:latin typeface="Cambria Math" panose="02040503050406030204" pitchFamily="18" charset="0"/>
                        <a:ea typeface="Cambria" panose="02040503050406030204" pitchFamily="18" charset="0"/>
                      </a:rPr>
                      <m:t>𝑥𝑦</m:t>
                    </m:r>
                    <m:r>
                      <a:rPr lang="en-GB" sz="2000" b="0" i="1" smtClean="0">
                        <a:solidFill>
                          <a:schemeClr val="tx1"/>
                        </a:solidFill>
                        <a:latin typeface="Cambria Math" panose="02040503050406030204" pitchFamily="18" charset="0"/>
                        <a:ea typeface="Cambria" panose="02040503050406030204" pitchFamily="18" charset="0"/>
                      </a:rPr>
                      <m:t>−</m:t>
                    </m:r>
                    <m:sSup>
                      <m:sSupPr>
                        <m:ctrlPr>
                          <a:rPr lang="en-GB" sz="2000" b="0" i="1" smtClean="0">
                            <a:solidFill>
                              <a:schemeClr val="tx1"/>
                            </a:solidFill>
                            <a:latin typeface="Cambria Math" panose="02040503050406030204" pitchFamily="18" charset="0"/>
                            <a:ea typeface="Cambria" panose="02040503050406030204" pitchFamily="18" charset="0"/>
                          </a:rPr>
                        </m:ctrlPr>
                      </m:sSupPr>
                      <m:e>
                        <m:r>
                          <a:rPr lang="en-GB" sz="2000" b="0" i="1" smtClean="0">
                            <a:solidFill>
                              <a:schemeClr val="tx1"/>
                            </a:solidFill>
                            <a:latin typeface="Cambria Math" panose="02040503050406030204" pitchFamily="18" charset="0"/>
                            <a:ea typeface="Cambria" panose="02040503050406030204" pitchFamily="18" charset="0"/>
                          </a:rPr>
                          <m:t>𝑦</m:t>
                        </m:r>
                      </m:e>
                      <m:sup>
                        <m:r>
                          <a:rPr lang="en-GB" sz="2000" b="0" i="1" smtClean="0">
                            <a:solidFill>
                              <a:schemeClr val="tx1"/>
                            </a:solidFill>
                            <a:latin typeface="Cambria Math" panose="02040503050406030204" pitchFamily="18" charset="0"/>
                            <a:ea typeface="Cambria" panose="02040503050406030204" pitchFamily="18" charset="0"/>
                          </a:rPr>
                          <m:t>2</m:t>
                        </m:r>
                      </m:sup>
                    </m:sSup>
                  </m:oMath>
                </a14:m>
                <a:r>
                  <a:rPr lang="en-GB" sz="2000" b="0" dirty="0">
                    <a:solidFill>
                      <a:schemeClr val="tx1"/>
                    </a:solidFill>
                    <a:latin typeface="Cambria" panose="02040503050406030204" pitchFamily="18" charset="0"/>
                    <a:ea typeface="Cambria" panose="02040503050406030204" pitchFamily="18" charset="0"/>
                  </a:rPr>
                  <a:t>	[</a:t>
                </a:r>
                <a:r>
                  <a:rPr lang="en-GB" sz="2000" b="0" dirty="0" err="1">
                    <a:solidFill>
                      <a:schemeClr val="tx1"/>
                    </a:solidFill>
                    <a:latin typeface="Cambria" panose="02040503050406030204" pitchFamily="18" charset="0"/>
                    <a:ea typeface="Cambria" panose="02040503050406030204" pitchFamily="18" charset="0"/>
                  </a:rPr>
                  <a:t>Substract</a:t>
                </a:r>
                <a:r>
                  <a:rPr lang="en-GB" sz="2000" b="0" dirty="0">
                    <a:solidFill>
                      <a:schemeClr val="tx1"/>
                    </a:solidFill>
                    <a:latin typeface="Cambria" panose="02040503050406030204" pitchFamily="18" charset="0"/>
                    <a:ea typeface="Cambria" panose="02040503050406030204" pitchFamily="18" charset="0"/>
                  </a:rPr>
                  <a:t> </a:t>
                </a:r>
                <a14:m>
                  <m:oMath xmlns:m="http://schemas.openxmlformats.org/officeDocument/2006/math">
                    <m:sSup>
                      <m:sSupPr>
                        <m:ctrlPr>
                          <a:rPr lang="en-GB" sz="2000" b="0" i="1" smtClean="0">
                            <a:solidFill>
                              <a:schemeClr val="tx1"/>
                            </a:solidFill>
                            <a:latin typeface="Cambria Math" panose="02040503050406030204" pitchFamily="18" charset="0"/>
                            <a:ea typeface="Cambria" panose="02040503050406030204" pitchFamily="18" charset="0"/>
                          </a:rPr>
                        </m:ctrlPr>
                      </m:sSupPr>
                      <m:e>
                        <m:r>
                          <a:rPr lang="en-GB" sz="2000" b="0" i="1" smtClean="0">
                            <a:solidFill>
                              <a:schemeClr val="tx1"/>
                            </a:solidFill>
                            <a:latin typeface="Cambria Math" panose="02040503050406030204" pitchFamily="18" charset="0"/>
                            <a:ea typeface="Cambria" panose="02040503050406030204" pitchFamily="18" charset="0"/>
                          </a:rPr>
                          <m:t>𝑦</m:t>
                        </m:r>
                      </m:e>
                      <m:sup>
                        <m:r>
                          <a:rPr lang="en-GB" sz="2000" b="0" i="1" smtClean="0">
                            <a:solidFill>
                              <a:schemeClr val="tx1"/>
                            </a:solidFill>
                            <a:latin typeface="Cambria Math" panose="02040503050406030204" pitchFamily="18" charset="0"/>
                            <a:ea typeface="Cambria" panose="02040503050406030204" pitchFamily="18" charset="0"/>
                          </a:rPr>
                          <m:t>2</m:t>
                        </m:r>
                      </m:sup>
                    </m:sSup>
                  </m:oMath>
                </a14:m>
                <a:r>
                  <a:rPr lang="en-GB" sz="2000" b="0" dirty="0">
                    <a:solidFill>
                      <a:schemeClr val="tx1"/>
                    </a:solidFill>
                    <a:latin typeface="Cambria" panose="02040503050406030204" pitchFamily="18" charset="0"/>
                    <a:ea typeface="Cambria" panose="02040503050406030204" pitchFamily="18" charset="0"/>
                  </a:rPr>
                  <a:t> from both sides]</a:t>
                </a:r>
              </a:p>
              <a:p>
                <a:pPr marL="342900" indent="-342900">
                  <a:spcAft>
                    <a:spcPts val="2000"/>
                  </a:spcAft>
                  <a:buFont typeface="Arial" panose="020B0604020202020204" pitchFamily="34" charset="0"/>
                  <a:buChar char="•"/>
                  <a:tabLst>
                    <a:tab pos="3676650" algn="l"/>
                  </a:tabLst>
                </a:pPr>
                <a14:m>
                  <m:oMath xmlns:m="http://schemas.openxmlformats.org/officeDocument/2006/math">
                    <m:r>
                      <a:rPr lang="en-GB" sz="2000" b="0" i="1" smtClean="0">
                        <a:solidFill>
                          <a:schemeClr val="tx1"/>
                        </a:solidFill>
                        <a:latin typeface="Cambria Math" panose="02040503050406030204" pitchFamily="18" charset="0"/>
                        <a:ea typeface="Cambria" panose="02040503050406030204" pitchFamily="18" charset="0"/>
                      </a:rPr>
                      <m:t>∴</m:t>
                    </m:r>
                    <m:d>
                      <m:dPr>
                        <m:ctrlPr>
                          <a:rPr lang="en-GB" sz="2000" b="0" i="1" smtClean="0">
                            <a:solidFill>
                              <a:schemeClr val="tx1"/>
                            </a:solidFill>
                            <a:latin typeface="Cambria Math" panose="02040503050406030204" pitchFamily="18" charset="0"/>
                            <a:ea typeface="Cambria" panose="02040503050406030204" pitchFamily="18" charset="0"/>
                          </a:rPr>
                        </m:ctrlPr>
                      </m:dPr>
                      <m:e>
                        <m:r>
                          <a:rPr lang="en-GB" sz="2000" b="0" i="1" smtClean="0">
                            <a:solidFill>
                              <a:schemeClr val="tx1"/>
                            </a:solidFill>
                            <a:latin typeface="Cambria Math" panose="02040503050406030204" pitchFamily="18" charset="0"/>
                            <a:ea typeface="Cambria" panose="02040503050406030204" pitchFamily="18" charset="0"/>
                          </a:rPr>
                          <m:t>𝑥</m:t>
                        </m:r>
                        <m:r>
                          <a:rPr lang="en-GB" sz="2000" b="0" i="1" smtClean="0">
                            <a:solidFill>
                              <a:schemeClr val="tx1"/>
                            </a:solidFill>
                            <a:latin typeface="Cambria Math" panose="02040503050406030204" pitchFamily="18" charset="0"/>
                            <a:ea typeface="Cambria" panose="02040503050406030204" pitchFamily="18" charset="0"/>
                          </a:rPr>
                          <m:t>+</m:t>
                        </m:r>
                        <m:r>
                          <a:rPr lang="en-GB" sz="2000" b="0" i="1" smtClean="0">
                            <a:solidFill>
                              <a:schemeClr val="tx1"/>
                            </a:solidFill>
                            <a:latin typeface="Cambria Math" panose="02040503050406030204" pitchFamily="18" charset="0"/>
                            <a:ea typeface="Cambria" panose="02040503050406030204" pitchFamily="18" charset="0"/>
                          </a:rPr>
                          <m:t>𝑦</m:t>
                        </m:r>
                      </m:e>
                    </m:d>
                    <m:d>
                      <m:dPr>
                        <m:ctrlPr>
                          <a:rPr lang="en-GB" sz="2000" b="0" i="1" smtClean="0">
                            <a:solidFill>
                              <a:schemeClr val="tx1"/>
                            </a:solidFill>
                            <a:latin typeface="Cambria Math" panose="02040503050406030204" pitchFamily="18" charset="0"/>
                            <a:ea typeface="Cambria" panose="02040503050406030204" pitchFamily="18" charset="0"/>
                          </a:rPr>
                        </m:ctrlPr>
                      </m:dPr>
                      <m:e>
                        <m:r>
                          <a:rPr lang="en-GB" sz="2000" b="0" i="1" smtClean="0">
                            <a:solidFill>
                              <a:schemeClr val="tx1"/>
                            </a:solidFill>
                            <a:latin typeface="Cambria Math" panose="02040503050406030204" pitchFamily="18" charset="0"/>
                            <a:ea typeface="Cambria" panose="02040503050406030204" pitchFamily="18" charset="0"/>
                          </a:rPr>
                          <m:t>𝑥</m:t>
                        </m:r>
                        <m:r>
                          <a:rPr lang="en-GB" sz="2000" b="0" i="1" smtClean="0">
                            <a:solidFill>
                              <a:schemeClr val="tx1"/>
                            </a:solidFill>
                            <a:latin typeface="Cambria Math" panose="02040503050406030204" pitchFamily="18" charset="0"/>
                            <a:ea typeface="Cambria" panose="02040503050406030204" pitchFamily="18" charset="0"/>
                          </a:rPr>
                          <m:t>−</m:t>
                        </m:r>
                        <m:r>
                          <a:rPr lang="en-GB" sz="2000" b="0" i="1" smtClean="0">
                            <a:solidFill>
                              <a:schemeClr val="tx1"/>
                            </a:solidFill>
                            <a:latin typeface="Cambria Math" panose="02040503050406030204" pitchFamily="18" charset="0"/>
                            <a:ea typeface="Cambria" panose="02040503050406030204" pitchFamily="18" charset="0"/>
                          </a:rPr>
                          <m:t>𝑦</m:t>
                        </m:r>
                      </m:e>
                    </m:d>
                    <m:r>
                      <a:rPr lang="en-GB" sz="2000" b="0" i="1" smtClean="0">
                        <a:solidFill>
                          <a:schemeClr val="tx1"/>
                        </a:solidFill>
                        <a:latin typeface="Cambria Math" panose="02040503050406030204" pitchFamily="18" charset="0"/>
                        <a:ea typeface="Cambria" panose="02040503050406030204" pitchFamily="18" charset="0"/>
                      </a:rPr>
                      <m:t>=</m:t>
                    </m:r>
                    <m:r>
                      <a:rPr lang="en-GB" sz="2000" b="0" i="1" smtClean="0">
                        <a:solidFill>
                          <a:schemeClr val="tx1"/>
                        </a:solidFill>
                        <a:latin typeface="Cambria Math" panose="02040503050406030204" pitchFamily="18" charset="0"/>
                        <a:ea typeface="Cambria" panose="02040503050406030204" pitchFamily="18" charset="0"/>
                      </a:rPr>
                      <m:t>𝑦</m:t>
                    </m:r>
                    <m:r>
                      <a:rPr lang="en-GB" sz="2000" b="0" i="1" smtClean="0">
                        <a:solidFill>
                          <a:schemeClr val="tx1"/>
                        </a:solidFill>
                        <a:latin typeface="Cambria Math" panose="02040503050406030204" pitchFamily="18" charset="0"/>
                        <a:ea typeface="Cambria" panose="02040503050406030204" pitchFamily="18" charset="0"/>
                      </a:rPr>
                      <m:t>(</m:t>
                    </m:r>
                    <m:r>
                      <a:rPr lang="en-GB" sz="2000" b="0" i="1" smtClean="0">
                        <a:solidFill>
                          <a:schemeClr val="tx1"/>
                        </a:solidFill>
                        <a:latin typeface="Cambria Math" panose="02040503050406030204" pitchFamily="18" charset="0"/>
                        <a:ea typeface="Cambria" panose="02040503050406030204" pitchFamily="18" charset="0"/>
                      </a:rPr>
                      <m:t>𝑥</m:t>
                    </m:r>
                    <m:r>
                      <a:rPr lang="en-GB" sz="2000" b="0" i="1" smtClean="0">
                        <a:solidFill>
                          <a:schemeClr val="tx1"/>
                        </a:solidFill>
                        <a:latin typeface="Cambria Math" panose="02040503050406030204" pitchFamily="18" charset="0"/>
                        <a:ea typeface="Cambria" panose="02040503050406030204" pitchFamily="18" charset="0"/>
                      </a:rPr>
                      <m:t>−</m:t>
                    </m:r>
                    <m:r>
                      <a:rPr lang="en-GB" sz="2000" b="0" i="1" smtClean="0">
                        <a:solidFill>
                          <a:schemeClr val="tx1"/>
                        </a:solidFill>
                        <a:latin typeface="Cambria Math" panose="02040503050406030204" pitchFamily="18" charset="0"/>
                        <a:ea typeface="Cambria" panose="02040503050406030204" pitchFamily="18" charset="0"/>
                      </a:rPr>
                      <m:t>𝑦</m:t>
                    </m:r>
                    <m:r>
                      <a:rPr lang="en-GB" sz="2000" b="0" i="1" smtClean="0">
                        <a:solidFill>
                          <a:schemeClr val="tx1"/>
                        </a:solidFill>
                        <a:latin typeface="Cambria Math" panose="02040503050406030204" pitchFamily="18" charset="0"/>
                        <a:ea typeface="Cambria" panose="02040503050406030204" pitchFamily="18" charset="0"/>
                      </a:rPr>
                      <m:t>)</m:t>
                    </m:r>
                  </m:oMath>
                </a14:m>
                <a:r>
                  <a:rPr lang="en-GB" sz="2000" b="0" dirty="0">
                    <a:solidFill>
                      <a:schemeClr val="tx1"/>
                    </a:solidFill>
                    <a:latin typeface="Cambria" panose="02040503050406030204" pitchFamily="18" charset="0"/>
                    <a:ea typeface="Cambria" panose="02040503050406030204" pitchFamily="18" charset="0"/>
                  </a:rPr>
                  <a:t>	[Re-write both sides]</a:t>
                </a:r>
              </a:p>
              <a:p>
                <a:pPr marL="342900" indent="-342900">
                  <a:spcAft>
                    <a:spcPts val="2000"/>
                  </a:spcAft>
                  <a:buFont typeface="Arial" panose="020B0604020202020204" pitchFamily="34" charset="0"/>
                  <a:buChar char="•"/>
                  <a:tabLst>
                    <a:tab pos="3676650" algn="l"/>
                  </a:tabLst>
                </a:pPr>
                <a14:m>
                  <m:oMath xmlns:m="http://schemas.openxmlformats.org/officeDocument/2006/math">
                    <m:r>
                      <a:rPr lang="en-GB" sz="2000" b="0" i="1" smtClean="0">
                        <a:solidFill>
                          <a:srgbClr val="C00000"/>
                        </a:solidFill>
                        <a:latin typeface="Cambria Math" panose="02040503050406030204" pitchFamily="18" charset="0"/>
                        <a:ea typeface="Cambria" panose="02040503050406030204" pitchFamily="18" charset="0"/>
                      </a:rPr>
                      <m:t>∴</m:t>
                    </m:r>
                    <m:r>
                      <a:rPr lang="en-GB" sz="2000" b="0" i="1" smtClean="0">
                        <a:solidFill>
                          <a:srgbClr val="C00000"/>
                        </a:solidFill>
                        <a:latin typeface="Cambria Math" panose="02040503050406030204" pitchFamily="18" charset="0"/>
                        <a:ea typeface="Cambria" panose="02040503050406030204" pitchFamily="18" charset="0"/>
                      </a:rPr>
                      <m:t>𝑥</m:t>
                    </m:r>
                    <m:r>
                      <a:rPr lang="en-GB" sz="2000" b="0" i="1" smtClean="0">
                        <a:solidFill>
                          <a:srgbClr val="C00000"/>
                        </a:solidFill>
                        <a:latin typeface="Cambria Math" panose="02040503050406030204" pitchFamily="18" charset="0"/>
                        <a:ea typeface="Cambria" panose="02040503050406030204" pitchFamily="18" charset="0"/>
                      </a:rPr>
                      <m:t>+</m:t>
                    </m:r>
                    <m:r>
                      <a:rPr lang="en-GB" sz="2000" b="0" i="1" smtClean="0">
                        <a:solidFill>
                          <a:srgbClr val="C00000"/>
                        </a:solidFill>
                        <a:latin typeface="Cambria Math" panose="02040503050406030204" pitchFamily="18" charset="0"/>
                        <a:ea typeface="Cambria" panose="02040503050406030204" pitchFamily="18" charset="0"/>
                      </a:rPr>
                      <m:t>𝑦</m:t>
                    </m:r>
                    <m:r>
                      <a:rPr lang="en-GB" sz="2000" b="0" i="1" smtClean="0">
                        <a:solidFill>
                          <a:srgbClr val="C00000"/>
                        </a:solidFill>
                        <a:latin typeface="Cambria Math" panose="02040503050406030204" pitchFamily="18" charset="0"/>
                        <a:ea typeface="Cambria" panose="02040503050406030204" pitchFamily="18" charset="0"/>
                      </a:rPr>
                      <m:t>=</m:t>
                    </m:r>
                    <m:r>
                      <a:rPr lang="en-GB" sz="2000" b="0" i="1" smtClean="0">
                        <a:solidFill>
                          <a:srgbClr val="C00000"/>
                        </a:solidFill>
                        <a:latin typeface="Cambria Math" panose="02040503050406030204" pitchFamily="18" charset="0"/>
                        <a:ea typeface="Cambria" panose="02040503050406030204" pitchFamily="18" charset="0"/>
                      </a:rPr>
                      <m:t>𝑦</m:t>
                    </m:r>
                  </m:oMath>
                </a14:m>
                <a:r>
                  <a:rPr lang="en-GB" sz="2000" b="0" dirty="0">
                    <a:solidFill>
                      <a:srgbClr val="C00000"/>
                    </a:solidFill>
                    <a:latin typeface="Cambria" panose="02040503050406030204" pitchFamily="18" charset="0"/>
                    <a:ea typeface="Cambria" panose="02040503050406030204" pitchFamily="18" charset="0"/>
                  </a:rPr>
                  <a:t>	[Divide both sides by </a:t>
                </a:r>
                <a14:m>
                  <m:oMath xmlns:m="http://schemas.openxmlformats.org/officeDocument/2006/math">
                    <m:r>
                      <a:rPr lang="en-GB" sz="2000" b="0" i="1" smtClean="0">
                        <a:solidFill>
                          <a:srgbClr val="C00000"/>
                        </a:solidFill>
                        <a:latin typeface="Cambria Math" panose="02040503050406030204" pitchFamily="18" charset="0"/>
                        <a:ea typeface="Cambria" panose="02040503050406030204" pitchFamily="18" charset="0"/>
                      </a:rPr>
                      <m:t>𝑥</m:t>
                    </m:r>
                    <m:r>
                      <a:rPr lang="en-GB" sz="2000" b="0" i="1" smtClean="0">
                        <a:solidFill>
                          <a:srgbClr val="C00000"/>
                        </a:solidFill>
                        <a:latin typeface="Cambria Math" panose="02040503050406030204" pitchFamily="18" charset="0"/>
                        <a:ea typeface="Cambria" panose="02040503050406030204" pitchFamily="18" charset="0"/>
                      </a:rPr>
                      <m:t>−</m:t>
                    </m:r>
                    <m:r>
                      <a:rPr lang="en-GB" sz="2000" b="0" i="1" smtClean="0">
                        <a:solidFill>
                          <a:srgbClr val="C00000"/>
                        </a:solidFill>
                        <a:latin typeface="Cambria Math" panose="02040503050406030204" pitchFamily="18" charset="0"/>
                        <a:ea typeface="Cambria" panose="02040503050406030204" pitchFamily="18" charset="0"/>
                      </a:rPr>
                      <m:t>𝑦</m:t>
                    </m:r>
                  </m:oMath>
                </a14:m>
                <a:r>
                  <a:rPr lang="en-GB" sz="2000" b="0" dirty="0">
                    <a:solidFill>
                      <a:srgbClr val="C00000"/>
                    </a:solidFill>
                    <a:latin typeface="Cambria" panose="02040503050406030204" pitchFamily="18" charset="0"/>
                    <a:ea typeface="Cambria" panose="02040503050406030204" pitchFamily="18" charset="0"/>
                  </a:rPr>
                  <a:t>]</a:t>
                </a:r>
              </a:p>
              <a:p>
                <a:pPr marL="342900" indent="-342900">
                  <a:spcAft>
                    <a:spcPts val="2000"/>
                  </a:spcAft>
                  <a:buFont typeface="Arial" panose="020B0604020202020204" pitchFamily="34" charset="0"/>
                  <a:buChar char="•"/>
                  <a:tabLst>
                    <a:tab pos="3676650" algn="l"/>
                  </a:tabLst>
                </a:pPr>
                <a14:m>
                  <m:oMath xmlns:m="http://schemas.openxmlformats.org/officeDocument/2006/math">
                    <m:r>
                      <a:rPr lang="en-GB" sz="2000" b="0" i="1" smtClean="0">
                        <a:solidFill>
                          <a:schemeClr val="tx1"/>
                        </a:solidFill>
                        <a:latin typeface="Cambria Math" panose="02040503050406030204" pitchFamily="18" charset="0"/>
                        <a:ea typeface="Cambria" panose="02040503050406030204" pitchFamily="18" charset="0"/>
                      </a:rPr>
                      <m:t>∴2</m:t>
                    </m:r>
                    <m:r>
                      <a:rPr lang="en-GB" sz="2000" b="0" i="1" smtClean="0">
                        <a:solidFill>
                          <a:schemeClr val="tx1"/>
                        </a:solidFill>
                        <a:latin typeface="Cambria Math" panose="02040503050406030204" pitchFamily="18" charset="0"/>
                        <a:ea typeface="Cambria" panose="02040503050406030204" pitchFamily="18" charset="0"/>
                      </a:rPr>
                      <m:t>𝑦</m:t>
                    </m:r>
                    <m:r>
                      <a:rPr lang="en-GB" sz="2000" b="0" i="1" smtClean="0">
                        <a:solidFill>
                          <a:schemeClr val="tx1"/>
                        </a:solidFill>
                        <a:latin typeface="Cambria Math" panose="02040503050406030204" pitchFamily="18" charset="0"/>
                        <a:ea typeface="Cambria" panose="02040503050406030204" pitchFamily="18" charset="0"/>
                      </a:rPr>
                      <m:t>=</m:t>
                    </m:r>
                    <m:r>
                      <a:rPr lang="en-GB" sz="2000" b="0" i="1" smtClean="0">
                        <a:solidFill>
                          <a:schemeClr val="tx1"/>
                        </a:solidFill>
                        <a:latin typeface="Cambria Math" panose="02040503050406030204" pitchFamily="18" charset="0"/>
                        <a:ea typeface="Cambria" panose="02040503050406030204" pitchFamily="18" charset="0"/>
                      </a:rPr>
                      <m:t>𝑦</m:t>
                    </m:r>
                  </m:oMath>
                </a14:m>
                <a:r>
                  <a:rPr lang="en-GB" sz="2000" b="0" dirty="0">
                    <a:solidFill>
                      <a:schemeClr val="tx1"/>
                    </a:solidFill>
                    <a:latin typeface="Cambria" panose="02040503050406030204" pitchFamily="18" charset="0"/>
                    <a:ea typeface="Cambria" panose="02040503050406030204" pitchFamily="18" charset="0"/>
                  </a:rPr>
                  <a:t>	[Since </a:t>
                </a:r>
                <a14:m>
                  <m:oMath xmlns:m="http://schemas.openxmlformats.org/officeDocument/2006/math">
                    <m:r>
                      <a:rPr lang="en-GB" sz="2000" b="0" i="1" smtClean="0">
                        <a:solidFill>
                          <a:schemeClr val="tx1"/>
                        </a:solidFill>
                        <a:latin typeface="Cambria Math" panose="02040503050406030204" pitchFamily="18" charset="0"/>
                        <a:ea typeface="Cambria" panose="02040503050406030204" pitchFamily="18" charset="0"/>
                      </a:rPr>
                      <m:t>𝑥</m:t>
                    </m:r>
                    <m:r>
                      <a:rPr lang="en-GB" sz="2000" b="0" i="1" smtClean="0">
                        <a:solidFill>
                          <a:schemeClr val="tx1"/>
                        </a:solidFill>
                        <a:latin typeface="Cambria Math" panose="02040503050406030204" pitchFamily="18" charset="0"/>
                        <a:ea typeface="Cambria" panose="02040503050406030204" pitchFamily="18" charset="0"/>
                      </a:rPr>
                      <m:t>=</m:t>
                    </m:r>
                    <m:r>
                      <a:rPr lang="en-GB" sz="2000" b="0" i="1" smtClean="0">
                        <a:solidFill>
                          <a:schemeClr val="tx1"/>
                        </a:solidFill>
                        <a:latin typeface="Cambria Math" panose="02040503050406030204" pitchFamily="18" charset="0"/>
                        <a:ea typeface="Cambria" panose="02040503050406030204" pitchFamily="18" charset="0"/>
                      </a:rPr>
                      <m:t>𝑦</m:t>
                    </m:r>
                  </m:oMath>
                </a14:m>
                <a:r>
                  <a:rPr lang="en-GB" sz="2000" b="0" dirty="0">
                    <a:solidFill>
                      <a:schemeClr val="tx1"/>
                    </a:solidFill>
                    <a:latin typeface="Cambria" panose="02040503050406030204" pitchFamily="18" charset="0"/>
                    <a:ea typeface="Cambria" panose="02040503050406030204" pitchFamily="18" charset="0"/>
                  </a:rPr>
                  <a:t>]</a:t>
                </a:r>
              </a:p>
              <a:p>
                <a:pPr marL="342900" indent="-342900">
                  <a:spcAft>
                    <a:spcPts val="4000"/>
                  </a:spcAft>
                  <a:buFont typeface="Arial" panose="020B0604020202020204" pitchFamily="34" charset="0"/>
                  <a:buChar char="•"/>
                  <a:tabLst>
                    <a:tab pos="3676650" algn="l"/>
                  </a:tabLst>
                </a:pPr>
                <a14:m>
                  <m:oMath xmlns:m="http://schemas.openxmlformats.org/officeDocument/2006/math">
                    <m:r>
                      <a:rPr lang="en-GB" sz="2000" b="0" i="1" smtClean="0">
                        <a:solidFill>
                          <a:schemeClr val="tx1"/>
                        </a:solidFill>
                        <a:latin typeface="Cambria Math" panose="02040503050406030204" pitchFamily="18" charset="0"/>
                        <a:ea typeface="Cambria" panose="02040503050406030204" pitchFamily="18" charset="0"/>
                      </a:rPr>
                      <m:t>∴2=1</m:t>
                    </m:r>
                  </m:oMath>
                </a14:m>
                <a:r>
                  <a:rPr lang="en-GB" sz="2000" b="0" dirty="0">
                    <a:solidFill>
                      <a:schemeClr val="tx1"/>
                    </a:solidFill>
                    <a:latin typeface="Cambria" panose="02040503050406030204" pitchFamily="18" charset="0"/>
                    <a:ea typeface="Cambria" panose="02040503050406030204" pitchFamily="18" charset="0"/>
                  </a:rPr>
                  <a:t>	[Since </a:t>
                </a:r>
                <a14:m>
                  <m:oMath xmlns:m="http://schemas.openxmlformats.org/officeDocument/2006/math">
                    <m:r>
                      <a:rPr lang="en-GB" sz="2000" b="0" i="1" smtClean="0">
                        <a:solidFill>
                          <a:schemeClr val="tx1"/>
                        </a:solidFill>
                        <a:latin typeface="Cambria Math" panose="02040503050406030204" pitchFamily="18" charset="0"/>
                        <a:ea typeface="Cambria" panose="02040503050406030204" pitchFamily="18" charset="0"/>
                      </a:rPr>
                      <m:t>𝑦</m:t>
                    </m:r>
                  </m:oMath>
                </a14:m>
                <a:r>
                  <a:rPr lang="en-GB" sz="2000" b="0" dirty="0">
                    <a:solidFill>
                      <a:schemeClr val="tx1"/>
                    </a:solidFill>
                    <a:latin typeface="Cambria" panose="02040503050406030204" pitchFamily="18" charset="0"/>
                    <a:ea typeface="Cambria" panose="02040503050406030204" pitchFamily="18" charset="0"/>
                  </a:rPr>
                  <a:t> is any non-zero number]</a:t>
                </a:r>
              </a:p>
              <a:p>
                <a:pPr marL="342900" indent="-342900">
                  <a:spcAft>
                    <a:spcPts val="2000"/>
                  </a:spcAft>
                  <a:buFont typeface="Arial" panose="020B0604020202020204" pitchFamily="34" charset="0"/>
                  <a:buChar char="•"/>
                  <a:tabLst>
                    <a:tab pos="3676650" algn="l"/>
                  </a:tabLst>
                </a:pPr>
                <a:r>
                  <a:rPr lang="en-GB" sz="2000" dirty="0">
                    <a:solidFill>
                      <a:schemeClr val="tx1"/>
                    </a:solidFill>
                    <a:latin typeface="Cambria" panose="02040503050406030204" pitchFamily="18" charset="0"/>
                    <a:ea typeface="Cambria" panose="02040503050406030204" pitchFamily="18" charset="0"/>
                  </a:rPr>
                  <a:t>This proof is </a:t>
                </a:r>
                <a:r>
                  <a:rPr lang="en-GB" sz="2000" b="1" dirty="0">
                    <a:solidFill>
                      <a:schemeClr val="accent5">
                        <a:lumMod val="50000"/>
                      </a:schemeClr>
                    </a:solidFill>
                    <a:latin typeface="Cambria" panose="02040503050406030204" pitchFamily="18" charset="0"/>
                    <a:ea typeface="Cambria" panose="02040503050406030204" pitchFamily="18" charset="0"/>
                  </a:rPr>
                  <a:t>fallacious</a:t>
                </a:r>
                <a:r>
                  <a:rPr lang="en-GB" sz="2000" dirty="0">
                    <a:solidFill>
                      <a:schemeClr val="tx1"/>
                    </a:solidFill>
                    <a:latin typeface="Cambria" panose="02040503050406030204" pitchFamily="18" charset="0"/>
                    <a:ea typeface="Cambria" panose="02040503050406030204" pitchFamily="18" charset="0"/>
                  </a:rPr>
                  <a:t>: </a:t>
                </a:r>
                <a14:m>
                  <m:oMath xmlns:m="http://schemas.openxmlformats.org/officeDocument/2006/math">
                    <m:r>
                      <a:rPr lang="en-GB" sz="2000" b="0" i="1" smtClean="0">
                        <a:solidFill>
                          <a:schemeClr val="tx1"/>
                        </a:solidFill>
                        <a:latin typeface="Cambria Math" panose="02040503050406030204" pitchFamily="18" charset="0"/>
                        <a:ea typeface="Cambria" panose="02040503050406030204" pitchFamily="18" charset="0"/>
                      </a:rPr>
                      <m:t>𝑥</m:t>
                    </m:r>
                    <m:r>
                      <a:rPr lang="en-GB" sz="2000" b="0" i="1" smtClean="0">
                        <a:solidFill>
                          <a:schemeClr val="tx1"/>
                        </a:solidFill>
                        <a:latin typeface="Cambria Math" panose="02040503050406030204" pitchFamily="18" charset="0"/>
                        <a:ea typeface="Cambria" panose="02040503050406030204" pitchFamily="18" charset="0"/>
                      </a:rPr>
                      <m:t>−</m:t>
                    </m:r>
                    <m:r>
                      <a:rPr lang="en-GB" sz="2000" b="0" i="1" smtClean="0">
                        <a:solidFill>
                          <a:schemeClr val="tx1"/>
                        </a:solidFill>
                        <a:latin typeface="Cambria Math" panose="02040503050406030204" pitchFamily="18" charset="0"/>
                        <a:ea typeface="Cambria" panose="02040503050406030204" pitchFamily="18" charset="0"/>
                      </a:rPr>
                      <m:t>𝑦</m:t>
                    </m:r>
                    <m:r>
                      <a:rPr lang="en-GB" sz="2000" b="0" i="1" smtClean="0">
                        <a:solidFill>
                          <a:schemeClr val="tx1"/>
                        </a:solidFill>
                        <a:latin typeface="Cambria Math" panose="02040503050406030204" pitchFamily="18" charset="0"/>
                        <a:ea typeface="Cambria" panose="02040503050406030204" pitchFamily="18" charset="0"/>
                      </a:rPr>
                      <m:t>=0</m:t>
                    </m:r>
                  </m:oMath>
                </a14:m>
                <a:r>
                  <a:rPr lang="en-GB" sz="2000" dirty="0">
                    <a:solidFill>
                      <a:schemeClr val="tx1"/>
                    </a:solidFill>
                    <a:latin typeface="Cambria" panose="02040503050406030204" pitchFamily="18" charset="0"/>
                    <a:ea typeface="Cambria" panose="02040503050406030204" pitchFamily="18" charset="0"/>
                  </a:rPr>
                  <a:t>, and you aren’t allowed to divide by 0!</a:t>
                </a:r>
                <a:endParaRPr lang="en-GB" sz="2000" b="0" dirty="0">
                  <a:solidFill>
                    <a:schemeClr val="tx1"/>
                  </a:solidFill>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632286"/>
                <a:ext cx="10444898" cy="4606389"/>
              </a:xfrm>
              <a:prstGeom prst="rect">
                <a:avLst/>
              </a:prstGeom>
              <a:blipFill>
                <a:blip r:embed="rId2"/>
                <a:stretch>
                  <a:fillRect l="-525" t="-265" b="-1854"/>
                </a:stretch>
              </a:blipFill>
            </p:spPr>
            <p:txBody>
              <a:bodyPr/>
              <a:lstStyle/>
              <a:p>
                <a:r>
                  <a:rPr lang="en-GB">
                    <a:noFill/>
                  </a:rPr>
                  <a:t> </a:t>
                </a:r>
              </a:p>
            </p:txBody>
          </p:sp>
        </mc:Fallback>
      </mc:AlternateContent>
    </p:spTree>
    <p:extLst>
      <p:ext uri="{BB962C8B-B14F-4D97-AF65-F5344CB8AC3E}">
        <p14:creationId xmlns:p14="http://schemas.microsoft.com/office/powerpoint/2010/main" val="388385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err="1">
                <a:latin typeface="Cambria" panose="02040503050406030204" pitchFamily="18" charset="0"/>
                <a:ea typeface="Cambria" panose="02040503050406030204" pitchFamily="18" charset="0"/>
              </a:rPr>
              <a:t>Heterologicality</a:t>
            </a:r>
            <a:endParaRPr lang="en-GB" sz="3500"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580990"/>
            <a:ext cx="10444898" cy="4708981"/>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Some adjectives are true of themselves</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‘Short’ is short</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‘English’ is English</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‘Adjectival’ is adjectival</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Some adjectives are </a:t>
            </a:r>
            <a:r>
              <a:rPr lang="en-GB" sz="2000" i="1" dirty="0">
                <a:solidFill>
                  <a:srgbClr val="C00000"/>
                </a:solidFill>
                <a:latin typeface="Cambria" panose="02040503050406030204" pitchFamily="18" charset="0"/>
                <a:ea typeface="Cambria" panose="02040503050406030204" pitchFamily="18" charset="0"/>
              </a:rPr>
              <a:t>not</a:t>
            </a:r>
            <a:r>
              <a:rPr lang="en-GB" sz="2000" dirty="0">
                <a:latin typeface="Cambria" panose="02040503050406030204" pitchFamily="18" charset="0"/>
                <a:ea typeface="Cambria" panose="02040503050406030204" pitchFamily="18" charset="0"/>
              </a:rPr>
              <a:t> true of themselves</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‘Long’ is not long</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‘Monosyllabic’ is not monosyllabic</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‘French’ is not French</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Call the adjectives that are not true of themselves </a:t>
            </a:r>
            <a:r>
              <a:rPr lang="en-GB" sz="2000" b="1" dirty="0">
                <a:solidFill>
                  <a:srgbClr val="7030A0"/>
                </a:solidFill>
                <a:latin typeface="Cambria" panose="02040503050406030204" pitchFamily="18" charset="0"/>
                <a:ea typeface="Cambria" panose="02040503050406030204" pitchFamily="18" charset="0"/>
              </a:rPr>
              <a:t>heterological</a:t>
            </a:r>
            <a:endParaRPr lang="en-GB" sz="2000" dirty="0">
              <a:solidFill>
                <a:srgbClr val="7030A0"/>
              </a:solidFill>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i="1" dirty="0">
                <a:latin typeface="Cambria" panose="02040503050406030204" pitchFamily="18" charset="0"/>
                <a:ea typeface="Cambria" panose="02040503050406030204" pitchFamily="18" charset="0"/>
              </a:rPr>
              <a:t>x</a:t>
            </a:r>
            <a:r>
              <a:rPr lang="en-GB" sz="2000" dirty="0">
                <a:latin typeface="Cambria" panose="02040503050406030204" pitchFamily="18" charset="0"/>
                <a:ea typeface="Cambria" panose="02040503050406030204" pitchFamily="18" charset="0"/>
              </a:rPr>
              <a:t> is </a:t>
            </a:r>
            <a:r>
              <a:rPr lang="en-GB" sz="2000" b="1" dirty="0">
                <a:solidFill>
                  <a:srgbClr val="7030A0"/>
                </a:solidFill>
                <a:latin typeface="Cambria" panose="02040503050406030204" pitchFamily="18" charset="0"/>
                <a:ea typeface="Cambria" panose="02040503050406030204" pitchFamily="18" charset="0"/>
              </a:rPr>
              <a:t>heterological</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r>
              <a:rPr lang="en-GB" sz="2000" i="1" dirty="0">
                <a:latin typeface="Cambria" panose="02040503050406030204" pitchFamily="18" charset="0"/>
                <a:ea typeface="Cambria" panose="02040503050406030204" pitchFamily="18" charset="0"/>
              </a:rPr>
              <a:t>x</a:t>
            </a:r>
            <a:r>
              <a:rPr lang="en-GB" sz="2000" dirty="0">
                <a:latin typeface="Cambria" panose="02040503050406030204" pitchFamily="18" charset="0"/>
                <a:ea typeface="Cambria" panose="02040503050406030204" pitchFamily="18" charset="0"/>
              </a:rPr>
              <a:t> is not true of </a:t>
            </a:r>
            <a:r>
              <a:rPr lang="en-GB" sz="2000" i="1" dirty="0">
                <a:latin typeface="Cambria" panose="02040503050406030204" pitchFamily="18" charset="0"/>
                <a:ea typeface="Cambria" panose="02040503050406030204" pitchFamily="18" charset="0"/>
              </a:rPr>
              <a:t>x</a:t>
            </a:r>
          </a:p>
        </p:txBody>
      </p:sp>
      <p:pic>
        <p:nvPicPr>
          <p:cNvPr id="4" name="Picture 3">
            <a:extLst>
              <a:ext uri="{FF2B5EF4-FFF2-40B4-BE49-F238E27FC236}">
                <a16:creationId xmlns:a16="http://schemas.microsoft.com/office/drawing/2014/main" id="{3870C646-D7DA-92A4-FEFB-2B54CA7841A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3143"/>
          <a:stretch/>
        </p:blipFill>
        <p:spPr>
          <a:xfrm>
            <a:off x="7072462" y="1886361"/>
            <a:ext cx="3185406" cy="3085278"/>
          </a:xfrm>
          <a:prstGeom prst="rect">
            <a:avLst/>
          </a:prstGeom>
          <a:ln w="28575">
            <a:solidFill>
              <a:schemeClr val="accent3">
                <a:lumMod val="75000"/>
              </a:schemeClr>
            </a:solidFill>
          </a:ln>
        </p:spPr>
      </p:pic>
    </p:spTree>
    <p:extLst>
      <p:ext uri="{BB962C8B-B14F-4D97-AF65-F5344CB8AC3E}">
        <p14:creationId xmlns:p14="http://schemas.microsoft.com/office/powerpoint/2010/main" val="353257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2">
            <a:hlinkClick r:id="" action="ppaction://media"/>
            <a:extLst>
              <a:ext uri="{FF2B5EF4-FFF2-40B4-BE49-F238E27FC236}">
                <a16:creationId xmlns:a16="http://schemas.microsoft.com/office/drawing/2014/main" id="{38952C8A-58BA-5F99-4CEB-54A30DE3A0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C85BDE4-7160-EA4D-1C0B-322AEA0FC713}"/>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F596124-C15B-FB16-798A-5700F7CD6B68}"/>
              </a:ext>
            </a:extLst>
          </p:cNvPr>
          <p:cNvSpPr/>
          <p:nvPr/>
        </p:nvSpPr>
        <p:spPr>
          <a:xfrm>
            <a:off x="0" y="0"/>
            <a:ext cx="12192000" cy="6858000"/>
          </a:xfrm>
          <a:prstGeom prst="rect">
            <a:avLst/>
          </a:prstGeom>
          <a:solidFill>
            <a:srgbClr val="9F191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19AD66F-853B-15B6-2B8F-84CEE50E5C71}"/>
              </a:ext>
            </a:extLst>
          </p:cNvPr>
          <p:cNvSpPr txBox="1"/>
          <p:nvPr/>
        </p:nvSpPr>
        <p:spPr>
          <a:xfrm rot="20287428">
            <a:off x="2380354" y="2039960"/>
            <a:ext cx="7431293" cy="2400657"/>
          </a:xfrm>
          <a:prstGeom prst="rect">
            <a:avLst/>
          </a:prstGeom>
          <a:noFill/>
        </p:spPr>
        <p:txBody>
          <a:bodyPr wrap="square" rtlCol="0">
            <a:spAutoFit/>
          </a:bodyPr>
          <a:lstStyle/>
          <a:p>
            <a:pPr algn="ctr"/>
            <a:r>
              <a:rPr lang="en-GB" sz="15000" b="1" dirty="0">
                <a:solidFill>
                  <a:schemeClr val="accent6">
                    <a:lumMod val="50000"/>
                  </a:schemeClr>
                </a:solidFill>
                <a:latin typeface="Chiller" panose="04020404031007020602" pitchFamily="82" charset="0"/>
              </a:rPr>
              <a:t>PARADOX!</a:t>
            </a:r>
          </a:p>
        </p:txBody>
      </p:sp>
    </p:spTree>
    <p:extLst>
      <p:ext uri="{BB962C8B-B14F-4D97-AF65-F5344CB8AC3E}">
        <p14:creationId xmlns:p14="http://schemas.microsoft.com/office/powerpoint/2010/main" val="39376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4" fill="hold"/>
                                        <p:tgtEl>
                                          <p:spTgt spid="7"/>
                                        </p:tgtEl>
                                      </p:cBhvr>
                                    </p:cmd>
                                  </p:childTnLst>
                                </p:cTn>
                              </p:par>
                              <p:par>
                                <p:cTn id="7" presetID="10" presetClass="exit" presetSubtype="0" fill="hold" grpId="0" nodeType="withEffect">
                                  <p:stCondLst>
                                    <p:cond delay="600"/>
                                  </p:stCondLst>
                                  <p:childTnLst>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par>
                                <p:cTn id="10" presetID="10" presetClass="exit" presetSubtype="0" fill="hold" grpId="0" nodeType="withEffect">
                                  <p:stCondLst>
                                    <p:cond delay="50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childTnLst>
        </p:cTn>
      </p:par>
    </p:tnLst>
    <p:bldLst>
      <p:bldP spid="2" grpId="0" animBg="1"/>
      <p:bldP spid="3"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Grelling’s Paradox</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824646"/>
                <a:ext cx="10444898" cy="4221669"/>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Is ‘heterological’ heterological?</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‘Heterological’ is heterological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‘heterological’ is not true of ‘heterological’</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In general, an adjective ‘</a:t>
                </a:r>
                <a14:m>
                  <m:oMath xmlns:m="http://schemas.openxmlformats.org/officeDocument/2006/math">
                    <m:r>
                      <a:rPr lang="en-GB" sz="2000" i="1" dirty="0" smtClean="0">
                        <a:latin typeface="Cambria Math" panose="02040503050406030204" pitchFamily="18" charset="0"/>
                        <a:ea typeface="Cambria" panose="02040503050406030204" pitchFamily="18" charset="0"/>
                      </a:rPr>
                      <m:t>𝐹</m:t>
                    </m:r>
                  </m:oMath>
                </a14:m>
                <a:r>
                  <a:rPr lang="en-GB" sz="2000" dirty="0">
                    <a:latin typeface="Cambria" panose="02040503050406030204" pitchFamily="18" charset="0"/>
                    <a:ea typeface="Cambria" panose="02040503050406030204" pitchFamily="18" charset="0"/>
                  </a:rPr>
                  <a:t>’ is true of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𝐹𝑥</m:t>
                    </m:r>
                  </m:oMath>
                </a14:m>
                <a:endParaRPr lang="en-GB" sz="2000" dirty="0">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Example:</a:t>
                </a:r>
                <a:r>
                  <a:rPr lang="en-GB" sz="2000" dirty="0">
                    <a:latin typeface="Cambria" panose="02040503050406030204" pitchFamily="18" charset="0"/>
                    <a:ea typeface="Cambria" panose="02040503050406030204" pitchFamily="18" charset="0"/>
                  </a:rPr>
                  <a:t> ‘dog’ is true of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is a dog</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‘heterological’ is true of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i="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is heterological</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‘heterological’ is </a:t>
                </a:r>
                <a:r>
                  <a:rPr lang="en-GB" sz="2000" i="1" dirty="0">
                    <a:latin typeface="Cambria" panose="02040503050406030204" pitchFamily="18" charset="0"/>
                    <a:ea typeface="Cambria" panose="02040503050406030204" pitchFamily="18" charset="0"/>
                  </a:rPr>
                  <a:t>not</a:t>
                </a:r>
                <a:r>
                  <a:rPr lang="en-GB" sz="2000" dirty="0">
                    <a:latin typeface="Cambria" panose="02040503050406030204" pitchFamily="18" charset="0"/>
                    <a:ea typeface="Cambria" panose="02040503050406030204" pitchFamily="18" charset="0"/>
                  </a:rPr>
                  <a:t> true of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is </a:t>
                </a:r>
                <a:r>
                  <a:rPr lang="en-GB" sz="2000" i="1" dirty="0">
                    <a:latin typeface="Cambria" panose="02040503050406030204" pitchFamily="18" charset="0"/>
                    <a:ea typeface="Cambria" panose="02040503050406030204" pitchFamily="18" charset="0"/>
                  </a:rPr>
                  <a:t>not</a:t>
                </a:r>
                <a:r>
                  <a:rPr lang="en-GB" sz="2000" dirty="0">
                    <a:latin typeface="Cambria" panose="02040503050406030204" pitchFamily="18" charset="0"/>
                    <a:ea typeface="Cambria" panose="02040503050406030204" pitchFamily="18" charset="0"/>
                  </a:rPr>
                  <a:t> heterological</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‘heterological’ is not true of ‘heterological’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‘heterological’ is not heterological</a:t>
                </a:r>
              </a:p>
              <a:p>
                <a:pPr marL="457200" indent="-457200">
                  <a:spcAft>
                    <a:spcPts val="2000"/>
                  </a:spcAft>
                  <a:buFont typeface="Arial" panose="020B0604020202020204" pitchFamily="34" charset="0"/>
                  <a:buChar char="•"/>
                </a:pPr>
                <a:r>
                  <a:rPr lang="en-GB" sz="2000" dirty="0">
                    <a:solidFill>
                      <a:srgbClr val="FCFCFA"/>
                    </a:solidFill>
                    <a:latin typeface="Cambria" panose="02040503050406030204" pitchFamily="18" charset="0"/>
                    <a:ea typeface="Cambria" panose="02040503050406030204" pitchFamily="18" charset="0"/>
                  </a:rPr>
                  <a:t>So, ‘heterological’ is heterological </a:t>
                </a:r>
                <a:r>
                  <a:rPr lang="en-GB" sz="2000" dirty="0" err="1">
                    <a:solidFill>
                      <a:srgbClr val="FCFCFA"/>
                    </a:solidFill>
                    <a:latin typeface="Cambria" panose="02040503050406030204" pitchFamily="18" charset="0"/>
                    <a:ea typeface="Cambria" panose="02040503050406030204" pitchFamily="18" charset="0"/>
                  </a:rPr>
                  <a:t>iff</a:t>
                </a:r>
                <a:r>
                  <a:rPr lang="en-GB" sz="2000" dirty="0">
                    <a:solidFill>
                      <a:srgbClr val="FCFCFA"/>
                    </a:solidFill>
                    <a:latin typeface="Cambria" panose="02040503050406030204" pitchFamily="18" charset="0"/>
                    <a:ea typeface="Cambria" panose="02040503050406030204" pitchFamily="18" charset="0"/>
                  </a:rPr>
                  <a:t> ‘heterological’ is not heterological!</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824646"/>
                <a:ext cx="10444898" cy="4221669"/>
              </a:xfrm>
              <a:prstGeom prst="rect">
                <a:avLst/>
              </a:prstGeom>
              <a:blipFill>
                <a:blip r:embed="rId2"/>
                <a:stretch>
                  <a:fillRect l="-525" t="-289" b="-2020"/>
                </a:stretch>
              </a:blipFill>
            </p:spPr>
            <p:txBody>
              <a:bodyPr/>
              <a:lstStyle/>
              <a:p>
                <a:r>
                  <a:rPr lang="en-GB">
                    <a:noFill/>
                  </a:rPr>
                  <a:t> </a:t>
                </a:r>
              </a:p>
            </p:txBody>
          </p:sp>
        </mc:Fallback>
      </mc:AlternateContent>
    </p:spTree>
    <p:extLst>
      <p:ext uri="{BB962C8B-B14F-4D97-AF65-F5344CB8AC3E}">
        <p14:creationId xmlns:p14="http://schemas.microsoft.com/office/powerpoint/2010/main" val="251505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Grelling’s Paradox</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824646"/>
                <a:ext cx="10444898" cy="4221669"/>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Is ‘heterological’ heterological?</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‘Heterological’ is heterological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r>
                  <a:rPr lang="en-GB" sz="2000" dirty="0">
                    <a:solidFill>
                      <a:schemeClr val="accent2">
                        <a:lumMod val="75000"/>
                      </a:schemeClr>
                    </a:solidFill>
                    <a:latin typeface="Cambria" panose="02040503050406030204" pitchFamily="18" charset="0"/>
                    <a:ea typeface="Cambria" panose="02040503050406030204" pitchFamily="18" charset="0"/>
                  </a:rPr>
                  <a:t>‘heterological’ is not true of ‘heterological’</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In general, an adjective ‘</a:t>
                </a:r>
                <a14:m>
                  <m:oMath xmlns:m="http://schemas.openxmlformats.org/officeDocument/2006/math">
                    <m:r>
                      <a:rPr lang="en-GB" sz="2000" i="1" dirty="0" smtClean="0">
                        <a:latin typeface="Cambria Math" panose="02040503050406030204" pitchFamily="18" charset="0"/>
                        <a:ea typeface="Cambria" panose="02040503050406030204" pitchFamily="18" charset="0"/>
                      </a:rPr>
                      <m:t>𝐹</m:t>
                    </m:r>
                  </m:oMath>
                </a14:m>
                <a:r>
                  <a:rPr lang="en-GB" sz="2000" dirty="0">
                    <a:latin typeface="Cambria" panose="02040503050406030204" pitchFamily="18" charset="0"/>
                    <a:ea typeface="Cambria" panose="02040503050406030204" pitchFamily="18" charset="0"/>
                  </a:rPr>
                  <a:t>’ is true of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𝐹𝑥</m:t>
                    </m:r>
                  </m:oMath>
                </a14:m>
                <a:endParaRPr lang="en-GB" sz="2000" dirty="0">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Example:</a:t>
                </a:r>
                <a:r>
                  <a:rPr lang="en-GB" sz="2000" dirty="0">
                    <a:latin typeface="Cambria" panose="02040503050406030204" pitchFamily="18" charset="0"/>
                    <a:ea typeface="Cambria" panose="02040503050406030204" pitchFamily="18" charset="0"/>
                  </a:rPr>
                  <a:t> ‘dog’ is true of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is a dog</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‘heterological’ is true of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i="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is heterological</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‘heterological’ is </a:t>
                </a:r>
                <a:r>
                  <a:rPr lang="en-GB" sz="2000" i="1" dirty="0">
                    <a:latin typeface="Cambria" panose="02040503050406030204" pitchFamily="18" charset="0"/>
                    <a:ea typeface="Cambria" panose="02040503050406030204" pitchFamily="18" charset="0"/>
                  </a:rPr>
                  <a:t>not</a:t>
                </a:r>
                <a:r>
                  <a:rPr lang="en-GB" sz="2000" dirty="0">
                    <a:latin typeface="Cambria" panose="02040503050406030204" pitchFamily="18" charset="0"/>
                    <a:ea typeface="Cambria" panose="02040503050406030204" pitchFamily="18" charset="0"/>
                  </a:rPr>
                  <a:t> true of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is </a:t>
                </a:r>
                <a:r>
                  <a:rPr lang="en-GB" sz="2000" i="1" dirty="0">
                    <a:latin typeface="Cambria" panose="02040503050406030204" pitchFamily="18" charset="0"/>
                    <a:ea typeface="Cambria" panose="02040503050406030204" pitchFamily="18" charset="0"/>
                  </a:rPr>
                  <a:t>not</a:t>
                </a:r>
                <a:r>
                  <a:rPr lang="en-GB" sz="2000" dirty="0">
                    <a:latin typeface="Cambria" panose="02040503050406030204" pitchFamily="18" charset="0"/>
                    <a:ea typeface="Cambria" panose="02040503050406030204" pitchFamily="18" charset="0"/>
                  </a:rPr>
                  <a:t> heterological</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a:t>
                </a:r>
                <a:r>
                  <a:rPr lang="en-GB" sz="2000" dirty="0">
                    <a:solidFill>
                      <a:schemeClr val="accent2">
                        <a:lumMod val="75000"/>
                      </a:schemeClr>
                    </a:solidFill>
                    <a:latin typeface="Cambria" panose="02040503050406030204" pitchFamily="18" charset="0"/>
                    <a:ea typeface="Cambria" panose="02040503050406030204" pitchFamily="18" charset="0"/>
                  </a:rPr>
                  <a:t>‘heterological’ is not true of ‘heterological’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‘heterological’ is not heterological</a:t>
                </a:r>
              </a:p>
              <a:p>
                <a:pPr marL="457200" indent="-457200">
                  <a:spcAft>
                    <a:spcPts val="2000"/>
                  </a:spcAft>
                  <a:buFont typeface="Arial" panose="020B0604020202020204" pitchFamily="34" charset="0"/>
                  <a:buChar char="•"/>
                </a:pPr>
                <a:r>
                  <a:rPr lang="en-GB" sz="2000" dirty="0">
                    <a:solidFill>
                      <a:srgbClr val="FCFCFA"/>
                    </a:solidFill>
                    <a:latin typeface="Cambria" panose="02040503050406030204" pitchFamily="18" charset="0"/>
                    <a:ea typeface="Cambria" panose="02040503050406030204" pitchFamily="18" charset="0"/>
                  </a:rPr>
                  <a:t>So, ‘heterological’ is heterological </a:t>
                </a:r>
                <a:r>
                  <a:rPr lang="en-GB" sz="2000" dirty="0" err="1">
                    <a:solidFill>
                      <a:srgbClr val="FCFCFA"/>
                    </a:solidFill>
                    <a:latin typeface="Cambria" panose="02040503050406030204" pitchFamily="18" charset="0"/>
                    <a:ea typeface="Cambria" panose="02040503050406030204" pitchFamily="18" charset="0"/>
                  </a:rPr>
                  <a:t>iff</a:t>
                </a:r>
                <a:r>
                  <a:rPr lang="en-GB" sz="2000" dirty="0">
                    <a:solidFill>
                      <a:srgbClr val="FCFCFA"/>
                    </a:solidFill>
                    <a:latin typeface="Cambria" panose="02040503050406030204" pitchFamily="18" charset="0"/>
                    <a:ea typeface="Cambria" panose="02040503050406030204" pitchFamily="18" charset="0"/>
                  </a:rPr>
                  <a:t> ‘heterological’ is not heterological!</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824646"/>
                <a:ext cx="10444898" cy="4221669"/>
              </a:xfrm>
              <a:prstGeom prst="rect">
                <a:avLst/>
              </a:prstGeom>
              <a:blipFill>
                <a:blip r:embed="rId2"/>
                <a:stretch>
                  <a:fillRect l="-525" t="-289" b="-2020"/>
                </a:stretch>
              </a:blipFill>
            </p:spPr>
            <p:txBody>
              <a:bodyPr/>
              <a:lstStyle/>
              <a:p>
                <a:r>
                  <a:rPr lang="en-GB">
                    <a:noFill/>
                  </a:rPr>
                  <a:t> </a:t>
                </a:r>
              </a:p>
            </p:txBody>
          </p:sp>
        </mc:Fallback>
      </mc:AlternateContent>
    </p:spTree>
    <p:extLst>
      <p:ext uri="{BB962C8B-B14F-4D97-AF65-F5344CB8AC3E}">
        <p14:creationId xmlns:p14="http://schemas.microsoft.com/office/powerpoint/2010/main" val="490449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Grelling’s Paradox</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824646"/>
                <a:ext cx="10444898" cy="4221669"/>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Is ‘heterological’ heterological?</a:t>
                </a:r>
              </a:p>
              <a:p>
                <a:pPr marL="457200" indent="-457200">
                  <a:spcAft>
                    <a:spcPts val="2000"/>
                  </a:spcAft>
                  <a:buFont typeface="Arial" panose="020B0604020202020204" pitchFamily="34" charset="0"/>
                  <a:buChar char="•"/>
                </a:pPr>
                <a:r>
                  <a:rPr lang="en-GB" sz="2000" dirty="0">
                    <a:solidFill>
                      <a:srgbClr val="0070C0"/>
                    </a:solidFill>
                    <a:latin typeface="Cambria" panose="02040503050406030204" pitchFamily="18" charset="0"/>
                    <a:ea typeface="Cambria" panose="02040503050406030204" pitchFamily="18" charset="0"/>
                  </a:rPr>
                  <a:t>‘Heterological’ is heterological</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r>
                  <a:rPr lang="en-GB" sz="2000" dirty="0">
                    <a:solidFill>
                      <a:schemeClr val="accent2">
                        <a:lumMod val="75000"/>
                      </a:schemeClr>
                    </a:solidFill>
                    <a:latin typeface="Cambria" panose="02040503050406030204" pitchFamily="18" charset="0"/>
                    <a:ea typeface="Cambria" panose="02040503050406030204" pitchFamily="18" charset="0"/>
                  </a:rPr>
                  <a:t>‘heterological’ is not true of ‘heterological’</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In general, an adjective ‘</a:t>
                </a:r>
                <a14:m>
                  <m:oMath xmlns:m="http://schemas.openxmlformats.org/officeDocument/2006/math">
                    <m:r>
                      <a:rPr lang="en-GB" sz="2000" i="1" dirty="0" smtClean="0">
                        <a:latin typeface="Cambria Math" panose="02040503050406030204" pitchFamily="18" charset="0"/>
                        <a:ea typeface="Cambria" panose="02040503050406030204" pitchFamily="18" charset="0"/>
                      </a:rPr>
                      <m:t>𝐹</m:t>
                    </m:r>
                  </m:oMath>
                </a14:m>
                <a:r>
                  <a:rPr lang="en-GB" sz="2000" dirty="0">
                    <a:latin typeface="Cambria" panose="02040503050406030204" pitchFamily="18" charset="0"/>
                    <a:ea typeface="Cambria" panose="02040503050406030204" pitchFamily="18" charset="0"/>
                  </a:rPr>
                  <a:t>’ is true of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𝐹𝑥</m:t>
                    </m:r>
                  </m:oMath>
                </a14:m>
                <a:endParaRPr lang="en-GB" sz="2000" dirty="0">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Example:</a:t>
                </a:r>
                <a:r>
                  <a:rPr lang="en-GB" sz="2000" dirty="0">
                    <a:latin typeface="Cambria" panose="02040503050406030204" pitchFamily="18" charset="0"/>
                    <a:ea typeface="Cambria" panose="02040503050406030204" pitchFamily="18" charset="0"/>
                  </a:rPr>
                  <a:t> ‘dog’ is true of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is a dog</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‘heterological’ is true of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i="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is heterological</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‘heterological’ is </a:t>
                </a:r>
                <a:r>
                  <a:rPr lang="en-GB" sz="2000" i="1" dirty="0">
                    <a:latin typeface="Cambria" panose="02040503050406030204" pitchFamily="18" charset="0"/>
                    <a:ea typeface="Cambria" panose="02040503050406030204" pitchFamily="18" charset="0"/>
                  </a:rPr>
                  <a:t>not</a:t>
                </a:r>
                <a:r>
                  <a:rPr lang="en-GB" sz="2000" dirty="0">
                    <a:latin typeface="Cambria" panose="02040503050406030204" pitchFamily="18" charset="0"/>
                    <a:ea typeface="Cambria" panose="02040503050406030204" pitchFamily="18" charset="0"/>
                  </a:rPr>
                  <a:t> true of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is </a:t>
                </a:r>
                <a:r>
                  <a:rPr lang="en-GB" sz="2000" i="1" dirty="0">
                    <a:latin typeface="Cambria" panose="02040503050406030204" pitchFamily="18" charset="0"/>
                    <a:ea typeface="Cambria" panose="02040503050406030204" pitchFamily="18" charset="0"/>
                  </a:rPr>
                  <a:t>not</a:t>
                </a:r>
                <a:r>
                  <a:rPr lang="en-GB" sz="2000" dirty="0">
                    <a:latin typeface="Cambria" panose="02040503050406030204" pitchFamily="18" charset="0"/>
                    <a:ea typeface="Cambria" panose="02040503050406030204" pitchFamily="18" charset="0"/>
                  </a:rPr>
                  <a:t> heterological</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a:t>
                </a:r>
                <a:r>
                  <a:rPr lang="en-GB" sz="2000" dirty="0">
                    <a:solidFill>
                      <a:schemeClr val="accent2">
                        <a:lumMod val="75000"/>
                      </a:schemeClr>
                    </a:solidFill>
                    <a:latin typeface="Cambria" panose="02040503050406030204" pitchFamily="18" charset="0"/>
                    <a:ea typeface="Cambria" panose="02040503050406030204" pitchFamily="18" charset="0"/>
                  </a:rPr>
                  <a:t>‘heterological’ is not true of ‘heterological’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‘heterological’ is not heterological</a:t>
                </a:r>
              </a:p>
              <a:p>
                <a:pPr marL="457200" indent="-457200">
                  <a:spcAft>
                    <a:spcPts val="2000"/>
                  </a:spcAft>
                  <a:buFont typeface="Arial" panose="020B0604020202020204" pitchFamily="34" charset="0"/>
                  <a:buChar char="•"/>
                </a:pPr>
                <a:r>
                  <a:rPr lang="en-GB" sz="2000" dirty="0">
                    <a:solidFill>
                      <a:srgbClr val="FCFCFA"/>
                    </a:solidFill>
                    <a:latin typeface="Cambria" panose="02040503050406030204" pitchFamily="18" charset="0"/>
                    <a:ea typeface="Cambria" panose="02040503050406030204" pitchFamily="18" charset="0"/>
                  </a:rPr>
                  <a:t>So, ‘heterological’ is heterological </a:t>
                </a:r>
                <a:r>
                  <a:rPr lang="en-GB" sz="2000" dirty="0" err="1">
                    <a:solidFill>
                      <a:srgbClr val="FCFCFA"/>
                    </a:solidFill>
                    <a:latin typeface="Cambria" panose="02040503050406030204" pitchFamily="18" charset="0"/>
                    <a:ea typeface="Cambria" panose="02040503050406030204" pitchFamily="18" charset="0"/>
                  </a:rPr>
                  <a:t>iff</a:t>
                </a:r>
                <a:r>
                  <a:rPr lang="en-GB" sz="2000" dirty="0">
                    <a:solidFill>
                      <a:srgbClr val="FCFCFA"/>
                    </a:solidFill>
                    <a:latin typeface="Cambria" panose="02040503050406030204" pitchFamily="18" charset="0"/>
                    <a:ea typeface="Cambria" panose="02040503050406030204" pitchFamily="18" charset="0"/>
                  </a:rPr>
                  <a:t> ‘heterological’ is not heterological!</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824646"/>
                <a:ext cx="10444898" cy="4221669"/>
              </a:xfrm>
              <a:prstGeom prst="rect">
                <a:avLst/>
              </a:prstGeom>
              <a:blipFill>
                <a:blip r:embed="rId2"/>
                <a:stretch>
                  <a:fillRect l="-525" t="-289" b="-2020"/>
                </a:stretch>
              </a:blipFill>
            </p:spPr>
            <p:txBody>
              <a:bodyPr/>
              <a:lstStyle/>
              <a:p>
                <a:r>
                  <a:rPr lang="en-GB">
                    <a:noFill/>
                  </a:rPr>
                  <a:t> </a:t>
                </a:r>
              </a:p>
            </p:txBody>
          </p:sp>
        </mc:Fallback>
      </mc:AlternateContent>
    </p:spTree>
    <p:extLst>
      <p:ext uri="{BB962C8B-B14F-4D97-AF65-F5344CB8AC3E}">
        <p14:creationId xmlns:p14="http://schemas.microsoft.com/office/powerpoint/2010/main" val="337968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Grelling’s Paradox</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824646"/>
                <a:ext cx="10444898" cy="4221669"/>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Is ‘heterological’ heterological?</a:t>
                </a:r>
              </a:p>
              <a:p>
                <a:pPr marL="457200" indent="-457200">
                  <a:spcAft>
                    <a:spcPts val="2000"/>
                  </a:spcAft>
                  <a:buFont typeface="Arial" panose="020B0604020202020204" pitchFamily="34" charset="0"/>
                  <a:buChar char="•"/>
                </a:pPr>
                <a:r>
                  <a:rPr lang="en-GB" sz="2000" dirty="0">
                    <a:solidFill>
                      <a:srgbClr val="0070C0"/>
                    </a:solidFill>
                    <a:latin typeface="Cambria" panose="02040503050406030204" pitchFamily="18" charset="0"/>
                    <a:ea typeface="Cambria" panose="02040503050406030204" pitchFamily="18" charset="0"/>
                  </a:rPr>
                  <a:t>‘Heterological’ is heterological</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r>
                  <a:rPr lang="en-GB" sz="2000" dirty="0">
                    <a:solidFill>
                      <a:schemeClr val="accent2">
                        <a:lumMod val="75000"/>
                      </a:schemeClr>
                    </a:solidFill>
                    <a:latin typeface="Cambria" panose="02040503050406030204" pitchFamily="18" charset="0"/>
                    <a:ea typeface="Cambria" panose="02040503050406030204" pitchFamily="18" charset="0"/>
                  </a:rPr>
                  <a:t>‘heterological’ is not true of ‘heterological’</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In general, an adjective ‘</a:t>
                </a:r>
                <a14:m>
                  <m:oMath xmlns:m="http://schemas.openxmlformats.org/officeDocument/2006/math">
                    <m:r>
                      <a:rPr lang="en-GB" sz="2000" b="0" i="1" smtClean="0">
                        <a:latin typeface="Cambria Math" panose="02040503050406030204" pitchFamily="18" charset="0"/>
                        <a:ea typeface="Cambria" panose="02040503050406030204" pitchFamily="18" charset="0"/>
                      </a:rPr>
                      <m:t>𝐹</m:t>
                    </m:r>
                  </m:oMath>
                </a14:m>
                <a:r>
                  <a:rPr lang="en-GB" sz="2000" dirty="0">
                    <a:latin typeface="Cambria" panose="02040503050406030204" pitchFamily="18" charset="0"/>
                    <a:ea typeface="Cambria" panose="02040503050406030204" pitchFamily="18" charset="0"/>
                  </a:rPr>
                  <a:t>’ is true of </a:t>
                </a:r>
                <a14:m>
                  <m:oMath xmlns:m="http://schemas.openxmlformats.org/officeDocument/2006/math">
                    <m:r>
                      <a:rPr lang="en-GB" sz="2000" b="0" i="1"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b="0" i="1" smtClean="0">
                        <a:latin typeface="Cambria Math" panose="02040503050406030204" pitchFamily="18" charset="0"/>
                        <a:ea typeface="Cambria" panose="02040503050406030204" pitchFamily="18" charset="0"/>
                      </a:rPr>
                      <m:t>𝐹𝑥</m:t>
                    </m:r>
                  </m:oMath>
                </a14:m>
                <a:endParaRPr lang="en-GB" sz="2000" dirty="0">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Example:</a:t>
                </a:r>
                <a:r>
                  <a:rPr lang="en-GB" sz="2000" dirty="0">
                    <a:latin typeface="Cambria" panose="02040503050406030204" pitchFamily="18" charset="0"/>
                    <a:ea typeface="Cambria" panose="02040503050406030204" pitchFamily="18" charset="0"/>
                  </a:rPr>
                  <a:t> ‘dog’ is true of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is a dog</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‘heterological’ is true of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i="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is heterological</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‘heterological’ is </a:t>
                </a:r>
                <a:r>
                  <a:rPr lang="en-GB" sz="2000" i="1" dirty="0">
                    <a:latin typeface="Cambria" panose="02040503050406030204" pitchFamily="18" charset="0"/>
                    <a:ea typeface="Cambria" panose="02040503050406030204" pitchFamily="18" charset="0"/>
                  </a:rPr>
                  <a:t>not</a:t>
                </a:r>
                <a:r>
                  <a:rPr lang="en-GB" sz="2000" dirty="0">
                    <a:latin typeface="Cambria" panose="02040503050406030204" pitchFamily="18" charset="0"/>
                    <a:ea typeface="Cambria" panose="02040503050406030204" pitchFamily="18" charset="0"/>
                  </a:rPr>
                  <a:t> true of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i="1" dirty="0"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is </a:t>
                </a:r>
                <a:r>
                  <a:rPr lang="en-GB" sz="2000" i="1" dirty="0">
                    <a:latin typeface="Cambria" panose="02040503050406030204" pitchFamily="18" charset="0"/>
                    <a:ea typeface="Cambria" panose="02040503050406030204" pitchFamily="18" charset="0"/>
                  </a:rPr>
                  <a:t>not</a:t>
                </a:r>
                <a:r>
                  <a:rPr lang="en-GB" sz="2000" dirty="0">
                    <a:latin typeface="Cambria" panose="02040503050406030204" pitchFamily="18" charset="0"/>
                    <a:ea typeface="Cambria" panose="02040503050406030204" pitchFamily="18" charset="0"/>
                  </a:rPr>
                  <a:t> heterological</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a:t>
                </a:r>
                <a:r>
                  <a:rPr lang="en-GB" sz="2000" dirty="0">
                    <a:solidFill>
                      <a:schemeClr val="accent2">
                        <a:lumMod val="75000"/>
                      </a:schemeClr>
                    </a:solidFill>
                    <a:latin typeface="Cambria" panose="02040503050406030204" pitchFamily="18" charset="0"/>
                    <a:ea typeface="Cambria" panose="02040503050406030204" pitchFamily="18" charset="0"/>
                  </a:rPr>
                  <a:t>‘heterological’ is not true of ‘heterological’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r>
                  <a:rPr lang="en-GB" sz="2000" dirty="0">
                    <a:solidFill>
                      <a:srgbClr val="C00000"/>
                    </a:solidFill>
                    <a:latin typeface="Cambria" panose="02040503050406030204" pitchFamily="18" charset="0"/>
                    <a:ea typeface="Cambria" panose="02040503050406030204" pitchFamily="18" charset="0"/>
                  </a:rPr>
                  <a:t>‘heterological’ is not heterological</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a:t>
                </a:r>
                <a:r>
                  <a:rPr lang="en-GB" sz="2000" dirty="0">
                    <a:solidFill>
                      <a:srgbClr val="0070C0"/>
                    </a:solidFill>
                    <a:latin typeface="Cambria" panose="02040503050406030204" pitchFamily="18" charset="0"/>
                    <a:ea typeface="Cambria" panose="02040503050406030204" pitchFamily="18" charset="0"/>
                  </a:rPr>
                  <a:t>‘heterological’ is heterological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r>
                  <a:rPr lang="en-GB" sz="2000" dirty="0">
                    <a:solidFill>
                      <a:srgbClr val="C00000"/>
                    </a:solidFill>
                    <a:latin typeface="Cambria" panose="02040503050406030204" pitchFamily="18" charset="0"/>
                    <a:ea typeface="Cambria" panose="02040503050406030204" pitchFamily="18" charset="0"/>
                  </a:rPr>
                  <a:t>‘heterological’ is not heterological</a:t>
                </a:r>
                <a:r>
                  <a:rPr lang="en-GB" sz="2000" dirty="0">
                    <a:latin typeface="Cambria" panose="02040503050406030204" pitchFamily="18" charset="0"/>
                    <a:ea typeface="Cambria" panose="02040503050406030204" pitchFamily="18" charset="0"/>
                  </a:rPr>
                  <a:t>!</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824646"/>
                <a:ext cx="10444898" cy="4221669"/>
              </a:xfrm>
              <a:prstGeom prst="rect">
                <a:avLst/>
              </a:prstGeom>
              <a:blipFill>
                <a:blip r:embed="rId2"/>
                <a:stretch>
                  <a:fillRect l="-525" t="-289" b="-2020"/>
                </a:stretch>
              </a:blipFill>
            </p:spPr>
            <p:txBody>
              <a:bodyPr/>
              <a:lstStyle/>
              <a:p>
                <a:r>
                  <a:rPr lang="en-GB">
                    <a:noFill/>
                  </a:rPr>
                  <a:t> </a:t>
                </a:r>
              </a:p>
            </p:txBody>
          </p:sp>
        </mc:Fallback>
      </mc:AlternateContent>
    </p:spTree>
    <p:extLst>
      <p:ext uri="{BB962C8B-B14F-4D97-AF65-F5344CB8AC3E}">
        <p14:creationId xmlns:p14="http://schemas.microsoft.com/office/powerpoint/2010/main" val="64951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An Antinomy?</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555342"/>
                <a:ext cx="10444898" cy="4760278"/>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Is Grelling’s Paradox </a:t>
                </a:r>
                <a:r>
                  <a:rPr lang="en-GB" sz="2000" b="1" dirty="0">
                    <a:solidFill>
                      <a:srgbClr val="C00000"/>
                    </a:solidFill>
                    <a:latin typeface="Cambria" panose="02040503050406030204" pitchFamily="18" charset="0"/>
                    <a:ea typeface="Cambria" panose="02040503050406030204" pitchFamily="18" charset="0"/>
                  </a:rPr>
                  <a:t>premise-flawed</a:t>
                </a:r>
                <a:r>
                  <a:rPr lang="en-GB" sz="2000" dirty="0">
                    <a:latin typeface="Cambria" panose="02040503050406030204" pitchFamily="18" charset="0"/>
                    <a:ea typeface="Cambria" panose="02040503050406030204" pitchFamily="18" charset="0"/>
                  </a:rPr>
                  <a:t>?</a:t>
                </a:r>
              </a:p>
              <a:p>
                <a:pPr marL="914400" lvl="1" indent="-457200">
                  <a:spcAft>
                    <a:spcPts val="1000"/>
                  </a:spcAft>
                  <a:buFontTx/>
                  <a:buChar char="–"/>
                </a:pPr>
                <a:r>
                  <a:rPr lang="en-GB" sz="2000" dirty="0">
                    <a:latin typeface="Cambria" panose="02040503050406030204" pitchFamily="18" charset="0"/>
                    <a:ea typeface="Cambria" panose="02040503050406030204" pitchFamily="18" charset="0"/>
                  </a:rPr>
                  <a:t>The only premise was that ‘heterological’ is true of ‘heterological’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‘heterological’ is heterological</a:t>
                </a:r>
              </a:p>
              <a:p>
                <a:pPr marL="914400" lvl="1" indent="-457200">
                  <a:spcAft>
                    <a:spcPts val="2000"/>
                  </a:spcAft>
                  <a:buFontTx/>
                  <a:buChar char="–"/>
                </a:pPr>
                <a:r>
                  <a:rPr lang="en-GB" sz="2000" dirty="0">
                    <a:latin typeface="Cambria" panose="02040503050406030204" pitchFamily="18" charset="0"/>
                    <a:ea typeface="Cambria" panose="02040503050406030204" pitchFamily="18" charset="0"/>
                  </a:rPr>
                  <a:t>This is an instance of the general principle that ‘</a:t>
                </a:r>
                <a14:m>
                  <m:oMath xmlns:m="http://schemas.openxmlformats.org/officeDocument/2006/math">
                    <m:r>
                      <a:rPr lang="en-GB" sz="2000" b="0" i="1" smtClean="0">
                        <a:latin typeface="Cambria Math" panose="02040503050406030204" pitchFamily="18" charset="0"/>
                        <a:ea typeface="Cambria" panose="02040503050406030204" pitchFamily="18" charset="0"/>
                      </a:rPr>
                      <m:t>𝐹</m:t>
                    </m:r>
                  </m:oMath>
                </a14:m>
                <a:r>
                  <a:rPr lang="en-GB" sz="2000" dirty="0">
                    <a:latin typeface="Cambria" panose="02040503050406030204" pitchFamily="18" charset="0"/>
                    <a:ea typeface="Cambria" panose="02040503050406030204" pitchFamily="18" charset="0"/>
                  </a:rPr>
                  <a:t>’ is true of </a:t>
                </a:r>
                <a14:m>
                  <m:oMath xmlns:m="http://schemas.openxmlformats.org/officeDocument/2006/math">
                    <m:r>
                      <a:rPr lang="en-GB" sz="2000" b="0" i="1"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b="0" i="1" smtClean="0">
                        <a:latin typeface="Cambria Math" panose="02040503050406030204" pitchFamily="18" charset="0"/>
                        <a:ea typeface="Cambria" panose="02040503050406030204" pitchFamily="18" charset="0"/>
                      </a:rPr>
                      <m:t>𝐹𝑥</m:t>
                    </m:r>
                  </m:oMath>
                </a14:m>
                <a:r>
                  <a:rPr lang="en-GB" sz="2000" dirty="0">
                    <a:latin typeface="Cambria" panose="02040503050406030204" pitchFamily="18" charset="0"/>
                    <a:ea typeface="Cambria" panose="02040503050406030204" pitchFamily="18" charset="0"/>
                  </a:rPr>
                  <a:t>, which seems built-in to what we mean by ‘true of’</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Is Grelling’s Paradox </a:t>
                </a:r>
                <a:r>
                  <a:rPr lang="en-GB" sz="2000" b="1" dirty="0">
                    <a:solidFill>
                      <a:schemeClr val="accent5">
                        <a:lumMod val="50000"/>
                      </a:schemeClr>
                    </a:solidFill>
                    <a:latin typeface="Cambria" panose="02040503050406030204" pitchFamily="18" charset="0"/>
                    <a:ea typeface="Cambria" panose="02040503050406030204" pitchFamily="18" charset="0"/>
                  </a:rPr>
                  <a:t>fallacious</a:t>
                </a:r>
                <a:r>
                  <a:rPr lang="en-GB" sz="2000" dirty="0">
                    <a:latin typeface="Cambria" panose="02040503050406030204" pitchFamily="18" charset="0"/>
                    <a:ea typeface="Cambria" panose="02040503050406030204" pitchFamily="18" charset="0"/>
                  </a:rPr>
                  <a:t>?</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All of the reasoning involved is classically valid</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Is Grelling’s Paradox </a:t>
                </a:r>
                <a:r>
                  <a:rPr lang="en-GB" sz="2000" b="1" dirty="0">
                    <a:solidFill>
                      <a:schemeClr val="accent6">
                        <a:lumMod val="50000"/>
                      </a:schemeClr>
                    </a:solidFill>
                    <a:latin typeface="Cambria" panose="02040503050406030204" pitchFamily="18" charset="0"/>
                    <a:ea typeface="Cambria" panose="02040503050406030204" pitchFamily="18" charset="0"/>
                  </a:rPr>
                  <a:t>veridical</a:t>
                </a:r>
                <a:r>
                  <a:rPr lang="en-GB" sz="2000" dirty="0">
                    <a:latin typeface="Cambria" panose="02040503050406030204" pitchFamily="18" charset="0"/>
                    <a:ea typeface="Cambria" panose="02040503050406030204" pitchFamily="18" charset="0"/>
                  </a:rPr>
                  <a:t>?</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In classical logic, the conclusion – ‘heterological’ is heterological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it isn’t – implies an outright contradiction: ‘heterological’ </a:t>
                </a:r>
                <a:r>
                  <a:rPr lang="en-GB" sz="2000" b="1" dirty="0">
                    <a:solidFill>
                      <a:srgbClr val="7030A0"/>
                    </a:solidFill>
                    <a:latin typeface="Cambria" panose="02040503050406030204" pitchFamily="18" charset="0"/>
                    <a:ea typeface="Cambria" panose="02040503050406030204" pitchFamily="18" charset="0"/>
                  </a:rPr>
                  <a:t>is and isn’t</a:t>
                </a:r>
                <a:r>
                  <a:rPr lang="en-GB" sz="2000" dirty="0">
                    <a:solidFill>
                      <a:srgbClr val="7030A0"/>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heterological</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None of these look like good options, and so Grelling’s Paradox is an antinomy!</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555342"/>
                <a:ext cx="10444898" cy="4760278"/>
              </a:xfrm>
              <a:prstGeom prst="rect">
                <a:avLst/>
              </a:prstGeom>
              <a:blipFill>
                <a:blip r:embed="rId2"/>
                <a:stretch>
                  <a:fillRect l="-525" t="-256" r="-58" b="-1793"/>
                </a:stretch>
              </a:blipFill>
            </p:spPr>
            <p:txBody>
              <a:bodyPr/>
              <a:lstStyle/>
              <a:p>
                <a:r>
                  <a:rPr lang="en-GB">
                    <a:noFill/>
                  </a:rPr>
                  <a:t> </a:t>
                </a:r>
              </a:p>
            </p:txBody>
          </p:sp>
        </mc:Fallback>
      </mc:AlternateContent>
    </p:spTree>
    <p:extLst>
      <p:ext uri="{BB962C8B-B14F-4D97-AF65-F5344CB8AC3E}">
        <p14:creationId xmlns:p14="http://schemas.microsoft.com/office/powerpoint/2010/main" val="322846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Antinomies are </a:t>
            </a:r>
            <a:r>
              <a:rPr lang="en-GB" sz="3500" i="1" dirty="0">
                <a:latin typeface="Cambria" panose="02040503050406030204" pitchFamily="18" charset="0"/>
                <a:ea typeface="Cambria" panose="02040503050406030204" pitchFamily="18" charset="0"/>
              </a:rPr>
              <a:t>Intolerable!</a:t>
            </a:r>
            <a:endParaRPr lang="en-GB" sz="3500"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991362"/>
            <a:ext cx="10444898" cy="3888244"/>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When we hit an antinomy, we know that something has </a:t>
            </a:r>
            <a:r>
              <a:rPr lang="en-GB" sz="2000" b="1" dirty="0">
                <a:solidFill>
                  <a:srgbClr val="C00000"/>
                </a:solidFill>
                <a:latin typeface="Cambria" panose="02040503050406030204" pitchFamily="18" charset="0"/>
                <a:ea typeface="Cambria" panose="02040503050406030204" pitchFamily="18" charset="0"/>
              </a:rPr>
              <a:t>gone wrong</a:t>
            </a:r>
            <a:endParaRPr lang="en-GB" sz="2000" dirty="0">
              <a:solidFill>
                <a:srgbClr val="C00000"/>
              </a:solidFill>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solidFill>
                  <a:srgbClr val="FCFCFA"/>
                </a:solidFill>
                <a:latin typeface="Cambria" panose="02040503050406030204" pitchFamily="18" charset="0"/>
                <a:ea typeface="Cambria" panose="02040503050406030204" pitchFamily="18" charset="0"/>
              </a:rPr>
              <a:t>We have hit a bug in our conceptual system</a:t>
            </a:r>
          </a:p>
          <a:p>
            <a:pPr marL="914400" lvl="1" indent="-457200">
              <a:spcAft>
                <a:spcPts val="2000"/>
              </a:spcAft>
              <a:buFont typeface="Cambria" panose="02040503050406030204" pitchFamily="18" charset="0"/>
              <a:buChar char="–"/>
            </a:pPr>
            <a:r>
              <a:rPr lang="en-GB" sz="2000" dirty="0">
                <a:solidFill>
                  <a:srgbClr val="FCFCFA"/>
                </a:solidFill>
                <a:latin typeface="Cambria" panose="02040503050406030204" pitchFamily="18" charset="0"/>
                <a:ea typeface="Cambria" panose="02040503050406030204" pitchFamily="18" charset="0"/>
              </a:rPr>
              <a:t>One part of the system tells us that the premises are true, one part tells us that the argument is valid, but another tells us that the conclusion is false!</a:t>
            </a:r>
          </a:p>
          <a:p>
            <a:pPr marL="457200" indent="-457200">
              <a:spcAft>
                <a:spcPts val="2000"/>
              </a:spcAft>
              <a:buFont typeface="Arial" panose="020B0604020202020204" pitchFamily="34" charset="0"/>
              <a:buChar char="•"/>
            </a:pPr>
            <a:r>
              <a:rPr lang="en-GB" sz="2000" dirty="0">
                <a:solidFill>
                  <a:srgbClr val="FCFCFA"/>
                </a:solidFill>
                <a:latin typeface="Cambria" panose="02040503050406030204" pitchFamily="18" charset="0"/>
                <a:ea typeface="Cambria" panose="02040503050406030204" pitchFamily="18" charset="0"/>
              </a:rPr>
              <a:t>Figuring out how to resolve these bugs can be </a:t>
            </a:r>
            <a:r>
              <a:rPr lang="en-GB" sz="2000" b="1" dirty="0">
                <a:solidFill>
                  <a:srgbClr val="FCFCFA"/>
                </a:solidFill>
                <a:latin typeface="Cambria" panose="02040503050406030204" pitchFamily="18" charset="0"/>
                <a:ea typeface="Cambria" panose="02040503050406030204" pitchFamily="18" charset="0"/>
              </a:rPr>
              <a:t>very difficult</a:t>
            </a:r>
            <a:r>
              <a:rPr lang="en-GB" sz="2000" dirty="0">
                <a:solidFill>
                  <a:srgbClr val="FCFCFA"/>
                </a:solidFill>
                <a:latin typeface="Cambria" panose="02040503050406030204" pitchFamily="18" charset="0"/>
                <a:ea typeface="Cambria" panose="02040503050406030204" pitchFamily="18" charset="0"/>
              </a:rPr>
              <a:t>, since it can require revising some very basic principles</a:t>
            </a:r>
          </a:p>
          <a:p>
            <a:pPr marL="457200" indent="-457200">
              <a:spcAft>
                <a:spcPts val="1000"/>
              </a:spcAft>
              <a:buFont typeface="Arial" panose="020B0604020202020204" pitchFamily="34" charset="0"/>
              <a:buChar char="•"/>
            </a:pPr>
            <a:r>
              <a:rPr lang="en-GB" sz="2000" dirty="0">
                <a:solidFill>
                  <a:srgbClr val="FCFCFA"/>
                </a:solidFill>
                <a:latin typeface="Cambria" panose="02040503050406030204" pitchFamily="18" charset="0"/>
                <a:ea typeface="Cambria" panose="02040503050406030204" pitchFamily="18" charset="0"/>
              </a:rPr>
              <a:t>But that’s also what makes studying antinomies important!</a:t>
            </a:r>
          </a:p>
          <a:p>
            <a:pPr marL="800100" lvl="1" indent="-342900">
              <a:spcAft>
                <a:spcPts val="2000"/>
              </a:spcAft>
              <a:buFont typeface="Cambria" panose="02040503050406030204" pitchFamily="18" charset="0"/>
              <a:buChar char="–"/>
            </a:pPr>
            <a:r>
              <a:rPr lang="en-GB" sz="2000" dirty="0">
                <a:solidFill>
                  <a:srgbClr val="FCFCFA"/>
                </a:solidFill>
                <a:latin typeface="Cambria" panose="02040503050406030204" pitchFamily="18" charset="0"/>
                <a:ea typeface="Cambria" panose="02040503050406030204" pitchFamily="18" charset="0"/>
              </a:rPr>
              <a:t>Figuring out how best to reclassify an antinomy is sometimes the first step in huge intellectual advances</a:t>
            </a:r>
          </a:p>
        </p:txBody>
      </p:sp>
    </p:spTree>
    <p:extLst>
      <p:ext uri="{BB962C8B-B14F-4D97-AF65-F5344CB8AC3E}">
        <p14:creationId xmlns:p14="http://schemas.microsoft.com/office/powerpoint/2010/main" val="250444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0D4D32-53B2-8DD1-5FCD-FD8B6F0AB7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289659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Antinomies are </a:t>
            </a:r>
            <a:r>
              <a:rPr lang="en-GB" sz="3500" i="1" dirty="0">
                <a:latin typeface="Cambria" panose="02040503050406030204" pitchFamily="18" charset="0"/>
                <a:ea typeface="Cambria" panose="02040503050406030204" pitchFamily="18" charset="0"/>
              </a:rPr>
              <a:t>Intolerable!</a:t>
            </a:r>
            <a:endParaRPr lang="en-GB" sz="3500"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991362"/>
            <a:ext cx="10444898" cy="3888244"/>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When we hit an antinomy, we know that something has </a:t>
            </a:r>
            <a:r>
              <a:rPr lang="en-GB" sz="2000" b="1" dirty="0">
                <a:solidFill>
                  <a:srgbClr val="C00000"/>
                </a:solidFill>
                <a:latin typeface="Cambria" panose="02040503050406030204" pitchFamily="18" charset="0"/>
                <a:ea typeface="Cambria" panose="02040503050406030204" pitchFamily="18" charset="0"/>
              </a:rPr>
              <a:t>gone wrong</a:t>
            </a:r>
            <a:endParaRPr lang="en-GB" sz="2000" dirty="0">
              <a:solidFill>
                <a:srgbClr val="C00000"/>
              </a:solidFill>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have hit a bug in our conceptual system</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One part of the system tells us that the premises are true, one part tells us that the argument is valid, but another tells us that the conclusion is false!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Figuring out how to resolve these bugs can be </a:t>
            </a:r>
            <a:r>
              <a:rPr lang="en-GB" sz="2000" b="1" dirty="0">
                <a:solidFill>
                  <a:schemeClr val="accent2">
                    <a:lumMod val="75000"/>
                  </a:schemeClr>
                </a:solidFill>
                <a:latin typeface="Cambria" panose="02040503050406030204" pitchFamily="18" charset="0"/>
                <a:ea typeface="Cambria" panose="02040503050406030204" pitchFamily="18" charset="0"/>
              </a:rPr>
              <a:t>very difficult</a:t>
            </a:r>
            <a:r>
              <a:rPr lang="en-GB" sz="2000" dirty="0">
                <a:latin typeface="Cambria" panose="02040503050406030204" pitchFamily="18" charset="0"/>
                <a:ea typeface="Cambria" panose="02040503050406030204" pitchFamily="18" charset="0"/>
              </a:rPr>
              <a:t>, since it can require revising some very basic principles</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that’s also what makes studying antinomies important!</a:t>
            </a:r>
          </a:p>
          <a:p>
            <a:pPr marL="800100" lvl="1" indent="-3429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Figuring out how best to reclassify an antinomy is sometimes the first step in huge intellectual advances</a:t>
            </a:r>
          </a:p>
        </p:txBody>
      </p:sp>
    </p:spTree>
    <p:extLst>
      <p:ext uri="{BB962C8B-B14F-4D97-AF65-F5344CB8AC3E}">
        <p14:creationId xmlns:p14="http://schemas.microsoft.com/office/powerpoint/2010/main" val="211450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The Surprise Exam</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1666978"/>
            <a:ext cx="5392132" cy="4516621"/>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boring stuff</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What is a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Some examples</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Presentational classifications</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Surprise Exam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Quine’s objection</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Fixing the proof</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Where are we?</a:t>
            </a:r>
          </a:p>
        </p:txBody>
      </p:sp>
    </p:spTree>
    <p:extLst>
      <p:ext uri="{BB962C8B-B14F-4D97-AF65-F5344CB8AC3E}">
        <p14:creationId xmlns:p14="http://schemas.microsoft.com/office/powerpoint/2010/main" val="3219139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Two Paradoxes?</a:t>
            </a:r>
          </a:p>
        </p:txBody>
      </p:sp>
      <p:sp>
        <p:nvSpPr>
          <p:cNvPr id="2" name="TextBox 1">
            <a:extLst>
              <a:ext uri="{FF2B5EF4-FFF2-40B4-BE49-F238E27FC236}">
                <a16:creationId xmlns:a16="http://schemas.microsoft.com/office/drawing/2014/main" id="{5DC10DD6-DBBA-57CE-B190-2532693AD757}"/>
              </a:ext>
            </a:extLst>
          </p:cNvPr>
          <p:cNvSpPr txBox="1"/>
          <p:nvPr/>
        </p:nvSpPr>
        <p:spPr>
          <a:xfrm>
            <a:off x="1058945" y="1235020"/>
            <a:ext cx="4923934" cy="2195473"/>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b="1" dirty="0">
                <a:solidFill>
                  <a:schemeClr val="accent2">
                    <a:lumMod val="75000"/>
                  </a:schemeClr>
                </a:solidFill>
                <a:latin typeface="Cambria" panose="02040503050406030204" pitchFamily="18" charset="0"/>
                <a:ea typeface="Cambria" panose="02040503050406030204" pitchFamily="18" charset="0"/>
              </a:rPr>
              <a:t>Premise:</a:t>
            </a:r>
            <a:r>
              <a:rPr lang="en-GB" sz="2000" dirty="0">
                <a:latin typeface="Cambria" panose="02040503050406030204" pitchFamily="18" charset="0"/>
                <a:ea typeface="Cambria" panose="02040503050406030204" pitchFamily="18" charset="0"/>
              </a:rPr>
              <a:t> There is a barber who shaves everyone in his village who does not shave themselves, and does not shave anyone else</a:t>
            </a:r>
          </a:p>
          <a:p>
            <a:pPr marL="457200" indent="-457200">
              <a:spcAft>
                <a:spcPts val="2000"/>
              </a:spcAft>
              <a:buFont typeface="Arial" panose="020B0604020202020204" pitchFamily="34" charset="0"/>
              <a:buChar char="•"/>
            </a:pPr>
            <a:r>
              <a:rPr lang="en-GB" sz="2000" b="1" dirty="0">
                <a:solidFill>
                  <a:srgbClr val="0070C0"/>
                </a:solidFill>
                <a:latin typeface="Cambria" panose="02040503050406030204" pitchFamily="18" charset="0"/>
                <a:ea typeface="Cambria" panose="02040503050406030204" pitchFamily="18" charset="0"/>
              </a:rPr>
              <a:t>Conclusion:</a:t>
            </a:r>
            <a:r>
              <a:rPr lang="en-GB" sz="2000" dirty="0">
                <a:latin typeface="Cambria" panose="02040503050406030204" pitchFamily="18" charset="0"/>
                <a:ea typeface="Cambria" panose="02040503050406030204" pitchFamily="18" charset="0"/>
              </a:rPr>
              <a:t> There is a barber who does and does not shave himself</a:t>
            </a:r>
          </a:p>
        </p:txBody>
      </p:sp>
      <p:sp>
        <p:nvSpPr>
          <p:cNvPr id="3" name="TextBox 2">
            <a:extLst>
              <a:ext uri="{FF2B5EF4-FFF2-40B4-BE49-F238E27FC236}">
                <a16:creationId xmlns:a16="http://schemas.microsoft.com/office/drawing/2014/main" id="{1FC44BC9-D5D0-8238-E433-CF0A047F6078}"/>
              </a:ext>
            </a:extLst>
          </p:cNvPr>
          <p:cNvSpPr txBox="1"/>
          <p:nvPr/>
        </p:nvSpPr>
        <p:spPr>
          <a:xfrm>
            <a:off x="6209121" y="1235020"/>
            <a:ext cx="4923934" cy="2195473"/>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b="1" dirty="0">
                <a:solidFill>
                  <a:srgbClr val="0070C0"/>
                </a:solidFill>
                <a:latin typeface="Cambria" panose="02040503050406030204" pitchFamily="18" charset="0"/>
                <a:ea typeface="Cambria" panose="02040503050406030204" pitchFamily="18" charset="0"/>
              </a:rPr>
              <a:t>Premise:</a:t>
            </a:r>
            <a:r>
              <a:rPr lang="en-GB" sz="2000" dirty="0">
                <a:latin typeface="Cambria" panose="02040503050406030204" pitchFamily="18" charset="0"/>
                <a:ea typeface="Cambria" panose="02040503050406030204" pitchFamily="18" charset="0"/>
              </a:rPr>
              <a:t> There is no barber who does and does not shave himself</a:t>
            </a:r>
          </a:p>
          <a:p>
            <a:pPr marL="457200" indent="-457200">
              <a:spcAft>
                <a:spcPts val="2000"/>
              </a:spcAft>
              <a:buFont typeface="Arial" panose="020B0604020202020204" pitchFamily="34" charset="0"/>
              <a:buChar char="•"/>
            </a:pPr>
            <a:r>
              <a:rPr lang="en-GB" sz="2000" b="1" dirty="0">
                <a:solidFill>
                  <a:schemeClr val="accent2">
                    <a:lumMod val="75000"/>
                  </a:schemeClr>
                </a:solidFill>
                <a:latin typeface="Cambria" panose="02040503050406030204" pitchFamily="18" charset="0"/>
                <a:ea typeface="Cambria" panose="02040503050406030204" pitchFamily="18" charset="0"/>
              </a:rPr>
              <a:t>Conclusion:</a:t>
            </a:r>
            <a:r>
              <a:rPr lang="en-GB" sz="2000" dirty="0">
                <a:latin typeface="Cambria" panose="02040503050406030204" pitchFamily="18" charset="0"/>
                <a:ea typeface="Cambria" panose="02040503050406030204" pitchFamily="18" charset="0"/>
              </a:rPr>
              <a:t> There is no barber who shaves everyone in his village who does not shave themselves, and does not shave anyone else</a:t>
            </a:r>
          </a:p>
        </p:txBody>
      </p:sp>
      <p:sp>
        <p:nvSpPr>
          <p:cNvPr id="4" name="TextBox 3">
            <a:extLst>
              <a:ext uri="{FF2B5EF4-FFF2-40B4-BE49-F238E27FC236}">
                <a16:creationId xmlns:a16="http://schemas.microsoft.com/office/drawing/2014/main" id="{2506C58D-4A98-C518-8AC0-B70BF321D5E7}"/>
              </a:ext>
            </a:extLst>
          </p:cNvPr>
          <p:cNvSpPr txBox="1"/>
          <p:nvPr/>
        </p:nvSpPr>
        <p:spPr>
          <a:xfrm>
            <a:off x="876694" y="3652559"/>
            <a:ext cx="10444898" cy="3016210"/>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These both look like the </a:t>
            </a:r>
            <a:r>
              <a:rPr lang="en-GB" sz="2000" i="1" dirty="0">
                <a:latin typeface="Cambria" panose="02040503050406030204" pitchFamily="18" charset="0"/>
                <a:ea typeface="Cambria" panose="02040503050406030204" pitchFamily="18" charset="0"/>
              </a:rPr>
              <a:t>same</a:t>
            </a:r>
            <a:r>
              <a:rPr lang="en-GB" sz="2000" dirty="0">
                <a:latin typeface="Cambria" panose="02040503050406030204" pitchFamily="18" charset="0"/>
                <a:ea typeface="Cambria" panose="02040503050406030204" pitchFamily="18" charset="0"/>
              </a:rPr>
              <a:t> paradox</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 premise in the second paradox is apparently </a:t>
            </a:r>
            <a:r>
              <a:rPr lang="en-GB" sz="2000" b="1" dirty="0">
                <a:solidFill>
                  <a:schemeClr val="accent6">
                    <a:lumMod val="50000"/>
                  </a:schemeClr>
                </a:solidFill>
                <a:latin typeface="Cambria" panose="02040503050406030204" pitchFamily="18" charset="0"/>
                <a:ea typeface="Cambria" panose="02040503050406030204" pitchFamily="18" charset="0"/>
              </a:rPr>
              <a:t>true</a:t>
            </a:r>
            <a:r>
              <a:rPr lang="en-GB" sz="2000" dirty="0">
                <a:latin typeface="Cambria" panose="02040503050406030204" pitchFamily="18" charset="0"/>
                <a:ea typeface="Cambria" panose="02040503050406030204" pitchFamily="18" charset="0"/>
              </a:rPr>
              <a:t> precisely because the conclusion in the first is apparently </a:t>
            </a:r>
            <a:r>
              <a:rPr lang="en-GB" sz="2000" b="1" dirty="0">
                <a:solidFill>
                  <a:srgbClr val="C00000"/>
                </a:solidFill>
                <a:latin typeface="Cambria" panose="02040503050406030204" pitchFamily="18" charset="0"/>
                <a:ea typeface="Cambria" panose="02040503050406030204" pitchFamily="18" charset="0"/>
              </a:rPr>
              <a:t>untrue</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 conclusion in the second paradox is apparently </a:t>
            </a:r>
            <a:r>
              <a:rPr lang="en-GB" sz="2000" b="1" dirty="0">
                <a:solidFill>
                  <a:srgbClr val="C00000"/>
                </a:solidFill>
                <a:latin typeface="Cambria" panose="02040503050406030204" pitchFamily="18" charset="0"/>
                <a:ea typeface="Cambria" panose="02040503050406030204" pitchFamily="18" charset="0"/>
              </a:rPr>
              <a:t>untrue</a:t>
            </a:r>
            <a:r>
              <a:rPr lang="en-GB" sz="2000" dirty="0">
                <a:latin typeface="Cambria" panose="02040503050406030204" pitchFamily="18" charset="0"/>
                <a:ea typeface="Cambria" panose="02040503050406030204" pitchFamily="18" charset="0"/>
              </a:rPr>
              <a:t> precisely because the premise in the first is apparently </a:t>
            </a:r>
            <a:r>
              <a:rPr lang="en-GB" sz="2000" b="1" dirty="0">
                <a:solidFill>
                  <a:schemeClr val="accent6">
                    <a:lumMod val="50000"/>
                  </a:schemeClr>
                </a:solidFill>
                <a:latin typeface="Cambria" panose="02040503050406030204" pitchFamily="18" charset="0"/>
                <a:ea typeface="Cambria" panose="02040503050406030204" pitchFamily="18" charset="0"/>
              </a:rPr>
              <a:t>true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if we identify paradoxes with </a:t>
            </a:r>
            <a:r>
              <a:rPr lang="en-GB" sz="2000" b="1" dirty="0">
                <a:solidFill>
                  <a:srgbClr val="7030A0"/>
                </a:solidFill>
                <a:latin typeface="Cambria" panose="02040503050406030204" pitchFamily="18" charset="0"/>
                <a:ea typeface="Cambria" panose="02040503050406030204" pitchFamily="18" charset="0"/>
              </a:rPr>
              <a:t>arguments</a:t>
            </a:r>
            <a:r>
              <a:rPr lang="en-GB" sz="2000" dirty="0">
                <a:latin typeface="Cambria" panose="02040503050406030204" pitchFamily="18" charset="0"/>
                <a:ea typeface="Cambria" panose="02040503050406030204" pitchFamily="18" charset="0"/>
              </a:rPr>
              <a:t>, then they must be distinct</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Moreover, while the first is </a:t>
            </a:r>
            <a:r>
              <a:rPr lang="en-GB" sz="2000" b="1" dirty="0">
                <a:solidFill>
                  <a:srgbClr val="C00000"/>
                </a:solidFill>
                <a:latin typeface="Cambria" panose="02040503050406030204" pitchFamily="18" charset="0"/>
                <a:ea typeface="Cambria" panose="02040503050406030204" pitchFamily="18" charset="0"/>
              </a:rPr>
              <a:t>premise-flawed</a:t>
            </a:r>
            <a:r>
              <a:rPr lang="en-GB" sz="2000" dirty="0">
                <a:latin typeface="Cambria" panose="02040503050406030204" pitchFamily="18" charset="0"/>
                <a:ea typeface="Cambria" panose="02040503050406030204" pitchFamily="18" charset="0"/>
              </a:rPr>
              <a:t>, the second is </a:t>
            </a:r>
            <a:r>
              <a:rPr lang="en-GB" sz="2000" b="1" dirty="0">
                <a:solidFill>
                  <a:schemeClr val="accent6">
                    <a:lumMod val="50000"/>
                  </a:schemeClr>
                </a:solidFill>
                <a:latin typeface="Cambria" panose="02040503050406030204" pitchFamily="18" charset="0"/>
                <a:ea typeface="Cambria" panose="02040503050406030204" pitchFamily="18" charset="0"/>
              </a:rPr>
              <a:t>veridical</a:t>
            </a:r>
            <a:r>
              <a:rPr lang="en-GB" sz="2000" dirty="0">
                <a:latin typeface="Cambria" panose="02040503050406030204" pitchFamily="18" charset="0"/>
                <a:ea typeface="Cambria" panose="02040503050406030204" pitchFamily="18" charset="0"/>
              </a:rPr>
              <a:t>!</a:t>
            </a:r>
          </a:p>
        </p:txBody>
      </p:sp>
      <p:cxnSp>
        <p:nvCxnSpPr>
          <p:cNvPr id="8" name="Straight Connector 7">
            <a:extLst>
              <a:ext uri="{FF2B5EF4-FFF2-40B4-BE49-F238E27FC236}">
                <a16:creationId xmlns:a16="http://schemas.microsoft.com/office/drawing/2014/main" id="{F4DBF1A5-143A-8969-5A78-1B26EFF66FFF}"/>
              </a:ext>
            </a:extLst>
          </p:cNvPr>
          <p:cNvCxnSpPr>
            <a:cxnSpLocks/>
          </p:cNvCxnSpPr>
          <p:nvPr/>
        </p:nvCxnSpPr>
        <p:spPr>
          <a:xfrm>
            <a:off x="6067719" y="1649690"/>
            <a:ext cx="0" cy="1432874"/>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31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The Surprise Exam</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1666978"/>
            <a:ext cx="5392132" cy="4516621"/>
          </a:xfrm>
          <a:prstGeom prst="rect">
            <a:avLst/>
          </a:prstGeom>
          <a:noFill/>
        </p:spPr>
        <p:txBody>
          <a:bodyPr wrap="square" rtlCol="0" anchor="ctr">
            <a:spAutoFit/>
          </a:bodyPr>
          <a:lstStyle/>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The boring stuff</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What is a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Some examples</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Presentational classifications</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Surprise Exam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Quine’s objection</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Fixing the proof</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Where are we?</a:t>
            </a:r>
          </a:p>
        </p:txBody>
      </p:sp>
    </p:spTree>
    <p:extLst>
      <p:ext uri="{BB962C8B-B14F-4D97-AF65-F5344CB8AC3E}">
        <p14:creationId xmlns:p14="http://schemas.microsoft.com/office/powerpoint/2010/main" val="101544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Premise-Flawed or Veridical?</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555342"/>
                <a:ext cx="10444898" cy="4760278"/>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b="1" dirty="0">
                    <a:solidFill>
                      <a:srgbClr val="7030A0"/>
                    </a:solidFill>
                    <a:latin typeface="Cambria" panose="02040503050406030204" pitchFamily="18" charset="0"/>
                    <a:ea typeface="Cambria" panose="02040503050406030204" pitchFamily="18" charset="0"/>
                  </a:rPr>
                  <a:t>A basic principle about validity:</a:t>
                </a:r>
                <a:r>
                  <a:rPr lang="en-GB" sz="2000" b="1" dirty="0">
                    <a:solidFill>
                      <a:srgbClr val="C00000"/>
                    </a:solidFill>
                    <a:latin typeface="Cambria" panose="02040503050406030204" pitchFamily="18" charset="0"/>
                    <a:ea typeface="Cambria" panose="02040503050406030204" pitchFamily="18" charset="0"/>
                  </a:rPr>
                  <a:t> </a:t>
                </a:r>
                <a14:m>
                  <m:oMath xmlns:m="http://schemas.openxmlformats.org/officeDocument/2006/math">
                    <m:sSub>
                      <m:sSubPr>
                        <m:ctrlPr>
                          <a:rPr lang="en-GB" sz="2000" b="1" i="1" smtClean="0">
                            <a:solidFill>
                              <a:schemeClr val="tx1"/>
                            </a:solidFill>
                            <a:latin typeface="Cambria Math" panose="02040503050406030204" pitchFamily="18" charset="0"/>
                            <a:ea typeface="Cambria" panose="02040503050406030204" pitchFamily="18" charset="0"/>
                          </a:rPr>
                        </m:ctrlPr>
                      </m:sSubPr>
                      <m:e>
                        <m:r>
                          <a:rPr lang="en-GB" sz="2000" b="1" i="1" smtClean="0">
                            <a:solidFill>
                              <a:schemeClr val="tx1"/>
                            </a:solidFill>
                            <a:latin typeface="Cambria Math" panose="02040503050406030204" pitchFamily="18" charset="0"/>
                            <a:ea typeface="Cambria" panose="02040503050406030204" pitchFamily="18" charset="0"/>
                          </a:rPr>
                          <m:t>𝑨</m:t>
                        </m:r>
                      </m:e>
                      <m:sub>
                        <m:r>
                          <a:rPr lang="en-GB" sz="2000" b="1" i="1" smtClean="0">
                            <a:solidFill>
                              <a:schemeClr val="tx1"/>
                            </a:solidFill>
                            <a:latin typeface="Cambria Math" panose="02040503050406030204" pitchFamily="18" charset="0"/>
                            <a:ea typeface="Cambria" panose="02040503050406030204" pitchFamily="18" charset="0"/>
                          </a:rPr>
                          <m:t>𝟏</m:t>
                        </m:r>
                      </m:sub>
                    </m:sSub>
                    <m:r>
                      <a:rPr lang="en-GB" sz="2000" b="1" i="1" smtClean="0">
                        <a:solidFill>
                          <a:schemeClr val="tx1"/>
                        </a:solidFill>
                        <a:latin typeface="Cambria Math" panose="02040503050406030204" pitchFamily="18" charset="0"/>
                        <a:ea typeface="Cambria" panose="02040503050406030204" pitchFamily="18" charset="0"/>
                      </a:rPr>
                      <m:t>,…,</m:t>
                    </m:r>
                    <m:sSub>
                      <m:sSubPr>
                        <m:ctrlPr>
                          <a:rPr lang="en-GB" sz="2000" b="1" i="1" smtClean="0">
                            <a:solidFill>
                              <a:schemeClr val="tx1"/>
                            </a:solidFill>
                            <a:latin typeface="Cambria Math" panose="02040503050406030204" pitchFamily="18" charset="0"/>
                            <a:ea typeface="Cambria" panose="02040503050406030204" pitchFamily="18" charset="0"/>
                          </a:rPr>
                        </m:ctrlPr>
                      </m:sSubPr>
                      <m:e>
                        <m:r>
                          <a:rPr lang="en-GB" sz="2000" b="1" i="1" smtClean="0">
                            <a:solidFill>
                              <a:schemeClr val="tx1"/>
                            </a:solidFill>
                            <a:latin typeface="Cambria Math" panose="02040503050406030204" pitchFamily="18" charset="0"/>
                            <a:ea typeface="Cambria" panose="02040503050406030204" pitchFamily="18" charset="0"/>
                          </a:rPr>
                          <m:t>𝑨</m:t>
                        </m:r>
                      </m:e>
                      <m:sub>
                        <m:r>
                          <a:rPr lang="en-GB" sz="2000" b="1" i="1" smtClean="0">
                            <a:solidFill>
                              <a:schemeClr val="tx1"/>
                            </a:solidFill>
                            <a:latin typeface="Cambria Math" panose="02040503050406030204" pitchFamily="18" charset="0"/>
                            <a:ea typeface="Cambria" panose="02040503050406030204" pitchFamily="18" charset="0"/>
                          </a:rPr>
                          <m:t>𝒏</m:t>
                        </m:r>
                      </m:sub>
                    </m:sSub>
                    <m:r>
                      <a:rPr lang="en-GB" sz="2000" b="1" i="1" smtClean="0">
                        <a:solidFill>
                          <a:schemeClr val="tx1"/>
                        </a:solidFill>
                        <a:latin typeface="Cambria Math" panose="02040503050406030204" pitchFamily="18" charset="0"/>
                        <a:ea typeface="Cambria" panose="02040503050406030204" pitchFamily="18" charset="0"/>
                      </a:rPr>
                      <m:t>⊨</m:t>
                    </m:r>
                    <m:r>
                      <a:rPr lang="en-GB" sz="2000" b="1" i="1" smtClean="0">
                        <a:solidFill>
                          <a:schemeClr val="tx1"/>
                        </a:solidFill>
                        <a:latin typeface="Cambria Math" panose="02040503050406030204" pitchFamily="18" charset="0"/>
                        <a:ea typeface="Cambria" panose="02040503050406030204" pitchFamily="18" charset="0"/>
                      </a:rPr>
                      <m:t>𝑪</m:t>
                    </m:r>
                  </m:oMath>
                </a14:m>
                <a:r>
                  <a:rPr lang="en-GB" sz="2000" dirty="0">
                    <a:solidFill>
                      <a:srgbClr val="C00000"/>
                    </a:solidFill>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sSub>
                      <m:sSubPr>
                        <m:ctrlPr>
                          <a:rPr lang="en-GB" sz="2000" b="1" i="1" smtClean="0">
                            <a:latin typeface="Cambria Math" panose="02040503050406030204" pitchFamily="18" charset="0"/>
                            <a:ea typeface="Cambria" panose="02040503050406030204" pitchFamily="18" charset="0"/>
                          </a:rPr>
                        </m:ctrlPr>
                      </m:sSubPr>
                      <m:e>
                        <m:r>
                          <a:rPr lang="en-GB" sz="2000" b="1" i="1" smtClean="0">
                            <a:latin typeface="Cambria Math" panose="02040503050406030204" pitchFamily="18" charset="0"/>
                            <a:ea typeface="Cambria" panose="02040503050406030204" pitchFamily="18" charset="0"/>
                          </a:rPr>
                          <m:t>𝑨</m:t>
                        </m:r>
                      </m:e>
                      <m:sub>
                        <m:r>
                          <a:rPr lang="en-GB" sz="2000" b="1" i="1" smtClean="0">
                            <a:latin typeface="Cambria Math" panose="02040503050406030204" pitchFamily="18" charset="0"/>
                            <a:ea typeface="Cambria" panose="02040503050406030204" pitchFamily="18" charset="0"/>
                          </a:rPr>
                          <m:t>𝟏</m:t>
                        </m:r>
                      </m:sub>
                    </m:sSub>
                    <m:r>
                      <a:rPr lang="en-GB" sz="2000" b="1" i="1" smtClean="0">
                        <a:latin typeface="Cambria Math" panose="02040503050406030204" pitchFamily="18" charset="0"/>
                        <a:ea typeface="Cambria" panose="02040503050406030204" pitchFamily="18" charset="0"/>
                      </a:rPr>
                      <m:t>,…</m:t>
                    </m:r>
                    <m:sSub>
                      <m:sSubPr>
                        <m:ctrlPr>
                          <a:rPr lang="en-GB" sz="2000" b="1" i="1" smtClean="0">
                            <a:latin typeface="Cambria Math" panose="02040503050406030204" pitchFamily="18" charset="0"/>
                            <a:ea typeface="Cambria" panose="02040503050406030204" pitchFamily="18" charset="0"/>
                          </a:rPr>
                        </m:ctrlPr>
                      </m:sSubPr>
                      <m:e>
                        <m:r>
                          <a:rPr lang="en-GB" sz="2000" b="1" i="1" smtClean="0">
                            <a:latin typeface="Cambria Math" panose="02040503050406030204" pitchFamily="18" charset="0"/>
                            <a:ea typeface="Cambria" panose="02040503050406030204" pitchFamily="18" charset="0"/>
                          </a:rPr>
                          <m:t>𝑨</m:t>
                        </m:r>
                      </m:e>
                      <m:sub>
                        <m:r>
                          <a:rPr lang="en-GB" sz="2000" b="1" i="1" smtClean="0">
                            <a:latin typeface="Cambria Math" panose="02040503050406030204" pitchFamily="18" charset="0"/>
                            <a:ea typeface="Cambria" panose="02040503050406030204" pitchFamily="18" charset="0"/>
                          </a:rPr>
                          <m:t>𝒏</m:t>
                        </m:r>
                        <m:r>
                          <a:rPr lang="en-GB" sz="2000" b="1" i="1" smtClean="0">
                            <a:latin typeface="Cambria Math" panose="02040503050406030204" pitchFamily="18" charset="0"/>
                            <a:ea typeface="Cambria" panose="02040503050406030204" pitchFamily="18" charset="0"/>
                          </a:rPr>
                          <m:t>−</m:t>
                        </m:r>
                        <m:r>
                          <a:rPr lang="en-GB" sz="2000" b="1" i="1" smtClean="0">
                            <a:latin typeface="Cambria Math" panose="02040503050406030204" pitchFamily="18" charset="0"/>
                            <a:ea typeface="Cambria" panose="02040503050406030204" pitchFamily="18" charset="0"/>
                          </a:rPr>
                          <m:t>𝟏</m:t>
                        </m:r>
                      </m:sub>
                    </m:sSub>
                    <m:r>
                      <a:rPr lang="en-GB" sz="2000" b="1" i="1" smtClean="0">
                        <a:latin typeface="Cambria Math" panose="02040503050406030204" pitchFamily="18" charset="0"/>
                        <a:ea typeface="Cambria" panose="02040503050406030204" pitchFamily="18" charset="0"/>
                      </a:rPr>
                      <m:t>,¬</m:t>
                    </m:r>
                    <m:r>
                      <a:rPr lang="en-GB" sz="2000" b="1" i="1" smtClean="0">
                        <a:latin typeface="Cambria Math" panose="02040503050406030204" pitchFamily="18" charset="0"/>
                        <a:ea typeface="Cambria" panose="02040503050406030204" pitchFamily="18" charset="0"/>
                      </a:rPr>
                      <m:t>𝑪</m:t>
                    </m:r>
                    <m:r>
                      <a:rPr lang="en-GB" sz="2000" b="1" i="1" smtClean="0">
                        <a:latin typeface="Cambria Math" panose="02040503050406030204" pitchFamily="18" charset="0"/>
                        <a:ea typeface="Cambria" panose="02040503050406030204" pitchFamily="18" charset="0"/>
                      </a:rPr>
                      <m:t>⊨¬</m:t>
                    </m:r>
                    <m:sSub>
                      <m:sSubPr>
                        <m:ctrlPr>
                          <a:rPr lang="en-GB" sz="2000" b="1" i="1" smtClean="0">
                            <a:latin typeface="Cambria Math" panose="02040503050406030204" pitchFamily="18" charset="0"/>
                            <a:ea typeface="Cambria" panose="02040503050406030204" pitchFamily="18" charset="0"/>
                          </a:rPr>
                        </m:ctrlPr>
                      </m:sSubPr>
                      <m:e>
                        <m:r>
                          <a:rPr lang="en-GB" sz="2000" b="1" i="1" smtClean="0">
                            <a:latin typeface="Cambria Math" panose="02040503050406030204" pitchFamily="18" charset="0"/>
                            <a:ea typeface="Cambria" panose="02040503050406030204" pitchFamily="18" charset="0"/>
                          </a:rPr>
                          <m:t>𝑨</m:t>
                        </m:r>
                      </m:e>
                      <m:sub>
                        <m:r>
                          <a:rPr lang="en-GB" sz="2000" b="1" i="1" smtClean="0">
                            <a:latin typeface="Cambria Math" panose="02040503050406030204" pitchFamily="18" charset="0"/>
                            <a:ea typeface="Cambria" panose="02040503050406030204" pitchFamily="18" charset="0"/>
                          </a:rPr>
                          <m:t>𝒏</m:t>
                        </m:r>
                      </m:sub>
                    </m:sSub>
                  </m:oMath>
                </a14:m>
                <a:endParaRPr lang="en-GB" sz="2000" b="1" dirty="0">
                  <a:latin typeface="Cambria" panose="02040503050406030204" pitchFamily="18" charset="0"/>
                  <a:ea typeface="Cambria" panose="02040503050406030204" pitchFamily="18" charset="0"/>
                </a:endParaRPr>
              </a:p>
              <a:p>
                <a:pPr marL="914400" lvl="1" indent="-457200">
                  <a:spcAft>
                    <a:spcPts val="1000"/>
                  </a:spcAft>
                  <a:buFontTx/>
                  <a:buChar char="–"/>
                </a:pPr>
                <a14:m>
                  <m:oMath xmlns:m="http://schemas.openxmlformats.org/officeDocument/2006/math">
                    <m:sSub>
                      <m:sSubPr>
                        <m:ctrlPr>
                          <a:rPr lang="en-GB" sz="2000" b="1" i="1" smtClean="0">
                            <a:latin typeface="Cambria Math" panose="02040503050406030204" pitchFamily="18" charset="0"/>
                            <a:ea typeface="Cambria" panose="02040503050406030204" pitchFamily="18" charset="0"/>
                          </a:rPr>
                        </m:ctrlPr>
                      </m:sSubPr>
                      <m:e>
                        <m:r>
                          <a:rPr lang="en-GB" sz="2000" b="1" i="1" smtClean="0">
                            <a:latin typeface="Cambria Math" panose="02040503050406030204" pitchFamily="18" charset="0"/>
                            <a:ea typeface="Cambria" panose="02040503050406030204" pitchFamily="18" charset="0"/>
                          </a:rPr>
                          <m:t>𝑨</m:t>
                        </m:r>
                      </m:e>
                      <m:sub>
                        <m:r>
                          <a:rPr lang="en-GB" sz="2000" b="1" i="1" smtClean="0">
                            <a:latin typeface="Cambria Math" panose="02040503050406030204" pitchFamily="18" charset="0"/>
                            <a:ea typeface="Cambria" panose="02040503050406030204" pitchFamily="18" charset="0"/>
                          </a:rPr>
                          <m:t>𝟏</m:t>
                        </m:r>
                      </m:sub>
                    </m:sSub>
                    <m:r>
                      <a:rPr lang="en-GB" sz="2000" b="1" i="1" smtClean="0">
                        <a:latin typeface="Cambria Math" panose="02040503050406030204" pitchFamily="18" charset="0"/>
                        <a:ea typeface="Cambria" panose="02040503050406030204" pitchFamily="18" charset="0"/>
                      </a:rPr>
                      <m:t>,…,</m:t>
                    </m:r>
                    <m:sSub>
                      <m:sSubPr>
                        <m:ctrlPr>
                          <a:rPr lang="en-GB" sz="2000" b="1" i="1" smtClean="0">
                            <a:latin typeface="Cambria Math" panose="02040503050406030204" pitchFamily="18" charset="0"/>
                            <a:ea typeface="Cambria" panose="02040503050406030204" pitchFamily="18" charset="0"/>
                          </a:rPr>
                        </m:ctrlPr>
                      </m:sSubPr>
                      <m:e>
                        <m:r>
                          <a:rPr lang="en-GB" sz="2000" b="1" i="1" smtClean="0">
                            <a:latin typeface="Cambria Math" panose="02040503050406030204" pitchFamily="18" charset="0"/>
                            <a:ea typeface="Cambria" panose="02040503050406030204" pitchFamily="18" charset="0"/>
                          </a:rPr>
                          <m:t>𝑨</m:t>
                        </m:r>
                      </m:e>
                      <m:sub>
                        <m:r>
                          <a:rPr lang="en-GB" sz="2000" b="1" i="1" smtClean="0">
                            <a:latin typeface="Cambria Math" panose="02040503050406030204" pitchFamily="18" charset="0"/>
                            <a:ea typeface="Cambria" panose="02040503050406030204" pitchFamily="18" charset="0"/>
                          </a:rPr>
                          <m:t>𝒏</m:t>
                        </m:r>
                      </m:sub>
                    </m:sSub>
                    <m:r>
                      <a:rPr lang="en-GB" sz="2000" b="1" i="1" smtClean="0">
                        <a:latin typeface="Cambria Math" panose="02040503050406030204" pitchFamily="18" charset="0"/>
                        <a:ea typeface="Cambria" panose="02040503050406030204" pitchFamily="18" charset="0"/>
                      </a:rPr>
                      <m:t>⊨</m:t>
                    </m:r>
                    <m:r>
                      <a:rPr lang="en-GB" sz="2000" b="1" i="1" smtClean="0">
                        <a:latin typeface="Cambria Math" panose="02040503050406030204" pitchFamily="18" charset="0"/>
                        <a:ea typeface="Cambria" panose="02040503050406030204" pitchFamily="18" charset="0"/>
                      </a:rPr>
                      <m:t>𝑪</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it is impossible for </a:t>
                </a:r>
                <a14:m>
                  <m:oMath xmlns:m="http://schemas.openxmlformats.org/officeDocument/2006/math">
                    <m:sSub>
                      <m:sSubPr>
                        <m:ctrlPr>
                          <a:rPr lang="en-GB" sz="2000" b="1" i="1" smtClean="0">
                            <a:latin typeface="Cambria Math" panose="02040503050406030204" pitchFamily="18" charset="0"/>
                            <a:ea typeface="Cambria" panose="02040503050406030204" pitchFamily="18" charset="0"/>
                          </a:rPr>
                        </m:ctrlPr>
                      </m:sSubPr>
                      <m:e>
                        <m:r>
                          <a:rPr lang="en-GB" sz="2000" b="1" i="1" smtClean="0">
                            <a:latin typeface="Cambria Math" panose="02040503050406030204" pitchFamily="18" charset="0"/>
                            <a:ea typeface="Cambria" panose="02040503050406030204" pitchFamily="18" charset="0"/>
                          </a:rPr>
                          <m:t>𝑨</m:t>
                        </m:r>
                      </m:e>
                      <m:sub>
                        <m:r>
                          <a:rPr lang="en-GB" sz="2000" b="1" i="1" smtClean="0">
                            <a:latin typeface="Cambria Math" panose="02040503050406030204" pitchFamily="18" charset="0"/>
                            <a:ea typeface="Cambria" panose="02040503050406030204" pitchFamily="18" charset="0"/>
                          </a:rPr>
                          <m:t>𝟏</m:t>
                        </m:r>
                      </m:sub>
                    </m:sSub>
                    <m:r>
                      <a:rPr lang="en-GB" sz="2000" b="1" i="1" smtClean="0">
                        <a:latin typeface="Cambria Math" panose="02040503050406030204" pitchFamily="18" charset="0"/>
                        <a:ea typeface="Cambria" panose="02040503050406030204" pitchFamily="18" charset="0"/>
                      </a:rPr>
                      <m:t>,…</m:t>
                    </m:r>
                    <m:sSub>
                      <m:sSubPr>
                        <m:ctrlPr>
                          <a:rPr lang="en-GB" sz="2000" b="1" i="1" smtClean="0">
                            <a:latin typeface="Cambria Math" panose="02040503050406030204" pitchFamily="18" charset="0"/>
                            <a:ea typeface="Cambria" panose="02040503050406030204" pitchFamily="18" charset="0"/>
                          </a:rPr>
                        </m:ctrlPr>
                      </m:sSubPr>
                      <m:e>
                        <m:r>
                          <a:rPr lang="en-GB" sz="2000" b="1" i="1" smtClean="0">
                            <a:latin typeface="Cambria Math" panose="02040503050406030204" pitchFamily="18" charset="0"/>
                            <a:ea typeface="Cambria" panose="02040503050406030204" pitchFamily="18" charset="0"/>
                          </a:rPr>
                          <m:t>𝑨</m:t>
                        </m:r>
                      </m:e>
                      <m:sub>
                        <m:r>
                          <a:rPr lang="en-GB" sz="2000" b="1" i="1" smtClean="0">
                            <a:latin typeface="Cambria Math" panose="02040503050406030204" pitchFamily="18" charset="0"/>
                            <a:ea typeface="Cambria" panose="02040503050406030204" pitchFamily="18" charset="0"/>
                          </a:rPr>
                          <m:t>𝒏</m:t>
                        </m:r>
                      </m:sub>
                    </m:sSub>
                  </m:oMath>
                </a14:m>
                <a:r>
                  <a:rPr lang="en-GB" sz="2000" dirty="0">
                    <a:latin typeface="Cambria" panose="02040503050406030204" pitchFamily="18" charset="0"/>
                    <a:ea typeface="Cambria" panose="02040503050406030204" pitchFamily="18" charset="0"/>
                  </a:rPr>
                  <a:t> to all be true and for </a:t>
                </a:r>
                <a14:m>
                  <m:oMath xmlns:m="http://schemas.openxmlformats.org/officeDocument/2006/math">
                    <m:r>
                      <a:rPr lang="en-GB" sz="2000" b="1" i="1" smtClean="0">
                        <a:latin typeface="Cambria Math" panose="02040503050406030204" pitchFamily="18" charset="0"/>
                        <a:ea typeface="Cambria" panose="02040503050406030204" pitchFamily="18" charset="0"/>
                      </a:rPr>
                      <m:t>𝑪</m:t>
                    </m:r>
                  </m:oMath>
                </a14:m>
                <a:r>
                  <a:rPr lang="en-GB" sz="2000" dirty="0">
                    <a:latin typeface="Cambria" panose="02040503050406030204" pitchFamily="18" charset="0"/>
                    <a:ea typeface="Cambria" panose="02040503050406030204" pitchFamily="18" charset="0"/>
                  </a:rPr>
                  <a:t> to be false</a:t>
                </a:r>
              </a:p>
              <a:p>
                <a:pPr marL="914400" lvl="1" indent="-457200">
                  <a:spcAft>
                    <a:spcPts val="1000"/>
                  </a:spcAft>
                  <a:buFontTx/>
                  <a:buChar char="–"/>
                </a:pPr>
                <a:r>
                  <a:rPr lang="en-GB" sz="2000" dirty="0">
                    <a:latin typeface="Cambria" panose="02040503050406030204" pitchFamily="18" charset="0"/>
                    <a:ea typeface="Cambria" panose="02040503050406030204" pitchFamily="18" charset="0"/>
                  </a:rPr>
                  <a:t>So</a:t>
                </a:r>
                <a:r>
                  <a:rPr lang="en-GB" sz="2000" b="0" dirty="0">
                    <a:ea typeface="Cambria" panose="02040503050406030204" pitchFamily="18" charset="0"/>
                  </a:rPr>
                  <a:t> </a:t>
                </a:r>
                <a14:m>
                  <m:oMath xmlns:m="http://schemas.openxmlformats.org/officeDocument/2006/math">
                    <m:sSub>
                      <m:sSubPr>
                        <m:ctrlPr>
                          <a:rPr lang="en-GB" sz="2000" b="1" i="1" smtClean="0">
                            <a:latin typeface="Cambria Math" panose="02040503050406030204" pitchFamily="18" charset="0"/>
                            <a:ea typeface="Cambria" panose="02040503050406030204" pitchFamily="18" charset="0"/>
                          </a:rPr>
                        </m:ctrlPr>
                      </m:sSubPr>
                      <m:e>
                        <m:r>
                          <a:rPr lang="en-GB" sz="2000" b="1" i="1" smtClean="0">
                            <a:latin typeface="Cambria Math" panose="02040503050406030204" pitchFamily="18" charset="0"/>
                            <a:ea typeface="Cambria" panose="02040503050406030204" pitchFamily="18" charset="0"/>
                          </a:rPr>
                          <m:t>𝑨</m:t>
                        </m:r>
                      </m:e>
                      <m:sub>
                        <m:r>
                          <a:rPr lang="en-GB" sz="2000" b="1" i="1" smtClean="0">
                            <a:latin typeface="Cambria Math" panose="02040503050406030204" pitchFamily="18" charset="0"/>
                            <a:ea typeface="Cambria" panose="02040503050406030204" pitchFamily="18" charset="0"/>
                          </a:rPr>
                          <m:t>𝟏</m:t>
                        </m:r>
                      </m:sub>
                    </m:sSub>
                    <m:r>
                      <a:rPr lang="en-GB" sz="2000" b="1" i="1" smtClean="0">
                        <a:latin typeface="Cambria Math" panose="02040503050406030204" pitchFamily="18" charset="0"/>
                        <a:ea typeface="Cambria" panose="02040503050406030204" pitchFamily="18" charset="0"/>
                      </a:rPr>
                      <m:t>,…,</m:t>
                    </m:r>
                    <m:sSub>
                      <m:sSubPr>
                        <m:ctrlPr>
                          <a:rPr lang="en-GB" sz="2000" b="1" i="1" smtClean="0">
                            <a:latin typeface="Cambria Math" panose="02040503050406030204" pitchFamily="18" charset="0"/>
                            <a:ea typeface="Cambria" panose="02040503050406030204" pitchFamily="18" charset="0"/>
                          </a:rPr>
                        </m:ctrlPr>
                      </m:sSubPr>
                      <m:e>
                        <m:r>
                          <a:rPr lang="en-GB" sz="2000" b="1" i="1" smtClean="0">
                            <a:latin typeface="Cambria Math" panose="02040503050406030204" pitchFamily="18" charset="0"/>
                            <a:ea typeface="Cambria" panose="02040503050406030204" pitchFamily="18" charset="0"/>
                          </a:rPr>
                          <m:t>𝑨</m:t>
                        </m:r>
                      </m:e>
                      <m:sub>
                        <m:r>
                          <a:rPr lang="en-GB" sz="2000" b="1" i="1" smtClean="0">
                            <a:latin typeface="Cambria Math" panose="02040503050406030204" pitchFamily="18" charset="0"/>
                            <a:ea typeface="Cambria" panose="02040503050406030204" pitchFamily="18" charset="0"/>
                          </a:rPr>
                          <m:t>𝒏</m:t>
                        </m:r>
                      </m:sub>
                    </m:sSub>
                    <m:r>
                      <a:rPr lang="en-GB" sz="2000" b="1" i="1" smtClean="0">
                        <a:latin typeface="Cambria Math" panose="02040503050406030204" pitchFamily="18" charset="0"/>
                        <a:ea typeface="Cambria" panose="02040503050406030204" pitchFamily="18" charset="0"/>
                      </a:rPr>
                      <m:t>⊨</m:t>
                    </m:r>
                    <m:r>
                      <a:rPr lang="en-GB" sz="2000" b="1" i="1" smtClean="0">
                        <a:latin typeface="Cambria Math" panose="02040503050406030204" pitchFamily="18" charset="0"/>
                        <a:ea typeface="Cambria" panose="02040503050406030204" pitchFamily="18" charset="0"/>
                      </a:rPr>
                      <m:t>𝑪</m:t>
                    </m:r>
                  </m:oMath>
                </a14:m>
                <a:r>
                  <a:rPr lang="en-GB" sz="2000" dirty="0">
                    <a:latin typeface="Cambria" panose="02040503050406030204" pitchFamily="18" charset="0"/>
                    <a:ea typeface="Cambria" panose="02040503050406030204" pitchFamily="18" charset="0"/>
                  </a:rPr>
                  <a:t> iff </a:t>
                </a:r>
                <a14:m>
                  <m:oMath xmlns:m="http://schemas.openxmlformats.org/officeDocument/2006/math">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𝟏</m:t>
                        </m:r>
                      </m:sub>
                    </m:sSub>
                    <m:r>
                      <a:rPr lang="en-GB" sz="2000" b="1" i="1">
                        <a:latin typeface="Cambria Math" panose="02040503050406030204" pitchFamily="18" charset="0"/>
                        <a:ea typeface="Cambria" panose="02040503050406030204" pitchFamily="18" charset="0"/>
                      </a:rPr>
                      <m:t>,…,</m:t>
                    </m:r>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𝒏</m:t>
                        </m:r>
                      </m:sub>
                    </m:sSub>
                    <m:r>
                      <a:rPr lang="en-GB" sz="2000" b="1" i="1" smtClean="0">
                        <a:latin typeface="Cambria Math" panose="02040503050406030204" pitchFamily="18" charset="0"/>
                        <a:ea typeface="Cambria" panose="02040503050406030204" pitchFamily="18" charset="0"/>
                      </a:rPr>
                      <m:t>,¬</m:t>
                    </m:r>
                    <m:r>
                      <a:rPr lang="en-GB" sz="2000" b="1" i="1" smtClean="0">
                        <a:latin typeface="Cambria Math" panose="02040503050406030204" pitchFamily="18" charset="0"/>
                        <a:ea typeface="Cambria" panose="02040503050406030204" pitchFamily="18" charset="0"/>
                      </a:rPr>
                      <m:t>𝑪</m:t>
                    </m:r>
                    <m:r>
                      <a:rPr lang="en-GB" sz="2000" i="1">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m:t>
                    </m:r>
                  </m:oMath>
                </a14:m>
                <a:endParaRPr lang="en-GB" sz="2000" dirty="0">
                  <a:latin typeface="Cambria" panose="02040503050406030204" pitchFamily="18" charset="0"/>
                  <a:ea typeface="Cambria" panose="02040503050406030204" pitchFamily="18" charset="0"/>
                </a:endParaRPr>
              </a:p>
              <a:p>
                <a:pPr marL="914400" lvl="1" indent="-457200">
                  <a:spcAft>
                    <a:spcPts val="2000"/>
                  </a:spcAft>
                  <a:buFontTx/>
                  <a:buChar char="–"/>
                </a:pPr>
                <a:r>
                  <a:rPr lang="en-GB" sz="2000" dirty="0">
                    <a:latin typeface="Cambria" panose="02040503050406030204" pitchFamily="18" charset="0"/>
                    <a:ea typeface="Cambria" panose="02040503050406030204" pitchFamily="18" charset="0"/>
                  </a:rPr>
                  <a:t> </a:t>
                </a:r>
                <a14:m>
                  <m:oMath xmlns:m="http://schemas.openxmlformats.org/officeDocument/2006/math">
                    <m:sSub>
                      <m:sSubPr>
                        <m:ctrlPr>
                          <a:rPr lang="en-GB" sz="2000" b="1" i="1" smtClean="0">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𝟏</m:t>
                        </m:r>
                      </m:sub>
                    </m:sSub>
                    <m:r>
                      <a:rPr lang="en-GB" sz="2000" b="1" i="1">
                        <a:latin typeface="Cambria Math" panose="02040503050406030204" pitchFamily="18" charset="0"/>
                        <a:ea typeface="Cambria" panose="02040503050406030204" pitchFamily="18" charset="0"/>
                      </a:rPr>
                      <m:t>,…,</m:t>
                    </m:r>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𝒏</m:t>
                        </m:r>
                      </m:sub>
                    </m:sSub>
                    <m:r>
                      <a:rPr lang="en-GB" sz="2000" b="1" i="1" smtClean="0">
                        <a:latin typeface="Cambria Math" panose="02040503050406030204" pitchFamily="18" charset="0"/>
                        <a:ea typeface="Cambria" panose="02040503050406030204" pitchFamily="18" charset="0"/>
                      </a:rPr>
                      <m:t>,¬</m:t>
                    </m:r>
                    <m:r>
                      <a:rPr lang="en-GB" sz="2000" b="1" i="1" smtClean="0">
                        <a:latin typeface="Cambria Math" panose="02040503050406030204" pitchFamily="18" charset="0"/>
                        <a:ea typeface="Cambria" panose="02040503050406030204" pitchFamily="18" charset="0"/>
                      </a:rPr>
                      <m:t>𝑪</m:t>
                    </m:r>
                    <m:r>
                      <a:rPr lang="en-GB" sz="2000" i="1">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iff </a:t>
                </a:r>
                <a14:m>
                  <m:oMath xmlns:m="http://schemas.openxmlformats.org/officeDocument/2006/math">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𝟏</m:t>
                        </m:r>
                      </m:sub>
                    </m:sSub>
                    <m:r>
                      <a:rPr lang="en-GB" sz="2000" b="1" i="1">
                        <a:latin typeface="Cambria Math" panose="02040503050406030204" pitchFamily="18" charset="0"/>
                        <a:ea typeface="Cambria" panose="02040503050406030204" pitchFamily="18" charset="0"/>
                      </a:rPr>
                      <m:t>,…</m:t>
                    </m:r>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𝒏</m:t>
                        </m:r>
                        <m:r>
                          <a:rPr lang="en-GB" sz="2000" b="1" i="1">
                            <a:latin typeface="Cambria Math" panose="02040503050406030204" pitchFamily="18" charset="0"/>
                            <a:ea typeface="Cambria" panose="02040503050406030204" pitchFamily="18" charset="0"/>
                          </a:rPr>
                          <m:t>−</m:t>
                        </m:r>
                        <m:r>
                          <a:rPr lang="en-GB" sz="2000" b="1" i="1">
                            <a:latin typeface="Cambria Math" panose="02040503050406030204" pitchFamily="18" charset="0"/>
                            <a:ea typeface="Cambria" panose="02040503050406030204" pitchFamily="18" charset="0"/>
                          </a:rPr>
                          <m:t>𝟏</m:t>
                        </m:r>
                      </m:sub>
                    </m:sSub>
                    <m:r>
                      <a:rPr lang="en-GB" sz="2000" b="1" i="1">
                        <a:latin typeface="Cambria Math" panose="02040503050406030204" pitchFamily="18" charset="0"/>
                        <a:ea typeface="Cambria" panose="02040503050406030204" pitchFamily="18" charset="0"/>
                      </a:rPr>
                      <m:t>,¬</m:t>
                    </m:r>
                    <m:r>
                      <a:rPr lang="en-GB" sz="2000" b="1" i="1">
                        <a:latin typeface="Cambria Math" panose="02040503050406030204" pitchFamily="18" charset="0"/>
                        <a:ea typeface="Cambria" panose="02040503050406030204" pitchFamily="18" charset="0"/>
                      </a:rPr>
                      <m:t>𝑪</m:t>
                    </m:r>
                    <m:r>
                      <a:rPr lang="en-GB" sz="2000" b="1" i="1">
                        <a:latin typeface="Cambria Math" panose="02040503050406030204" pitchFamily="18" charset="0"/>
                        <a:ea typeface="Cambria" panose="02040503050406030204" pitchFamily="18" charset="0"/>
                      </a:rPr>
                      <m:t>⊨¬</m:t>
                    </m:r>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𝒏</m:t>
                        </m:r>
                      </m:sub>
                    </m:sSub>
                  </m:oMath>
                </a14:m>
                <a:endParaRPr lang="en-GB" sz="2000" b="1" dirty="0">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Now suppose you are presented with two </a:t>
                </a:r>
                <a:r>
                  <a:rPr lang="en-GB" sz="2000" b="1" dirty="0">
                    <a:solidFill>
                      <a:schemeClr val="accent5">
                        <a:lumMod val="50000"/>
                      </a:schemeClr>
                    </a:solidFill>
                    <a:latin typeface="Cambria" panose="02040503050406030204" pitchFamily="18" charset="0"/>
                    <a:ea typeface="Cambria" panose="02040503050406030204" pitchFamily="18" charset="0"/>
                  </a:rPr>
                  <a:t>non-fallacious</a:t>
                </a:r>
                <a:r>
                  <a:rPr lang="en-GB" sz="2000" dirty="0">
                    <a:latin typeface="Cambria" panose="02040503050406030204" pitchFamily="18" charset="0"/>
                    <a:ea typeface="Cambria" panose="02040503050406030204" pitchFamily="18" charset="0"/>
                  </a:rPr>
                  <a:t> (i.e. genuinely valid) paradoxical arguments, </a:t>
                </a:r>
                <a14:m>
                  <m:oMath xmlns:m="http://schemas.openxmlformats.org/officeDocument/2006/math">
                    <m:sSub>
                      <m:sSubPr>
                        <m:ctrlPr>
                          <a:rPr lang="en-GB" sz="2000" b="1" i="1" smtClean="0">
                            <a:solidFill>
                              <a:schemeClr val="tx1"/>
                            </a:solidFill>
                            <a:latin typeface="Cambria Math" panose="02040503050406030204" pitchFamily="18" charset="0"/>
                            <a:ea typeface="Cambria" panose="02040503050406030204" pitchFamily="18" charset="0"/>
                          </a:rPr>
                        </m:ctrlPr>
                      </m:sSubPr>
                      <m:e>
                        <m:r>
                          <a:rPr lang="en-GB" sz="2000" b="1" i="1" smtClean="0">
                            <a:solidFill>
                              <a:schemeClr val="tx1"/>
                            </a:solidFill>
                            <a:latin typeface="Cambria Math" panose="02040503050406030204" pitchFamily="18" charset="0"/>
                            <a:ea typeface="Cambria" panose="02040503050406030204" pitchFamily="18" charset="0"/>
                          </a:rPr>
                          <m:t>𝑨</m:t>
                        </m:r>
                      </m:e>
                      <m:sub>
                        <m:r>
                          <a:rPr lang="en-GB" sz="2000" b="1" i="1" smtClean="0">
                            <a:solidFill>
                              <a:schemeClr val="tx1"/>
                            </a:solidFill>
                            <a:latin typeface="Cambria Math" panose="02040503050406030204" pitchFamily="18" charset="0"/>
                            <a:ea typeface="Cambria" panose="02040503050406030204" pitchFamily="18" charset="0"/>
                          </a:rPr>
                          <m:t>𝟏</m:t>
                        </m:r>
                      </m:sub>
                    </m:sSub>
                    <m:r>
                      <a:rPr lang="en-GB" sz="2000" b="1" i="1" smtClean="0">
                        <a:solidFill>
                          <a:schemeClr val="tx1"/>
                        </a:solidFill>
                        <a:latin typeface="Cambria Math" panose="02040503050406030204" pitchFamily="18" charset="0"/>
                        <a:ea typeface="Cambria" panose="02040503050406030204" pitchFamily="18" charset="0"/>
                      </a:rPr>
                      <m:t>,…,</m:t>
                    </m:r>
                    <m:sSub>
                      <m:sSubPr>
                        <m:ctrlPr>
                          <a:rPr lang="en-GB" sz="2000" b="1" i="1" smtClean="0">
                            <a:solidFill>
                              <a:schemeClr val="tx1"/>
                            </a:solidFill>
                            <a:latin typeface="Cambria Math" panose="02040503050406030204" pitchFamily="18" charset="0"/>
                            <a:ea typeface="Cambria" panose="02040503050406030204" pitchFamily="18" charset="0"/>
                          </a:rPr>
                        </m:ctrlPr>
                      </m:sSubPr>
                      <m:e>
                        <m:r>
                          <a:rPr lang="en-GB" sz="2000" b="1" i="1" smtClean="0">
                            <a:solidFill>
                              <a:schemeClr val="tx1"/>
                            </a:solidFill>
                            <a:latin typeface="Cambria Math" panose="02040503050406030204" pitchFamily="18" charset="0"/>
                            <a:ea typeface="Cambria" panose="02040503050406030204" pitchFamily="18" charset="0"/>
                          </a:rPr>
                          <m:t>𝑨</m:t>
                        </m:r>
                      </m:e>
                      <m:sub>
                        <m:r>
                          <a:rPr lang="en-GB" sz="2000" b="1" i="1" smtClean="0">
                            <a:solidFill>
                              <a:schemeClr val="tx1"/>
                            </a:solidFill>
                            <a:latin typeface="Cambria Math" panose="02040503050406030204" pitchFamily="18" charset="0"/>
                            <a:ea typeface="Cambria" panose="02040503050406030204" pitchFamily="18" charset="0"/>
                          </a:rPr>
                          <m:t>𝒏</m:t>
                        </m:r>
                      </m:sub>
                    </m:sSub>
                    <m:r>
                      <a:rPr lang="en-GB" sz="2000" b="1" i="1" smtClean="0">
                        <a:solidFill>
                          <a:schemeClr val="tx1"/>
                        </a:solidFill>
                        <a:latin typeface="Cambria Math" panose="02040503050406030204" pitchFamily="18" charset="0"/>
                        <a:ea typeface="Cambria" panose="02040503050406030204" pitchFamily="18" charset="0"/>
                      </a:rPr>
                      <m:t>∴</m:t>
                    </m:r>
                    <m:r>
                      <a:rPr lang="en-GB" sz="2000" b="1" i="1" smtClean="0">
                        <a:solidFill>
                          <a:schemeClr val="tx1"/>
                        </a:solidFill>
                        <a:latin typeface="Cambria Math" panose="02040503050406030204" pitchFamily="18" charset="0"/>
                        <a:ea typeface="Cambria" panose="02040503050406030204" pitchFamily="18" charset="0"/>
                      </a:rPr>
                      <m:t>𝑪</m:t>
                    </m:r>
                  </m:oMath>
                </a14:m>
                <a:r>
                  <a:rPr lang="en-GB" sz="2000" b="0" dirty="0">
                    <a:solidFill>
                      <a:schemeClr val="tx1"/>
                    </a:solidFill>
                    <a:latin typeface="Cambria" panose="02040503050406030204" pitchFamily="18" charset="0"/>
                    <a:ea typeface="Cambria" panose="02040503050406030204" pitchFamily="18" charset="0"/>
                  </a:rPr>
                  <a:t> and </a:t>
                </a:r>
                <a14:m>
                  <m:oMath xmlns:m="http://schemas.openxmlformats.org/officeDocument/2006/math">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𝟏</m:t>
                        </m:r>
                      </m:sub>
                    </m:sSub>
                    <m:r>
                      <a:rPr lang="en-GB" sz="2000" b="1" i="1">
                        <a:latin typeface="Cambria Math" panose="02040503050406030204" pitchFamily="18" charset="0"/>
                        <a:ea typeface="Cambria" panose="02040503050406030204" pitchFamily="18" charset="0"/>
                      </a:rPr>
                      <m:t>,…</m:t>
                    </m:r>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𝒏</m:t>
                        </m:r>
                        <m:r>
                          <a:rPr lang="en-GB" sz="2000" b="1" i="1">
                            <a:latin typeface="Cambria Math" panose="02040503050406030204" pitchFamily="18" charset="0"/>
                            <a:ea typeface="Cambria" panose="02040503050406030204" pitchFamily="18" charset="0"/>
                          </a:rPr>
                          <m:t>−</m:t>
                        </m:r>
                        <m:r>
                          <a:rPr lang="en-GB" sz="2000" b="1" i="1">
                            <a:latin typeface="Cambria Math" panose="02040503050406030204" pitchFamily="18" charset="0"/>
                            <a:ea typeface="Cambria" panose="02040503050406030204" pitchFamily="18" charset="0"/>
                          </a:rPr>
                          <m:t>𝟏</m:t>
                        </m:r>
                      </m:sub>
                    </m:sSub>
                    <m:r>
                      <a:rPr lang="en-GB" sz="2000" b="1" i="1">
                        <a:latin typeface="Cambria Math" panose="02040503050406030204" pitchFamily="18" charset="0"/>
                        <a:ea typeface="Cambria" panose="02040503050406030204" pitchFamily="18" charset="0"/>
                      </a:rPr>
                      <m:t>,¬</m:t>
                    </m:r>
                    <m:r>
                      <a:rPr lang="en-GB" sz="2000" b="1" i="1">
                        <a:latin typeface="Cambria Math" panose="02040503050406030204" pitchFamily="18" charset="0"/>
                        <a:ea typeface="Cambria" panose="02040503050406030204" pitchFamily="18" charset="0"/>
                      </a:rPr>
                      <m:t>𝑪</m:t>
                    </m:r>
                    <m:r>
                      <a:rPr lang="en-GB" sz="2000" b="1" i="1" smtClean="0">
                        <a:latin typeface="Cambria Math" panose="02040503050406030204" pitchFamily="18" charset="0"/>
                        <a:ea typeface="Cambria" panose="02040503050406030204" pitchFamily="18" charset="0"/>
                      </a:rPr>
                      <m:t>∴</m:t>
                    </m:r>
                    <m:r>
                      <a:rPr lang="en-GB" sz="2000" b="1" i="1">
                        <a:latin typeface="Cambria Math" panose="02040503050406030204" pitchFamily="18" charset="0"/>
                        <a:ea typeface="Cambria" panose="02040503050406030204" pitchFamily="18" charset="0"/>
                      </a:rPr>
                      <m:t>¬</m:t>
                    </m:r>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𝒏</m:t>
                        </m:r>
                      </m:sub>
                    </m:sSub>
                  </m:oMath>
                </a14:m>
                <a:endParaRPr lang="en-GB" sz="2000" b="1" dirty="0">
                  <a:solidFill>
                    <a:schemeClr val="tx1"/>
                  </a:solidFill>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b="0" dirty="0">
                    <a:solidFill>
                      <a:schemeClr val="tx1"/>
                    </a:solidFill>
                    <a:latin typeface="Cambria" panose="02040503050406030204" pitchFamily="18" charset="0"/>
                    <a:ea typeface="Cambria" panose="02040503050406030204" pitchFamily="18" charset="0"/>
                  </a:rPr>
                  <a:t>In general, it is very tempting to say that these are two presentations of the same paradox, but they must officially be two different paradoxes if we identify paradoxes with arguments</a:t>
                </a:r>
              </a:p>
              <a:p>
                <a:pPr marL="457200" indent="-457200">
                  <a:spcAft>
                    <a:spcPts val="1000"/>
                  </a:spcAft>
                  <a:buFont typeface="Arial" panose="020B0604020202020204" pitchFamily="34" charset="0"/>
                  <a:buChar char="•"/>
                </a:pPr>
                <a:r>
                  <a:rPr lang="en-GB" sz="2000" b="0" dirty="0">
                    <a:solidFill>
                      <a:schemeClr val="tx1"/>
                    </a:solidFill>
                    <a:latin typeface="Cambria" panose="02040503050406030204" pitchFamily="18" charset="0"/>
                    <a:ea typeface="Cambria" panose="02040503050406030204" pitchFamily="18" charset="0"/>
                  </a:rPr>
                  <a:t>And, typically, they will be classified in different ways</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If one is </a:t>
                </a:r>
                <a:r>
                  <a:rPr lang="en-GB" sz="2000" b="1" dirty="0">
                    <a:solidFill>
                      <a:schemeClr val="accent6">
                        <a:lumMod val="50000"/>
                      </a:schemeClr>
                    </a:solidFill>
                    <a:latin typeface="Cambria" panose="02040503050406030204" pitchFamily="18" charset="0"/>
                    <a:ea typeface="Cambria" panose="02040503050406030204" pitchFamily="18" charset="0"/>
                  </a:rPr>
                  <a:t>veridical</a:t>
                </a:r>
                <a:r>
                  <a:rPr lang="en-GB" sz="2000" dirty="0">
                    <a:latin typeface="Cambria" panose="02040503050406030204" pitchFamily="18" charset="0"/>
                    <a:ea typeface="Cambria" panose="02040503050406030204" pitchFamily="18" charset="0"/>
                  </a:rPr>
                  <a:t>, the other must be </a:t>
                </a:r>
                <a:r>
                  <a:rPr lang="en-GB" sz="2000" b="1" dirty="0">
                    <a:solidFill>
                      <a:srgbClr val="C00000"/>
                    </a:solidFill>
                    <a:latin typeface="Cambria" panose="02040503050406030204" pitchFamily="18" charset="0"/>
                    <a:ea typeface="Cambria" panose="02040503050406030204" pitchFamily="18" charset="0"/>
                  </a:rPr>
                  <a:t>premise-flawed</a:t>
                </a:r>
                <a:endParaRPr lang="en-GB" sz="2000" dirty="0">
                  <a:solidFill>
                    <a:srgbClr val="C00000"/>
                  </a:solidFill>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555342"/>
                <a:ext cx="10444898" cy="4760278"/>
              </a:xfrm>
              <a:prstGeom prst="rect">
                <a:avLst/>
              </a:prstGeom>
              <a:blipFill>
                <a:blip r:embed="rId2"/>
                <a:stretch>
                  <a:fillRect l="-525" t="-256" r="-642" b="-1793"/>
                </a:stretch>
              </a:blipFill>
            </p:spPr>
            <p:txBody>
              <a:bodyPr/>
              <a:lstStyle/>
              <a:p>
                <a:r>
                  <a:rPr lang="en-GB">
                    <a:noFill/>
                  </a:rPr>
                  <a:t> </a:t>
                </a:r>
              </a:p>
            </p:txBody>
          </p:sp>
        </mc:Fallback>
      </mc:AlternateContent>
    </p:spTree>
    <p:extLst>
      <p:ext uri="{BB962C8B-B14F-4D97-AF65-F5344CB8AC3E}">
        <p14:creationId xmlns:p14="http://schemas.microsoft.com/office/powerpoint/2010/main" val="317172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Lycan’s Account</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401457"/>
            <a:ext cx="10444898" cy="5068054"/>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This observation led Lycan to deny that paradoxes are really arguments</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Lycan (2010), ‘What, exactly, is a paradox?’. </a:t>
            </a:r>
            <a:r>
              <a:rPr lang="en-GB" sz="2000" i="1" dirty="0">
                <a:latin typeface="Cambria" panose="02040503050406030204" pitchFamily="18" charset="0"/>
                <a:ea typeface="Cambria" panose="02040503050406030204" pitchFamily="18" charset="0"/>
              </a:rPr>
              <a:t>Analysis</a:t>
            </a:r>
            <a:r>
              <a:rPr lang="en-GB" sz="2000" dirty="0">
                <a:latin typeface="Cambria" panose="02040503050406030204" pitchFamily="18" charset="0"/>
                <a:ea typeface="Cambria" panose="02040503050406030204" pitchFamily="18" charset="0"/>
              </a:rPr>
              <a:t> 70, pp.615-622</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Lycan instead defines a paradox as an inconsistent set of sentences, each of which is very plausible</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On Lycan’s definition, there can’t really be any </a:t>
            </a:r>
            <a:r>
              <a:rPr lang="en-GB" sz="2000" b="1" dirty="0">
                <a:solidFill>
                  <a:schemeClr val="accent5">
                    <a:lumMod val="50000"/>
                  </a:schemeClr>
                </a:solidFill>
                <a:latin typeface="Cambria" panose="02040503050406030204" pitchFamily="18" charset="0"/>
                <a:ea typeface="Cambria" panose="02040503050406030204" pitchFamily="18" charset="0"/>
              </a:rPr>
              <a:t>fallacious</a:t>
            </a:r>
            <a:r>
              <a:rPr lang="en-GB" sz="2000" dirty="0">
                <a:latin typeface="Cambria" panose="02040503050406030204" pitchFamily="18" charset="0"/>
                <a:ea typeface="Cambria" panose="02040503050406030204" pitchFamily="18" charset="0"/>
              </a:rPr>
              <a:t> paradoxes, because paradoxes are </a:t>
            </a:r>
            <a:r>
              <a:rPr lang="en-GB" sz="2000" i="1" dirty="0">
                <a:solidFill>
                  <a:srgbClr val="7030A0"/>
                </a:solidFill>
                <a:latin typeface="Cambria" panose="02040503050406030204" pitchFamily="18" charset="0"/>
                <a:ea typeface="Cambria" panose="02040503050406030204" pitchFamily="18" charset="0"/>
              </a:rPr>
              <a:t>genuinely</a:t>
            </a:r>
            <a:r>
              <a:rPr lang="en-GB" sz="2000" dirty="0">
                <a:latin typeface="Cambria" panose="02040503050406030204" pitchFamily="18" charset="0"/>
                <a:ea typeface="Cambria" panose="02040503050406030204" pitchFamily="18" charset="0"/>
              </a:rPr>
              <a:t> inconsistent sets</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So-called ‘fallacious paradoxes’ become merely </a:t>
            </a:r>
            <a:r>
              <a:rPr lang="en-GB" sz="2000" i="1" dirty="0">
                <a:solidFill>
                  <a:schemeClr val="accent2">
                    <a:lumMod val="75000"/>
                  </a:schemeClr>
                </a:solidFill>
                <a:latin typeface="Cambria" panose="02040503050406030204" pitchFamily="18" charset="0"/>
                <a:ea typeface="Cambria" panose="02040503050406030204" pitchFamily="18" charset="0"/>
              </a:rPr>
              <a:t>apparent</a:t>
            </a:r>
            <a:r>
              <a:rPr lang="en-GB" sz="2000" dirty="0">
                <a:latin typeface="Cambria" panose="02040503050406030204" pitchFamily="18" charset="0"/>
                <a:ea typeface="Cambria" panose="02040503050406030204" pitchFamily="18" charset="0"/>
              </a:rPr>
              <a:t> paradoxes</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That seems needlessly fussy to me, so I would rather say: a paradox is an </a:t>
            </a:r>
            <a:r>
              <a:rPr lang="en-GB" sz="2000" i="1" dirty="0">
                <a:solidFill>
                  <a:schemeClr val="accent2">
                    <a:lumMod val="75000"/>
                  </a:schemeClr>
                </a:solidFill>
                <a:latin typeface="Cambria" panose="02040503050406030204" pitchFamily="18" charset="0"/>
                <a:ea typeface="Cambria" panose="02040503050406030204" pitchFamily="18" charset="0"/>
              </a:rPr>
              <a:t>apparently</a:t>
            </a:r>
            <a:r>
              <a:rPr lang="en-GB" sz="2000" dirty="0">
                <a:latin typeface="Cambria" panose="02040503050406030204" pitchFamily="18" charset="0"/>
                <a:ea typeface="Cambria" panose="02040503050406030204" pitchFamily="18" charset="0"/>
              </a:rPr>
              <a:t> inconsistent set of sentences, each of which is very plausible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Really, an argument is just a way of </a:t>
            </a:r>
            <a:r>
              <a:rPr lang="en-GB" sz="2000" i="1" dirty="0">
                <a:latin typeface="Cambria" panose="02040503050406030204" pitchFamily="18" charset="0"/>
                <a:ea typeface="Cambria" panose="02040503050406030204" pitchFamily="18" charset="0"/>
              </a:rPr>
              <a:t>presenting</a:t>
            </a:r>
            <a:r>
              <a:rPr lang="en-GB" sz="2000" dirty="0">
                <a:latin typeface="Cambria" panose="02040503050406030204" pitchFamily="18" charset="0"/>
                <a:ea typeface="Cambria" panose="02040503050406030204" pitchFamily="18" charset="0"/>
              </a:rPr>
              <a:t> a paradox</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can still call a paradox ‘</a:t>
            </a:r>
            <a:r>
              <a:rPr lang="en-GB" sz="2000" b="1" dirty="0">
                <a:solidFill>
                  <a:srgbClr val="C00000"/>
                </a:solidFill>
                <a:latin typeface="Cambria" panose="02040503050406030204" pitchFamily="18" charset="0"/>
                <a:ea typeface="Cambria" panose="02040503050406030204" pitchFamily="18" charset="0"/>
              </a:rPr>
              <a:t>premise-flawed</a:t>
            </a:r>
            <a:r>
              <a:rPr lang="en-GB" sz="2000" dirty="0">
                <a:latin typeface="Cambria" panose="02040503050406030204" pitchFamily="18" charset="0"/>
                <a:ea typeface="Cambria" panose="02040503050406030204" pitchFamily="18" charset="0"/>
              </a:rPr>
              <a:t>’ or ‘</a:t>
            </a:r>
            <a:r>
              <a:rPr lang="en-GB" sz="2000" b="1" dirty="0">
                <a:solidFill>
                  <a:schemeClr val="accent6">
                    <a:lumMod val="50000"/>
                  </a:schemeClr>
                </a:solidFill>
                <a:latin typeface="Cambria" panose="02040503050406030204" pitchFamily="18" charset="0"/>
                <a:ea typeface="Cambria" panose="02040503050406030204" pitchFamily="18" charset="0"/>
              </a:rPr>
              <a:t>veridical</a:t>
            </a:r>
            <a:r>
              <a:rPr lang="en-GB" sz="2000" dirty="0">
                <a:latin typeface="Cambria" panose="02040503050406030204" pitchFamily="18" charset="0"/>
                <a:ea typeface="Cambria" panose="02040503050406030204" pitchFamily="18" charset="0"/>
              </a:rPr>
              <a:t>’, but we have to remember that which classification we choose will depend on how it has been presented</a:t>
            </a:r>
          </a:p>
        </p:txBody>
      </p:sp>
    </p:spTree>
    <p:extLst>
      <p:ext uri="{BB962C8B-B14F-4D97-AF65-F5344CB8AC3E}">
        <p14:creationId xmlns:p14="http://schemas.microsoft.com/office/powerpoint/2010/main" val="215734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Fallacious or Premise-Flawed?</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773362"/>
                <a:ext cx="10444898" cy="4324261"/>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Suppose you are presented with a paradoxical argument – </a:t>
                </a:r>
                <a14:m>
                  <m:oMath xmlns:m="http://schemas.openxmlformats.org/officeDocument/2006/math">
                    <m:r>
                      <a:rPr lang="en-GB" sz="2000" b="0" i="1" smtClean="0">
                        <a:latin typeface="Cambria Math" panose="02040503050406030204" pitchFamily="18" charset="0"/>
                        <a:ea typeface="Cambria" panose="02040503050406030204" pitchFamily="18" charset="0"/>
                      </a:rPr>
                      <m:t>𝐴</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𝐵</m:t>
                    </m:r>
                    <m:r>
                      <a:rPr lang="en-GB" sz="2000" i="1">
                        <a:latin typeface="Cambria Math" panose="02040503050406030204" pitchFamily="18" charset="0"/>
                        <a:ea typeface="Cambria" panose="02040503050406030204" pitchFamily="18" charset="0"/>
                      </a:rPr>
                      <m:t>∴</m:t>
                    </m:r>
                    <m:r>
                      <a:rPr lang="en-GB" sz="2000" i="1">
                        <a:latin typeface="Cambria Math" panose="02040503050406030204" pitchFamily="18" charset="0"/>
                        <a:ea typeface="Cambria" panose="02040503050406030204" pitchFamily="18" charset="0"/>
                      </a:rPr>
                      <m:t>𝐶</m:t>
                    </m:r>
                  </m:oMath>
                </a14:m>
                <a:r>
                  <a:rPr lang="en-GB" sz="2000" dirty="0">
                    <a:latin typeface="Cambria" panose="02040503050406030204" pitchFamily="18" charset="0"/>
                    <a:ea typeface="Cambria" panose="02040503050406030204" pitchFamily="18" charset="0"/>
                  </a:rPr>
                  <a:t> – and decide that the premises are true and the conclusion is false, but the reasoning is </a:t>
                </a:r>
                <a:r>
                  <a:rPr lang="en-GB" sz="2000" b="1" dirty="0">
                    <a:solidFill>
                      <a:srgbClr val="0070C0"/>
                    </a:solidFill>
                    <a:latin typeface="Cambria" panose="02040503050406030204" pitchFamily="18" charset="0"/>
                    <a:ea typeface="Cambria" panose="02040503050406030204" pitchFamily="18" charset="0"/>
                  </a:rPr>
                  <a:t>fallacious</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You could turn this into a valid argument by adding a conditional premise</a:t>
                </a:r>
              </a:p>
              <a:p>
                <a:pPr marL="914400" lvl="1" indent="-457200">
                  <a:spcAft>
                    <a:spcPts val="2000"/>
                  </a:spcAft>
                  <a:buFont typeface="Cambria Math" panose="02040503050406030204" pitchFamily="18" charset="0"/>
                  <a:buChar char="–"/>
                </a:pPr>
                <a14:m>
                  <m:oMath xmlns:m="http://schemas.openxmlformats.org/officeDocument/2006/math">
                    <m:r>
                      <a:rPr lang="en-GB" sz="2000" b="0" i="1" smtClean="0">
                        <a:latin typeface="Cambria Math" panose="02040503050406030204" pitchFamily="18" charset="0"/>
                        <a:ea typeface="Cambria" panose="02040503050406030204" pitchFamily="18" charset="0"/>
                      </a:rPr>
                      <m:t>𝐴</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𝐵</m:t>
                    </m:r>
                    <m:r>
                      <a:rPr lang="en-GB" sz="2000" b="0" i="1" smtClean="0">
                        <a:latin typeface="Cambria Math" panose="02040503050406030204" pitchFamily="18" charset="0"/>
                        <a:ea typeface="Cambria" panose="02040503050406030204" pitchFamily="18" charset="0"/>
                      </a:rPr>
                      <m:t>,</m:t>
                    </m:r>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𝐴</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𝐵</m:t>
                        </m:r>
                      </m:e>
                    </m:d>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𝐶</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𝐶</m:t>
                    </m:r>
                  </m:oMath>
                </a14:m>
                <a:endParaRPr lang="en-GB" sz="2000" dirty="0">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This argument will still be paradoxical!</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If the reasoning in the original </a:t>
                </a:r>
                <a:r>
                  <a:rPr lang="en-GB" sz="2000" i="1" dirty="0">
                    <a:solidFill>
                      <a:srgbClr val="7030A0"/>
                    </a:solidFill>
                    <a:latin typeface="Cambria" panose="02040503050406030204" pitchFamily="18" charset="0"/>
                    <a:ea typeface="Cambria" panose="02040503050406030204" pitchFamily="18" charset="0"/>
                  </a:rPr>
                  <a:t>appeared</a:t>
                </a:r>
                <a:r>
                  <a:rPr lang="en-GB" sz="2000" dirty="0">
                    <a:latin typeface="Cambria" panose="02040503050406030204" pitchFamily="18" charset="0"/>
                    <a:ea typeface="Cambria" panose="02040503050406030204" pitchFamily="18" charset="0"/>
                  </a:rPr>
                  <a:t> to be valid, then </a:t>
                </a:r>
                <a14:m>
                  <m:oMath xmlns:m="http://schemas.openxmlformats.org/officeDocument/2006/math">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𝐴</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𝐵</m:t>
                        </m:r>
                      </m:e>
                    </m:d>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𝐶</m:t>
                    </m:r>
                  </m:oMath>
                </a14:m>
                <a:r>
                  <a:rPr lang="en-GB" sz="2000" dirty="0">
                    <a:latin typeface="Cambria" panose="02040503050406030204" pitchFamily="18" charset="0"/>
                    <a:ea typeface="Cambria" panose="02040503050406030204" pitchFamily="18" charset="0"/>
                  </a:rPr>
                  <a:t> will </a:t>
                </a:r>
                <a:r>
                  <a:rPr lang="en-GB" sz="2000" i="1" dirty="0">
                    <a:solidFill>
                      <a:srgbClr val="7030A0"/>
                    </a:solidFill>
                    <a:latin typeface="Cambria" panose="02040503050406030204" pitchFamily="18" charset="0"/>
                    <a:ea typeface="Cambria" panose="02040503050406030204" pitchFamily="18" charset="0"/>
                  </a:rPr>
                  <a:t>appear</a:t>
                </a:r>
                <a:r>
                  <a:rPr lang="en-GB" sz="2000" i="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to be true</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the new paradox will be </a:t>
                </a:r>
                <a:r>
                  <a:rPr lang="en-GB" sz="2000" b="1" dirty="0">
                    <a:solidFill>
                      <a:srgbClr val="C00000"/>
                    </a:solidFill>
                    <a:latin typeface="Cambria" panose="02040503050406030204" pitchFamily="18" charset="0"/>
                    <a:ea typeface="Cambria" panose="02040503050406030204" pitchFamily="18" charset="0"/>
                  </a:rPr>
                  <a:t>premise-flawed</a:t>
                </a:r>
                <a:r>
                  <a:rPr lang="en-GB" sz="2000" dirty="0">
                    <a:latin typeface="Cambria" panose="02040503050406030204" pitchFamily="18" charset="0"/>
                    <a:ea typeface="Cambria" panose="02040503050406030204" pitchFamily="18" charset="0"/>
                  </a:rPr>
                  <a:t> rather than </a:t>
                </a:r>
                <a:r>
                  <a:rPr lang="en-GB" sz="2000" b="1" dirty="0">
                    <a:solidFill>
                      <a:srgbClr val="0070C0"/>
                    </a:solidFill>
                    <a:latin typeface="Cambria" panose="02040503050406030204" pitchFamily="18" charset="0"/>
                    <a:ea typeface="Cambria" panose="02040503050406030204" pitchFamily="18" charset="0"/>
                  </a:rPr>
                  <a:t>fallacious</a:t>
                </a:r>
              </a:p>
              <a:p>
                <a:pPr marL="914400" lvl="1" indent="-457200">
                  <a:spcAft>
                    <a:spcPts val="2000"/>
                  </a:spcAft>
                  <a:buFont typeface="Cambria Math" panose="02040503050406030204" pitchFamily="18" charset="0"/>
                  <a:buChar char="–"/>
                </a:pPr>
                <a:r>
                  <a:rPr lang="en-GB" sz="2000" dirty="0">
                    <a:latin typeface="Cambria" panose="02040503050406030204" pitchFamily="18" charset="0"/>
                    <a:ea typeface="Cambria" panose="02040503050406030204" pitchFamily="18" charset="0"/>
                  </a:rPr>
                  <a:t>The conditional premise </a:t>
                </a:r>
                <a14:m>
                  <m:oMath xmlns:m="http://schemas.openxmlformats.org/officeDocument/2006/math">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𝐴</m:t>
                        </m:r>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𝐵</m:t>
                        </m:r>
                      </m:e>
                    </m:d>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𝐶</m:t>
                    </m:r>
                  </m:oMath>
                </a14:m>
                <a:r>
                  <a:rPr lang="en-GB" sz="2000" dirty="0">
                    <a:latin typeface="Cambria" panose="02040503050406030204" pitchFamily="18" charset="0"/>
                    <a:ea typeface="Cambria" panose="02040503050406030204" pitchFamily="18" charset="0"/>
                  </a:rPr>
                  <a:t> must be false, if </a:t>
                </a:r>
                <a14:m>
                  <m:oMath xmlns:m="http://schemas.openxmlformats.org/officeDocument/2006/math">
                    <m:r>
                      <a:rPr lang="en-GB" sz="2000" b="0" i="1" smtClean="0">
                        <a:latin typeface="Cambria Math" panose="02040503050406030204" pitchFamily="18" charset="0"/>
                        <a:ea typeface="Cambria" panose="02040503050406030204" pitchFamily="18" charset="0"/>
                      </a:rPr>
                      <m:t>𝐴</m:t>
                    </m:r>
                  </m:oMath>
                </a14:m>
                <a:r>
                  <a:rPr lang="en-GB" sz="2000" dirty="0">
                    <a:latin typeface="Cambria" panose="02040503050406030204" pitchFamily="18" charset="0"/>
                    <a:ea typeface="Cambria" panose="02040503050406030204" pitchFamily="18" charset="0"/>
                  </a:rPr>
                  <a:t> and </a:t>
                </a:r>
                <a14:m>
                  <m:oMath xmlns:m="http://schemas.openxmlformats.org/officeDocument/2006/math">
                    <m:r>
                      <a:rPr lang="en-GB" sz="2000" b="0" i="1" smtClean="0">
                        <a:latin typeface="Cambria Math" panose="02040503050406030204" pitchFamily="18" charset="0"/>
                        <a:ea typeface="Cambria" panose="02040503050406030204" pitchFamily="18" charset="0"/>
                      </a:rPr>
                      <m:t>𝐵</m:t>
                    </m:r>
                  </m:oMath>
                </a14:m>
                <a:r>
                  <a:rPr lang="en-GB" sz="2000" dirty="0">
                    <a:latin typeface="Cambria" panose="02040503050406030204" pitchFamily="18" charset="0"/>
                    <a:ea typeface="Cambria" panose="02040503050406030204" pitchFamily="18" charset="0"/>
                  </a:rPr>
                  <a:t> are both true and </a:t>
                </a:r>
                <a14:m>
                  <m:oMath xmlns:m="http://schemas.openxmlformats.org/officeDocument/2006/math">
                    <m:r>
                      <a:rPr lang="en-GB" sz="2000" b="0" i="1" smtClean="0">
                        <a:latin typeface="Cambria Math" panose="02040503050406030204" pitchFamily="18" charset="0"/>
                        <a:ea typeface="Cambria" panose="02040503050406030204" pitchFamily="18" charset="0"/>
                      </a:rPr>
                      <m:t>𝐶</m:t>
                    </m:r>
                  </m:oMath>
                </a14:m>
                <a:r>
                  <a:rPr lang="en-GB" sz="2000" dirty="0">
                    <a:latin typeface="Cambria" panose="02040503050406030204" pitchFamily="18" charset="0"/>
                    <a:ea typeface="Cambria" panose="02040503050406030204" pitchFamily="18" charset="0"/>
                  </a:rPr>
                  <a:t> is false</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773362"/>
                <a:ext cx="10444898" cy="4324261"/>
              </a:xfrm>
              <a:prstGeom prst="rect">
                <a:avLst/>
              </a:prstGeom>
              <a:blipFill>
                <a:blip r:embed="rId2"/>
                <a:stretch>
                  <a:fillRect l="-525" t="-282" r="-875" b="-1975"/>
                </a:stretch>
              </a:blipFill>
            </p:spPr>
            <p:txBody>
              <a:bodyPr/>
              <a:lstStyle/>
              <a:p>
                <a:r>
                  <a:rPr lang="en-GB">
                    <a:noFill/>
                  </a:rPr>
                  <a:t> </a:t>
                </a:r>
              </a:p>
            </p:txBody>
          </p:sp>
        </mc:Fallback>
      </mc:AlternateContent>
    </p:spTree>
    <p:extLst>
      <p:ext uri="{BB962C8B-B14F-4D97-AF65-F5344CB8AC3E}">
        <p14:creationId xmlns:p14="http://schemas.microsoft.com/office/powerpoint/2010/main" val="266549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1">
            <a:hlinkClick r:id="" action="ppaction://media"/>
            <a:extLst>
              <a:ext uri="{FF2B5EF4-FFF2-40B4-BE49-F238E27FC236}">
                <a16:creationId xmlns:a16="http://schemas.microsoft.com/office/drawing/2014/main" id="{F00B3F18-E830-6A26-39A9-0FA504E995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86537" y="4703140"/>
            <a:ext cx="4185501" cy="2354344"/>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Fallacious or Premise-Flawed?</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012954"/>
                <a:ext cx="10444898" cy="5415457"/>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More generally, you can always turn a </a:t>
                </a:r>
                <a:r>
                  <a:rPr lang="en-GB" sz="2000" b="1" dirty="0">
                    <a:solidFill>
                      <a:srgbClr val="0070C0"/>
                    </a:solidFill>
                    <a:latin typeface="Cambria" panose="02040503050406030204" pitchFamily="18" charset="0"/>
                    <a:ea typeface="Cambria" panose="02040503050406030204" pitchFamily="18" charset="0"/>
                  </a:rPr>
                  <a:t>fallacious</a:t>
                </a:r>
                <a:r>
                  <a:rPr lang="en-GB" sz="2000" dirty="0">
                    <a:latin typeface="Cambria" panose="02040503050406030204" pitchFamily="18" charset="0"/>
                    <a:ea typeface="Cambria" panose="02040503050406030204" pitchFamily="18" charset="0"/>
                  </a:rPr>
                  <a:t> paradoxical argument with finitely many premises – </a:t>
                </a:r>
                <a14:m>
                  <m:oMath xmlns:m="http://schemas.openxmlformats.org/officeDocument/2006/math">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𝟏</m:t>
                        </m:r>
                      </m:sub>
                    </m:sSub>
                    <m:r>
                      <a:rPr lang="en-GB" sz="2000" b="1" i="1">
                        <a:latin typeface="Cambria Math" panose="02040503050406030204" pitchFamily="18" charset="0"/>
                        <a:ea typeface="Cambria" panose="02040503050406030204" pitchFamily="18" charset="0"/>
                      </a:rPr>
                      <m:t>,…,</m:t>
                    </m:r>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𝒏</m:t>
                        </m:r>
                      </m:sub>
                    </m:sSub>
                    <m:r>
                      <a:rPr lang="en-GB" sz="2000" b="1" i="1">
                        <a:latin typeface="Cambria Math" panose="02040503050406030204" pitchFamily="18" charset="0"/>
                        <a:ea typeface="Cambria" panose="02040503050406030204" pitchFamily="18" charset="0"/>
                      </a:rPr>
                      <m:t>∴</m:t>
                    </m:r>
                    <m:r>
                      <a:rPr lang="en-GB" sz="2000" b="1" i="1">
                        <a:latin typeface="Cambria Math" panose="02040503050406030204" pitchFamily="18" charset="0"/>
                        <a:ea typeface="Cambria" panose="02040503050406030204" pitchFamily="18" charset="0"/>
                      </a:rPr>
                      <m:t>𝑪</m:t>
                    </m:r>
                  </m:oMath>
                </a14:m>
                <a:r>
                  <a:rPr lang="en-GB" sz="2000" dirty="0">
                    <a:latin typeface="Cambria" panose="02040503050406030204" pitchFamily="18" charset="0"/>
                    <a:ea typeface="Cambria" panose="02040503050406030204" pitchFamily="18" charset="0"/>
                  </a:rPr>
                  <a:t> – into a valid one, just by adding a conditional:</a:t>
                </a:r>
              </a:p>
              <a:p>
                <a:pPr marL="914400" lvl="1" indent="-457200">
                  <a:spcAft>
                    <a:spcPts val="2000"/>
                  </a:spcAft>
                  <a:buFont typeface="Cambria Math" panose="02040503050406030204" pitchFamily="18" charset="0"/>
                  <a:buChar char="–"/>
                </a:pPr>
                <a14:m>
                  <m:oMath xmlns:m="http://schemas.openxmlformats.org/officeDocument/2006/math">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𝟏</m:t>
                        </m:r>
                      </m:sub>
                    </m:sSub>
                    <m:r>
                      <a:rPr lang="en-GB" sz="2000" b="1" i="1">
                        <a:latin typeface="Cambria Math" panose="02040503050406030204" pitchFamily="18" charset="0"/>
                        <a:ea typeface="Cambria" panose="02040503050406030204" pitchFamily="18" charset="0"/>
                      </a:rPr>
                      <m:t>,…,</m:t>
                    </m:r>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𝒏</m:t>
                        </m:r>
                      </m:sub>
                    </m:sSub>
                    <m:r>
                      <a:rPr lang="en-GB" sz="2000" b="1" i="1">
                        <a:latin typeface="Cambria Math" panose="02040503050406030204" pitchFamily="18" charset="0"/>
                        <a:ea typeface="Cambria" panose="02040503050406030204" pitchFamily="18" charset="0"/>
                      </a:rPr>
                      <m:t>,</m:t>
                    </m:r>
                    <m:d>
                      <m:dPr>
                        <m:ctrlPr>
                          <a:rPr lang="en-GB" sz="2000" b="1" i="1">
                            <a:latin typeface="Cambria Math" panose="02040503050406030204" pitchFamily="18" charset="0"/>
                            <a:ea typeface="Cambria" panose="02040503050406030204" pitchFamily="18" charset="0"/>
                          </a:rPr>
                        </m:ctrlPr>
                      </m:dPr>
                      <m:e>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𝟏</m:t>
                            </m:r>
                          </m:sub>
                        </m:sSub>
                        <m:r>
                          <a:rPr lang="en-GB" sz="2000" b="1" i="1">
                            <a:latin typeface="Cambria Math" panose="02040503050406030204" pitchFamily="18" charset="0"/>
                            <a:ea typeface="Cambria" panose="02040503050406030204" pitchFamily="18" charset="0"/>
                          </a:rPr>
                          <m:t>∧…∧</m:t>
                        </m:r>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𝒏</m:t>
                            </m:r>
                          </m:sub>
                        </m:sSub>
                      </m:e>
                    </m:d>
                    <m:r>
                      <a:rPr lang="en-GB" sz="2000" b="1" i="1">
                        <a:latin typeface="Cambria Math" panose="02040503050406030204" pitchFamily="18" charset="0"/>
                        <a:ea typeface="Cambria" panose="02040503050406030204" pitchFamily="18" charset="0"/>
                      </a:rPr>
                      <m:t>→</m:t>
                    </m:r>
                    <m:r>
                      <a:rPr lang="en-GB" sz="2000" b="1" i="1">
                        <a:latin typeface="Cambria Math" panose="02040503050406030204" pitchFamily="18" charset="0"/>
                        <a:ea typeface="Cambria" panose="02040503050406030204" pitchFamily="18" charset="0"/>
                      </a:rPr>
                      <m:t>𝑪</m:t>
                    </m:r>
                    <m:r>
                      <a:rPr lang="en-GB" sz="2000" b="1" i="1">
                        <a:latin typeface="Cambria Math" panose="02040503050406030204" pitchFamily="18" charset="0"/>
                        <a:ea typeface="Cambria" panose="02040503050406030204" pitchFamily="18" charset="0"/>
                      </a:rPr>
                      <m:t>∴</m:t>
                    </m:r>
                    <m:r>
                      <a:rPr lang="en-GB" sz="2000" b="1" i="1">
                        <a:latin typeface="Cambria Math" panose="02040503050406030204" pitchFamily="18" charset="0"/>
                        <a:ea typeface="Cambria" panose="02040503050406030204" pitchFamily="18" charset="0"/>
                      </a:rPr>
                      <m:t>𝑪</m:t>
                    </m:r>
                  </m:oMath>
                </a14:m>
                <a:endParaRPr lang="en-GB" sz="2000" b="1" dirty="0">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In most cases, it is very tempting to say that both arguments are presentations of the </a:t>
                </a:r>
                <a:r>
                  <a:rPr lang="en-GB" sz="2000" i="1" dirty="0">
                    <a:latin typeface="Cambria" panose="02040503050406030204" pitchFamily="18" charset="0"/>
                    <a:ea typeface="Cambria" panose="02040503050406030204" pitchFamily="18" charset="0"/>
                  </a:rPr>
                  <a:t>same</a:t>
                </a:r>
                <a:r>
                  <a:rPr lang="en-GB" sz="2000" dirty="0">
                    <a:latin typeface="Cambria" panose="02040503050406030204" pitchFamily="18" charset="0"/>
                    <a:ea typeface="Cambria" panose="02040503050406030204" pitchFamily="18" charset="0"/>
                  </a:rPr>
                  <a:t> paradox</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It usually isn’t clear in natural language whether someone is making a special inference move, or just asserting a conditional and using </a:t>
                </a:r>
                <a:r>
                  <a:rPr lang="en-GB" sz="2000" i="1" dirty="0">
                    <a:latin typeface="Cambria" panose="02040503050406030204" pitchFamily="18" charset="0"/>
                    <a:ea typeface="Cambria" panose="02040503050406030204" pitchFamily="18" charset="0"/>
                  </a:rPr>
                  <a:t>modus ponens</a:t>
                </a:r>
                <a:endParaRPr lang="en-GB" sz="2000" dirty="0">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we will often end up classifying these arguments differently</a:t>
                </a:r>
              </a:p>
              <a:p>
                <a:pPr marL="914400" lvl="1" indent="-457200">
                  <a:spcAft>
                    <a:spcPts val="1000"/>
                  </a:spcAft>
                  <a:buFontTx/>
                  <a:buChar char="–"/>
                </a:pPr>
                <a:r>
                  <a:rPr lang="en-GB" sz="2000" dirty="0">
                    <a:latin typeface="Cambria" panose="02040503050406030204" pitchFamily="18" charset="0"/>
                    <a:ea typeface="Cambria" panose="02040503050406030204" pitchFamily="18" charset="0"/>
                  </a:rPr>
                  <a:t>Suppose we are convinced that </a:t>
                </a:r>
                <a14:m>
                  <m:oMath xmlns:m="http://schemas.openxmlformats.org/officeDocument/2006/math">
                    <m:sSub>
                      <m:sSubPr>
                        <m:ctrlPr>
                          <a:rPr lang="en-GB" sz="2000" b="1" i="1" smtClean="0">
                            <a:latin typeface="Cambria Math" panose="02040503050406030204" pitchFamily="18" charset="0"/>
                            <a:ea typeface="Cambria" panose="02040503050406030204" pitchFamily="18" charset="0"/>
                          </a:rPr>
                        </m:ctrlPr>
                      </m:sSubPr>
                      <m:e>
                        <m:r>
                          <a:rPr lang="en-GB" sz="2000" b="1" i="1" smtClean="0">
                            <a:latin typeface="Cambria Math" panose="02040503050406030204" pitchFamily="18" charset="0"/>
                            <a:ea typeface="Cambria" panose="02040503050406030204" pitchFamily="18" charset="0"/>
                          </a:rPr>
                          <m:t>𝑨</m:t>
                        </m:r>
                      </m:e>
                      <m:sub>
                        <m:r>
                          <a:rPr lang="en-GB" sz="2000" b="1" i="1" smtClean="0">
                            <a:latin typeface="Cambria Math" panose="02040503050406030204" pitchFamily="18" charset="0"/>
                            <a:ea typeface="Cambria" panose="02040503050406030204" pitchFamily="18" charset="0"/>
                          </a:rPr>
                          <m:t>𝟏</m:t>
                        </m:r>
                      </m:sub>
                    </m:sSub>
                    <m:r>
                      <a:rPr lang="en-GB" sz="2000" b="1" i="1" smtClean="0">
                        <a:latin typeface="Cambria Math" panose="02040503050406030204" pitchFamily="18" charset="0"/>
                        <a:ea typeface="Cambria" panose="02040503050406030204" pitchFamily="18" charset="0"/>
                      </a:rPr>
                      <m:t>,…,</m:t>
                    </m:r>
                    <m:sSub>
                      <m:sSubPr>
                        <m:ctrlPr>
                          <a:rPr lang="en-GB" sz="2000" b="1" i="1" smtClean="0">
                            <a:latin typeface="Cambria Math" panose="02040503050406030204" pitchFamily="18" charset="0"/>
                            <a:ea typeface="Cambria" panose="02040503050406030204" pitchFamily="18" charset="0"/>
                          </a:rPr>
                        </m:ctrlPr>
                      </m:sSubPr>
                      <m:e>
                        <m:r>
                          <a:rPr lang="en-GB" sz="2000" b="1" i="1" smtClean="0">
                            <a:latin typeface="Cambria Math" panose="02040503050406030204" pitchFamily="18" charset="0"/>
                            <a:ea typeface="Cambria" panose="02040503050406030204" pitchFamily="18" charset="0"/>
                          </a:rPr>
                          <m:t>𝑨</m:t>
                        </m:r>
                      </m:e>
                      <m:sub>
                        <m:r>
                          <a:rPr lang="en-GB" sz="2000" b="1" i="1" smtClean="0">
                            <a:latin typeface="Cambria Math" panose="02040503050406030204" pitchFamily="18" charset="0"/>
                            <a:ea typeface="Cambria" panose="02040503050406030204" pitchFamily="18" charset="0"/>
                          </a:rPr>
                          <m:t>𝒏</m:t>
                        </m:r>
                      </m:sub>
                    </m:sSub>
                  </m:oMath>
                </a14:m>
                <a:r>
                  <a:rPr lang="en-GB" sz="2000" dirty="0">
                    <a:latin typeface="Cambria" panose="02040503050406030204" pitchFamily="18" charset="0"/>
                    <a:ea typeface="Cambria" panose="02040503050406030204" pitchFamily="18" charset="0"/>
                  </a:rPr>
                  <a:t> are all true, but, despite the apparently valid argument, </a:t>
                </a:r>
                <a14:m>
                  <m:oMath xmlns:m="http://schemas.openxmlformats.org/officeDocument/2006/math">
                    <m:r>
                      <a:rPr lang="en-GB" sz="2000" b="1" i="1" smtClean="0">
                        <a:latin typeface="Cambria Math" panose="02040503050406030204" pitchFamily="18" charset="0"/>
                        <a:ea typeface="Cambria" panose="02040503050406030204" pitchFamily="18" charset="0"/>
                      </a:rPr>
                      <m:t>𝑪</m:t>
                    </m:r>
                  </m:oMath>
                </a14:m>
                <a:r>
                  <a:rPr lang="en-GB" sz="2000" dirty="0">
                    <a:latin typeface="Cambria" panose="02040503050406030204" pitchFamily="18" charset="0"/>
                    <a:ea typeface="Cambria" panose="02040503050406030204" pitchFamily="18" charset="0"/>
                  </a:rPr>
                  <a:t> isn’t</a:t>
                </a:r>
              </a:p>
              <a:p>
                <a:pPr marL="914400" lvl="1" indent="-457200">
                  <a:spcAft>
                    <a:spcPts val="1000"/>
                  </a:spcAft>
                  <a:buFontTx/>
                  <a:buChar char="–"/>
                </a:pPr>
                <a:r>
                  <a:rPr lang="en-GB" sz="2000" b="1" dirty="0">
                    <a:solidFill>
                      <a:srgbClr val="0070C0"/>
                    </a:solidFill>
                    <a:latin typeface="Cambria" panose="02040503050406030204" pitchFamily="18" charset="0"/>
                    <a:ea typeface="Cambria" panose="02040503050406030204" pitchFamily="18" charset="0"/>
                  </a:rPr>
                  <a:t>Fallacious:</a:t>
                </a:r>
                <a:r>
                  <a:rPr lang="en-GB" sz="2000" dirty="0">
                    <a:latin typeface="Cambria" panose="02040503050406030204" pitchFamily="18" charset="0"/>
                    <a:ea typeface="Cambria" panose="02040503050406030204" pitchFamily="18" charset="0"/>
                  </a:rPr>
                  <a:t> </a:t>
                </a:r>
                <a14:m>
                  <m:oMath xmlns:m="http://schemas.openxmlformats.org/officeDocument/2006/math">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𝟏</m:t>
                        </m:r>
                      </m:sub>
                    </m:sSub>
                    <m:r>
                      <a:rPr lang="en-GB" sz="2000" b="1" i="1">
                        <a:latin typeface="Cambria Math" panose="02040503050406030204" pitchFamily="18" charset="0"/>
                        <a:ea typeface="Cambria" panose="02040503050406030204" pitchFamily="18" charset="0"/>
                      </a:rPr>
                      <m:t>,…,</m:t>
                    </m:r>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𝒏</m:t>
                        </m:r>
                      </m:sub>
                    </m:sSub>
                    <m:r>
                      <a:rPr lang="en-GB" sz="2000" b="1" i="1">
                        <a:latin typeface="Cambria Math" panose="02040503050406030204" pitchFamily="18" charset="0"/>
                        <a:ea typeface="Cambria" panose="02040503050406030204" pitchFamily="18" charset="0"/>
                      </a:rPr>
                      <m:t>∴</m:t>
                    </m:r>
                    <m:r>
                      <a:rPr lang="en-GB" sz="2000" b="1" i="1">
                        <a:latin typeface="Cambria Math" panose="02040503050406030204" pitchFamily="18" charset="0"/>
                        <a:ea typeface="Cambria" panose="02040503050406030204" pitchFamily="18" charset="0"/>
                      </a:rPr>
                      <m:t>𝑪</m:t>
                    </m:r>
                  </m:oMath>
                </a14:m>
                <a:endParaRPr lang="en-GB" sz="2000" b="1" dirty="0">
                  <a:latin typeface="Cambria" panose="02040503050406030204" pitchFamily="18" charset="0"/>
                  <a:ea typeface="Cambria" panose="02040503050406030204" pitchFamily="18" charset="0"/>
                </a:endParaRPr>
              </a:p>
              <a:p>
                <a:pPr marL="914400" lvl="1" indent="-457200">
                  <a:spcAft>
                    <a:spcPts val="1000"/>
                  </a:spcAft>
                  <a:buFontTx/>
                  <a:buChar char="–"/>
                </a:pPr>
                <a:r>
                  <a:rPr lang="en-GB" sz="2000" b="1" dirty="0">
                    <a:solidFill>
                      <a:srgbClr val="C00000"/>
                    </a:solidFill>
                    <a:latin typeface="Cambria" panose="02040503050406030204" pitchFamily="18" charset="0"/>
                    <a:ea typeface="Cambria" panose="02040503050406030204" pitchFamily="18" charset="0"/>
                  </a:rPr>
                  <a:t>Premise-flawed:</a:t>
                </a:r>
                <a:r>
                  <a:rPr lang="en-GB" sz="2000" dirty="0">
                    <a:latin typeface="Cambria" panose="02040503050406030204" pitchFamily="18" charset="0"/>
                    <a:ea typeface="Cambria" panose="02040503050406030204" pitchFamily="18" charset="0"/>
                  </a:rPr>
                  <a:t> </a:t>
                </a:r>
                <a14:m>
                  <m:oMath xmlns:m="http://schemas.openxmlformats.org/officeDocument/2006/math">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𝟏</m:t>
                        </m:r>
                      </m:sub>
                    </m:sSub>
                    <m:r>
                      <a:rPr lang="en-GB" sz="2000" b="1" i="1">
                        <a:latin typeface="Cambria Math" panose="02040503050406030204" pitchFamily="18" charset="0"/>
                        <a:ea typeface="Cambria" panose="02040503050406030204" pitchFamily="18" charset="0"/>
                      </a:rPr>
                      <m:t>,…,</m:t>
                    </m:r>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𝒏</m:t>
                        </m:r>
                      </m:sub>
                    </m:sSub>
                    <m:r>
                      <a:rPr lang="en-GB" sz="2000" b="1" i="1">
                        <a:latin typeface="Cambria Math" panose="02040503050406030204" pitchFamily="18" charset="0"/>
                        <a:ea typeface="Cambria" panose="02040503050406030204" pitchFamily="18" charset="0"/>
                      </a:rPr>
                      <m:t>,</m:t>
                    </m:r>
                    <m:d>
                      <m:dPr>
                        <m:ctrlPr>
                          <a:rPr lang="en-GB" sz="2000" b="1" i="1">
                            <a:latin typeface="Cambria Math" panose="02040503050406030204" pitchFamily="18" charset="0"/>
                            <a:ea typeface="Cambria" panose="02040503050406030204" pitchFamily="18" charset="0"/>
                          </a:rPr>
                        </m:ctrlPr>
                      </m:dPr>
                      <m:e>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𝟏</m:t>
                            </m:r>
                          </m:sub>
                        </m:sSub>
                        <m:r>
                          <a:rPr lang="en-GB" sz="2000" b="1" i="1">
                            <a:latin typeface="Cambria Math" panose="02040503050406030204" pitchFamily="18" charset="0"/>
                            <a:ea typeface="Cambria" panose="02040503050406030204" pitchFamily="18" charset="0"/>
                          </a:rPr>
                          <m:t>∧…∧</m:t>
                        </m:r>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𝒏</m:t>
                            </m:r>
                          </m:sub>
                        </m:sSub>
                      </m:e>
                    </m:d>
                    <m:r>
                      <a:rPr lang="en-GB" sz="2000" b="1" i="1">
                        <a:latin typeface="Cambria Math" panose="02040503050406030204" pitchFamily="18" charset="0"/>
                        <a:ea typeface="Cambria" panose="02040503050406030204" pitchFamily="18" charset="0"/>
                      </a:rPr>
                      <m:t>→</m:t>
                    </m:r>
                    <m:r>
                      <a:rPr lang="en-GB" sz="2000" b="1" i="1">
                        <a:latin typeface="Cambria Math" panose="02040503050406030204" pitchFamily="18" charset="0"/>
                        <a:ea typeface="Cambria" panose="02040503050406030204" pitchFamily="18" charset="0"/>
                      </a:rPr>
                      <m:t>𝑪</m:t>
                    </m:r>
                    <m:r>
                      <a:rPr lang="en-GB" sz="2000" b="1" i="1">
                        <a:latin typeface="Cambria Math" panose="02040503050406030204" pitchFamily="18" charset="0"/>
                        <a:ea typeface="Cambria" panose="02040503050406030204" pitchFamily="18" charset="0"/>
                      </a:rPr>
                      <m:t>∴</m:t>
                    </m:r>
                    <m:r>
                      <a:rPr lang="en-GB" sz="2000" b="1" i="1">
                        <a:latin typeface="Cambria Math" panose="02040503050406030204" pitchFamily="18" charset="0"/>
                        <a:ea typeface="Cambria" panose="02040503050406030204" pitchFamily="18" charset="0"/>
                      </a:rPr>
                      <m:t>𝑪</m:t>
                    </m:r>
                  </m:oMath>
                </a14:m>
                <a:endParaRPr lang="en-GB" sz="2000" b="1" dirty="0">
                  <a:solidFill>
                    <a:srgbClr val="C00000"/>
                  </a:solidFill>
                  <a:latin typeface="Cambria" panose="02040503050406030204" pitchFamily="18" charset="0"/>
                  <a:ea typeface="Cambria" panose="02040503050406030204" pitchFamily="18" charset="0"/>
                </a:endParaRPr>
              </a:p>
              <a:p>
                <a:pPr marL="914400" lvl="1" indent="-457200">
                  <a:spcAft>
                    <a:spcPts val="1000"/>
                  </a:spcAft>
                  <a:buFontTx/>
                  <a:buChar char="–"/>
                </a:pPr>
                <a:r>
                  <a:rPr lang="en-GB" sz="2000" b="1" dirty="0">
                    <a:solidFill>
                      <a:schemeClr val="accent6">
                        <a:lumMod val="50000"/>
                      </a:schemeClr>
                    </a:solidFill>
                    <a:latin typeface="Cambria" panose="02040503050406030204" pitchFamily="18" charset="0"/>
                    <a:ea typeface="Cambria" panose="02040503050406030204" pitchFamily="18" charset="0"/>
                  </a:rPr>
                  <a:t>Veridical:</a:t>
                </a:r>
                <a:r>
                  <a:rPr lang="en-GB" sz="2000" dirty="0">
                    <a:latin typeface="Cambria" panose="02040503050406030204" pitchFamily="18" charset="0"/>
                    <a:ea typeface="Cambria" panose="02040503050406030204" pitchFamily="18" charset="0"/>
                  </a:rPr>
                  <a:t> </a:t>
                </a:r>
                <a14:m>
                  <m:oMath xmlns:m="http://schemas.openxmlformats.org/officeDocument/2006/math">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𝟏</m:t>
                        </m:r>
                      </m:sub>
                    </m:sSub>
                    <m:r>
                      <a:rPr lang="en-GB" sz="2000" b="1" i="1">
                        <a:latin typeface="Cambria Math" panose="02040503050406030204" pitchFamily="18" charset="0"/>
                        <a:ea typeface="Cambria" panose="02040503050406030204" pitchFamily="18" charset="0"/>
                      </a:rPr>
                      <m:t>,…,</m:t>
                    </m:r>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𝒏</m:t>
                        </m:r>
                      </m:sub>
                    </m:sSub>
                    <m:r>
                      <a:rPr lang="en-GB" sz="2000" b="1" i="1">
                        <a:latin typeface="Cambria Math" panose="02040503050406030204" pitchFamily="18" charset="0"/>
                        <a:ea typeface="Cambria" panose="02040503050406030204" pitchFamily="18" charset="0"/>
                      </a:rPr>
                      <m:t>,</m:t>
                    </m:r>
                    <m:r>
                      <a:rPr lang="en-GB" sz="2000" b="1" i="1" smtClean="0">
                        <a:latin typeface="Cambria Math" panose="02040503050406030204" pitchFamily="18" charset="0"/>
                        <a:ea typeface="Cambria" panose="02040503050406030204" pitchFamily="18" charset="0"/>
                      </a:rPr>
                      <m:t>¬</m:t>
                    </m:r>
                    <m:r>
                      <a:rPr lang="en-GB" sz="2000" b="1" i="1" smtClean="0">
                        <a:latin typeface="Cambria Math" panose="02040503050406030204" pitchFamily="18" charset="0"/>
                        <a:ea typeface="Cambria" panose="02040503050406030204" pitchFamily="18" charset="0"/>
                      </a:rPr>
                      <m:t>𝑪</m:t>
                    </m:r>
                    <m:r>
                      <a:rPr lang="en-GB" sz="2000" b="1" i="1" smtClean="0">
                        <a:latin typeface="Cambria Math" panose="02040503050406030204" pitchFamily="18" charset="0"/>
                        <a:ea typeface="Cambria" panose="02040503050406030204" pitchFamily="18" charset="0"/>
                      </a:rPr>
                      <m:t>∴¬</m:t>
                    </m:r>
                    <m:d>
                      <m:dPr>
                        <m:ctrlPr>
                          <a:rPr lang="en-GB" sz="2000" b="1" i="1" smtClean="0">
                            <a:latin typeface="Cambria Math" panose="02040503050406030204" pitchFamily="18" charset="0"/>
                            <a:ea typeface="Cambria" panose="02040503050406030204" pitchFamily="18" charset="0"/>
                          </a:rPr>
                        </m:ctrlPr>
                      </m:dPr>
                      <m:e>
                        <m:d>
                          <m:dPr>
                            <m:ctrlPr>
                              <a:rPr lang="en-GB" sz="2000" b="1" i="1">
                                <a:latin typeface="Cambria Math" panose="02040503050406030204" pitchFamily="18" charset="0"/>
                                <a:ea typeface="Cambria" panose="02040503050406030204" pitchFamily="18" charset="0"/>
                              </a:rPr>
                            </m:ctrlPr>
                          </m:dPr>
                          <m:e>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𝟏</m:t>
                                </m:r>
                              </m:sub>
                            </m:sSub>
                            <m:r>
                              <a:rPr lang="en-GB" sz="2000" b="1" i="1">
                                <a:latin typeface="Cambria Math" panose="02040503050406030204" pitchFamily="18" charset="0"/>
                                <a:ea typeface="Cambria" panose="02040503050406030204" pitchFamily="18" charset="0"/>
                              </a:rPr>
                              <m:t>∧…∧</m:t>
                            </m:r>
                            <m:sSub>
                              <m:sSubPr>
                                <m:ctrlPr>
                                  <a:rPr lang="en-GB" sz="2000" b="1" i="1">
                                    <a:latin typeface="Cambria Math" panose="02040503050406030204" pitchFamily="18" charset="0"/>
                                    <a:ea typeface="Cambria" panose="02040503050406030204" pitchFamily="18" charset="0"/>
                                  </a:rPr>
                                </m:ctrlPr>
                              </m:sSubPr>
                              <m:e>
                                <m:r>
                                  <a:rPr lang="en-GB" sz="2000" b="1" i="1">
                                    <a:latin typeface="Cambria Math" panose="02040503050406030204" pitchFamily="18" charset="0"/>
                                    <a:ea typeface="Cambria" panose="02040503050406030204" pitchFamily="18" charset="0"/>
                                  </a:rPr>
                                  <m:t>𝑨</m:t>
                                </m:r>
                              </m:e>
                              <m:sub>
                                <m:r>
                                  <a:rPr lang="en-GB" sz="2000" b="1" i="1">
                                    <a:latin typeface="Cambria Math" panose="02040503050406030204" pitchFamily="18" charset="0"/>
                                    <a:ea typeface="Cambria" panose="02040503050406030204" pitchFamily="18" charset="0"/>
                                  </a:rPr>
                                  <m:t>𝒏</m:t>
                                </m:r>
                              </m:sub>
                            </m:sSub>
                          </m:e>
                        </m:d>
                        <m:r>
                          <a:rPr lang="en-GB" sz="2000" b="1" i="1">
                            <a:latin typeface="Cambria Math" panose="02040503050406030204" pitchFamily="18" charset="0"/>
                            <a:ea typeface="Cambria" panose="02040503050406030204" pitchFamily="18" charset="0"/>
                          </a:rPr>
                          <m:t>→</m:t>
                        </m:r>
                        <m:r>
                          <a:rPr lang="en-GB" sz="2000" b="1" i="1">
                            <a:latin typeface="Cambria Math" panose="02040503050406030204" pitchFamily="18" charset="0"/>
                            <a:ea typeface="Cambria" panose="02040503050406030204" pitchFamily="18" charset="0"/>
                          </a:rPr>
                          <m:t>𝑪</m:t>
                        </m:r>
                      </m:e>
                    </m:d>
                  </m:oMath>
                </a14:m>
                <a:endParaRPr lang="en-GB" sz="2000" b="1"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012954"/>
                <a:ext cx="10444898" cy="5415457"/>
              </a:xfrm>
              <a:prstGeom prst="rect">
                <a:avLst/>
              </a:prstGeom>
              <a:blipFill>
                <a:blip r:embed="rId5"/>
                <a:stretch>
                  <a:fillRect l="-525" t="-112" r="-58" b="-1012"/>
                </a:stretch>
              </a:blipFill>
            </p:spPr>
            <p:txBody>
              <a:bodyPr/>
              <a:lstStyle/>
              <a:p>
                <a:r>
                  <a:rPr lang="en-GB">
                    <a:noFill/>
                  </a:rPr>
                  <a:t> </a:t>
                </a:r>
              </a:p>
            </p:txBody>
          </p:sp>
        </mc:Fallback>
      </mc:AlternateContent>
    </p:spTree>
    <p:extLst>
      <p:ext uri="{BB962C8B-B14F-4D97-AF65-F5344CB8AC3E}">
        <p14:creationId xmlns:p14="http://schemas.microsoft.com/office/powerpoint/2010/main" val="409864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mediacall" presetSubtype="0" fill="hold" nodeType="withEffect">
                                  <p:stCondLst>
                                    <p:cond delay="0"/>
                                  </p:stCondLst>
                                  <p:childTnLst>
                                    <p:cmd type="call" cmd="playFrom(0.0)">
                                      <p:cBhvr>
                                        <p:cTn id="44" dur="1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5"/>
                </p:tgtEl>
              </p:cMediaNode>
            </p:video>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Presentational Classifications</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247578"/>
            <a:ext cx="10444898" cy="5375831"/>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a:latin typeface="Cambria" panose="02040503050406030204" pitchFamily="18" charset="0"/>
                <a:ea typeface="Cambria" panose="02040503050406030204" pitchFamily="18" charset="0"/>
              </a:rPr>
              <a:t>Many </a:t>
            </a:r>
            <a:r>
              <a:rPr lang="en-GB" sz="2000" dirty="0">
                <a:latin typeface="Cambria" panose="02040503050406030204" pitchFamily="18" charset="0"/>
                <a:ea typeface="Cambria" panose="02040503050406030204" pitchFamily="18" charset="0"/>
              </a:rPr>
              <a:t>paradox can be classified in any way!</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this means that we can’t usefully classify a paradox as </a:t>
            </a:r>
            <a:r>
              <a:rPr lang="en-GB" sz="2000" b="1" dirty="0">
                <a:solidFill>
                  <a:srgbClr val="C00000"/>
                </a:solidFill>
                <a:latin typeface="Cambria" panose="02040503050406030204" pitchFamily="18" charset="0"/>
                <a:ea typeface="Cambria" panose="02040503050406030204" pitchFamily="18" charset="0"/>
              </a:rPr>
              <a:t>premise-flawed</a:t>
            </a:r>
            <a:r>
              <a:rPr lang="en-GB" sz="2000" dirty="0">
                <a:latin typeface="Cambria" panose="02040503050406030204" pitchFamily="18" charset="0"/>
                <a:ea typeface="Cambria" panose="02040503050406030204" pitchFamily="18" charset="0"/>
              </a:rPr>
              <a:t>, </a:t>
            </a:r>
            <a:r>
              <a:rPr lang="en-GB" sz="2000" b="1" dirty="0">
                <a:solidFill>
                  <a:srgbClr val="0070C0"/>
                </a:solidFill>
                <a:latin typeface="Cambria" panose="02040503050406030204" pitchFamily="18" charset="0"/>
                <a:ea typeface="Cambria" panose="02040503050406030204" pitchFamily="18" charset="0"/>
              </a:rPr>
              <a:t>fallacious</a:t>
            </a:r>
            <a:r>
              <a:rPr lang="en-GB" sz="2000" dirty="0">
                <a:latin typeface="Cambria" panose="02040503050406030204" pitchFamily="18" charset="0"/>
                <a:ea typeface="Cambria" panose="02040503050406030204" pitchFamily="18" charset="0"/>
              </a:rPr>
              <a:t> or </a:t>
            </a:r>
            <a:r>
              <a:rPr lang="en-GB" sz="2000" b="1" dirty="0">
                <a:solidFill>
                  <a:schemeClr val="accent6">
                    <a:lumMod val="50000"/>
                  </a:schemeClr>
                </a:solidFill>
                <a:latin typeface="Cambria" panose="02040503050406030204" pitchFamily="18" charset="0"/>
                <a:ea typeface="Cambria" panose="02040503050406030204" pitchFamily="18" charset="0"/>
              </a:rPr>
              <a:t>veridical</a:t>
            </a:r>
            <a:endParaRPr lang="en-GB" sz="2000" dirty="0">
              <a:solidFill>
                <a:schemeClr val="accent6">
                  <a:lumMod val="50000"/>
                </a:schemeClr>
              </a:solidFill>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point is just that these classifications depend heavily on which way the paradox has been </a:t>
            </a:r>
            <a:r>
              <a:rPr lang="en-GB" sz="2000" i="1" dirty="0">
                <a:solidFill>
                  <a:srgbClr val="7030A0"/>
                </a:solidFill>
                <a:latin typeface="Cambria" panose="02040503050406030204" pitchFamily="18" charset="0"/>
                <a:ea typeface="Cambria" panose="02040503050406030204" pitchFamily="18" charset="0"/>
              </a:rPr>
              <a:t>presented</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So don’t just declare a paradox to be (e.g.) premise-flawed in your essay, without going into any details</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You need to be clear exactly how you are formulating that paradox!</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Some presentations can be more helpful than others!</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Paradoxes become more interesting the harder it is to dismiss a premise, reject the reasoning, or accept the conclusion</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Sometimes, all of these become harder when you </a:t>
            </a:r>
            <a:r>
              <a:rPr lang="en-GB" sz="2000" dirty="0">
                <a:solidFill>
                  <a:srgbClr val="7030A0"/>
                </a:solidFill>
                <a:latin typeface="Cambria" panose="02040503050406030204" pitchFamily="18" charset="0"/>
                <a:ea typeface="Cambria" panose="02040503050406030204" pitchFamily="18" charset="0"/>
              </a:rPr>
              <a:t>present</a:t>
            </a:r>
            <a:r>
              <a:rPr lang="en-GB" sz="2000" dirty="0">
                <a:latin typeface="Cambria" panose="02040503050406030204" pitchFamily="18" charset="0"/>
                <a:ea typeface="Cambria" panose="02040503050406030204" pitchFamily="18" charset="0"/>
              </a:rPr>
              <a:t> the paradox one way rather than another</a:t>
            </a:r>
          </a:p>
        </p:txBody>
      </p:sp>
    </p:spTree>
    <p:extLst>
      <p:ext uri="{BB962C8B-B14F-4D97-AF65-F5344CB8AC3E}">
        <p14:creationId xmlns:p14="http://schemas.microsoft.com/office/powerpoint/2010/main" val="139666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The Surprise Exam</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1666978"/>
            <a:ext cx="5392132" cy="4516621"/>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boring stuff</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What is a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Some examples</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Presentational classifications</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The Surprise Exam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Quine’s objection</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Fixing the proof</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Where are we?</a:t>
            </a:r>
          </a:p>
        </p:txBody>
      </p:sp>
    </p:spTree>
    <p:extLst>
      <p:ext uri="{BB962C8B-B14F-4D97-AF65-F5344CB8AC3E}">
        <p14:creationId xmlns:p14="http://schemas.microsoft.com/office/powerpoint/2010/main" val="306477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1">
            <a:hlinkClick r:id="" action="ppaction://media"/>
            <a:extLst>
              <a:ext uri="{FF2B5EF4-FFF2-40B4-BE49-F238E27FC236}">
                <a16:creationId xmlns:a16="http://schemas.microsoft.com/office/drawing/2014/main" id="{D8FB4329-813B-A1DC-F05E-7336D704A0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110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841AA378-7D7D-069E-06CC-F6FEBA773A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173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3">
            <a:hlinkClick r:id="" action="ppaction://media"/>
            <a:extLst>
              <a:ext uri="{FF2B5EF4-FFF2-40B4-BE49-F238E27FC236}">
                <a16:creationId xmlns:a16="http://schemas.microsoft.com/office/drawing/2014/main" id="{73830E42-8224-A52B-0342-D96FF20F12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889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4">
            <a:hlinkClick r:id="" action="ppaction://media"/>
            <a:extLst>
              <a:ext uri="{FF2B5EF4-FFF2-40B4-BE49-F238E27FC236}">
                <a16:creationId xmlns:a16="http://schemas.microsoft.com/office/drawing/2014/main" id="{8E34F37C-EEF2-8AE5-CC1A-0AC0F64B96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782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Key Information</a:t>
            </a:r>
          </a:p>
        </p:txBody>
      </p:sp>
      <p:sp>
        <p:nvSpPr>
          <p:cNvPr id="2" name="TextBox 1">
            <a:extLst>
              <a:ext uri="{FF2B5EF4-FFF2-40B4-BE49-F238E27FC236}">
                <a16:creationId xmlns:a16="http://schemas.microsoft.com/office/drawing/2014/main" id="{5DC10DD6-DBBA-57CE-B190-2532693AD757}"/>
              </a:ext>
            </a:extLst>
          </p:cNvPr>
          <p:cNvSpPr txBox="1"/>
          <p:nvPr/>
        </p:nvSpPr>
        <p:spPr>
          <a:xfrm>
            <a:off x="876694" y="2145243"/>
            <a:ext cx="10444898" cy="3580467"/>
          </a:xfrm>
          <a:prstGeom prst="rect">
            <a:avLst/>
          </a:prstGeom>
          <a:noFill/>
        </p:spPr>
        <p:txBody>
          <a:bodyPr wrap="square" rtlCol="0">
            <a:spAutoFit/>
          </a:bodyPr>
          <a:lstStyle/>
          <a:p>
            <a:pPr marL="457200" indent="-457200">
              <a:spcAft>
                <a:spcPts val="1000"/>
              </a:spcAft>
              <a:buFont typeface="Arial" panose="020B0604020202020204" pitchFamily="34" charset="0"/>
              <a:buChar char="•"/>
            </a:pPr>
            <a:r>
              <a:rPr lang="en-GB" sz="2000" b="1" dirty="0">
                <a:latin typeface="Cambria" panose="02040503050406030204" pitchFamily="18" charset="0"/>
                <a:ea typeface="Cambria" panose="02040503050406030204" pitchFamily="18" charset="0"/>
              </a:rPr>
              <a:t>Contact hours</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10 lectures: Tuesdays 2pm-4pm (</a:t>
            </a:r>
            <a:r>
              <a:rPr lang="en-GB" sz="2000" i="1" dirty="0">
                <a:solidFill>
                  <a:srgbClr val="C00000"/>
                </a:solidFill>
                <a:latin typeface="Cambria" panose="02040503050406030204" pitchFamily="18" charset="0"/>
                <a:ea typeface="Cambria" panose="02040503050406030204" pitchFamily="18" charset="0"/>
              </a:rPr>
              <a:t>not Week 11!</a:t>
            </a:r>
            <a:r>
              <a:rPr lang="en-GB" sz="2000" i="1" dirty="0">
                <a:latin typeface="Cambria" panose="02040503050406030204" pitchFamily="18" charset="0"/>
                <a:ea typeface="Cambria" panose="02040503050406030204" pitchFamily="18" charset="0"/>
              </a:rPr>
              <a:t>),</a:t>
            </a:r>
            <a:r>
              <a:rPr lang="en-GB" sz="2000" dirty="0">
                <a:latin typeface="Cambria" panose="02040503050406030204" pitchFamily="18" charset="0"/>
                <a:ea typeface="Cambria" panose="02040503050406030204" pitchFamily="18" charset="0"/>
              </a:rPr>
              <a:t> D/L/036</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9 seminars: Fridays (</a:t>
            </a:r>
            <a:r>
              <a:rPr lang="en-GB" sz="2000" i="1" dirty="0">
                <a:solidFill>
                  <a:srgbClr val="C00000"/>
                </a:solidFill>
                <a:latin typeface="Cambria" panose="02040503050406030204" pitchFamily="18" charset="0"/>
                <a:ea typeface="Cambria" panose="02040503050406030204" pitchFamily="18" charset="0"/>
              </a:rPr>
              <a:t>not Week 11!</a:t>
            </a:r>
            <a:r>
              <a:rPr lang="en-GB" sz="2000" dirty="0">
                <a:latin typeface="Cambria" panose="02040503050406030204" pitchFamily="18" charset="0"/>
                <a:ea typeface="Cambria" panose="02040503050406030204" pitchFamily="18" charset="0"/>
              </a:rPr>
              <a:t>)</a:t>
            </a:r>
            <a:r>
              <a:rPr lang="en-GB" sz="2000" i="1" dirty="0">
                <a:latin typeface="Cambria" panose="02040503050406030204" pitchFamily="18" charset="0"/>
                <a:ea typeface="Cambria" panose="02040503050406030204" pitchFamily="18" charset="0"/>
              </a:rPr>
              <a:t>,</a:t>
            </a:r>
            <a:r>
              <a:rPr lang="en-GB" sz="2000" dirty="0">
                <a:latin typeface="Cambria" panose="02040503050406030204" pitchFamily="18" charset="0"/>
                <a:ea typeface="Cambria" panose="02040503050406030204" pitchFamily="18" charset="0"/>
              </a:rPr>
              <a:t> check your timetables</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Weekly office hour: Wednesdays 10:30am-11:30am, IA/122</a:t>
            </a:r>
          </a:p>
          <a:p>
            <a:pPr marL="342900" indent="-342900">
              <a:spcAft>
                <a:spcPts val="1000"/>
              </a:spcAft>
              <a:buFont typeface="Arial" panose="020B0604020202020204" pitchFamily="34" charset="0"/>
              <a:buChar char="•"/>
            </a:pPr>
            <a:r>
              <a:rPr lang="en-GB" sz="2000" b="1" dirty="0">
                <a:latin typeface="Cambria" panose="02040503050406030204" pitchFamily="18" charset="0"/>
                <a:ea typeface="Cambria" panose="02040503050406030204" pitchFamily="18" charset="0"/>
              </a:rPr>
              <a:t>Assessment</a:t>
            </a:r>
          </a:p>
          <a:p>
            <a:pPr marL="800100" lvl="1" indent="-342900">
              <a:spcAft>
                <a:spcPts val="1000"/>
              </a:spcAft>
              <a:buFont typeface="Cambria" panose="02040503050406030204" pitchFamily="18"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Formative 1:</a:t>
            </a:r>
            <a:r>
              <a:rPr lang="en-GB" sz="2000" dirty="0">
                <a:latin typeface="Cambria" panose="02040503050406030204" pitchFamily="18" charset="0"/>
                <a:ea typeface="Cambria" panose="02040503050406030204" pitchFamily="18" charset="0"/>
              </a:rPr>
              <a:t> 750 word essay, due 12 noon Monday Week 8</a:t>
            </a:r>
          </a:p>
          <a:p>
            <a:pPr marL="800100" lvl="1" indent="-342900">
              <a:spcAft>
                <a:spcPts val="1000"/>
              </a:spcAft>
              <a:buFont typeface="Cambria" panose="02040503050406030204" pitchFamily="18"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Formative 2:</a:t>
            </a:r>
            <a:r>
              <a:rPr lang="en-GB" sz="2000" dirty="0">
                <a:latin typeface="Cambria" panose="02040503050406030204" pitchFamily="18" charset="0"/>
                <a:ea typeface="Cambria" panose="02040503050406030204" pitchFamily="18" charset="0"/>
              </a:rPr>
              <a:t> Essay plan for discussion on Friday Week 11</a:t>
            </a:r>
          </a:p>
          <a:p>
            <a:pPr marL="800100" lvl="1" indent="-342900">
              <a:spcAft>
                <a:spcPts val="1000"/>
              </a:spcAft>
              <a:buFont typeface="Cambria" panose="02040503050406030204" pitchFamily="18" charset="0"/>
              <a:buChar char="–"/>
            </a:pPr>
            <a:r>
              <a:rPr lang="en-GB" sz="2000" b="1" dirty="0">
                <a:solidFill>
                  <a:srgbClr val="7030A0"/>
                </a:solidFill>
                <a:latin typeface="Cambria" panose="02040503050406030204" pitchFamily="18" charset="0"/>
                <a:ea typeface="Cambria" panose="02040503050406030204" pitchFamily="18" charset="0"/>
              </a:rPr>
              <a:t>Summative:</a:t>
            </a:r>
            <a:r>
              <a:rPr lang="en-GB" sz="2000" dirty="0">
                <a:latin typeface="Cambria" panose="02040503050406030204" pitchFamily="18" charset="0"/>
                <a:ea typeface="Cambria" panose="02040503050406030204" pitchFamily="18" charset="0"/>
              </a:rPr>
              <a:t> 3,000 word essay, due Monday 15</a:t>
            </a:r>
            <a:r>
              <a:rPr lang="en-GB" sz="2000" baseline="30000" dirty="0">
                <a:latin typeface="Cambria" panose="02040503050406030204" pitchFamily="18" charset="0"/>
                <a:ea typeface="Cambria" panose="02040503050406030204" pitchFamily="18" charset="0"/>
              </a:rPr>
              <a:t>th</a:t>
            </a:r>
            <a:r>
              <a:rPr lang="en-GB" sz="2000" dirty="0">
                <a:latin typeface="Cambria" panose="02040503050406030204" pitchFamily="18" charset="0"/>
                <a:ea typeface="Cambria" panose="02040503050406030204" pitchFamily="18" charset="0"/>
              </a:rPr>
              <a:t> January 2024</a:t>
            </a:r>
          </a:p>
        </p:txBody>
      </p:sp>
    </p:spTree>
    <p:extLst>
      <p:ext uri="{BB962C8B-B14F-4D97-AF65-F5344CB8AC3E}">
        <p14:creationId xmlns:p14="http://schemas.microsoft.com/office/powerpoint/2010/main" val="306319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5">
            <a:hlinkClick r:id="" action="ppaction://media"/>
            <a:extLst>
              <a:ext uri="{FF2B5EF4-FFF2-40B4-BE49-F238E27FC236}">
                <a16:creationId xmlns:a16="http://schemas.microsoft.com/office/drawing/2014/main" id="{2A148256-C4B5-6989-D6FF-09EF326A6C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458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Surprise Exam Paradox</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747701"/>
            <a:ext cx="10444898" cy="4375557"/>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b="1" dirty="0">
                <a:solidFill>
                  <a:srgbClr val="C00000"/>
                </a:solidFill>
                <a:latin typeface="Cambria" panose="02040503050406030204" pitchFamily="18" charset="0"/>
                <a:ea typeface="Cambria" panose="02040503050406030204" pitchFamily="18" charset="0"/>
              </a:rPr>
              <a:t>Premise:</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A teacher announces to their students that there will be a surprise exam next week: the exam will take place one day at noon, but the students won’t know which day until 5 minutes before the exam begins</a:t>
            </a:r>
          </a:p>
          <a:p>
            <a:pPr marL="457200" indent="-457200">
              <a:spcAft>
                <a:spcPts val="2000"/>
              </a:spcAft>
              <a:buFont typeface="Arial" panose="020B0604020202020204" pitchFamily="34"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Conclusion:</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The teacher cannot administer their surprise exam</a:t>
            </a:r>
          </a:p>
          <a:p>
            <a:pPr marL="457200" indent="-457200">
              <a:spcAft>
                <a:spcPts val="1000"/>
              </a:spcAft>
              <a:buFont typeface="Arial" panose="020B0604020202020204" pitchFamily="34" charset="0"/>
              <a:buChar char="•"/>
            </a:pPr>
            <a:r>
              <a:rPr lang="en-GB" sz="2000" b="1" dirty="0">
                <a:solidFill>
                  <a:srgbClr val="7030A0"/>
                </a:solidFill>
                <a:latin typeface="Cambria" panose="02040503050406030204" pitchFamily="18" charset="0"/>
                <a:ea typeface="Cambria" panose="02040503050406030204" pitchFamily="18" charset="0"/>
              </a:rPr>
              <a:t>Reasoning:</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 exam cannot take place on Friday, because if it gets to Thursday night and the students haven’t yet sat their exam, then they’ll know it must be on Friday</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But if it can’t be on Friday, then it can’t be on Thursday either: if it gets to Wednesday night and the students haven’t yet sat their exam, then they’ll know it must be on Thursday (since it can’t be on Friday)</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And likewise for Wednesday, Tuesday and Monday!</a:t>
            </a:r>
          </a:p>
        </p:txBody>
      </p:sp>
    </p:spTree>
    <p:extLst>
      <p:ext uri="{BB962C8B-B14F-4D97-AF65-F5344CB8AC3E}">
        <p14:creationId xmlns:p14="http://schemas.microsoft.com/office/powerpoint/2010/main" val="350369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mp">
            <a:hlinkClick r:id="" action="ppaction://media"/>
            <a:extLst>
              <a:ext uri="{FF2B5EF4-FFF2-40B4-BE49-F238E27FC236}">
                <a16:creationId xmlns:a16="http://schemas.microsoft.com/office/drawing/2014/main" id="{BF83006F-B166-9F69-49EA-3CFBC3EF99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34100" y="3245366"/>
            <a:ext cx="6972694" cy="3922141"/>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 Veridical Paradox?</a:t>
            </a:r>
          </a:p>
        </p:txBody>
      </p:sp>
      <p:sp>
        <p:nvSpPr>
          <p:cNvPr id="2" name="TextBox 1">
            <a:extLst>
              <a:ext uri="{FF2B5EF4-FFF2-40B4-BE49-F238E27FC236}">
                <a16:creationId xmlns:a16="http://schemas.microsoft.com/office/drawing/2014/main" id="{5DC10DD6-DBBA-57CE-B190-2532693AD757}"/>
              </a:ext>
            </a:extLst>
          </p:cNvPr>
          <p:cNvSpPr txBox="1"/>
          <p:nvPr/>
        </p:nvSpPr>
        <p:spPr>
          <a:xfrm>
            <a:off x="876694" y="1394966"/>
            <a:ext cx="10444898" cy="3708708"/>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don’t want to dismiss the paradox as </a:t>
            </a:r>
            <a:r>
              <a:rPr lang="en-GB" sz="2000" b="1" dirty="0">
                <a:solidFill>
                  <a:srgbClr val="C00000"/>
                </a:solidFill>
                <a:latin typeface="Cambria" panose="02040503050406030204" pitchFamily="18" charset="0"/>
                <a:ea typeface="Cambria" panose="02040503050406030204" pitchFamily="18" charset="0"/>
              </a:rPr>
              <a:t>premise-flawed</a:t>
            </a:r>
            <a:r>
              <a:rPr lang="en-GB" sz="2000" dirty="0">
                <a:latin typeface="Cambria" panose="02040503050406030204" pitchFamily="18" charset="0"/>
                <a:ea typeface="Cambria" panose="02040503050406030204" pitchFamily="18" charset="0"/>
              </a:rPr>
              <a:t>, because teachers </a:t>
            </a:r>
            <a:r>
              <a:rPr lang="en-GB" sz="2000" i="1" dirty="0">
                <a:latin typeface="Cambria" panose="02040503050406030204" pitchFamily="18" charset="0"/>
                <a:ea typeface="Cambria" panose="02040503050406030204" pitchFamily="18" charset="0"/>
              </a:rPr>
              <a:t>do</a:t>
            </a:r>
            <a:r>
              <a:rPr lang="en-GB" sz="2000" dirty="0">
                <a:latin typeface="Cambria" panose="02040503050406030204" pitchFamily="18" charset="0"/>
                <a:ea typeface="Cambria" panose="02040503050406030204" pitchFamily="18" charset="0"/>
              </a:rPr>
              <a:t> announce surprise exams like this</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you might be tempted to classify it as </a:t>
            </a:r>
            <a:r>
              <a:rPr lang="en-GB" sz="2000" b="1" dirty="0">
                <a:solidFill>
                  <a:schemeClr val="accent6">
                    <a:lumMod val="50000"/>
                  </a:schemeClr>
                </a:solidFill>
                <a:latin typeface="Cambria" panose="02040503050406030204" pitchFamily="18" charset="0"/>
                <a:ea typeface="Cambria" panose="02040503050406030204" pitchFamily="18" charset="0"/>
              </a:rPr>
              <a:t>veridical</a:t>
            </a:r>
            <a:r>
              <a:rPr lang="en-GB" sz="2000" dirty="0">
                <a:latin typeface="Cambria" panose="02040503050406030204" pitchFamily="18" charset="0"/>
                <a:ea typeface="Cambria" panose="02040503050406030204" pitchFamily="18" charset="0"/>
              </a:rPr>
              <a:t> (just like the Barber Paradox)</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If a teacher wants to set a surprise exam, then they can’t give any warning to their students. Surprising but true!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now imagine that the Teacher </a:t>
            </a:r>
            <a:r>
              <a:rPr lang="en-GB" sz="2000" i="1" dirty="0">
                <a:latin typeface="Cambria" panose="02040503050406030204" pitchFamily="18" charset="0"/>
                <a:ea typeface="Cambria" panose="02040503050406030204" pitchFamily="18" charset="0"/>
              </a:rPr>
              <a:t>does</a:t>
            </a:r>
            <a:r>
              <a:rPr lang="en-GB" sz="2000" dirty="0">
                <a:latin typeface="Cambria" panose="02040503050406030204" pitchFamily="18" charset="0"/>
                <a:ea typeface="Cambria" panose="02040503050406030204" pitchFamily="18" charset="0"/>
              </a:rPr>
              <a:t> give their students an exam on Tuesday (say)</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students would be </a:t>
            </a:r>
            <a:r>
              <a:rPr lang="en-GB" sz="2000" i="1" dirty="0">
                <a:latin typeface="Cambria" panose="02040503050406030204" pitchFamily="18" charset="0"/>
                <a:ea typeface="Cambria" panose="02040503050406030204" pitchFamily="18" charset="0"/>
              </a:rPr>
              <a:t>very</a:t>
            </a:r>
            <a:r>
              <a:rPr lang="en-GB" sz="2000" dirty="0">
                <a:latin typeface="Cambria" panose="02040503050406030204" pitchFamily="18" charset="0"/>
                <a:ea typeface="Cambria" panose="02040503050406030204" pitchFamily="18" charset="0"/>
              </a:rPr>
              <a:t> </a:t>
            </a:r>
            <a:r>
              <a:rPr lang="en-GB" sz="2000" i="1" dirty="0">
                <a:latin typeface="Cambria" panose="02040503050406030204" pitchFamily="18" charset="0"/>
                <a:ea typeface="Cambria" panose="02040503050406030204" pitchFamily="18" charset="0"/>
              </a:rPr>
              <a:t>surprised</a:t>
            </a:r>
            <a:r>
              <a:rPr lang="en-GB" sz="2000" dirty="0">
                <a:latin typeface="Cambria" panose="02040503050406030204" pitchFamily="18" charset="0"/>
                <a:ea typeface="Cambria" panose="02040503050406030204" pitchFamily="18" charset="0"/>
              </a:rPr>
              <a:t>!</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They thought they had </a:t>
            </a:r>
            <a:r>
              <a:rPr lang="en-GB" sz="2000" b="1" dirty="0">
                <a:solidFill>
                  <a:srgbClr val="7030A0"/>
                </a:solidFill>
                <a:latin typeface="Cambria" panose="02040503050406030204" pitchFamily="18" charset="0"/>
                <a:ea typeface="Cambria" panose="02040503050406030204" pitchFamily="18" charset="0"/>
              </a:rPr>
              <a:t>proved</a:t>
            </a:r>
            <a:r>
              <a:rPr lang="en-GB" sz="2000" dirty="0">
                <a:latin typeface="Cambria" panose="02040503050406030204" pitchFamily="18" charset="0"/>
                <a:ea typeface="Cambria" panose="02040503050406030204" pitchFamily="18" charset="0"/>
              </a:rPr>
              <a:t> that there could be no surprise exam!</a:t>
            </a:r>
          </a:p>
        </p:txBody>
      </p:sp>
    </p:spTree>
    <p:extLst>
      <p:ext uri="{BB962C8B-B14F-4D97-AF65-F5344CB8AC3E}">
        <p14:creationId xmlns:p14="http://schemas.microsoft.com/office/powerpoint/2010/main" val="267193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15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3"/>
                </p:tgtEl>
              </p:cMediaNode>
            </p:vide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Logic Refuted?</a:t>
            </a:r>
          </a:p>
        </p:txBody>
      </p:sp>
      <p:sp>
        <p:nvSpPr>
          <p:cNvPr id="2" name="TextBox 1">
            <a:extLst>
              <a:ext uri="{FF2B5EF4-FFF2-40B4-BE49-F238E27FC236}">
                <a16:creationId xmlns:a16="http://schemas.microsoft.com/office/drawing/2014/main" id="{5DC10DD6-DBBA-57CE-B190-2532693AD757}"/>
              </a:ext>
            </a:extLst>
          </p:cNvPr>
          <p:cNvSpPr txBox="1"/>
          <p:nvPr/>
        </p:nvSpPr>
        <p:spPr>
          <a:xfrm>
            <a:off x="1914525" y="2747972"/>
            <a:ext cx="8362950" cy="2375009"/>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“It appears that the logical gadget which established this conclusion [that the Teacher cannot administer her surprise exam] has somehow short-circuited. I think this flavour of logic refuted by the world makes the paradox rather fascinating. The logician goes pathetically through the motions that have always worked the spell before, but somehow the monster, Reality, has missed the point and advances still.”</a:t>
            </a:r>
          </a:p>
          <a:p>
            <a:pPr algn="r">
              <a:spcAft>
                <a:spcPts val="2000"/>
              </a:spcAft>
            </a:pPr>
            <a:r>
              <a:rPr lang="en-GB" sz="2000" dirty="0">
                <a:latin typeface="Cambria" panose="02040503050406030204" pitchFamily="18" charset="0"/>
                <a:ea typeface="Cambria" panose="02040503050406030204" pitchFamily="18" charset="0"/>
              </a:rPr>
              <a:t>Scriven (1951), ‘Paradoxical announcements’. </a:t>
            </a:r>
            <a:r>
              <a:rPr lang="en-GB" sz="2000" i="1" dirty="0">
                <a:latin typeface="Cambria" panose="02040503050406030204" pitchFamily="18" charset="0"/>
                <a:ea typeface="Cambria" panose="02040503050406030204" pitchFamily="18" charset="0"/>
              </a:rPr>
              <a:t>Mind </a:t>
            </a:r>
            <a:r>
              <a:rPr lang="en-GB" sz="2000" dirty="0">
                <a:latin typeface="Cambria" panose="02040503050406030204" pitchFamily="18" charset="0"/>
                <a:ea typeface="Cambria" panose="02040503050406030204" pitchFamily="18" charset="0"/>
              </a:rPr>
              <a:t>60, p.403</a:t>
            </a:r>
          </a:p>
        </p:txBody>
      </p:sp>
    </p:spTree>
    <p:extLst>
      <p:ext uri="{BB962C8B-B14F-4D97-AF65-F5344CB8AC3E}">
        <p14:creationId xmlns:p14="http://schemas.microsoft.com/office/powerpoint/2010/main" val="25630665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The Surprise Exam</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1666978"/>
            <a:ext cx="5392132" cy="4516621"/>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boring stuff</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What is a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Some examples</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Presentational classifications</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Surprise Exam Paradox</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Quine’s objection</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Fixing the proof</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Where are we?</a:t>
            </a:r>
          </a:p>
        </p:txBody>
      </p:sp>
    </p:spTree>
    <p:extLst>
      <p:ext uri="{BB962C8B-B14F-4D97-AF65-F5344CB8AC3E}">
        <p14:creationId xmlns:p14="http://schemas.microsoft.com/office/powerpoint/2010/main" val="3632008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 Fallacious Paradox?</a:t>
            </a:r>
          </a:p>
        </p:txBody>
      </p:sp>
      <p:sp>
        <p:nvSpPr>
          <p:cNvPr id="2" name="TextBox 1">
            <a:extLst>
              <a:ext uri="{FF2B5EF4-FFF2-40B4-BE49-F238E27FC236}">
                <a16:creationId xmlns:a16="http://schemas.microsoft.com/office/drawing/2014/main" id="{5DC10DD6-DBBA-57CE-B190-2532693AD757}"/>
              </a:ext>
            </a:extLst>
          </p:cNvPr>
          <p:cNvSpPr txBox="1"/>
          <p:nvPr/>
        </p:nvSpPr>
        <p:spPr>
          <a:xfrm>
            <a:off x="876693" y="2794506"/>
            <a:ext cx="6095606" cy="2067233"/>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“What is remarkable is that the solution, a solution which at any rate has contented me for nine years, seems seldom to have been clearly apprehended. There is a false notion abroad that an actual antinomy is involved.”</a:t>
            </a:r>
          </a:p>
          <a:p>
            <a:pPr algn="r">
              <a:spcAft>
                <a:spcPts val="2000"/>
              </a:spcAft>
            </a:pPr>
            <a:r>
              <a:rPr lang="en-GB" sz="2000" dirty="0">
                <a:latin typeface="Cambria" panose="02040503050406030204" pitchFamily="18" charset="0"/>
                <a:ea typeface="Cambria" panose="02040503050406030204" pitchFamily="18" charset="0"/>
              </a:rPr>
              <a:t>Quine (1953), ‘On a so-called paradox’. </a:t>
            </a:r>
            <a:r>
              <a:rPr lang="en-GB" sz="2000" i="1" dirty="0">
                <a:latin typeface="Cambria" panose="02040503050406030204" pitchFamily="18" charset="0"/>
                <a:ea typeface="Cambria" panose="02040503050406030204" pitchFamily="18" charset="0"/>
              </a:rPr>
              <a:t>Mind</a:t>
            </a:r>
            <a:r>
              <a:rPr lang="en-GB" sz="2000" dirty="0">
                <a:latin typeface="Cambria" panose="02040503050406030204" pitchFamily="18" charset="0"/>
                <a:ea typeface="Cambria" panose="02040503050406030204" pitchFamily="18" charset="0"/>
              </a:rPr>
              <a:t> 62, p.65</a:t>
            </a:r>
          </a:p>
        </p:txBody>
      </p:sp>
      <p:pic>
        <p:nvPicPr>
          <p:cNvPr id="4" name="Picture 3">
            <a:extLst>
              <a:ext uri="{FF2B5EF4-FFF2-40B4-BE49-F238E27FC236}">
                <a16:creationId xmlns:a16="http://schemas.microsoft.com/office/drawing/2014/main" id="{C3CDD3F9-62ED-1159-4BE5-0D8D71D6758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1123" y="1465668"/>
            <a:ext cx="4482053" cy="4482053"/>
          </a:xfrm>
          <a:prstGeom prst="rect">
            <a:avLst/>
          </a:prstGeom>
          <a:ln w="28575">
            <a:solidFill>
              <a:schemeClr val="accent3">
                <a:lumMod val="75000"/>
              </a:schemeClr>
            </a:solidFill>
          </a:ln>
        </p:spPr>
      </p:pic>
    </p:spTree>
    <p:extLst>
      <p:ext uri="{BB962C8B-B14F-4D97-AF65-F5344CB8AC3E}">
        <p14:creationId xmlns:p14="http://schemas.microsoft.com/office/powerpoint/2010/main" val="23139431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 Fallacious Paradox?</a:t>
            </a:r>
          </a:p>
        </p:txBody>
      </p:sp>
      <p:sp>
        <p:nvSpPr>
          <p:cNvPr id="2" name="TextBox 1">
            <a:extLst>
              <a:ext uri="{FF2B5EF4-FFF2-40B4-BE49-F238E27FC236}">
                <a16:creationId xmlns:a16="http://schemas.microsoft.com/office/drawing/2014/main" id="{5DC10DD6-DBBA-57CE-B190-2532693AD757}"/>
              </a:ext>
            </a:extLst>
          </p:cNvPr>
          <p:cNvSpPr txBox="1"/>
          <p:nvPr/>
        </p:nvSpPr>
        <p:spPr>
          <a:xfrm>
            <a:off x="876693" y="2178955"/>
            <a:ext cx="6095606" cy="3298339"/>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“It is notable that the students acquiesce in the conclusion (wrong according to the fable of the Tuesday examination) that the promise cannot be fulfilled. If this is a conclusion which they are prepared to accept (though wrongly) at the end as a certainty, it is an alternative which they should have been prepared to take into consideration from the beginning as a possibility.”</a:t>
            </a:r>
          </a:p>
          <a:p>
            <a:pPr algn="r">
              <a:spcAft>
                <a:spcPts val="2000"/>
              </a:spcAft>
            </a:pPr>
            <a:r>
              <a:rPr lang="en-GB" sz="2000" dirty="0">
                <a:latin typeface="Cambria" panose="02040503050406030204" pitchFamily="18" charset="0"/>
                <a:ea typeface="Cambria" panose="02040503050406030204" pitchFamily="18" charset="0"/>
              </a:rPr>
              <a:t>Quine (1953), ‘On a so-called paradox’. </a:t>
            </a:r>
            <a:r>
              <a:rPr lang="en-GB" sz="2000" i="1" dirty="0">
                <a:latin typeface="Cambria" panose="02040503050406030204" pitchFamily="18" charset="0"/>
                <a:ea typeface="Cambria" panose="02040503050406030204" pitchFamily="18" charset="0"/>
              </a:rPr>
              <a:t>Mind</a:t>
            </a:r>
            <a:r>
              <a:rPr lang="en-GB" sz="2000" dirty="0">
                <a:latin typeface="Cambria" panose="02040503050406030204" pitchFamily="18" charset="0"/>
                <a:ea typeface="Cambria" panose="02040503050406030204" pitchFamily="18" charset="0"/>
              </a:rPr>
              <a:t> 62, p.65 – modified to concern an exam</a:t>
            </a:r>
          </a:p>
        </p:txBody>
      </p:sp>
      <p:pic>
        <p:nvPicPr>
          <p:cNvPr id="4" name="Picture 3">
            <a:extLst>
              <a:ext uri="{FF2B5EF4-FFF2-40B4-BE49-F238E27FC236}">
                <a16:creationId xmlns:a16="http://schemas.microsoft.com/office/drawing/2014/main" id="{C3CDD3F9-62ED-1159-4BE5-0D8D71D6758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1123" y="1465668"/>
            <a:ext cx="4482053" cy="4482053"/>
          </a:xfrm>
          <a:prstGeom prst="rect">
            <a:avLst/>
          </a:prstGeom>
          <a:ln w="28575">
            <a:solidFill>
              <a:schemeClr val="accent3">
                <a:lumMod val="75000"/>
              </a:schemeClr>
            </a:solidFill>
          </a:ln>
        </p:spPr>
      </p:pic>
      <p:sp>
        <p:nvSpPr>
          <p:cNvPr id="3" name="TextBox 2">
            <a:extLst>
              <a:ext uri="{FF2B5EF4-FFF2-40B4-BE49-F238E27FC236}">
                <a16:creationId xmlns:a16="http://schemas.microsoft.com/office/drawing/2014/main" id="{ED0B16D4-768E-4F21-53E7-5D6AB5910081}"/>
              </a:ext>
            </a:extLst>
          </p:cNvPr>
          <p:cNvSpPr txBox="1"/>
          <p:nvPr/>
        </p:nvSpPr>
        <p:spPr>
          <a:xfrm>
            <a:off x="876693" y="2794506"/>
            <a:ext cx="6095606" cy="2067233"/>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“What is remarkable is that the solution, a solution which at any rate has contented me for nine years, seems seldom to have been clearly apprehended. There is a false notion abroad that an actual antinomy is involved.”</a:t>
            </a:r>
          </a:p>
          <a:p>
            <a:pPr algn="r">
              <a:spcAft>
                <a:spcPts val="2000"/>
              </a:spcAft>
            </a:pPr>
            <a:r>
              <a:rPr lang="en-GB" sz="2000" dirty="0">
                <a:latin typeface="Cambria" panose="02040503050406030204" pitchFamily="18" charset="0"/>
                <a:ea typeface="Cambria" panose="02040503050406030204" pitchFamily="18" charset="0"/>
              </a:rPr>
              <a:t>Quine (1953), ‘On a so-called paradox’. </a:t>
            </a:r>
            <a:r>
              <a:rPr lang="en-GB" sz="2000" i="1" dirty="0">
                <a:latin typeface="Cambria" panose="02040503050406030204" pitchFamily="18" charset="0"/>
                <a:ea typeface="Cambria" panose="02040503050406030204" pitchFamily="18" charset="0"/>
              </a:rPr>
              <a:t>Mind</a:t>
            </a:r>
            <a:r>
              <a:rPr lang="en-GB" sz="2000" dirty="0">
                <a:latin typeface="Cambria" panose="02040503050406030204" pitchFamily="18" charset="0"/>
                <a:ea typeface="Cambria" panose="02040503050406030204" pitchFamily="18" charset="0"/>
              </a:rPr>
              <a:t> 62, p.65</a:t>
            </a:r>
          </a:p>
        </p:txBody>
      </p:sp>
    </p:spTree>
    <p:extLst>
      <p:ext uri="{BB962C8B-B14F-4D97-AF65-F5344CB8AC3E}">
        <p14:creationId xmlns:p14="http://schemas.microsoft.com/office/powerpoint/2010/main" val="411414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Quine’s Point</a:t>
            </a:r>
          </a:p>
        </p:txBody>
      </p:sp>
      <p:sp>
        <p:nvSpPr>
          <p:cNvPr id="2" name="TextBox 1">
            <a:extLst>
              <a:ext uri="{FF2B5EF4-FFF2-40B4-BE49-F238E27FC236}">
                <a16:creationId xmlns:a16="http://schemas.microsoft.com/office/drawing/2014/main" id="{5DC10DD6-DBBA-57CE-B190-2532693AD757}"/>
              </a:ext>
            </a:extLst>
          </p:cNvPr>
          <p:cNvSpPr txBox="1"/>
          <p:nvPr/>
        </p:nvSpPr>
        <p:spPr>
          <a:xfrm>
            <a:off x="5341856" y="1872291"/>
            <a:ext cx="6184474" cy="4119076"/>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students start from the assumption that the Teacher </a:t>
            </a:r>
            <a:r>
              <a:rPr lang="en-GB" sz="2000" b="1" dirty="0">
                <a:solidFill>
                  <a:schemeClr val="accent6">
                    <a:lumMod val="50000"/>
                  </a:schemeClr>
                </a:solidFill>
                <a:latin typeface="Cambria" panose="02040503050406030204" pitchFamily="18" charset="0"/>
                <a:ea typeface="Cambria" panose="02040503050406030204" pitchFamily="18" charset="0"/>
              </a:rPr>
              <a:t>will</a:t>
            </a:r>
            <a:r>
              <a:rPr lang="en-GB" sz="2000" dirty="0">
                <a:latin typeface="Cambria" panose="02040503050406030204" pitchFamily="18" charset="0"/>
                <a:ea typeface="Cambria" panose="02040503050406030204" pitchFamily="18" charset="0"/>
              </a:rPr>
              <a:t> keep their promise</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 examination will take place at noon one day next week, but we won’t know which day until 5 minutes beforehand</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They conclude at the end of their reasoning that the exam won’t happen, and so the Teacher </a:t>
            </a:r>
            <a:r>
              <a:rPr lang="en-GB" sz="2000" b="1" dirty="0">
                <a:solidFill>
                  <a:srgbClr val="C00000"/>
                </a:solidFill>
                <a:latin typeface="Cambria" panose="02040503050406030204" pitchFamily="18" charset="0"/>
                <a:ea typeface="Cambria" panose="02040503050406030204" pitchFamily="18" charset="0"/>
              </a:rPr>
              <a:t>won’t</a:t>
            </a:r>
            <a:r>
              <a:rPr lang="en-GB" sz="2000" dirty="0">
                <a:latin typeface="Cambria" panose="02040503050406030204" pitchFamily="18" charset="0"/>
                <a:ea typeface="Cambria" panose="02040503050406030204" pitchFamily="18" charset="0"/>
              </a:rPr>
              <a:t> keep their promise after all</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Quine’s point is that the students should factor the possibility that the Teacher won’t keep their promise into their reasoning </a:t>
            </a:r>
            <a:r>
              <a:rPr lang="en-GB" sz="2000" i="1" dirty="0">
                <a:solidFill>
                  <a:srgbClr val="7030A0"/>
                </a:solidFill>
                <a:latin typeface="Cambria" panose="02040503050406030204" pitchFamily="18" charset="0"/>
                <a:ea typeface="Cambria" panose="02040503050406030204" pitchFamily="18" charset="0"/>
              </a:rPr>
              <a:t>right from the start</a:t>
            </a:r>
          </a:p>
        </p:txBody>
      </p:sp>
      <p:pic>
        <p:nvPicPr>
          <p:cNvPr id="4" name="Picture 3">
            <a:extLst>
              <a:ext uri="{FF2B5EF4-FFF2-40B4-BE49-F238E27FC236}">
                <a16:creationId xmlns:a16="http://schemas.microsoft.com/office/drawing/2014/main" id="{ECE425D2-0597-EB4C-906C-97347EBAF82D}"/>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2735"/>
          <a:stretch/>
        </p:blipFill>
        <p:spPr>
          <a:xfrm>
            <a:off x="665670" y="1868641"/>
            <a:ext cx="4238625" cy="4122726"/>
          </a:xfrm>
          <a:prstGeom prst="rect">
            <a:avLst/>
          </a:prstGeom>
          <a:ln w="28575">
            <a:solidFill>
              <a:schemeClr val="accent3">
                <a:lumMod val="75000"/>
              </a:schemeClr>
            </a:solidFill>
          </a:ln>
        </p:spPr>
      </p:pic>
    </p:spTree>
    <p:extLst>
      <p:ext uri="{BB962C8B-B14F-4D97-AF65-F5344CB8AC3E}">
        <p14:creationId xmlns:p14="http://schemas.microsoft.com/office/powerpoint/2010/main" val="232521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How does this Help?</a:t>
            </a:r>
          </a:p>
        </p:txBody>
      </p:sp>
      <p:sp>
        <p:nvSpPr>
          <p:cNvPr id="2" name="TextBox 1">
            <a:extLst>
              <a:ext uri="{FF2B5EF4-FFF2-40B4-BE49-F238E27FC236}">
                <a16:creationId xmlns:a16="http://schemas.microsoft.com/office/drawing/2014/main" id="{5DC10DD6-DBBA-57CE-B190-2532693AD757}"/>
              </a:ext>
            </a:extLst>
          </p:cNvPr>
          <p:cNvSpPr txBox="1"/>
          <p:nvPr/>
        </p:nvSpPr>
        <p:spPr>
          <a:xfrm>
            <a:off x="5341856" y="1679931"/>
            <a:ext cx="6184474" cy="4503797"/>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If the students get to Thursday without being examined, they should think:</a:t>
            </a:r>
          </a:p>
          <a:p>
            <a:pPr marL="914400" lvl="1" indent="-457200">
              <a:spcAft>
                <a:spcPts val="2000"/>
              </a:spcAft>
              <a:buFont typeface="Cambria" panose="02040503050406030204" pitchFamily="18" charset="0"/>
              <a:buChar char="–"/>
            </a:pPr>
            <a:r>
              <a:rPr lang="en-GB" sz="2000" b="1" dirty="0">
                <a:solidFill>
                  <a:srgbClr val="0070C0"/>
                </a:solidFill>
                <a:latin typeface="Cambria" panose="02040503050406030204" pitchFamily="18" charset="0"/>
                <a:ea typeface="Cambria" panose="02040503050406030204" pitchFamily="18" charset="0"/>
              </a:rPr>
              <a:t>IF</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the Teacher keeps their promise, </a:t>
            </a:r>
            <a:r>
              <a:rPr lang="en-GB" sz="2000" b="1" dirty="0">
                <a:solidFill>
                  <a:schemeClr val="accent2">
                    <a:lumMod val="75000"/>
                  </a:schemeClr>
                </a:solidFill>
                <a:latin typeface="Cambria" panose="02040503050406030204" pitchFamily="18" charset="0"/>
                <a:ea typeface="Cambria" panose="02040503050406030204" pitchFamily="18" charset="0"/>
              </a:rPr>
              <a:t>THEN</a:t>
            </a:r>
            <a:r>
              <a:rPr lang="en-GB" sz="2000" dirty="0">
                <a:latin typeface="Cambria" panose="02040503050406030204" pitchFamily="18" charset="0"/>
                <a:ea typeface="Cambria" panose="02040503050406030204" pitchFamily="18" charset="0"/>
              </a:rPr>
              <a:t> the exam will be on Friday</a:t>
            </a:r>
            <a:endParaRPr lang="en-GB" sz="2000" b="1" dirty="0">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the students don’t </a:t>
            </a:r>
            <a:r>
              <a:rPr lang="en-GB" sz="2000" b="1" dirty="0">
                <a:solidFill>
                  <a:srgbClr val="7030A0"/>
                </a:solidFill>
                <a:latin typeface="Cambria" panose="02040503050406030204" pitchFamily="18" charset="0"/>
                <a:ea typeface="Cambria" panose="02040503050406030204" pitchFamily="18" charset="0"/>
              </a:rPr>
              <a:t>know</a:t>
            </a:r>
            <a:r>
              <a:rPr lang="en-GB" sz="2000" dirty="0">
                <a:latin typeface="Cambria" panose="02040503050406030204" pitchFamily="18" charset="0"/>
                <a:ea typeface="Cambria" panose="02040503050406030204" pitchFamily="18" charset="0"/>
              </a:rPr>
              <a:t> that the Teacher will keep their promise</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Maybe the Teacher has forgotten or changed their mind?</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the students don’t </a:t>
            </a:r>
            <a:r>
              <a:rPr lang="en-GB" sz="2000" b="1" dirty="0">
                <a:solidFill>
                  <a:srgbClr val="7030A0"/>
                </a:solidFill>
                <a:latin typeface="Cambria" panose="02040503050406030204" pitchFamily="18" charset="0"/>
                <a:ea typeface="Cambria" panose="02040503050406030204" pitchFamily="18" charset="0"/>
              </a:rPr>
              <a:t>know</a:t>
            </a:r>
            <a:r>
              <a:rPr lang="en-GB" sz="2000" dirty="0">
                <a:latin typeface="Cambria" panose="02040503050406030204" pitchFamily="18" charset="0"/>
                <a:ea typeface="Cambria" panose="02040503050406030204" pitchFamily="18" charset="0"/>
              </a:rPr>
              <a:t> that there’ll be an exam on Friday</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an exam on Friday would still be a surprise!</a:t>
            </a:r>
          </a:p>
        </p:txBody>
      </p:sp>
      <p:pic>
        <p:nvPicPr>
          <p:cNvPr id="4" name="Picture 3">
            <a:extLst>
              <a:ext uri="{FF2B5EF4-FFF2-40B4-BE49-F238E27FC236}">
                <a16:creationId xmlns:a16="http://schemas.microsoft.com/office/drawing/2014/main" id="{ECE425D2-0597-EB4C-906C-97347EBAF82D}"/>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2735"/>
          <a:stretch/>
        </p:blipFill>
        <p:spPr>
          <a:xfrm>
            <a:off x="665670" y="1868641"/>
            <a:ext cx="4238625" cy="4122726"/>
          </a:xfrm>
          <a:prstGeom prst="rect">
            <a:avLst/>
          </a:prstGeom>
          <a:ln w="28575">
            <a:solidFill>
              <a:schemeClr val="accent3">
                <a:lumMod val="75000"/>
              </a:schemeClr>
            </a:solidFill>
          </a:ln>
        </p:spPr>
      </p:pic>
    </p:spTree>
    <p:extLst>
      <p:ext uri="{BB962C8B-B14F-4D97-AF65-F5344CB8AC3E}">
        <p14:creationId xmlns:p14="http://schemas.microsoft.com/office/powerpoint/2010/main" val="423959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Formal Set-Up</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427103"/>
                <a:ext cx="10444898" cy="5016758"/>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Let’s imagine that the Teacher announces the surprise exam on Sunday morning, and that the exam must happen on Monday or Tuesday (not later in the week)</a:t>
                </a:r>
              </a:p>
              <a:p>
                <a:pPr marL="457200" indent="-457200">
                  <a:spcAft>
                    <a:spcPts val="1000"/>
                  </a:spcAft>
                  <a:buFont typeface="Arial" panose="020B0604020202020204" pitchFamily="34" charset="0"/>
                  <a:buChar char="•"/>
                </a:pPr>
                <a:r>
                  <a:rPr lang="en-GB" sz="2000" b="1" dirty="0">
                    <a:solidFill>
                      <a:srgbClr val="7030A0"/>
                    </a:solidFill>
                    <a:latin typeface="Cambria" panose="02040503050406030204" pitchFamily="18" charset="0"/>
                    <a:ea typeface="Cambria" panose="02040503050406030204" pitchFamily="18" charset="0"/>
                  </a:rPr>
                  <a:t>Formalisation</a:t>
                </a:r>
                <a:endParaRPr lang="en-GB" sz="2000" dirty="0">
                  <a:solidFill>
                    <a:srgbClr val="7030A0"/>
                  </a:solidFill>
                  <a:latin typeface="Cambria" panose="02040503050406030204" pitchFamily="18" charset="0"/>
                  <a:ea typeface="Cambria" panose="02040503050406030204" pitchFamily="18" charset="0"/>
                </a:endParaRPr>
              </a:p>
              <a:p>
                <a:pPr marL="914400" lvl="1" indent="-457200">
                  <a:spcAft>
                    <a:spcPts val="1000"/>
                  </a:spcAft>
                  <a:buFontTx/>
                  <a:buChar char="–"/>
                </a:pP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The exam is on Monday</a:t>
                </a:r>
              </a:p>
              <a:p>
                <a:pPr marL="914400" lvl="1" indent="-457200">
                  <a:spcAft>
                    <a:spcPts val="1000"/>
                  </a:spcAft>
                  <a:buFontTx/>
                  <a:buChar char="–"/>
                </a:pPr>
                <a14:m>
                  <m:oMath xmlns:m="http://schemas.openxmlformats.org/officeDocument/2006/math">
                    <m:r>
                      <a:rPr lang="en-GB" sz="2000" b="0" i="1" smtClean="0">
                        <a:latin typeface="Cambria Math" panose="02040503050406030204" pitchFamily="18" charset="0"/>
                        <a:ea typeface="Cambria" panose="02040503050406030204" pitchFamily="18" charset="0"/>
                      </a:rPr>
                      <m:t>𝑇</m:t>
                    </m:r>
                  </m:oMath>
                </a14:m>
                <a:r>
                  <a:rPr lang="en-GB" sz="2000" dirty="0">
                    <a:latin typeface="Cambria" panose="02040503050406030204" pitchFamily="18" charset="0"/>
                    <a:ea typeface="Cambria" panose="02040503050406030204" pitchFamily="18" charset="0"/>
                  </a:rPr>
                  <a:t>: The exam is on Tuesday</a:t>
                </a:r>
              </a:p>
              <a:p>
                <a:pPr marL="914400" lvl="1" indent="-457200">
                  <a:spcAft>
                    <a:spcPts val="1000"/>
                  </a:spcAft>
                  <a:buFontTx/>
                  <a:buChar char="–"/>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Sunday night</a:t>
                </a:r>
              </a:p>
              <a:p>
                <a:pPr marL="914400" lvl="1" indent="-457200">
                  <a:spcAft>
                    <a:spcPts val="2000"/>
                  </a:spcAft>
                  <a:buFontTx/>
                  <a:buChar char="–"/>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Monday night</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Surprise Exam Paradox involves two half-proofs</a:t>
                </a:r>
              </a:p>
              <a:p>
                <a:pPr marL="914400" lvl="1" indent="-457200">
                  <a:spcAft>
                    <a:spcPts val="1000"/>
                  </a:spcAft>
                  <a:buFont typeface="Cambria" panose="02040503050406030204" pitchFamily="18" charset="0"/>
                  <a:buChar char="–"/>
                </a:pPr>
                <a:r>
                  <a:rPr lang="en-GB" sz="2000" b="1" dirty="0">
                    <a:solidFill>
                      <a:schemeClr val="accent2">
                        <a:lumMod val="75000"/>
                      </a:schemeClr>
                    </a:solidFill>
                    <a:latin typeface="Cambria" panose="02040503050406030204" pitchFamily="18" charset="0"/>
                    <a:ea typeface="Cambria" panose="02040503050406030204" pitchFamily="18" charset="0"/>
                  </a:rPr>
                  <a:t>First half-proof:</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Demonstrating that the </a:t>
                </a:r>
                <a:r>
                  <a:rPr lang="en-GB" sz="2000">
                    <a:latin typeface="Cambria" panose="02040503050406030204" pitchFamily="18" charset="0"/>
                    <a:ea typeface="Cambria" panose="02040503050406030204" pitchFamily="18" charset="0"/>
                  </a:rPr>
                  <a:t>exam </a:t>
                </a:r>
                <a:r>
                  <a:rPr lang="en-GB" sz="2000" i="1">
                    <a:solidFill>
                      <a:schemeClr val="accent6">
                        <a:lumMod val="50000"/>
                      </a:schemeClr>
                    </a:solidFill>
                    <a:latin typeface="Cambria" panose="02040503050406030204" pitchFamily="18" charset="0"/>
                    <a:ea typeface="Cambria" panose="02040503050406030204" pitchFamily="18" charset="0"/>
                  </a:rPr>
                  <a:t>can only</a:t>
                </a:r>
                <a:r>
                  <a:rPr lang="en-GB" sz="200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happen on Monday</a:t>
                </a:r>
              </a:p>
              <a:p>
                <a:pPr marL="914400" lvl="1" indent="-457200">
                  <a:spcAft>
                    <a:spcPts val="2000"/>
                  </a:spcAft>
                  <a:buFont typeface="Cambria" panose="02040503050406030204" pitchFamily="18" charset="0"/>
                  <a:buChar char="–"/>
                </a:pPr>
                <a:r>
                  <a:rPr lang="en-GB" sz="2000" b="1" dirty="0">
                    <a:solidFill>
                      <a:srgbClr val="0070C0"/>
                    </a:solidFill>
                    <a:latin typeface="Cambria" panose="02040503050406030204" pitchFamily="18" charset="0"/>
                    <a:ea typeface="Cambria" panose="02040503050406030204" pitchFamily="18" charset="0"/>
                  </a:rPr>
                  <a:t>Second half-proof:</a:t>
                </a:r>
                <a:r>
                  <a:rPr lang="en-GB" sz="2000" dirty="0">
                    <a:latin typeface="Cambria" panose="02040503050406030204" pitchFamily="18" charset="0"/>
                    <a:ea typeface="Cambria" panose="02040503050406030204" pitchFamily="18" charset="0"/>
                  </a:rPr>
                  <a:t> Demonstrating that the exam </a:t>
                </a:r>
                <a:r>
                  <a:rPr lang="en-GB" sz="2000" i="1" dirty="0">
                    <a:solidFill>
                      <a:srgbClr val="C00000"/>
                    </a:solidFill>
                    <a:latin typeface="Cambria" panose="02040503050406030204" pitchFamily="18" charset="0"/>
                    <a:ea typeface="Cambria" panose="02040503050406030204" pitchFamily="18" charset="0"/>
                  </a:rPr>
                  <a:t>cannot</a:t>
                </a:r>
                <a:r>
                  <a:rPr lang="en-GB" sz="2000" dirty="0">
                    <a:latin typeface="Cambria" panose="02040503050406030204" pitchFamily="18" charset="0"/>
                    <a:ea typeface="Cambria" panose="02040503050406030204" pitchFamily="18" charset="0"/>
                  </a:rPr>
                  <a:t> happen even on Monday</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For now, let’s focus on the first half-proof</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427103"/>
                <a:ext cx="10444898" cy="5016758"/>
              </a:xfrm>
              <a:prstGeom prst="rect">
                <a:avLst/>
              </a:prstGeom>
              <a:blipFill>
                <a:blip r:embed="rId2"/>
                <a:stretch>
                  <a:fillRect l="-525" t="-122" b="-1701"/>
                </a:stretch>
              </a:blipFill>
            </p:spPr>
            <p:txBody>
              <a:bodyPr/>
              <a:lstStyle/>
              <a:p>
                <a:r>
                  <a:rPr lang="en-GB">
                    <a:noFill/>
                  </a:rPr>
                  <a:t> </a:t>
                </a:r>
              </a:p>
            </p:txBody>
          </p:sp>
        </mc:Fallback>
      </mc:AlternateContent>
    </p:spTree>
    <p:extLst>
      <p:ext uri="{BB962C8B-B14F-4D97-AF65-F5344CB8AC3E}">
        <p14:creationId xmlns:p14="http://schemas.microsoft.com/office/powerpoint/2010/main" val="343107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Module Structure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6694" y="1273209"/>
            <a:ext cx="10444898" cy="5324535"/>
          </a:xfrm>
          <a:prstGeom prst="rect">
            <a:avLst/>
          </a:prstGeom>
          <a:noFill/>
        </p:spPr>
        <p:txBody>
          <a:bodyPr wrap="square" rtlCol="0">
            <a:spAutoFit/>
          </a:bodyPr>
          <a:lstStyle/>
          <a:p>
            <a:pPr marL="457200" indent="-457200">
              <a:spcAft>
                <a:spcPts val="1000"/>
              </a:spcAft>
              <a:buFont typeface="Arial" panose="020B0604020202020204" pitchFamily="34" charset="0"/>
              <a:buChar char="•"/>
            </a:pPr>
            <a:r>
              <a:rPr lang="en-GB" sz="2000" b="1" dirty="0">
                <a:solidFill>
                  <a:srgbClr val="7030A0"/>
                </a:solidFill>
                <a:latin typeface="Cambria" panose="02040503050406030204" pitchFamily="18" charset="0"/>
                <a:ea typeface="Cambria" panose="02040503050406030204" pitchFamily="18" charset="0"/>
              </a:rPr>
              <a:t>Topics Covered</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Week 1: The Surprise Exam Paradox</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Week 2: Zeno’s Paradoxes</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Weeks 3-5: The Sorites Paradox</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Week 6: Newcomb’s Paradox</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Week 7: Bonus Lecture – Infinity, Sets, and Russell’s Paradox</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Weeks 8-10: The Liar Paradox</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Week 7 is a bonus lecture that you will not be assessed on, but which supplies some helpful background material for other topics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In Week 7, the seminar will be a Q&amp;A session (</a:t>
            </a:r>
            <a:r>
              <a:rPr lang="en-GB" sz="2000" i="1" dirty="0">
                <a:solidFill>
                  <a:srgbClr val="C00000"/>
                </a:solidFill>
                <a:latin typeface="Cambria" panose="02040503050406030204" pitchFamily="18" charset="0"/>
                <a:ea typeface="Cambria" panose="02040503050406030204" pitchFamily="18" charset="0"/>
              </a:rPr>
              <a:t>no reading!</a:t>
            </a:r>
            <a:r>
              <a:rPr lang="en-GB" sz="2000" dirty="0">
                <a:latin typeface="Cambria" panose="02040503050406030204" pitchFamily="18" charset="0"/>
                <a:ea typeface="Cambria" panose="02040503050406030204" pitchFamily="18" charset="0"/>
              </a:rPr>
              <a:t>), to give you time for your formative</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In Week 11, you’ll write up an essay plan, which you can speak with me about</a:t>
            </a:r>
          </a:p>
        </p:txBody>
      </p:sp>
    </p:spTree>
    <p:extLst>
      <p:ext uri="{BB962C8B-B14F-4D97-AF65-F5344CB8AC3E}">
        <p14:creationId xmlns:p14="http://schemas.microsoft.com/office/powerpoint/2010/main" val="301855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An Initial Formalisation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9CAE7B-1D55-0A97-B64D-1C6678E7FA76}"/>
                  </a:ext>
                </a:extLst>
              </p:cNvPr>
              <p:cNvSpPr txBox="1"/>
              <p:nvPr/>
            </p:nvSpPr>
            <p:spPr>
              <a:xfrm>
                <a:off x="876694" y="3122475"/>
                <a:ext cx="10444898" cy="2580194"/>
              </a:xfrm>
              <a:prstGeom prst="rect">
                <a:avLst/>
              </a:prstGeom>
              <a:noFill/>
            </p:spPr>
            <p:txBody>
              <a:bodyPr wrap="square" rtlCol="0" anchor="ctr">
                <a:spAutoFit/>
              </a:bodyPr>
              <a:lstStyle/>
              <a:p>
                <a:pPr marL="0" lvl="1">
                  <a:spcAft>
                    <a:spcPts val="1000"/>
                  </a:spcAft>
                  <a:tabLst>
                    <a:tab pos="358775" algn="l"/>
                    <a:tab pos="1074738" algn="l"/>
                    <a:tab pos="3770313" algn="l"/>
                  </a:tabLst>
                </a:pPr>
                <a:r>
                  <a:rPr lang="en-GB" sz="2000" b="0" dirty="0">
                    <a:latin typeface="Cambria" panose="02040503050406030204" pitchFamily="18" charset="0"/>
                    <a:ea typeface="Cambria" panose="02040503050406030204" pitchFamily="18" charset="0"/>
                  </a:rPr>
                  <a:t>1.	</a:t>
                </a:r>
                <a14:m>
                  <m:oMath xmlns:m="http://schemas.openxmlformats.org/officeDocument/2006/math">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r>
                          <a:rPr lang="en-GB" sz="2000" b="0" i="1" dirty="0" smtClean="0">
                            <a:latin typeface="Cambria Math" panose="02040503050406030204" pitchFamily="18" charset="0"/>
                            <a:ea typeface="Cambria" panose="02040503050406030204" pitchFamily="18" charset="0"/>
                          </a:rPr>
                          <m:t>∨</m:t>
                        </m:r>
                        <m:r>
                          <a:rPr lang="en-GB" sz="2000" b="0" i="1" dirty="0" smtClean="0">
                            <a:latin typeface="Cambria Math" panose="02040503050406030204" pitchFamily="18" charset="0"/>
                            <a:ea typeface="Cambria" panose="02040503050406030204" pitchFamily="18" charset="0"/>
                          </a:rPr>
                          <m:t>𝑇</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𝑆</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𝑇</m:t>
                        </m:r>
                      </m:e>
                    </m:d>
                  </m:oMath>
                </a14:m>
                <a:r>
                  <a:rPr lang="en-GB" sz="2000" dirty="0">
                    <a:latin typeface="Cambria" panose="02040503050406030204" pitchFamily="18" charset="0"/>
                    <a:ea typeface="Cambria" panose="02040503050406030204" pitchFamily="18" charset="0"/>
                  </a:rPr>
                  <a:t>			[Premise]</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2.		</a:t>
                </a:r>
                <a14:m>
                  <m:oMath xmlns:m="http://schemas.openxmlformats.org/officeDocument/2006/math">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[Suppose for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3.		</a:t>
                </a:r>
                <a14:m>
                  <m:oMath xmlns:m="http://schemas.openxmlformats.org/officeDocument/2006/math">
                    <m:r>
                      <a:rPr lang="en-GB" sz="2000" b="0" i="1" smtClean="0">
                        <a:latin typeface="Cambria Math" panose="02040503050406030204" pitchFamily="18" charset="0"/>
                        <a:ea typeface="Cambria" panose="02040503050406030204" pitchFamily="18" charset="0"/>
                      </a:rPr>
                      <m:t>𝑇</m:t>
                    </m:r>
                  </m:oMath>
                </a14:m>
                <a:r>
                  <a:rPr lang="en-GB" sz="2000" dirty="0">
                    <a:latin typeface="Cambria" panose="02040503050406030204" pitchFamily="18" charset="0"/>
                    <a:ea typeface="Cambria" panose="02040503050406030204" pitchFamily="18" charset="0"/>
                  </a:rPr>
                  <a:t>			[From 1 and 2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E and DS]</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4.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𝑇</m:t>
                        </m:r>
                      </m:e>
                    </m:d>
                  </m:oMath>
                </a14:m>
                <a:r>
                  <a:rPr lang="en-GB" sz="2000" dirty="0">
                    <a:latin typeface="Cambria" panose="02040503050406030204" pitchFamily="18" charset="0"/>
                    <a:ea typeface="Cambria" panose="02040503050406030204" pitchFamily="18" charset="0"/>
                  </a:rPr>
                  <a:t>			[From 3 by ???]</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5.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[From 1 and 4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E and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6.	</a:t>
                </a: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[From 2-5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 and DNE]</a:t>
                </a:r>
              </a:p>
            </p:txBody>
          </p:sp>
        </mc:Choice>
        <mc:Fallback xmlns="">
          <p:sp>
            <p:nvSpPr>
              <p:cNvPr id="5" name="TextBox 4">
                <a:extLst>
                  <a:ext uri="{FF2B5EF4-FFF2-40B4-BE49-F238E27FC236}">
                    <a16:creationId xmlns:a16="http://schemas.microsoft.com/office/drawing/2014/main" id="{759CAE7B-1D55-0A97-B64D-1C6678E7FA76}"/>
                  </a:ext>
                </a:extLst>
              </p:cNvPr>
              <p:cNvSpPr txBox="1">
                <a:spLocks noRot="1" noChangeAspect="1" noMove="1" noResize="1" noEditPoints="1" noAdjustHandles="1" noChangeArrowheads="1" noChangeShapeType="1" noTextEdit="1"/>
              </p:cNvSpPr>
              <p:nvPr/>
            </p:nvSpPr>
            <p:spPr>
              <a:xfrm>
                <a:off x="876694" y="3122475"/>
                <a:ext cx="10444898" cy="2580194"/>
              </a:xfrm>
              <a:prstGeom prst="rect">
                <a:avLst/>
              </a:prstGeom>
              <a:blipFill>
                <a:blip r:embed="rId2"/>
                <a:stretch>
                  <a:fillRect l="-642" t="-709" b="-37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C1726B-74F7-DAC7-FF4A-F030A3C46F7B}"/>
                  </a:ext>
                </a:extLst>
              </p:cNvPr>
              <p:cNvSpPr txBox="1"/>
              <p:nvPr/>
            </p:nvSpPr>
            <p:spPr>
              <a:xfrm>
                <a:off x="1440731" y="1394966"/>
                <a:ext cx="3214539" cy="836126"/>
              </a:xfrm>
              <a:prstGeom prst="rect">
                <a:avLst/>
              </a:prstGeom>
              <a:noFill/>
            </p:spPr>
            <p:txBody>
              <a:bodyPr wrap="square" rtlCol="0" anchor="ctr">
                <a:spAutoFit/>
              </a:bodyPr>
              <a:lstStyle/>
              <a:p>
                <a:pPr>
                  <a:spcAft>
                    <a:spcPts val="1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The exam is on Monday</a:t>
                </a:r>
              </a:p>
              <a:p>
                <a:pPr>
                  <a:spcAft>
                    <a:spcPts val="2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𝑇</m:t>
                    </m:r>
                  </m:oMath>
                </a14:m>
                <a:r>
                  <a:rPr lang="en-GB" sz="2000" dirty="0">
                    <a:latin typeface="Cambria" panose="02040503050406030204" pitchFamily="18" charset="0"/>
                    <a:ea typeface="Cambria" panose="02040503050406030204" pitchFamily="18" charset="0"/>
                  </a:rPr>
                  <a:t>: The exam is on Tuesday </a:t>
                </a:r>
              </a:p>
            </p:txBody>
          </p:sp>
        </mc:Choice>
        <mc:Fallback xmlns="">
          <p:sp>
            <p:nvSpPr>
              <p:cNvPr id="8" name="TextBox 7">
                <a:extLst>
                  <a:ext uri="{FF2B5EF4-FFF2-40B4-BE49-F238E27FC236}">
                    <a16:creationId xmlns:a16="http://schemas.microsoft.com/office/drawing/2014/main" id="{29C1726B-74F7-DAC7-FF4A-F030A3C46F7B}"/>
                  </a:ext>
                </a:extLst>
              </p:cNvPr>
              <p:cNvSpPr txBox="1">
                <a:spLocks noRot="1" noChangeAspect="1" noMove="1" noResize="1" noEditPoints="1" noAdjustHandles="1" noChangeArrowheads="1" noChangeShapeType="1" noTextEdit="1"/>
              </p:cNvSpPr>
              <p:nvPr/>
            </p:nvSpPr>
            <p:spPr>
              <a:xfrm>
                <a:off x="1440731" y="1394966"/>
                <a:ext cx="3214539" cy="836126"/>
              </a:xfrm>
              <a:prstGeom prst="rect">
                <a:avLst/>
              </a:prstGeom>
              <a:blipFill>
                <a:blip r:embed="rId3"/>
                <a:stretch>
                  <a:fillRect t="-3650" b="-116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21DA37-B580-C934-D345-005A9CE786A1}"/>
                  </a:ext>
                </a:extLst>
              </p:cNvPr>
              <p:cNvSpPr txBox="1"/>
              <p:nvPr/>
            </p:nvSpPr>
            <p:spPr>
              <a:xfrm>
                <a:off x="6096000" y="1155331"/>
                <a:ext cx="4589278" cy="1451679"/>
              </a:xfrm>
              <a:prstGeom prst="rect">
                <a:avLst/>
              </a:prstGeom>
              <a:noFill/>
            </p:spPr>
            <p:txBody>
              <a:bodyPr wrap="square" rtlCol="0" anchor="ctr">
                <a:spAutoFit/>
              </a:bodyPr>
              <a:lstStyle/>
              <a:p>
                <a:pPr>
                  <a:spcAft>
                    <a:spcPts val="1000"/>
                  </a:spcAft>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Sunday night</a:t>
                </a:r>
              </a:p>
              <a:p>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Monday night</a:t>
                </a:r>
              </a:p>
            </p:txBody>
          </p:sp>
        </mc:Choice>
        <mc:Fallback xmlns="">
          <p:sp>
            <p:nvSpPr>
              <p:cNvPr id="9" name="TextBox 8">
                <a:extLst>
                  <a:ext uri="{FF2B5EF4-FFF2-40B4-BE49-F238E27FC236}">
                    <a16:creationId xmlns:a16="http://schemas.microsoft.com/office/drawing/2014/main" id="{1621DA37-B580-C934-D345-005A9CE786A1}"/>
                  </a:ext>
                </a:extLst>
              </p:cNvPr>
              <p:cNvSpPr txBox="1">
                <a:spLocks noRot="1" noChangeAspect="1" noMove="1" noResize="1" noEditPoints="1" noAdjustHandles="1" noChangeArrowheads="1" noChangeShapeType="1" noTextEdit="1"/>
              </p:cNvSpPr>
              <p:nvPr/>
            </p:nvSpPr>
            <p:spPr>
              <a:xfrm>
                <a:off x="6096000" y="1155331"/>
                <a:ext cx="4589278" cy="1451679"/>
              </a:xfrm>
              <a:prstGeom prst="rect">
                <a:avLst/>
              </a:prstGeom>
              <a:blipFill>
                <a:blip r:embed="rId4"/>
                <a:stretch>
                  <a:fillRect l="-1328" t="-2101" b="-6723"/>
                </a:stretch>
              </a:blipFill>
            </p:spPr>
            <p:txBody>
              <a:bodyPr/>
              <a:lstStyle/>
              <a:p>
                <a:r>
                  <a:rPr lang="en-GB">
                    <a:noFill/>
                  </a:rPr>
                  <a:t> </a:t>
                </a:r>
              </a:p>
            </p:txBody>
          </p:sp>
        </mc:Fallback>
      </mc:AlternateContent>
    </p:spTree>
    <p:extLst>
      <p:ext uri="{BB962C8B-B14F-4D97-AF65-F5344CB8AC3E}">
        <p14:creationId xmlns:p14="http://schemas.microsoft.com/office/powerpoint/2010/main" val="23868723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An Initial Formalisation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9CAE7B-1D55-0A97-B64D-1C6678E7FA76}"/>
                  </a:ext>
                </a:extLst>
              </p:cNvPr>
              <p:cNvSpPr txBox="1"/>
              <p:nvPr/>
            </p:nvSpPr>
            <p:spPr>
              <a:xfrm>
                <a:off x="876694" y="3122475"/>
                <a:ext cx="10444898" cy="2580194"/>
              </a:xfrm>
              <a:prstGeom prst="rect">
                <a:avLst/>
              </a:prstGeom>
              <a:noFill/>
            </p:spPr>
            <p:txBody>
              <a:bodyPr wrap="square" rtlCol="0" anchor="ctr">
                <a:spAutoFit/>
              </a:bodyPr>
              <a:lstStyle/>
              <a:p>
                <a:pPr marL="0" lvl="1">
                  <a:spcAft>
                    <a:spcPts val="1000"/>
                  </a:spcAft>
                  <a:tabLst>
                    <a:tab pos="358775" algn="l"/>
                    <a:tab pos="1074738" algn="l"/>
                    <a:tab pos="3770313" algn="l"/>
                  </a:tabLst>
                </a:pPr>
                <a:r>
                  <a:rPr lang="en-GB" sz="2000" b="0" dirty="0">
                    <a:latin typeface="Cambria" panose="02040503050406030204" pitchFamily="18" charset="0"/>
                    <a:ea typeface="Cambria" panose="02040503050406030204" pitchFamily="18" charset="0"/>
                  </a:rPr>
                  <a:t>1.	</a:t>
                </a:r>
                <a14:m>
                  <m:oMath xmlns:m="http://schemas.openxmlformats.org/officeDocument/2006/math">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r>
                          <a:rPr lang="en-GB" sz="2000" b="0" i="1" dirty="0" smtClean="0">
                            <a:latin typeface="Cambria Math" panose="02040503050406030204" pitchFamily="18" charset="0"/>
                            <a:ea typeface="Cambria" panose="02040503050406030204" pitchFamily="18" charset="0"/>
                          </a:rPr>
                          <m:t>∨</m:t>
                        </m:r>
                        <m:r>
                          <a:rPr lang="en-GB" sz="2000" b="0" i="1" dirty="0" smtClean="0">
                            <a:latin typeface="Cambria Math" panose="02040503050406030204" pitchFamily="18" charset="0"/>
                            <a:ea typeface="Cambria" panose="02040503050406030204" pitchFamily="18" charset="0"/>
                          </a:rPr>
                          <m:t>𝑇</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𝑆</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𝑇</m:t>
                        </m:r>
                      </m:e>
                    </m:d>
                  </m:oMath>
                </a14:m>
                <a:r>
                  <a:rPr lang="en-GB" sz="2000" dirty="0">
                    <a:latin typeface="Cambria" panose="02040503050406030204" pitchFamily="18" charset="0"/>
                    <a:ea typeface="Cambria" panose="02040503050406030204" pitchFamily="18" charset="0"/>
                  </a:rPr>
                  <a:t>			[Premise]</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2.		</a:t>
                </a:r>
                <a14:m>
                  <m:oMath xmlns:m="http://schemas.openxmlformats.org/officeDocument/2006/math">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[Suppose for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3.		</a:t>
                </a:r>
                <a14:m>
                  <m:oMath xmlns:m="http://schemas.openxmlformats.org/officeDocument/2006/math">
                    <m:r>
                      <a:rPr lang="en-GB" sz="2000" b="0" i="1" smtClean="0">
                        <a:latin typeface="Cambria Math" panose="02040503050406030204" pitchFamily="18" charset="0"/>
                        <a:ea typeface="Cambria" panose="02040503050406030204" pitchFamily="18" charset="0"/>
                      </a:rPr>
                      <m:t>𝑇</m:t>
                    </m:r>
                  </m:oMath>
                </a14:m>
                <a:r>
                  <a:rPr lang="en-GB" sz="2000" dirty="0">
                    <a:latin typeface="Cambria" panose="02040503050406030204" pitchFamily="18" charset="0"/>
                    <a:ea typeface="Cambria" panose="02040503050406030204" pitchFamily="18" charset="0"/>
                  </a:rPr>
                  <a:t>			[From 1 and 2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E and DS]</a:t>
                </a:r>
              </a:p>
              <a:p>
                <a:pPr>
                  <a:spcAft>
                    <a:spcPts val="1000"/>
                  </a:spcAft>
                  <a:tabLst>
                    <a:tab pos="358775" algn="l"/>
                    <a:tab pos="895350" algn="l"/>
                    <a:tab pos="1611313" algn="l"/>
                    <a:tab pos="4572000" algn="l"/>
                  </a:tabLst>
                </a:pPr>
                <a:r>
                  <a:rPr lang="en-GB" sz="2000" dirty="0">
                    <a:solidFill>
                      <a:srgbClr val="C00000"/>
                    </a:solidFill>
                    <a:latin typeface="Cambria" panose="02040503050406030204" pitchFamily="18" charset="0"/>
                    <a:ea typeface="Cambria" panose="02040503050406030204" pitchFamily="18" charset="0"/>
                  </a:rPr>
                  <a:t>4.		</a:t>
                </a:r>
                <a14:m>
                  <m:oMath xmlns:m="http://schemas.openxmlformats.org/officeDocument/2006/math">
                    <m:sSub>
                      <m:sSubPr>
                        <m:ctrlPr>
                          <a:rPr lang="en-GB" sz="2000" b="0" i="1" smtClean="0">
                            <a:solidFill>
                              <a:srgbClr val="C00000"/>
                            </a:solidFill>
                            <a:latin typeface="Cambria Math" panose="02040503050406030204" pitchFamily="18" charset="0"/>
                            <a:ea typeface="Cambria" panose="02040503050406030204" pitchFamily="18" charset="0"/>
                          </a:rPr>
                        </m:ctrlPr>
                      </m:sSubPr>
                      <m:e>
                        <m:r>
                          <a:rPr lang="en-GB" sz="2000" b="0" i="1" smtClean="0">
                            <a:solidFill>
                              <a:srgbClr val="C00000"/>
                            </a:solidFill>
                            <a:latin typeface="Cambria Math" panose="02040503050406030204" pitchFamily="18" charset="0"/>
                            <a:ea typeface="Cambria" panose="02040503050406030204" pitchFamily="18" charset="0"/>
                          </a:rPr>
                          <m:t>𝐾</m:t>
                        </m:r>
                      </m:e>
                      <m:sub>
                        <m:r>
                          <a:rPr lang="en-GB" sz="2000" b="0" i="1" smtClean="0">
                            <a:solidFill>
                              <a:srgbClr val="C00000"/>
                            </a:solidFill>
                            <a:latin typeface="Cambria Math" panose="02040503050406030204" pitchFamily="18" charset="0"/>
                            <a:ea typeface="Cambria" panose="02040503050406030204" pitchFamily="18" charset="0"/>
                          </a:rPr>
                          <m:t>𝑀</m:t>
                        </m:r>
                      </m:sub>
                    </m:sSub>
                    <m:d>
                      <m:dPr>
                        <m:ctrlPr>
                          <a:rPr lang="en-GB" sz="2000" b="0" i="1" smtClean="0">
                            <a:solidFill>
                              <a:srgbClr val="C00000"/>
                            </a:solidFill>
                            <a:latin typeface="Cambria Math" panose="02040503050406030204" pitchFamily="18" charset="0"/>
                            <a:ea typeface="Cambria" panose="02040503050406030204" pitchFamily="18" charset="0"/>
                          </a:rPr>
                        </m:ctrlPr>
                      </m:dPr>
                      <m:e>
                        <m:r>
                          <a:rPr lang="en-GB" sz="2000" b="0" i="1" smtClean="0">
                            <a:solidFill>
                              <a:srgbClr val="C00000"/>
                            </a:solidFill>
                            <a:latin typeface="Cambria Math" panose="02040503050406030204" pitchFamily="18" charset="0"/>
                            <a:ea typeface="Cambria" panose="02040503050406030204" pitchFamily="18" charset="0"/>
                          </a:rPr>
                          <m:t>𝑇</m:t>
                        </m:r>
                      </m:e>
                    </m:d>
                  </m:oMath>
                </a14:m>
                <a:r>
                  <a:rPr lang="en-GB" sz="2000" dirty="0">
                    <a:solidFill>
                      <a:srgbClr val="C00000"/>
                    </a:solidFill>
                    <a:latin typeface="Cambria" panose="02040503050406030204" pitchFamily="18" charset="0"/>
                    <a:ea typeface="Cambria" panose="02040503050406030204" pitchFamily="18" charset="0"/>
                  </a:rPr>
                  <a:t>			[From 3 by ???]</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5.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[From 1 and 4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E and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6.	</a:t>
                </a: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[From 2-5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 and DNE]</a:t>
                </a:r>
              </a:p>
            </p:txBody>
          </p:sp>
        </mc:Choice>
        <mc:Fallback xmlns="">
          <p:sp>
            <p:nvSpPr>
              <p:cNvPr id="5" name="TextBox 4">
                <a:extLst>
                  <a:ext uri="{FF2B5EF4-FFF2-40B4-BE49-F238E27FC236}">
                    <a16:creationId xmlns:a16="http://schemas.microsoft.com/office/drawing/2014/main" id="{759CAE7B-1D55-0A97-B64D-1C6678E7FA76}"/>
                  </a:ext>
                </a:extLst>
              </p:cNvPr>
              <p:cNvSpPr txBox="1">
                <a:spLocks noRot="1" noChangeAspect="1" noMove="1" noResize="1" noEditPoints="1" noAdjustHandles="1" noChangeArrowheads="1" noChangeShapeType="1" noTextEdit="1"/>
              </p:cNvSpPr>
              <p:nvPr/>
            </p:nvSpPr>
            <p:spPr>
              <a:xfrm>
                <a:off x="876694" y="3122475"/>
                <a:ext cx="10444898" cy="2580194"/>
              </a:xfrm>
              <a:prstGeom prst="rect">
                <a:avLst/>
              </a:prstGeom>
              <a:blipFill>
                <a:blip r:embed="rId2"/>
                <a:stretch>
                  <a:fillRect l="-642" t="-709" b="-37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C1726B-74F7-DAC7-FF4A-F030A3C46F7B}"/>
                  </a:ext>
                </a:extLst>
              </p:cNvPr>
              <p:cNvSpPr txBox="1"/>
              <p:nvPr/>
            </p:nvSpPr>
            <p:spPr>
              <a:xfrm>
                <a:off x="1440731" y="1394966"/>
                <a:ext cx="3214539" cy="836126"/>
              </a:xfrm>
              <a:prstGeom prst="rect">
                <a:avLst/>
              </a:prstGeom>
              <a:noFill/>
            </p:spPr>
            <p:txBody>
              <a:bodyPr wrap="square" rtlCol="0" anchor="ctr">
                <a:spAutoFit/>
              </a:bodyPr>
              <a:lstStyle/>
              <a:p>
                <a:pPr>
                  <a:spcAft>
                    <a:spcPts val="1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The exam is on Monday</a:t>
                </a:r>
              </a:p>
              <a:p>
                <a:pPr>
                  <a:spcAft>
                    <a:spcPts val="2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𝑇</m:t>
                    </m:r>
                  </m:oMath>
                </a14:m>
                <a:r>
                  <a:rPr lang="en-GB" sz="2000" dirty="0">
                    <a:latin typeface="Cambria" panose="02040503050406030204" pitchFamily="18" charset="0"/>
                    <a:ea typeface="Cambria" panose="02040503050406030204" pitchFamily="18" charset="0"/>
                  </a:rPr>
                  <a:t>: The exam is on Tuesday </a:t>
                </a:r>
              </a:p>
            </p:txBody>
          </p:sp>
        </mc:Choice>
        <mc:Fallback xmlns="">
          <p:sp>
            <p:nvSpPr>
              <p:cNvPr id="8" name="TextBox 7">
                <a:extLst>
                  <a:ext uri="{FF2B5EF4-FFF2-40B4-BE49-F238E27FC236}">
                    <a16:creationId xmlns:a16="http://schemas.microsoft.com/office/drawing/2014/main" id="{29C1726B-74F7-DAC7-FF4A-F030A3C46F7B}"/>
                  </a:ext>
                </a:extLst>
              </p:cNvPr>
              <p:cNvSpPr txBox="1">
                <a:spLocks noRot="1" noChangeAspect="1" noMove="1" noResize="1" noEditPoints="1" noAdjustHandles="1" noChangeArrowheads="1" noChangeShapeType="1" noTextEdit="1"/>
              </p:cNvSpPr>
              <p:nvPr/>
            </p:nvSpPr>
            <p:spPr>
              <a:xfrm>
                <a:off x="1440731" y="1394966"/>
                <a:ext cx="3214539" cy="836126"/>
              </a:xfrm>
              <a:prstGeom prst="rect">
                <a:avLst/>
              </a:prstGeom>
              <a:blipFill>
                <a:blip r:embed="rId3"/>
                <a:stretch>
                  <a:fillRect t="-3650" b="-116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21DA37-B580-C934-D345-005A9CE786A1}"/>
                  </a:ext>
                </a:extLst>
              </p:cNvPr>
              <p:cNvSpPr txBox="1"/>
              <p:nvPr/>
            </p:nvSpPr>
            <p:spPr>
              <a:xfrm>
                <a:off x="6096000" y="1155331"/>
                <a:ext cx="4589278" cy="1451679"/>
              </a:xfrm>
              <a:prstGeom prst="rect">
                <a:avLst/>
              </a:prstGeom>
              <a:noFill/>
            </p:spPr>
            <p:txBody>
              <a:bodyPr wrap="square" rtlCol="0" anchor="ctr">
                <a:spAutoFit/>
              </a:bodyPr>
              <a:lstStyle/>
              <a:p>
                <a:pPr>
                  <a:spcAft>
                    <a:spcPts val="1000"/>
                  </a:spcAft>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Sunday night</a:t>
                </a:r>
              </a:p>
              <a:p>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Monday night</a:t>
                </a:r>
              </a:p>
            </p:txBody>
          </p:sp>
        </mc:Choice>
        <mc:Fallback xmlns="">
          <p:sp>
            <p:nvSpPr>
              <p:cNvPr id="9" name="TextBox 8">
                <a:extLst>
                  <a:ext uri="{FF2B5EF4-FFF2-40B4-BE49-F238E27FC236}">
                    <a16:creationId xmlns:a16="http://schemas.microsoft.com/office/drawing/2014/main" id="{1621DA37-B580-C934-D345-005A9CE786A1}"/>
                  </a:ext>
                </a:extLst>
              </p:cNvPr>
              <p:cNvSpPr txBox="1">
                <a:spLocks noRot="1" noChangeAspect="1" noMove="1" noResize="1" noEditPoints="1" noAdjustHandles="1" noChangeArrowheads="1" noChangeShapeType="1" noTextEdit="1"/>
              </p:cNvSpPr>
              <p:nvPr/>
            </p:nvSpPr>
            <p:spPr>
              <a:xfrm>
                <a:off x="6096000" y="1155331"/>
                <a:ext cx="4589278" cy="1451679"/>
              </a:xfrm>
              <a:prstGeom prst="rect">
                <a:avLst/>
              </a:prstGeom>
              <a:blipFill>
                <a:blip r:embed="rId4"/>
                <a:stretch>
                  <a:fillRect l="-1328" t="-2101" b="-6723"/>
                </a:stretch>
              </a:blipFill>
            </p:spPr>
            <p:txBody>
              <a:bodyPr/>
              <a:lstStyle/>
              <a:p>
                <a:r>
                  <a:rPr lang="en-GB">
                    <a:noFill/>
                  </a:rPr>
                  <a:t> </a:t>
                </a:r>
              </a:p>
            </p:txBody>
          </p:sp>
        </mc:Fallback>
      </mc:AlternateContent>
    </p:spTree>
    <p:extLst>
      <p:ext uri="{BB962C8B-B14F-4D97-AF65-F5344CB8AC3E}">
        <p14:creationId xmlns:p14="http://schemas.microsoft.com/office/powerpoint/2010/main" val="2163041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An Initial Formalisation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9CAE7B-1D55-0A97-B64D-1C6678E7FA76}"/>
                  </a:ext>
                </a:extLst>
              </p:cNvPr>
              <p:cNvSpPr txBox="1"/>
              <p:nvPr/>
            </p:nvSpPr>
            <p:spPr>
              <a:xfrm>
                <a:off x="876694" y="3122475"/>
                <a:ext cx="10444898" cy="2580194"/>
              </a:xfrm>
              <a:prstGeom prst="rect">
                <a:avLst/>
              </a:prstGeom>
              <a:noFill/>
            </p:spPr>
            <p:txBody>
              <a:bodyPr wrap="square" rtlCol="0" anchor="ctr">
                <a:spAutoFit/>
              </a:bodyPr>
              <a:lstStyle/>
              <a:p>
                <a:pPr marL="0" lvl="1">
                  <a:spcAft>
                    <a:spcPts val="1000"/>
                  </a:spcAft>
                  <a:tabLst>
                    <a:tab pos="358775" algn="l"/>
                    <a:tab pos="1074738" algn="l"/>
                    <a:tab pos="3770313" algn="l"/>
                  </a:tabLst>
                </a:pPr>
                <a:r>
                  <a:rPr lang="en-GB" sz="2000" b="0" dirty="0">
                    <a:latin typeface="Cambria" panose="02040503050406030204" pitchFamily="18" charset="0"/>
                    <a:ea typeface="Cambria" panose="02040503050406030204" pitchFamily="18" charset="0"/>
                  </a:rPr>
                  <a:t>1.	</a:t>
                </a:r>
                <a14:m>
                  <m:oMath xmlns:m="http://schemas.openxmlformats.org/officeDocument/2006/math">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r>
                          <a:rPr lang="en-GB" sz="2000" b="0" i="1" dirty="0" smtClean="0">
                            <a:latin typeface="Cambria Math" panose="02040503050406030204" pitchFamily="18" charset="0"/>
                            <a:ea typeface="Cambria" panose="02040503050406030204" pitchFamily="18" charset="0"/>
                          </a:rPr>
                          <m:t>∨</m:t>
                        </m:r>
                        <m:r>
                          <a:rPr lang="en-GB" sz="2000" b="0" i="1" dirty="0" smtClean="0">
                            <a:latin typeface="Cambria Math" panose="02040503050406030204" pitchFamily="18" charset="0"/>
                            <a:ea typeface="Cambria" panose="02040503050406030204" pitchFamily="18" charset="0"/>
                          </a:rPr>
                          <m:t>𝑇</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𝑆</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𝑇</m:t>
                        </m:r>
                      </m:e>
                    </m:d>
                  </m:oMath>
                </a14:m>
                <a:r>
                  <a:rPr lang="en-GB" sz="2000" dirty="0">
                    <a:latin typeface="Cambria" panose="02040503050406030204" pitchFamily="18" charset="0"/>
                    <a:ea typeface="Cambria" panose="02040503050406030204" pitchFamily="18" charset="0"/>
                  </a:rPr>
                  <a:t>			[Premise]</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2.		</a:t>
                </a:r>
                <a14:m>
                  <m:oMath xmlns:m="http://schemas.openxmlformats.org/officeDocument/2006/math">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[Suppose for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3.		</a:t>
                </a:r>
                <a14:m>
                  <m:oMath xmlns:m="http://schemas.openxmlformats.org/officeDocument/2006/math">
                    <m:r>
                      <a:rPr lang="en-GB" sz="2000" b="0" i="1" smtClean="0">
                        <a:latin typeface="Cambria Math" panose="02040503050406030204" pitchFamily="18" charset="0"/>
                        <a:ea typeface="Cambria" panose="02040503050406030204" pitchFamily="18" charset="0"/>
                      </a:rPr>
                      <m:t>𝑇</m:t>
                    </m:r>
                  </m:oMath>
                </a14:m>
                <a:r>
                  <a:rPr lang="en-GB" sz="2000" dirty="0">
                    <a:latin typeface="Cambria" panose="02040503050406030204" pitchFamily="18" charset="0"/>
                    <a:ea typeface="Cambria" panose="02040503050406030204" pitchFamily="18" charset="0"/>
                  </a:rPr>
                  <a:t>			[From 1 and 2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E and DS]</a:t>
                </a:r>
              </a:p>
              <a:p>
                <a:pPr>
                  <a:spcAft>
                    <a:spcPts val="1000"/>
                  </a:spcAft>
                  <a:tabLst>
                    <a:tab pos="358775" algn="l"/>
                    <a:tab pos="895350" algn="l"/>
                    <a:tab pos="1611313" algn="l"/>
                    <a:tab pos="4572000" algn="l"/>
                  </a:tabLst>
                </a:pPr>
                <a:r>
                  <a:rPr lang="en-GB" sz="2000" dirty="0">
                    <a:solidFill>
                      <a:srgbClr val="C00000"/>
                    </a:solidFill>
                    <a:latin typeface="Cambria" panose="02040503050406030204" pitchFamily="18" charset="0"/>
                    <a:ea typeface="Cambria" panose="02040503050406030204" pitchFamily="18" charset="0"/>
                  </a:rPr>
                  <a:t>4.		</a:t>
                </a:r>
                <a14:m>
                  <m:oMath xmlns:m="http://schemas.openxmlformats.org/officeDocument/2006/math">
                    <m:sSub>
                      <m:sSubPr>
                        <m:ctrlPr>
                          <a:rPr lang="en-GB" sz="2000" b="0" i="1" smtClean="0">
                            <a:solidFill>
                              <a:srgbClr val="C00000"/>
                            </a:solidFill>
                            <a:latin typeface="Cambria Math" panose="02040503050406030204" pitchFamily="18" charset="0"/>
                            <a:ea typeface="Cambria" panose="02040503050406030204" pitchFamily="18" charset="0"/>
                          </a:rPr>
                        </m:ctrlPr>
                      </m:sSubPr>
                      <m:e>
                        <m:r>
                          <a:rPr lang="en-GB" sz="2000" b="0" i="1" smtClean="0">
                            <a:solidFill>
                              <a:srgbClr val="C00000"/>
                            </a:solidFill>
                            <a:latin typeface="Cambria Math" panose="02040503050406030204" pitchFamily="18" charset="0"/>
                            <a:ea typeface="Cambria" panose="02040503050406030204" pitchFamily="18" charset="0"/>
                          </a:rPr>
                          <m:t>𝐾</m:t>
                        </m:r>
                      </m:e>
                      <m:sub>
                        <m:r>
                          <a:rPr lang="en-GB" sz="2000" b="0" i="1" smtClean="0">
                            <a:solidFill>
                              <a:srgbClr val="C00000"/>
                            </a:solidFill>
                            <a:latin typeface="Cambria Math" panose="02040503050406030204" pitchFamily="18" charset="0"/>
                            <a:ea typeface="Cambria" panose="02040503050406030204" pitchFamily="18" charset="0"/>
                          </a:rPr>
                          <m:t>𝑀</m:t>
                        </m:r>
                      </m:sub>
                    </m:sSub>
                    <m:d>
                      <m:dPr>
                        <m:ctrlPr>
                          <a:rPr lang="en-GB" sz="2000" b="0" i="1" smtClean="0">
                            <a:solidFill>
                              <a:srgbClr val="C00000"/>
                            </a:solidFill>
                            <a:latin typeface="Cambria Math" panose="02040503050406030204" pitchFamily="18" charset="0"/>
                            <a:ea typeface="Cambria" panose="02040503050406030204" pitchFamily="18" charset="0"/>
                          </a:rPr>
                        </m:ctrlPr>
                      </m:dPr>
                      <m:e>
                        <m:r>
                          <a:rPr lang="en-GB" sz="2000" b="0" i="1" smtClean="0">
                            <a:solidFill>
                              <a:srgbClr val="C00000"/>
                            </a:solidFill>
                            <a:latin typeface="Cambria Math" panose="02040503050406030204" pitchFamily="18" charset="0"/>
                            <a:ea typeface="Cambria" panose="02040503050406030204" pitchFamily="18" charset="0"/>
                          </a:rPr>
                          <m:t>𝑇</m:t>
                        </m:r>
                      </m:e>
                    </m:d>
                  </m:oMath>
                </a14:m>
                <a:r>
                  <a:rPr lang="en-GB" sz="2000" dirty="0">
                    <a:solidFill>
                      <a:srgbClr val="C00000"/>
                    </a:solidFill>
                    <a:latin typeface="Cambria" panose="02040503050406030204" pitchFamily="18" charset="0"/>
                    <a:ea typeface="Cambria" panose="02040503050406030204" pitchFamily="18" charset="0"/>
                  </a:rPr>
                  <a:t>			[From 3 by ???]</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5.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[From 1 and 4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E and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6.	</a:t>
                </a: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[From 2-5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 and DNE]</a:t>
                </a:r>
              </a:p>
            </p:txBody>
          </p:sp>
        </mc:Choice>
        <mc:Fallback xmlns="">
          <p:sp>
            <p:nvSpPr>
              <p:cNvPr id="5" name="TextBox 4">
                <a:extLst>
                  <a:ext uri="{FF2B5EF4-FFF2-40B4-BE49-F238E27FC236}">
                    <a16:creationId xmlns:a16="http://schemas.microsoft.com/office/drawing/2014/main" id="{759CAE7B-1D55-0A97-B64D-1C6678E7FA76}"/>
                  </a:ext>
                </a:extLst>
              </p:cNvPr>
              <p:cNvSpPr txBox="1">
                <a:spLocks noRot="1" noChangeAspect="1" noMove="1" noResize="1" noEditPoints="1" noAdjustHandles="1" noChangeArrowheads="1" noChangeShapeType="1" noTextEdit="1"/>
              </p:cNvSpPr>
              <p:nvPr/>
            </p:nvSpPr>
            <p:spPr>
              <a:xfrm>
                <a:off x="876694" y="3122475"/>
                <a:ext cx="10444898" cy="2580194"/>
              </a:xfrm>
              <a:prstGeom prst="rect">
                <a:avLst/>
              </a:prstGeom>
              <a:blipFill>
                <a:blip r:embed="rId2"/>
                <a:stretch>
                  <a:fillRect l="-642" t="-709" b="-37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C1726B-74F7-DAC7-FF4A-F030A3C46F7B}"/>
                  </a:ext>
                </a:extLst>
              </p:cNvPr>
              <p:cNvSpPr txBox="1"/>
              <p:nvPr/>
            </p:nvSpPr>
            <p:spPr>
              <a:xfrm>
                <a:off x="1440731" y="1394966"/>
                <a:ext cx="3214539" cy="836126"/>
              </a:xfrm>
              <a:prstGeom prst="rect">
                <a:avLst/>
              </a:prstGeom>
              <a:noFill/>
            </p:spPr>
            <p:txBody>
              <a:bodyPr wrap="square" rtlCol="0" anchor="ctr">
                <a:spAutoFit/>
              </a:bodyPr>
              <a:lstStyle/>
              <a:p>
                <a:pPr>
                  <a:spcAft>
                    <a:spcPts val="1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The exam is on Monday</a:t>
                </a:r>
              </a:p>
              <a:p>
                <a:pPr>
                  <a:spcAft>
                    <a:spcPts val="2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𝑇</m:t>
                    </m:r>
                  </m:oMath>
                </a14:m>
                <a:r>
                  <a:rPr lang="en-GB" sz="2000" dirty="0">
                    <a:latin typeface="Cambria" panose="02040503050406030204" pitchFamily="18" charset="0"/>
                    <a:ea typeface="Cambria" panose="02040503050406030204" pitchFamily="18" charset="0"/>
                  </a:rPr>
                  <a:t>: The exam is on Tuesday </a:t>
                </a:r>
              </a:p>
            </p:txBody>
          </p:sp>
        </mc:Choice>
        <mc:Fallback xmlns="">
          <p:sp>
            <p:nvSpPr>
              <p:cNvPr id="8" name="TextBox 7">
                <a:extLst>
                  <a:ext uri="{FF2B5EF4-FFF2-40B4-BE49-F238E27FC236}">
                    <a16:creationId xmlns:a16="http://schemas.microsoft.com/office/drawing/2014/main" id="{29C1726B-74F7-DAC7-FF4A-F030A3C46F7B}"/>
                  </a:ext>
                </a:extLst>
              </p:cNvPr>
              <p:cNvSpPr txBox="1">
                <a:spLocks noRot="1" noChangeAspect="1" noMove="1" noResize="1" noEditPoints="1" noAdjustHandles="1" noChangeArrowheads="1" noChangeShapeType="1" noTextEdit="1"/>
              </p:cNvSpPr>
              <p:nvPr/>
            </p:nvSpPr>
            <p:spPr>
              <a:xfrm>
                <a:off x="1440731" y="1394966"/>
                <a:ext cx="3214539" cy="836126"/>
              </a:xfrm>
              <a:prstGeom prst="rect">
                <a:avLst/>
              </a:prstGeom>
              <a:blipFill>
                <a:blip r:embed="rId3"/>
                <a:stretch>
                  <a:fillRect t="-3650" b="-116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21DA37-B580-C934-D345-005A9CE786A1}"/>
                  </a:ext>
                </a:extLst>
              </p:cNvPr>
              <p:cNvSpPr txBox="1"/>
              <p:nvPr/>
            </p:nvSpPr>
            <p:spPr>
              <a:xfrm>
                <a:off x="6096000" y="1155331"/>
                <a:ext cx="4589278" cy="1451679"/>
              </a:xfrm>
              <a:prstGeom prst="rect">
                <a:avLst/>
              </a:prstGeom>
              <a:noFill/>
            </p:spPr>
            <p:txBody>
              <a:bodyPr wrap="square" rtlCol="0" anchor="ctr">
                <a:spAutoFit/>
              </a:bodyPr>
              <a:lstStyle/>
              <a:p>
                <a:pPr>
                  <a:spcAft>
                    <a:spcPts val="1000"/>
                  </a:spcAft>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Sunday night</a:t>
                </a:r>
              </a:p>
              <a:p>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Monday night</a:t>
                </a:r>
              </a:p>
            </p:txBody>
          </p:sp>
        </mc:Choice>
        <mc:Fallback xmlns="">
          <p:sp>
            <p:nvSpPr>
              <p:cNvPr id="9" name="TextBox 8">
                <a:extLst>
                  <a:ext uri="{FF2B5EF4-FFF2-40B4-BE49-F238E27FC236}">
                    <a16:creationId xmlns:a16="http://schemas.microsoft.com/office/drawing/2014/main" id="{1621DA37-B580-C934-D345-005A9CE786A1}"/>
                  </a:ext>
                </a:extLst>
              </p:cNvPr>
              <p:cNvSpPr txBox="1">
                <a:spLocks noRot="1" noChangeAspect="1" noMove="1" noResize="1" noEditPoints="1" noAdjustHandles="1" noChangeArrowheads="1" noChangeShapeType="1" noTextEdit="1"/>
              </p:cNvSpPr>
              <p:nvPr/>
            </p:nvSpPr>
            <p:spPr>
              <a:xfrm>
                <a:off x="6096000" y="1155331"/>
                <a:ext cx="4589278" cy="1451679"/>
              </a:xfrm>
              <a:prstGeom prst="rect">
                <a:avLst/>
              </a:prstGeom>
              <a:blipFill>
                <a:blip r:embed="rId4"/>
                <a:stretch>
                  <a:fillRect l="-1328" t="-2101" b="-6723"/>
                </a:stretch>
              </a:blipFill>
            </p:spPr>
            <p:txBody>
              <a:bodyPr/>
              <a:lstStyle/>
              <a:p>
                <a:r>
                  <a:rPr lang="en-GB">
                    <a:noFill/>
                  </a:rPr>
                  <a:t> </a:t>
                </a:r>
              </a:p>
            </p:txBody>
          </p:sp>
        </mc:Fallback>
      </mc:AlternateContent>
    </p:spTree>
    <p:extLst>
      <p:ext uri="{BB962C8B-B14F-4D97-AF65-F5344CB8AC3E}">
        <p14:creationId xmlns:p14="http://schemas.microsoft.com/office/powerpoint/2010/main" val="42325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42" presetClass="path" presetSubtype="0" accel="50000" decel="50000" fill="hold" grpId="0" nodeType="withEffect">
                                  <p:stCondLst>
                                    <p:cond delay="0"/>
                                  </p:stCondLst>
                                  <p:childTnLst>
                                    <p:animMotion origin="layout" path="M -4.16667E-7 2.96296E-6 L -0.00026 -0.29699 " pathEditMode="relative" rAng="0" ptsTypes="AA">
                                      <p:cBhvr>
                                        <p:cTn id="12" dur="2000" fill="hold"/>
                                        <p:tgtEl>
                                          <p:spTgt spid="5"/>
                                        </p:tgtEl>
                                        <p:attrNameLst>
                                          <p:attrName>ppt_x</p:attrName>
                                          <p:attrName>ppt_y</p:attrName>
                                        </p:attrNameLst>
                                      </p:cBhvr>
                                      <p:rCtr x="-13" y="-14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An Initial Formalisation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9CAE7B-1D55-0A97-B64D-1C6678E7FA76}"/>
                  </a:ext>
                </a:extLst>
              </p:cNvPr>
              <p:cNvSpPr txBox="1"/>
              <p:nvPr/>
            </p:nvSpPr>
            <p:spPr>
              <a:xfrm>
                <a:off x="876694" y="1078943"/>
                <a:ext cx="10444898" cy="2580194"/>
              </a:xfrm>
              <a:prstGeom prst="rect">
                <a:avLst/>
              </a:prstGeom>
              <a:noFill/>
            </p:spPr>
            <p:txBody>
              <a:bodyPr wrap="square" rtlCol="0" anchor="ctr">
                <a:spAutoFit/>
              </a:bodyPr>
              <a:lstStyle/>
              <a:p>
                <a:pPr marL="0" lvl="1">
                  <a:spcAft>
                    <a:spcPts val="1000"/>
                  </a:spcAft>
                  <a:tabLst>
                    <a:tab pos="358775" algn="l"/>
                    <a:tab pos="1074738" algn="l"/>
                    <a:tab pos="3770313" algn="l"/>
                  </a:tabLst>
                </a:pPr>
                <a:r>
                  <a:rPr lang="en-GB" sz="2000" b="0" dirty="0">
                    <a:latin typeface="Cambria" panose="02040503050406030204" pitchFamily="18" charset="0"/>
                    <a:ea typeface="Cambria" panose="02040503050406030204" pitchFamily="18" charset="0"/>
                  </a:rPr>
                  <a:t>1.	</a:t>
                </a:r>
                <a14:m>
                  <m:oMath xmlns:m="http://schemas.openxmlformats.org/officeDocument/2006/math">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r>
                          <a:rPr lang="en-GB" sz="2000" b="0" i="1" dirty="0" smtClean="0">
                            <a:latin typeface="Cambria Math" panose="02040503050406030204" pitchFamily="18" charset="0"/>
                            <a:ea typeface="Cambria" panose="02040503050406030204" pitchFamily="18" charset="0"/>
                          </a:rPr>
                          <m:t>∨</m:t>
                        </m:r>
                        <m:r>
                          <a:rPr lang="en-GB" sz="2000" b="0" i="1" dirty="0" smtClean="0">
                            <a:latin typeface="Cambria Math" panose="02040503050406030204" pitchFamily="18" charset="0"/>
                            <a:ea typeface="Cambria" panose="02040503050406030204" pitchFamily="18" charset="0"/>
                          </a:rPr>
                          <m:t>𝑇</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𝑆</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𝑇</m:t>
                        </m:r>
                      </m:e>
                    </m:d>
                  </m:oMath>
                </a14:m>
                <a:r>
                  <a:rPr lang="en-GB" sz="2000" dirty="0">
                    <a:latin typeface="Cambria" panose="02040503050406030204" pitchFamily="18" charset="0"/>
                    <a:ea typeface="Cambria" panose="02040503050406030204" pitchFamily="18" charset="0"/>
                  </a:rPr>
                  <a:t>			[Premise]</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2.		</a:t>
                </a:r>
                <a14:m>
                  <m:oMath xmlns:m="http://schemas.openxmlformats.org/officeDocument/2006/math">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[Suppose for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3.		</a:t>
                </a:r>
                <a14:m>
                  <m:oMath xmlns:m="http://schemas.openxmlformats.org/officeDocument/2006/math">
                    <m:r>
                      <a:rPr lang="en-GB" sz="2000" b="0" i="1" smtClean="0">
                        <a:latin typeface="Cambria Math" panose="02040503050406030204" pitchFamily="18" charset="0"/>
                        <a:ea typeface="Cambria" panose="02040503050406030204" pitchFamily="18" charset="0"/>
                      </a:rPr>
                      <m:t>𝑇</m:t>
                    </m:r>
                  </m:oMath>
                </a14:m>
                <a:r>
                  <a:rPr lang="en-GB" sz="2000" dirty="0">
                    <a:latin typeface="Cambria" panose="02040503050406030204" pitchFamily="18" charset="0"/>
                    <a:ea typeface="Cambria" panose="02040503050406030204" pitchFamily="18" charset="0"/>
                  </a:rPr>
                  <a:t>			[From 1 and 2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E and DS]</a:t>
                </a:r>
              </a:p>
              <a:p>
                <a:pPr>
                  <a:spcAft>
                    <a:spcPts val="1000"/>
                  </a:spcAft>
                  <a:tabLst>
                    <a:tab pos="358775" algn="l"/>
                    <a:tab pos="895350" algn="l"/>
                    <a:tab pos="1611313" algn="l"/>
                    <a:tab pos="4572000" algn="l"/>
                  </a:tabLst>
                </a:pPr>
                <a:r>
                  <a:rPr lang="en-GB" sz="2000" dirty="0">
                    <a:solidFill>
                      <a:srgbClr val="C00000"/>
                    </a:solidFill>
                    <a:latin typeface="Cambria" panose="02040503050406030204" pitchFamily="18" charset="0"/>
                    <a:ea typeface="Cambria" panose="02040503050406030204" pitchFamily="18" charset="0"/>
                  </a:rPr>
                  <a:t>4.		</a:t>
                </a:r>
                <a14:m>
                  <m:oMath xmlns:m="http://schemas.openxmlformats.org/officeDocument/2006/math">
                    <m:sSub>
                      <m:sSubPr>
                        <m:ctrlPr>
                          <a:rPr lang="en-GB" sz="2000" b="0" i="1" smtClean="0">
                            <a:solidFill>
                              <a:srgbClr val="C00000"/>
                            </a:solidFill>
                            <a:latin typeface="Cambria Math" panose="02040503050406030204" pitchFamily="18" charset="0"/>
                            <a:ea typeface="Cambria" panose="02040503050406030204" pitchFamily="18" charset="0"/>
                          </a:rPr>
                        </m:ctrlPr>
                      </m:sSubPr>
                      <m:e>
                        <m:r>
                          <a:rPr lang="en-GB" sz="2000" b="0" i="1" smtClean="0">
                            <a:solidFill>
                              <a:srgbClr val="C00000"/>
                            </a:solidFill>
                            <a:latin typeface="Cambria Math" panose="02040503050406030204" pitchFamily="18" charset="0"/>
                            <a:ea typeface="Cambria" panose="02040503050406030204" pitchFamily="18" charset="0"/>
                          </a:rPr>
                          <m:t>𝐾</m:t>
                        </m:r>
                      </m:e>
                      <m:sub>
                        <m:r>
                          <a:rPr lang="en-GB" sz="2000" b="0" i="1" smtClean="0">
                            <a:solidFill>
                              <a:srgbClr val="C00000"/>
                            </a:solidFill>
                            <a:latin typeface="Cambria Math" panose="02040503050406030204" pitchFamily="18" charset="0"/>
                            <a:ea typeface="Cambria" panose="02040503050406030204" pitchFamily="18" charset="0"/>
                          </a:rPr>
                          <m:t>𝑀</m:t>
                        </m:r>
                      </m:sub>
                    </m:sSub>
                    <m:d>
                      <m:dPr>
                        <m:ctrlPr>
                          <a:rPr lang="en-GB" sz="2000" b="0" i="1" smtClean="0">
                            <a:solidFill>
                              <a:srgbClr val="C00000"/>
                            </a:solidFill>
                            <a:latin typeface="Cambria Math" panose="02040503050406030204" pitchFamily="18" charset="0"/>
                            <a:ea typeface="Cambria" panose="02040503050406030204" pitchFamily="18" charset="0"/>
                          </a:rPr>
                        </m:ctrlPr>
                      </m:dPr>
                      <m:e>
                        <m:r>
                          <a:rPr lang="en-GB" sz="2000" b="0" i="1" smtClean="0">
                            <a:solidFill>
                              <a:srgbClr val="C00000"/>
                            </a:solidFill>
                            <a:latin typeface="Cambria Math" panose="02040503050406030204" pitchFamily="18" charset="0"/>
                            <a:ea typeface="Cambria" panose="02040503050406030204" pitchFamily="18" charset="0"/>
                          </a:rPr>
                          <m:t>𝑇</m:t>
                        </m:r>
                      </m:e>
                    </m:d>
                  </m:oMath>
                </a14:m>
                <a:r>
                  <a:rPr lang="en-GB" sz="2000" dirty="0">
                    <a:solidFill>
                      <a:srgbClr val="C00000"/>
                    </a:solidFill>
                    <a:latin typeface="Cambria" panose="02040503050406030204" pitchFamily="18" charset="0"/>
                    <a:ea typeface="Cambria" panose="02040503050406030204" pitchFamily="18" charset="0"/>
                  </a:rPr>
                  <a:t>			[From 3 by ???]</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5.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[From 1 and 4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E and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6.	</a:t>
                </a: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[From 2-5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 and DNE]</a:t>
                </a:r>
              </a:p>
            </p:txBody>
          </p:sp>
        </mc:Choice>
        <mc:Fallback xmlns="">
          <p:sp>
            <p:nvSpPr>
              <p:cNvPr id="5" name="TextBox 4">
                <a:extLst>
                  <a:ext uri="{FF2B5EF4-FFF2-40B4-BE49-F238E27FC236}">
                    <a16:creationId xmlns:a16="http://schemas.microsoft.com/office/drawing/2014/main" id="{759CAE7B-1D55-0A97-B64D-1C6678E7FA76}"/>
                  </a:ext>
                </a:extLst>
              </p:cNvPr>
              <p:cNvSpPr txBox="1">
                <a:spLocks noRot="1" noChangeAspect="1" noMove="1" noResize="1" noEditPoints="1" noAdjustHandles="1" noChangeArrowheads="1" noChangeShapeType="1" noTextEdit="1"/>
              </p:cNvSpPr>
              <p:nvPr/>
            </p:nvSpPr>
            <p:spPr>
              <a:xfrm>
                <a:off x="876694" y="1078943"/>
                <a:ext cx="10444898" cy="2580194"/>
              </a:xfrm>
              <a:prstGeom prst="rect">
                <a:avLst/>
              </a:prstGeom>
              <a:blipFill>
                <a:blip r:embed="rId2"/>
                <a:stretch>
                  <a:fillRect l="-642" t="-709" b="-37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F99E6B6-C03E-7A19-D980-8E51247B9E0B}"/>
                  </a:ext>
                </a:extLst>
              </p:cNvPr>
              <p:cNvSpPr txBox="1"/>
              <p:nvPr/>
            </p:nvSpPr>
            <p:spPr>
              <a:xfrm>
                <a:off x="873551" y="4387223"/>
                <a:ext cx="10444898" cy="1528624"/>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Isn’t it obvious how they know </a:t>
                </a:r>
                <a14:m>
                  <m:oMath xmlns:m="http://schemas.openxmlformats.org/officeDocument/2006/math">
                    <m:r>
                      <a:rPr lang="en-GB" sz="2000" b="0" i="1" smtClean="0">
                        <a:latin typeface="Cambria Math" panose="02040503050406030204" pitchFamily="18" charset="0"/>
                        <a:ea typeface="Cambria" panose="02040503050406030204" pitchFamily="18" charset="0"/>
                      </a:rPr>
                      <m:t>𝑇</m:t>
                    </m:r>
                  </m:oMath>
                </a14:m>
                <a:r>
                  <a:rPr lang="en-GB" sz="2000" dirty="0">
                    <a:latin typeface="Cambria" panose="02040503050406030204" pitchFamily="18" charset="0"/>
                    <a:ea typeface="Cambria" panose="02040503050406030204" pitchFamily="18" charset="0"/>
                  </a:rPr>
                  <a:t>? They just </a:t>
                </a:r>
                <a:r>
                  <a:rPr lang="en-GB" sz="2000" b="1" dirty="0">
                    <a:solidFill>
                      <a:srgbClr val="0070C0"/>
                    </a:solidFill>
                    <a:latin typeface="Cambria" panose="02040503050406030204" pitchFamily="18" charset="0"/>
                    <a:ea typeface="Cambria" panose="02040503050406030204" pitchFamily="18" charset="0"/>
                  </a:rPr>
                  <a:t>proved</a:t>
                </a:r>
                <a:r>
                  <a:rPr lang="en-GB" sz="2000" dirty="0">
                    <a:latin typeface="Cambria" panose="02040503050406030204" pitchFamily="18" charset="0"/>
                    <a:ea typeface="Cambria" panose="02040503050406030204" pitchFamily="18" charset="0"/>
                  </a:rPr>
                  <a:t> it!</a:t>
                </a:r>
              </a:p>
              <a:p>
                <a:pPr marL="457200" indent="-457200">
                  <a:spcAft>
                    <a:spcPts val="2000"/>
                  </a:spcAft>
                  <a:buFont typeface="Arial" panose="020B0604020202020204" pitchFamily="34" charset="0"/>
                  <a:buChar char="•"/>
                </a:pPr>
                <a:r>
                  <a:rPr lang="en-GB" sz="2000" b="1" dirty="0">
                    <a:solidFill>
                      <a:srgbClr val="C00000"/>
                    </a:solidFill>
                    <a:latin typeface="Cambria" panose="02040503050406030204" pitchFamily="18" charset="0"/>
                    <a:ea typeface="Cambria" panose="02040503050406030204" pitchFamily="18" charset="0"/>
                  </a:rPr>
                  <a:t>No!</a:t>
                </a:r>
                <a:r>
                  <a:rPr lang="en-GB" sz="2000" dirty="0">
                    <a:latin typeface="Cambria" panose="02040503050406030204" pitchFamily="18" charset="0"/>
                    <a:ea typeface="Cambria" panose="02040503050406030204" pitchFamily="18" charset="0"/>
                  </a:rPr>
                  <a:t> They are reasoning under the </a:t>
                </a:r>
                <a:r>
                  <a:rPr lang="en-GB" sz="2000" b="1" dirty="0">
                    <a:solidFill>
                      <a:schemeClr val="accent6">
                        <a:lumMod val="50000"/>
                      </a:schemeClr>
                    </a:solidFill>
                    <a:latin typeface="Cambria" panose="02040503050406030204" pitchFamily="18" charset="0"/>
                    <a:ea typeface="Cambria" panose="02040503050406030204" pitchFamily="18" charset="0"/>
                  </a:rPr>
                  <a:t>supposition</a:t>
                </a:r>
                <a:r>
                  <a:rPr lang="en-GB" sz="2000" dirty="0">
                    <a:latin typeface="Cambria" panose="02040503050406030204" pitchFamily="18" charset="0"/>
                    <a:ea typeface="Cambria" panose="02040503050406030204" pitchFamily="18" charset="0"/>
                  </a:rPr>
                  <a:t> that the exam didn’t happen on Monday</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that isn’t something the student’s </a:t>
                </a:r>
                <a:r>
                  <a:rPr lang="en-GB" sz="2000" b="1" dirty="0">
                    <a:solidFill>
                      <a:srgbClr val="7030A0"/>
                    </a:solidFill>
                    <a:latin typeface="Cambria" panose="02040503050406030204" pitchFamily="18" charset="0"/>
                    <a:ea typeface="Cambria" panose="02040503050406030204" pitchFamily="18" charset="0"/>
                  </a:rPr>
                  <a:t>know</a:t>
                </a:r>
                <a:r>
                  <a:rPr lang="en-GB" sz="2000" dirty="0">
                    <a:latin typeface="Cambria" panose="02040503050406030204" pitchFamily="18" charset="0"/>
                    <a:ea typeface="Cambria" panose="02040503050406030204" pitchFamily="18" charset="0"/>
                  </a:rPr>
                  <a:t>, it’s something they just </a:t>
                </a:r>
                <a:r>
                  <a:rPr lang="en-GB" sz="2000" b="1" dirty="0">
                    <a:solidFill>
                      <a:schemeClr val="accent6">
                        <a:lumMod val="50000"/>
                      </a:schemeClr>
                    </a:solidFill>
                    <a:latin typeface="Cambria" panose="02040503050406030204" pitchFamily="18" charset="0"/>
                    <a:ea typeface="Cambria" panose="02040503050406030204" pitchFamily="18" charset="0"/>
                  </a:rPr>
                  <a:t>supposed</a:t>
                </a:r>
                <a:r>
                  <a:rPr lang="en-GB" sz="2000" dirty="0">
                    <a:latin typeface="Cambria" panose="02040503050406030204" pitchFamily="18" charset="0"/>
                    <a:ea typeface="Cambria" panose="02040503050406030204" pitchFamily="18" charset="0"/>
                  </a:rPr>
                  <a:t>!</a:t>
                </a:r>
              </a:p>
            </p:txBody>
          </p:sp>
        </mc:Choice>
        <mc:Fallback xmlns="">
          <p:sp>
            <p:nvSpPr>
              <p:cNvPr id="2" name="TextBox 1">
                <a:extLst>
                  <a:ext uri="{FF2B5EF4-FFF2-40B4-BE49-F238E27FC236}">
                    <a16:creationId xmlns:a16="http://schemas.microsoft.com/office/drawing/2014/main" id="{7F99E6B6-C03E-7A19-D980-8E51247B9E0B}"/>
                  </a:ext>
                </a:extLst>
              </p:cNvPr>
              <p:cNvSpPr txBox="1">
                <a:spLocks noRot="1" noChangeAspect="1" noMove="1" noResize="1" noEditPoints="1" noAdjustHandles="1" noChangeArrowheads="1" noChangeShapeType="1" noTextEdit="1"/>
              </p:cNvSpPr>
              <p:nvPr/>
            </p:nvSpPr>
            <p:spPr>
              <a:xfrm>
                <a:off x="873551" y="4387223"/>
                <a:ext cx="10444898" cy="1528624"/>
              </a:xfrm>
              <a:prstGeom prst="rect">
                <a:avLst/>
              </a:prstGeom>
              <a:blipFill>
                <a:blip r:embed="rId3"/>
                <a:stretch>
                  <a:fillRect l="-525" t="-2000" b="-6800"/>
                </a:stretch>
              </a:blipFill>
            </p:spPr>
            <p:txBody>
              <a:bodyPr/>
              <a:lstStyle/>
              <a:p>
                <a:r>
                  <a:rPr lang="en-GB">
                    <a:noFill/>
                  </a:rPr>
                  <a:t> </a:t>
                </a:r>
              </a:p>
            </p:txBody>
          </p:sp>
        </mc:Fallback>
      </mc:AlternateContent>
    </p:spTree>
    <p:extLst>
      <p:ext uri="{BB962C8B-B14F-4D97-AF65-F5344CB8AC3E}">
        <p14:creationId xmlns:p14="http://schemas.microsoft.com/office/powerpoint/2010/main" val="419230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The Surprise Exam</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1666978"/>
            <a:ext cx="5392132" cy="4516621"/>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boring stuff</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What is a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Some examples</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Presentational classifications</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Surprise Exam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Quine’s objection</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Fixing the proof</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Where are we?</a:t>
            </a:r>
          </a:p>
        </p:txBody>
      </p:sp>
    </p:spTree>
    <p:extLst>
      <p:ext uri="{BB962C8B-B14F-4D97-AF65-F5344CB8AC3E}">
        <p14:creationId xmlns:p14="http://schemas.microsoft.com/office/powerpoint/2010/main" val="16039458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Fixing the First Half-Proof</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9CAE7B-1D55-0A97-B64D-1C6678E7FA76}"/>
                  </a:ext>
                </a:extLst>
              </p:cNvPr>
              <p:cNvSpPr txBox="1"/>
              <p:nvPr/>
            </p:nvSpPr>
            <p:spPr>
              <a:xfrm>
                <a:off x="876694" y="2884654"/>
                <a:ext cx="10444898" cy="3055837"/>
              </a:xfrm>
              <a:prstGeom prst="rect">
                <a:avLst/>
              </a:prstGeom>
              <a:noFill/>
            </p:spPr>
            <p:txBody>
              <a:bodyPr wrap="square" rtlCol="0" anchor="ctr">
                <a:spAutoFit/>
              </a:bodyPr>
              <a:lstStyle/>
              <a:p>
                <a:pPr marL="0" lvl="1">
                  <a:spcAft>
                    <a:spcPts val="1000"/>
                  </a:spcAft>
                  <a:tabLst>
                    <a:tab pos="358775" algn="l"/>
                    <a:tab pos="1074738" algn="l"/>
                    <a:tab pos="3770313" algn="l"/>
                  </a:tabLst>
                </a:pPr>
                <a:r>
                  <a:rPr lang="en-GB" sz="2000" b="0" dirty="0">
                    <a:latin typeface="Cambria" panose="02040503050406030204" pitchFamily="18" charset="0"/>
                    <a:ea typeface="Cambria" panose="02040503050406030204" pitchFamily="18" charset="0"/>
                  </a:rPr>
                  <a:t>1.	</a:t>
                </a:r>
                <a14:m>
                  <m:oMath xmlns:m="http://schemas.openxmlformats.org/officeDocument/2006/math">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r>
                              <a:rPr lang="en-GB" sz="2000" b="0" i="1" dirty="0" smtClean="0">
                                <a:latin typeface="Cambria Math" panose="02040503050406030204" pitchFamily="18" charset="0"/>
                                <a:ea typeface="Cambria" panose="02040503050406030204" pitchFamily="18" charset="0"/>
                              </a:rPr>
                              <m:t>∨</m:t>
                            </m:r>
                            <m:r>
                              <a:rPr lang="en-GB" sz="2000" b="0" i="1" dirty="0" smtClean="0">
                                <a:latin typeface="Cambria Math" panose="02040503050406030204" pitchFamily="18" charset="0"/>
                                <a:ea typeface="Cambria" panose="02040503050406030204" pitchFamily="18" charset="0"/>
                              </a:rPr>
                              <m:t>𝑇</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𝑆</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𝑇</m:t>
                            </m:r>
                          </m:e>
                        </m:d>
                      </m:e>
                    </m:d>
                  </m:oMath>
                </a14:m>
                <a:r>
                  <a:rPr lang="en-GB" sz="2000" dirty="0">
                    <a:latin typeface="Cambria" panose="02040503050406030204" pitchFamily="18" charset="0"/>
                    <a:ea typeface="Cambria" panose="02040503050406030204" pitchFamily="18" charset="0"/>
                  </a:rPr>
                  <a:t>		[Premise]</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2.		</a:t>
                </a:r>
                <a14:m>
                  <m:oMath xmlns:m="http://schemas.openxmlformats.org/officeDocument/2006/math">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[Suppose for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3.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𝑀</m:t>
                        </m:r>
                      </m:e>
                    </m:d>
                  </m:oMath>
                </a14:m>
                <a:r>
                  <a:rPr lang="en-GB" sz="2000" dirty="0">
                    <a:latin typeface="Cambria" panose="02040503050406030204" pitchFamily="18" charset="0"/>
                    <a:ea typeface="Cambria" panose="02040503050406030204" pitchFamily="18" charset="0"/>
                  </a:rPr>
                  <a:t>		[From 2 by ???]</a:t>
                </a:r>
              </a:p>
              <a:p>
                <a:pPr>
                  <a:spcAft>
                    <a:spcPts val="1000"/>
                  </a:spcAft>
                  <a:tabLst>
                    <a:tab pos="358775" algn="l"/>
                    <a:tab pos="895350" algn="l"/>
                    <a:tab pos="1611313" algn="l"/>
                    <a:tab pos="4572000" algn="l"/>
                  </a:tabLst>
                </a:pPr>
                <a:r>
                  <a:rPr lang="en-GB" sz="2000" dirty="0">
                    <a:solidFill>
                      <a:schemeClr val="tx1">
                        <a:lumMod val="95000"/>
                        <a:lumOff val="5000"/>
                      </a:schemeClr>
                    </a:solidFill>
                    <a:latin typeface="Cambria" panose="02040503050406030204" pitchFamily="18" charset="0"/>
                    <a:ea typeface="Cambria" panose="02040503050406030204" pitchFamily="18" charset="0"/>
                  </a:rPr>
                  <a:t>4.		</a:t>
                </a:r>
                <a14:m>
                  <m:oMath xmlns:m="http://schemas.openxmlformats.org/officeDocument/2006/math">
                    <m:sSub>
                      <m:sSubPr>
                        <m:ctrlPr>
                          <a:rPr lang="en-GB" sz="2000" b="0" i="1" smtClean="0">
                            <a:solidFill>
                              <a:schemeClr val="tx1">
                                <a:lumMod val="95000"/>
                                <a:lumOff val="5000"/>
                              </a:schemeClr>
                            </a:solidFill>
                            <a:latin typeface="Cambria Math" panose="02040503050406030204" pitchFamily="18" charset="0"/>
                            <a:ea typeface="Cambria" panose="02040503050406030204" pitchFamily="18" charset="0"/>
                          </a:rPr>
                        </m:ctrlPr>
                      </m:sSubPr>
                      <m:e>
                        <m:r>
                          <a:rPr lang="en-GB" sz="2000" b="0" i="1" smtClean="0">
                            <a:solidFill>
                              <a:schemeClr val="tx1">
                                <a:lumMod val="95000"/>
                                <a:lumOff val="5000"/>
                              </a:schemeClr>
                            </a:solidFill>
                            <a:latin typeface="Cambria Math" panose="02040503050406030204" pitchFamily="18" charset="0"/>
                            <a:ea typeface="Cambria" panose="02040503050406030204" pitchFamily="18" charset="0"/>
                          </a:rPr>
                          <m:t>𝐾</m:t>
                        </m:r>
                      </m:e>
                      <m:sub>
                        <m:r>
                          <a:rPr lang="en-GB" sz="2000" b="0" i="1" smtClean="0">
                            <a:solidFill>
                              <a:schemeClr val="tx1">
                                <a:lumMod val="95000"/>
                                <a:lumOff val="5000"/>
                              </a:schemeClr>
                            </a:solidFill>
                            <a:latin typeface="Cambria Math" panose="02040503050406030204" pitchFamily="18" charset="0"/>
                            <a:ea typeface="Cambria" panose="02040503050406030204" pitchFamily="18" charset="0"/>
                          </a:rPr>
                          <m:t>𝑀</m:t>
                        </m:r>
                      </m:sub>
                    </m:sSub>
                    <m:d>
                      <m:dPr>
                        <m:ctrlPr>
                          <a:rPr lang="en-GB" sz="2000" b="0" i="1" smtClean="0">
                            <a:solidFill>
                              <a:schemeClr val="tx1">
                                <a:lumMod val="95000"/>
                                <a:lumOff val="5000"/>
                              </a:schemeClr>
                            </a:solidFill>
                            <a:latin typeface="Cambria Math" panose="02040503050406030204" pitchFamily="18" charset="0"/>
                            <a:ea typeface="Cambria" panose="02040503050406030204" pitchFamily="18" charset="0"/>
                          </a:rPr>
                        </m:ctrlPr>
                      </m:dPr>
                      <m:e>
                        <m:r>
                          <a:rPr lang="en-GB" sz="2000" b="0" i="1" smtClean="0">
                            <a:solidFill>
                              <a:schemeClr val="tx1">
                                <a:lumMod val="95000"/>
                                <a:lumOff val="5000"/>
                              </a:schemeClr>
                            </a:solidFill>
                            <a:latin typeface="Cambria Math" panose="02040503050406030204" pitchFamily="18" charset="0"/>
                            <a:ea typeface="Cambria" panose="02040503050406030204" pitchFamily="18" charset="0"/>
                          </a:rPr>
                          <m:t>𝑇</m:t>
                        </m:r>
                      </m:e>
                    </m:d>
                  </m:oMath>
                </a14:m>
                <a:r>
                  <a:rPr lang="en-GB" sz="2000" dirty="0">
                    <a:solidFill>
                      <a:schemeClr val="tx1">
                        <a:lumMod val="95000"/>
                        <a:lumOff val="5000"/>
                      </a:schemeClr>
                    </a:solidFill>
                    <a:latin typeface="Cambria" panose="02040503050406030204" pitchFamily="18" charset="0"/>
                    <a:ea typeface="Cambria" panose="02040503050406030204" pitchFamily="18" charset="0"/>
                  </a:rPr>
                  <a:t>			[From 1 and 3 by ???]</a:t>
                </a:r>
                <a:endParaRPr lang="en-GB" sz="2000" dirty="0">
                  <a:solidFill>
                    <a:srgbClr val="C00000"/>
                  </a:solidFill>
                  <a:latin typeface="Cambria" panose="02040503050406030204" pitchFamily="18" charset="0"/>
                  <a:ea typeface="Cambria" panose="02040503050406030204" pitchFamily="18" charset="0"/>
                </a:endParaRP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5.		</a:t>
                </a:r>
                <a14:m>
                  <m:oMath xmlns:m="http://schemas.openxmlformats.org/officeDocument/2006/math">
                    <m:r>
                      <a:rPr lang="en-GB" sz="2000" b="0"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𝑇</m:t>
                        </m:r>
                      </m:e>
                    </m:d>
                  </m:oMath>
                </a14:m>
                <a:r>
                  <a:rPr lang="en-GB" sz="2000" dirty="0">
                    <a:latin typeface="Cambria" panose="02040503050406030204" pitchFamily="18" charset="0"/>
                    <a:ea typeface="Cambria" panose="02040503050406030204" pitchFamily="18" charset="0"/>
                  </a:rPr>
                  <a:t>		[From 1 by ???]</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6.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[From 4 and 5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E and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7.	</a:t>
                </a: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[From 2-6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 and DNE]</a:t>
                </a:r>
              </a:p>
            </p:txBody>
          </p:sp>
        </mc:Choice>
        <mc:Fallback xmlns="">
          <p:sp>
            <p:nvSpPr>
              <p:cNvPr id="5" name="TextBox 4">
                <a:extLst>
                  <a:ext uri="{FF2B5EF4-FFF2-40B4-BE49-F238E27FC236}">
                    <a16:creationId xmlns:a16="http://schemas.microsoft.com/office/drawing/2014/main" id="{759CAE7B-1D55-0A97-B64D-1C6678E7FA76}"/>
                  </a:ext>
                </a:extLst>
              </p:cNvPr>
              <p:cNvSpPr txBox="1">
                <a:spLocks noRot="1" noChangeAspect="1" noMove="1" noResize="1" noEditPoints="1" noAdjustHandles="1" noChangeArrowheads="1" noChangeShapeType="1" noTextEdit="1"/>
              </p:cNvSpPr>
              <p:nvPr/>
            </p:nvSpPr>
            <p:spPr>
              <a:xfrm>
                <a:off x="876694" y="2884654"/>
                <a:ext cx="10444898" cy="3055837"/>
              </a:xfrm>
              <a:prstGeom prst="rect">
                <a:avLst/>
              </a:prstGeom>
              <a:blipFill>
                <a:blip r:embed="rId2"/>
                <a:stretch>
                  <a:fillRect l="-642" t="-200" b="-31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C1726B-74F7-DAC7-FF4A-F030A3C46F7B}"/>
                  </a:ext>
                </a:extLst>
              </p:cNvPr>
              <p:cNvSpPr txBox="1"/>
              <p:nvPr/>
            </p:nvSpPr>
            <p:spPr>
              <a:xfrm>
                <a:off x="1440731" y="1394966"/>
                <a:ext cx="3214539" cy="836126"/>
              </a:xfrm>
              <a:prstGeom prst="rect">
                <a:avLst/>
              </a:prstGeom>
              <a:noFill/>
            </p:spPr>
            <p:txBody>
              <a:bodyPr wrap="square" rtlCol="0" anchor="ctr">
                <a:spAutoFit/>
              </a:bodyPr>
              <a:lstStyle/>
              <a:p>
                <a:pPr>
                  <a:spcAft>
                    <a:spcPts val="1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The exam is on Monday</a:t>
                </a:r>
              </a:p>
              <a:p>
                <a:pPr>
                  <a:spcAft>
                    <a:spcPts val="2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𝑇</m:t>
                    </m:r>
                  </m:oMath>
                </a14:m>
                <a:r>
                  <a:rPr lang="en-GB" sz="2000" dirty="0">
                    <a:latin typeface="Cambria" panose="02040503050406030204" pitchFamily="18" charset="0"/>
                    <a:ea typeface="Cambria" panose="02040503050406030204" pitchFamily="18" charset="0"/>
                  </a:rPr>
                  <a:t>: The exam is on Tuesday </a:t>
                </a:r>
              </a:p>
            </p:txBody>
          </p:sp>
        </mc:Choice>
        <mc:Fallback xmlns="">
          <p:sp>
            <p:nvSpPr>
              <p:cNvPr id="8" name="TextBox 7">
                <a:extLst>
                  <a:ext uri="{FF2B5EF4-FFF2-40B4-BE49-F238E27FC236}">
                    <a16:creationId xmlns:a16="http://schemas.microsoft.com/office/drawing/2014/main" id="{29C1726B-74F7-DAC7-FF4A-F030A3C46F7B}"/>
                  </a:ext>
                </a:extLst>
              </p:cNvPr>
              <p:cNvSpPr txBox="1">
                <a:spLocks noRot="1" noChangeAspect="1" noMove="1" noResize="1" noEditPoints="1" noAdjustHandles="1" noChangeArrowheads="1" noChangeShapeType="1" noTextEdit="1"/>
              </p:cNvSpPr>
              <p:nvPr/>
            </p:nvSpPr>
            <p:spPr>
              <a:xfrm>
                <a:off x="1440731" y="1394966"/>
                <a:ext cx="3214539" cy="836126"/>
              </a:xfrm>
              <a:prstGeom prst="rect">
                <a:avLst/>
              </a:prstGeom>
              <a:blipFill>
                <a:blip r:embed="rId3"/>
                <a:stretch>
                  <a:fillRect t="-3650" b="-116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21DA37-B580-C934-D345-005A9CE786A1}"/>
                  </a:ext>
                </a:extLst>
              </p:cNvPr>
              <p:cNvSpPr txBox="1"/>
              <p:nvPr/>
            </p:nvSpPr>
            <p:spPr>
              <a:xfrm>
                <a:off x="6096000" y="1155331"/>
                <a:ext cx="4589278" cy="1451679"/>
              </a:xfrm>
              <a:prstGeom prst="rect">
                <a:avLst/>
              </a:prstGeom>
              <a:noFill/>
            </p:spPr>
            <p:txBody>
              <a:bodyPr wrap="square" rtlCol="0" anchor="ctr">
                <a:spAutoFit/>
              </a:bodyPr>
              <a:lstStyle/>
              <a:p>
                <a:pPr>
                  <a:spcAft>
                    <a:spcPts val="1000"/>
                  </a:spcAft>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Sunday night</a:t>
                </a:r>
              </a:p>
              <a:p>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Monday night</a:t>
                </a:r>
              </a:p>
            </p:txBody>
          </p:sp>
        </mc:Choice>
        <mc:Fallback xmlns="">
          <p:sp>
            <p:nvSpPr>
              <p:cNvPr id="9" name="TextBox 8">
                <a:extLst>
                  <a:ext uri="{FF2B5EF4-FFF2-40B4-BE49-F238E27FC236}">
                    <a16:creationId xmlns:a16="http://schemas.microsoft.com/office/drawing/2014/main" id="{1621DA37-B580-C934-D345-005A9CE786A1}"/>
                  </a:ext>
                </a:extLst>
              </p:cNvPr>
              <p:cNvSpPr txBox="1">
                <a:spLocks noRot="1" noChangeAspect="1" noMove="1" noResize="1" noEditPoints="1" noAdjustHandles="1" noChangeArrowheads="1" noChangeShapeType="1" noTextEdit="1"/>
              </p:cNvSpPr>
              <p:nvPr/>
            </p:nvSpPr>
            <p:spPr>
              <a:xfrm>
                <a:off x="6096000" y="1155331"/>
                <a:ext cx="4589278" cy="1451679"/>
              </a:xfrm>
              <a:prstGeom prst="rect">
                <a:avLst/>
              </a:prstGeom>
              <a:blipFill>
                <a:blip r:embed="rId4"/>
                <a:stretch>
                  <a:fillRect l="-1328" t="-2101" b="-6723"/>
                </a:stretch>
              </a:blipFill>
            </p:spPr>
            <p:txBody>
              <a:bodyPr/>
              <a:lstStyle/>
              <a:p>
                <a:r>
                  <a:rPr lang="en-GB">
                    <a:noFill/>
                  </a:rPr>
                  <a:t> </a:t>
                </a:r>
              </a:p>
            </p:txBody>
          </p:sp>
        </mc:Fallback>
      </mc:AlternateContent>
    </p:spTree>
    <p:extLst>
      <p:ext uri="{BB962C8B-B14F-4D97-AF65-F5344CB8AC3E}">
        <p14:creationId xmlns:p14="http://schemas.microsoft.com/office/powerpoint/2010/main" val="11092508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Fixing the First Half-Proof</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9CAE7B-1D55-0A97-B64D-1C6678E7FA76}"/>
                  </a:ext>
                </a:extLst>
              </p:cNvPr>
              <p:cNvSpPr txBox="1"/>
              <p:nvPr/>
            </p:nvSpPr>
            <p:spPr>
              <a:xfrm>
                <a:off x="876694" y="2884654"/>
                <a:ext cx="10444898" cy="3055837"/>
              </a:xfrm>
              <a:prstGeom prst="rect">
                <a:avLst/>
              </a:prstGeom>
              <a:noFill/>
            </p:spPr>
            <p:txBody>
              <a:bodyPr wrap="square" rtlCol="0" anchor="ctr">
                <a:spAutoFit/>
              </a:bodyPr>
              <a:lstStyle/>
              <a:p>
                <a:pPr marL="0" lvl="1">
                  <a:spcAft>
                    <a:spcPts val="1000"/>
                  </a:spcAft>
                  <a:tabLst>
                    <a:tab pos="358775" algn="l"/>
                    <a:tab pos="1074738" algn="l"/>
                    <a:tab pos="3770313" algn="l"/>
                  </a:tabLst>
                </a:pPr>
                <a:r>
                  <a:rPr lang="en-GB" sz="2000" b="0" dirty="0">
                    <a:latin typeface="Cambria" panose="02040503050406030204" pitchFamily="18" charset="0"/>
                    <a:ea typeface="Cambria" panose="02040503050406030204" pitchFamily="18" charset="0"/>
                  </a:rPr>
                  <a:t>1.	</a:t>
                </a:r>
                <a14:m>
                  <m:oMath xmlns:m="http://schemas.openxmlformats.org/officeDocument/2006/math">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r>
                              <a:rPr lang="en-GB" sz="2000" b="0" i="1" dirty="0" smtClean="0">
                                <a:latin typeface="Cambria Math" panose="02040503050406030204" pitchFamily="18" charset="0"/>
                                <a:ea typeface="Cambria" panose="02040503050406030204" pitchFamily="18" charset="0"/>
                              </a:rPr>
                              <m:t>∨</m:t>
                            </m:r>
                            <m:r>
                              <a:rPr lang="en-GB" sz="2000" b="0" i="1" dirty="0" smtClean="0">
                                <a:latin typeface="Cambria Math" panose="02040503050406030204" pitchFamily="18" charset="0"/>
                                <a:ea typeface="Cambria" panose="02040503050406030204" pitchFamily="18" charset="0"/>
                              </a:rPr>
                              <m:t>𝑇</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𝑆</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𝑇</m:t>
                            </m:r>
                          </m:e>
                        </m:d>
                      </m:e>
                    </m:d>
                  </m:oMath>
                </a14:m>
                <a:r>
                  <a:rPr lang="en-GB" sz="2000" dirty="0">
                    <a:latin typeface="Cambria" panose="02040503050406030204" pitchFamily="18" charset="0"/>
                    <a:ea typeface="Cambria" panose="02040503050406030204" pitchFamily="18" charset="0"/>
                  </a:rPr>
                  <a:t>		[Premise]</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2.		</a:t>
                </a:r>
                <a14:m>
                  <m:oMath xmlns:m="http://schemas.openxmlformats.org/officeDocument/2006/math">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[Suppose for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solidFill>
                      <a:schemeClr val="accent2">
                        <a:lumMod val="75000"/>
                      </a:schemeClr>
                    </a:solidFill>
                    <a:latin typeface="Cambria" panose="02040503050406030204" pitchFamily="18" charset="0"/>
                    <a:ea typeface="Cambria" panose="02040503050406030204" pitchFamily="18" charset="0"/>
                  </a:rPr>
                  <a:t>3.		</a:t>
                </a:r>
                <a14:m>
                  <m:oMath xmlns:m="http://schemas.openxmlformats.org/officeDocument/2006/math">
                    <m:sSub>
                      <m:sSubPr>
                        <m:ctrlPr>
                          <a:rPr lang="en-GB" sz="2000" b="0" i="1" smtClean="0">
                            <a:solidFill>
                              <a:schemeClr val="accent2">
                                <a:lumMod val="75000"/>
                              </a:schemeClr>
                            </a:solidFill>
                            <a:latin typeface="Cambria Math" panose="02040503050406030204" pitchFamily="18" charset="0"/>
                            <a:ea typeface="Cambria" panose="02040503050406030204" pitchFamily="18" charset="0"/>
                          </a:rPr>
                        </m:ctrlPr>
                      </m:sSubPr>
                      <m:e>
                        <m:r>
                          <a:rPr lang="en-GB" sz="2000" b="0" i="1" smtClean="0">
                            <a:solidFill>
                              <a:schemeClr val="accent2">
                                <a:lumMod val="75000"/>
                              </a:schemeClr>
                            </a:solidFill>
                            <a:latin typeface="Cambria Math" panose="02040503050406030204" pitchFamily="18" charset="0"/>
                            <a:ea typeface="Cambria" panose="02040503050406030204" pitchFamily="18" charset="0"/>
                          </a:rPr>
                          <m:t>𝐾</m:t>
                        </m:r>
                      </m:e>
                      <m:sub>
                        <m:r>
                          <a:rPr lang="en-GB" sz="2000" b="0" i="1" smtClean="0">
                            <a:solidFill>
                              <a:schemeClr val="accent2">
                                <a:lumMod val="75000"/>
                              </a:schemeClr>
                            </a:solidFill>
                            <a:latin typeface="Cambria Math" panose="02040503050406030204" pitchFamily="18" charset="0"/>
                            <a:ea typeface="Cambria" panose="02040503050406030204" pitchFamily="18" charset="0"/>
                          </a:rPr>
                          <m:t>𝑀</m:t>
                        </m:r>
                      </m:sub>
                    </m:sSub>
                    <m:d>
                      <m:dPr>
                        <m:ctrlPr>
                          <a:rPr lang="en-GB" sz="2000" b="0" i="1" smtClean="0">
                            <a:solidFill>
                              <a:schemeClr val="accent2">
                                <a:lumMod val="75000"/>
                              </a:schemeClr>
                            </a:solidFill>
                            <a:latin typeface="Cambria Math" panose="02040503050406030204" pitchFamily="18" charset="0"/>
                            <a:ea typeface="Cambria" panose="02040503050406030204" pitchFamily="18" charset="0"/>
                          </a:rPr>
                        </m:ctrlPr>
                      </m:dPr>
                      <m:e>
                        <m:r>
                          <a:rPr lang="en-GB" sz="2000" b="0" i="1" smtClean="0">
                            <a:solidFill>
                              <a:schemeClr val="accent2">
                                <a:lumMod val="75000"/>
                              </a:schemeClr>
                            </a:solidFill>
                            <a:latin typeface="Cambria Math" panose="02040503050406030204" pitchFamily="18" charset="0"/>
                            <a:ea typeface="Cambria" panose="02040503050406030204" pitchFamily="18" charset="0"/>
                          </a:rPr>
                          <m:t>¬</m:t>
                        </m:r>
                        <m:r>
                          <a:rPr lang="en-GB" sz="2000" b="0" i="1" smtClean="0">
                            <a:solidFill>
                              <a:schemeClr val="accent2">
                                <a:lumMod val="75000"/>
                              </a:schemeClr>
                            </a:solidFill>
                            <a:latin typeface="Cambria Math" panose="02040503050406030204" pitchFamily="18" charset="0"/>
                            <a:ea typeface="Cambria" panose="02040503050406030204" pitchFamily="18" charset="0"/>
                          </a:rPr>
                          <m:t>𝑀</m:t>
                        </m:r>
                      </m:e>
                    </m:d>
                  </m:oMath>
                </a14:m>
                <a:r>
                  <a:rPr lang="en-GB" sz="2000" dirty="0">
                    <a:solidFill>
                      <a:schemeClr val="accent2">
                        <a:lumMod val="75000"/>
                      </a:schemeClr>
                    </a:solidFill>
                    <a:latin typeface="Cambria" panose="02040503050406030204" pitchFamily="18" charset="0"/>
                    <a:ea typeface="Cambria" panose="02040503050406030204" pitchFamily="18" charset="0"/>
                  </a:rPr>
                  <a:t>		[From 2 by ???]</a:t>
                </a:r>
              </a:p>
              <a:p>
                <a:pPr>
                  <a:spcAft>
                    <a:spcPts val="1000"/>
                  </a:spcAft>
                  <a:tabLst>
                    <a:tab pos="358775" algn="l"/>
                    <a:tab pos="895350" algn="l"/>
                    <a:tab pos="1611313" algn="l"/>
                    <a:tab pos="4572000" algn="l"/>
                  </a:tabLst>
                </a:pPr>
                <a:r>
                  <a:rPr lang="en-GB" sz="2000" dirty="0">
                    <a:solidFill>
                      <a:schemeClr val="tx1">
                        <a:lumMod val="95000"/>
                        <a:lumOff val="5000"/>
                      </a:schemeClr>
                    </a:solidFill>
                    <a:latin typeface="Cambria" panose="02040503050406030204" pitchFamily="18" charset="0"/>
                    <a:ea typeface="Cambria" panose="02040503050406030204" pitchFamily="18" charset="0"/>
                  </a:rPr>
                  <a:t>4.		</a:t>
                </a:r>
                <a14:m>
                  <m:oMath xmlns:m="http://schemas.openxmlformats.org/officeDocument/2006/math">
                    <m:sSub>
                      <m:sSubPr>
                        <m:ctrlPr>
                          <a:rPr lang="en-GB" sz="2000" b="0" i="1" smtClean="0">
                            <a:solidFill>
                              <a:schemeClr val="tx1">
                                <a:lumMod val="95000"/>
                                <a:lumOff val="5000"/>
                              </a:schemeClr>
                            </a:solidFill>
                            <a:latin typeface="Cambria Math" panose="02040503050406030204" pitchFamily="18" charset="0"/>
                            <a:ea typeface="Cambria" panose="02040503050406030204" pitchFamily="18" charset="0"/>
                          </a:rPr>
                        </m:ctrlPr>
                      </m:sSubPr>
                      <m:e>
                        <m:r>
                          <a:rPr lang="en-GB" sz="2000" b="0" i="1" smtClean="0">
                            <a:solidFill>
                              <a:schemeClr val="tx1">
                                <a:lumMod val="95000"/>
                                <a:lumOff val="5000"/>
                              </a:schemeClr>
                            </a:solidFill>
                            <a:latin typeface="Cambria Math" panose="02040503050406030204" pitchFamily="18" charset="0"/>
                            <a:ea typeface="Cambria" panose="02040503050406030204" pitchFamily="18" charset="0"/>
                          </a:rPr>
                          <m:t>𝐾</m:t>
                        </m:r>
                      </m:e>
                      <m:sub>
                        <m:r>
                          <a:rPr lang="en-GB" sz="2000" b="0" i="1" smtClean="0">
                            <a:solidFill>
                              <a:schemeClr val="tx1">
                                <a:lumMod val="95000"/>
                                <a:lumOff val="5000"/>
                              </a:schemeClr>
                            </a:solidFill>
                            <a:latin typeface="Cambria Math" panose="02040503050406030204" pitchFamily="18" charset="0"/>
                            <a:ea typeface="Cambria" panose="02040503050406030204" pitchFamily="18" charset="0"/>
                          </a:rPr>
                          <m:t>𝑀</m:t>
                        </m:r>
                      </m:sub>
                    </m:sSub>
                    <m:d>
                      <m:dPr>
                        <m:ctrlPr>
                          <a:rPr lang="en-GB" sz="2000" b="0" i="1" smtClean="0">
                            <a:solidFill>
                              <a:schemeClr val="tx1">
                                <a:lumMod val="95000"/>
                                <a:lumOff val="5000"/>
                              </a:schemeClr>
                            </a:solidFill>
                            <a:latin typeface="Cambria Math" panose="02040503050406030204" pitchFamily="18" charset="0"/>
                            <a:ea typeface="Cambria" panose="02040503050406030204" pitchFamily="18" charset="0"/>
                          </a:rPr>
                        </m:ctrlPr>
                      </m:dPr>
                      <m:e>
                        <m:r>
                          <a:rPr lang="en-GB" sz="2000" b="0" i="1" smtClean="0">
                            <a:solidFill>
                              <a:schemeClr val="tx1">
                                <a:lumMod val="95000"/>
                                <a:lumOff val="5000"/>
                              </a:schemeClr>
                            </a:solidFill>
                            <a:latin typeface="Cambria Math" panose="02040503050406030204" pitchFamily="18" charset="0"/>
                            <a:ea typeface="Cambria" panose="02040503050406030204" pitchFamily="18" charset="0"/>
                          </a:rPr>
                          <m:t>𝑇</m:t>
                        </m:r>
                      </m:e>
                    </m:d>
                  </m:oMath>
                </a14:m>
                <a:r>
                  <a:rPr lang="en-GB" sz="2000" dirty="0">
                    <a:solidFill>
                      <a:schemeClr val="tx1">
                        <a:lumMod val="95000"/>
                        <a:lumOff val="5000"/>
                      </a:schemeClr>
                    </a:solidFill>
                    <a:latin typeface="Cambria" panose="02040503050406030204" pitchFamily="18" charset="0"/>
                    <a:ea typeface="Cambria" panose="02040503050406030204" pitchFamily="18" charset="0"/>
                  </a:rPr>
                  <a:t>			[From 1 and 3 by ???]</a:t>
                </a:r>
                <a:endParaRPr lang="en-GB" sz="2000" dirty="0">
                  <a:solidFill>
                    <a:srgbClr val="C00000"/>
                  </a:solidFill>
                  <a:latin typeface="Cambria" panose="02040503050406030204" pitchFamily="18" charset="0"/>
                  <a:ea typeface="Cambria" panose="02040503050406030204" pitchFamily="18" charset="0"/>
                </a:endParaRP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5.		</a:t>
                </a:r>
                <a14:m>
                  <m:oMath xmlns:m="http://schemas.openxmlformats.org/officeDocument/2006/math">
                    <m:r>
                      <a:rPr lang="en-GB" sz="2000" b="0"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𝑇</m:t>
                        </m:r>
                      </m:e>
                    </m:d>
                  </m:oMath>
                </a14:m>
                <a:r>
                  <a:rPr lang="en-GB" sz="2000" dirty="0">
                    <a:latin typeface="Cambria" panose="02040503050406030204" pitchFamily="18" charset="0"/>
                    <a:ea typeface="Cambria" panose="02040503050406030204" pitchFamily="18" charset="0"/>
                  </a:rPr>
                  <a:t>		[From 1 by ???]</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6.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[From 4 and 5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E and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7.	</a:t>
                </a: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[From 2-6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 and DNE]</a:t>
                </a:r>
              </a:p>
            </p:txBody>
          </p:sp>
        </mc:Choice>
        <mc:Fallback xmlns="">
          <p:sp>
            <p:nvSpPr>
              <p:cNvPr id="5" name="TextBox 4">
                <a:extLst>
                  <a:ext uri="{FF2B5EF4-FFF2-40B4-BE49-F238E27FC236}">
                    <a16:creationId xmlns:a16="http://schemas.microsoft.com/office/drawing/2014/main" id="{759CAE7B-1D55-0A97-B64D-1C6678E7FA76}"/>
                  </a:ext>
                </a:extLst>
              </p:cNvPr>
              <p:cNvSpPr txBox="1">
                <a:spLocks noRot="1" noChangeAspect="1" noMove="1" noResize="1" noEditPoints="1" noAdjustHandles="1" noChangeArrowheads="1" noChangeShapeType="1" noTextEdit="1"/>
              </p:cNvSpPr>
              <p:nvPr/>
            </p:nvSpPr>
            <p:spPr>
              <a:xfrm>
                <a:off x="876694" y="2884654"/>
                <a:ext cx="10444898" cy="3055837"/>
              </a:xfrm>
              <a:prstGeom prst="rect">
                <a:avLst/>
              </a:prstGeom>
              <a:blipFill>
                <a:blip r:embed="rId2"/>
                <a:stretch>
                  <a:fillRect l="-642" t="-200" b="-31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C1726B-74F7-DAC7-FF4A-F030A3C46F7B}"/>
                  </a:ext>
                </a:extLst>
              </p:cNvPr>
              <p:cNvSpPr txBox="1"/>
              <p:nvPr/>
            </p:nvSpPr>
            <p:spPr>
              <a:xfrm>
                <a:off x="1440731" y="1394966"/>
                <a:ext cx="3214539" cy="836126"/>
              </a:xfrm>
              <a:prstGeom prst="rect">
                <a:avLst/>
              </a:prstGeom>
              <a:noFill/>
            </p:spPr>
            <p:txBody>
              <a:bodyPr wrap="square" rtlCol="0" anchor="ctr">
                <a:spAutoFit/>
              </a:bodyPr>
              <a:lstStyle/>
              <a:p>
                <a:pPr>
                  <a:spcAft>
                    <a:spcPts val="1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The exam is on Monday</a:t>
                </a:r>
              </a:p>
              <a:p>
                <a:pPr>
                  <a:spcAft>
                    <a:spcPts val="2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𝑇</m:t>
                    </m:r>
                  </m:oMath>
                </a14:m>
                <a:r>
                  <a:rPr lang="en-GB" sz="2000" dirty="0">
                    <a:latin typeface="Cambria" panose="02040503050406030204" pitchFamily="18" charset="0"/>
                    <a:ea typeface="Cambria" panose="02040503050406030204" pitchFamily="18" charset="0"/>
                  </a:rPr>
                  <a:t>: The exam is on Tuesday </a:t>
                </a:r>
              </a:p>
            </p:txBody>
          </p:sp>
        </mc:Choice>
        <mc:Fallback xmlns="">
          <p:sp>
            <p:nvSpPr>
              <p:cNvPr id="8" name="TextBox 7">
                <a:extLst>
                  <a:ext uri="{FF2B5EF4-FFF2-40B4-BE49-F238E27FC236}">
                    <a16:creationId xmlns:a16="http://schemas.microsoft.com/office/drawing/2014/main" id="{29C1726B-74F7-DAC7-FF4A-F030A3C46F7B}"/>
                  </a:ext>
                </a:extLst>
              </p:cNvPr>
              <p:cNvSpPr txBox="1">
                <a:spLocks noRot="1" noChangeAspect="1" noMove="1" noResize="1" noEditPoints="1" noAdjustHandles="1" noChangeArrowheads="1" noChangeShapeType="1" noTextEdit="1"/>
              </p:cNvSpPr>
              <p:nvPr/>
            </p:nvSpPr>
            <p:spPr>
              <a:xfrm>
                <a:off x="1440731" y="1394966"/>
                <a:ext cx="3214539" cy="836126"/>
              </a:xfrm>
              <a:prstGeom prst="rect">
                <a:avLst/>
              </a:prstGeom>
              <a:blipFill>
                <a:blip r:embed="rId3"/>
                <a:stretch>
                  <a:fillRect t="-3650" b="-116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21DA37-B580-C934-D345-005A9CE786A1}"/>
                  </a:ext>
                </a:extLst>
              </p:cNvPr>
              <p:cNvSpPr txBox="1"/>
              <p:nvPr/>
            </p:nvSpPr>
            <p:spPr>
              <a:xfrm>
                <a:off x="6096000" y="1155331"/>
                <a:ext cx="4589278" cy="1451679"/>
              </a:xfrm>
              <a:prstGeom prst="rect">
                <a:avLst/>
              </a:prstGeom>
              <a:noFill/>
            </p:spPr>
            <p:txBody>
              <a:bodyPr wrap="square" rtlCol="0" anchor="ctr">
                <a:spAutoFit/>
              </a:bodyPr>
              <a:lstStyle/>
              <a:p>
                <a:pPr>
                  <a:spcAft>
                    <a:spcPts val="1000"/>
                  </a:spcAft>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Sunday night</a:t>
                </a:r>
              </a:p>
              <a:p>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Monday night</a:t>
                </a:r>
              </a:p>
            </p:txBody>
          </p:sp>
        </mc:Choice>
        <mc:Fallback xmlns="">
          <p:sp>
            <p:nvSpPr>
              <p:cNvPr id="9" name="TextBox 8">
                <a:extLst>
                  <a:ext uri="{FF2B5EF4-FFF2-40B4-BE49-F238E27FC236}">
                    <a16:creationId xmlns:a16="http://schemas.microsoft.com/office/drawing/2014/main" id="{1621DA37-B580-C934-D345-005A9CE786A1}"/>
                  </a:ext>
                </a:extLst>
              </p:cNvPr>
              <p:cNvSpPr txBox="1">
                <a:spLocks noRot="1" noChangeAspect="1" noMove="1" noResize="1" noEditPoints="1" noAdjustHandles="1" noChangeArrowheads="1" noChangeShapeType="1" noTextEdit="1"/>
              </p:cNvSpPr>
              <p:nvPr/>
            </p:nvSpPr>
            <p:spPr>
              <a:xfrm>
                <a:off x="6096000" y="1155331"/>
                <a:ext cx="4589278" cy="1451679"/>
              </a:xfrm>
              <a:prstGeom prst="rect">
                <a:avLst/>
              </a:prstGeom>
              <a:blipFill>
                <a:blip r:embed="rId4"/>
                <a:stretch>
                  <a:fillRect l="-1328" t="-2101" b="-6723"/>
                </a:stretch>
              </a:blipFill>
            </p:spPr>
            <p:txBody>
              <a:bodyPr/>
              <a:lstStyle/>
              <a:p>
                <a:r>
                  <a:rPr lang="en-GB">
                    <a:noFill/>
                  </a:rPr>
                  <a:t> </a:t>
                </a:r>
              </a:p>
            </p:txBody>
          </p:sp>
        </mc:Fallback>
      </mc:AlternateContent>
    </p:spTree>
    <p:extLst>
      <p:ext uri="{BB962C8B-B14F-4D97-AF65-F5344CB8AC3E}">
        <p14:creationId xmlns:p14="http://schemas.microsoft.com/office/powerpoint/2010/main" val="35354381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Memory</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2863391"/>
                <a:ext cx="10444898" cy="2144177"/>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We’ll assume that the students can remember on Monday night whether they sat the exam earlier in the day</a:t>
                </a:r>
              </a:p>
              <a:p>
                <a:pPr marL="457200" indent="-457200">
                  <a:spcAft>
                    <a:spcPts val="2000"/>
                  </a:spcAft>
                  <a:buFont typeface="Arial" panose="020B0604020202020204" pitchFamily="34" charset="0"/>
                  <a:buChar char="•"/>
                </a:pPr>
                <a:r>
                  <a:rPr lang="en-GB" sz="2000" b="1" dirty="0">
                    <a:solidFill>
                      <a:srgbClr val="7030A0"/>
                    </a:solidFill>
                    <a:latin typeface="Cambria" panose="02040503050406030204" pitchFamily="18" charset="0"/>
                    <a:ea typeface="Cambria" panose="02040503050406030204" pitchFamily="18" charset="0"/>
                  </a:rPr>
                  <a:t>Memory:</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𝑀</m:t>
                    </m:r>
                    <m:r>
                      <a:rPr lang="en-GB" sz="2000" b="0"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𝑀</m:t>
                        </m:r>
                      </m:e>
                    </m:d>
                  </m:oMath>
                </a14:m>
                <a:endParaRPr lang="en-GB" sz="2000" dirty="0">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This inference obviously isn’t valid in general, but we’ll assume it’s valid in the Surprise Exam scenario</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2863391"/>
                <a:ext cx="10444898" cy="2144177"/>
              </a:xfrm>
              <a:prstGeom prst="rect">
                <a:avLst/>
              </a:prstGeom>
              <a:blipFill>
                <a:blip r:embed="rId2"/>
                <a:stretch>
                  <a:fillRect l="-525" t="-1140" r="-175" b="-4558"/>
                </a:stretch>
              </a:blipFill>
            </p:spPr>
            <p:txBody>
              <a:bodyPr/>
              <a:lstStyle/>
              <a:p>
                <a:r>
                  <a:rPr lang="en-GB">
                    <a:noFill/>
                  </a:rPr>
                  <a:t> </a:t>
                </a:r>
              </a:p>
            </p:txBody>
          </p:sp>
        </mc:Fallback>
      </mc:AlternateContent>
    </p:spTree>
    <p:extLst>
      <p:ext uri="{BB962C8B-B14F-4D97-AF65-F5344CB8AC3E}">
        <p14:creationId xmlns:p14="http://schemas.microsoft.com/office/powerpoint/2010/main" val="130419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Fixing the First Half-Proof</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9CAE7B-1D55-0A97-B64D-1C6678E7FA76}"/>
                  </a:ext>
                </a:extLst>
              </p:cNvPr>
              <p:cNvSpPr txBox="1"/>
              <p:nvPr/>
            </p:nvSpPr>
            <p:spPr>
              <a:xfrm>
                <a:off x="876694" y="2884654"/>
                <a:ext cx="10444898" cy="3055837"/>
              </a:xfrm>
              <a:prstGeom prst="rect">
                <a:avLst/>
              </a:prstGeom>
              <a:noFill/>
            </p:spPr>
            <p:txBody>
              <a:bodyPr wrap="square" rtlCol="0" anchor="ctr">
                <a:spAutoFit/>
              </a:bodyPr>
              <a:lstStyle/>
              <a:p>
                <a:pPr marL="0" lvl="1">
                  <a:spcAft>
                    <a:spcPts val="1000"/>
                  </a:spcAft>
                  <a:tabLst>
                    <a:tab pos="358775" algn="l"/>
                    <a:tab pos="1074738" algn="l"/>
                    <a:tab pos="3770313" algn="l"/>
                  </a:tabLst>
                </a:pPr>
                <a:r>
                  <a:rPr lang="en-GB" sz="2000" b="0" dirty="0">
                    <a:latin typeface="Cambria" panose="02040503050406030204" pitchFamily="18" charset="0"/>
                    <a:ea typeface="Cambria" panose="02040503050406030204" pitchFamily="18" charset="0"/>
                  </a:rPr>
                  <a:t>1.	</a:t>
                </a:r>
                <a14:m>
                  <m:oMath xmlns:m="http://schemas.openxmlformats.org/officeDocument/2006/math">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r>
                              <a:rPr lang="en-GB" sz="2000" b="0" i="1" dirty="0" smtClean="0">
                                <a:latin typeface="Cambria Math" panose="02040503050406030204" pitchFamily="18" charset="0"/>
                                <a:ea typeface="Cambria" panose="02040503050406030204" pitchFamily="18" charset="0"/>
                              </a:rPr>
                              <m:t>∨</m:t>
                            </m:r>
                            <m:r>
                              <a:rPr lang="en-GB" sz="2000" b="0" i="1" dirty="0" smtClean="0">
                                <a:latin typeface="Cambria Math" panose="02040503050406030204" pitchFamily="18" charset="0"/>
                                <a:ea typeface="Cambria" panose="02040503050406030204" pitchFamily="18" charset="0"/>
                              </a:rPr>
                              <m:t>𝑇</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𝑆</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𝑇</m:t>
                            </m:r>
                          </m:e>
                        </m:d>
                      </m:e>
                    </m:d>
                  </m:oMath>
                </a14:m>
                <a:r>
                  <a:rPr lang="en-GB" sz="2000" dirty="0">
                    <a:latin typeface="Cambria" panose="02040503050406030204" pitchFamily="18" charset="0"/>
                    <a:ea typeface="Cambria" panose="02040503050406030204" pitchFamily="18" charset="0"/>
                  </a:rPr>
                  <a:t>		[Premise]</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2.		</a:t>
                </a:r>
                <a14:m>
                  <m:oMath xmlns:m="http://schemas.openxmlformats.org/officeDocument/2006/math">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[Suppose for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solidFill>
                      <a:schemeClr val="accent6">
                        <a:lumMod val="50000"/>
                      </a:schemeClr>
                    </a:solidFill>
                    <a:latin typeface="Cambria" panose="02040503050406030204" pitchFamily="18" charset="0"/>
                    <a:ea typeface="Cambria" panose="02040503050406030204" pitchFamily="18" charset="0"/>
                  </a:rPr>
                  <a:t>3.		</a:t>
                </a:r>
                <a14:m>
                  <m:oMath xmlns:m="http://schemas.openxmlformats.org/officeDocument/2006/math">
                    <m:sSub>
                      <m:sSub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sSubPr>
                      <m:e>
                        <m:r>
                          <a:rPr lang="en-GB" sz="2000" b="0" i="1" smtClean="0">
                            <a:solidFill>
                              <a:schemeClr val="accent6">
                                <a:lumMod val="50000"/>
                              </a:schemeClr>
                            </a:solidFill>
                            <a:latin typeface="Cambria Math" panose="02040503050406030204" pitchFamily="18" charset="0"/>
                            <a:ea typeface="Cambria" panose="02040503050406030204" pitchFamily="18" charset="0"/>
                          </a:rPr>
                          <m:t>𝐾</m:t>
                        </m:r>
                      </m:e>
                      <m:sub>
                        <m:r>
                          <a:rPr lang="en-GB" sz="2000" b="0" i="1" smtClean="0">
                            <a:solidFill>
                              <a:schemeClr val="accent6">
                                <a:lumMod val="50000"/>
                              </a:schemeClr>
                            </a:solidFill>
                            <a:latin typeface="Cambria Math" panose="02040503050406030204" pitchFamily="18" charset="0"/>
                            <a:ea typeface="Cambria" panose="02040503050406030204" pitchFamily="18" charset="0"/>
                          </a:rPr>
                          <m:t>𝑀</m:t>
                        </m:r>
                      </m:sub>
                    </m:sSub>
                    <m:d>
                      <m:d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dPr>
                      <m:e>
                        <m:r>
                          <a:rPr lang="en-GB" sz="2000" b="0" i="1" smtClean="0">
                            <a:solidFill>
                              <a:schemeClr val="accent6">
                                <a:lumMod val="50000"/>
                              </a:schemeClr>
                            </a:solidFill>
                            <a:latin typeface="Cambria Math" panose="02040503050406030204" pitchFamily="18" charset="0"/>
                            <a:ea typeface="Cambria" panose="02040503050406030204" pitchFamily="18" charset="0"/>
                          </a:rPr>
                          <m:t>¬</m:t>
                        </m:r>
                        <m:r>
                          <a:rPr lang="en-GB" sz="2000" b="0" i="1" smtClean="0">
                            <a:solidFill>
                              <a:schemeClr val="accent6">
                                <a:lumMod val="50000"/>
                              </a:schemeClr>
                            </a:solidFill>
                            <a:latin typeface="Cambria Math" panose="02040503050406030204" pitchFamily="18" charset="0"/>
                            <a:ea typeface="Cambria" panose="02040503050406030204" pitchFamily="18" charset="0"/>
                          </a:rPr>
                          <m:t>𝑀</m:t>
                        </m:r>
                      </m:e>
                    </m:d>
                  </m:oMath>
                </a14:m>
                <a:r>
                  <a:rPr lang="en-GB" sz="2000" dirty="0">
                    <a:solidFill>
                      <a:schemeClr val="accent6">
                        <a:lumMod val="50000"/>
                      </a:schemeClr>
                    </a:solidFill>
                    <a:latin typeface="Cambria" panose="02040503050406030204" pitchFamily="18" charset="0"/>
                    <a:ea typeface="Cambria" panose="02040503050406030204" pitchFamily="18" charset="0"/>
                  </a:rPr>
                  <a:t>		[From 2 by memory]</a:t>
                </a:r>
              </a:p>
              <a:p>
                <a:pPr>
                  <a:spcAft>
                    <a:spcPts val="1000"/>
                  </a:spcAft>
                  <a:tabLst>
                    <a:tab pos="358775" algn="l"/>
                    <a:tab pos="895350" algn="l"/>
                    <a:tab pos="1611313" algn="l"/>
                    <a:tab pos="4572000" algn="l"/>
                  </a:tabLst>
                </a:pPr>
                <a:r>
                  <a:rPr lang="en-GB" sz="2000" dirty="0">
                    <a:solidFill>
                      <a:schemeClr val="tx1">
                        <a:lumMod val="95000"/>
                        <a:lumOff val="5000"/>
                      </a:schemeClr>
                    </a:solidFill>
                    <a:latin typeface="Cambria" panose="02040503050406030204" pitchFamily="18" charset="0"/>
                    <a:ea typeface="Cambria" panose="02040503050406030204" pitchFamily="18" charset="0"/>
                  </a:rPr>
                  <a:t>4.		</a:t>
                </a:r>
                <a14:m>
                  <m:oMath xmlns:m="http://schemas.openxmlformats.org/officeDocument/2006/math">
                    <m:sSub>
                      <m:sSubPr>
                        <m:ctrlPr>
                          <a:rPr lang="en-GB" sz="2000" b="0" i="1" smtClean="0">
                            <a:solidFill>
                              <a:schemeClr val="tx1">
                                <a:lumMod val="95000"/>
                                <a:lumOff val="5000"/>
                              </a:schemeClr>
                            </a:solidFill>
                            <a:latin typeface="Cambria Math" panose="02040503050406030204" pitchFamily="18" charset="0"/>
                            <a:ea typeface="Cambria" panose="02040503050406030204" pitchFamily="18" charset="0"/>
                          </a:rPr>
                        </m:ctrlPr>
                      </m:sSubPr>
                      <m:e>
                        <m:r>
                          <a:rPr lang="en-GB" sz="2000" b="0" i="1" smtClean="0">
                            <a:solidFill>
                              <a:schemeClr val="tx1">
                                <a:lumMod val="95000"/>
                                <a:lumOff val="5000"/>
                              </a:schemeClr>
                            </a:solidFill>
                            <a:latin typeface="Cambria Math" panose="02040503050406030204" pitchFamily="18" charset="0"/>
                            <a:ea typeface="Cambria" panose="02040503050406030204" pitchFamily="18" charset="0"/>
                          </a:rPr>
                          <m:t>𝐾</m:t>
                        </m:r>
                      </m:e>
                      <m:sub>
                        <m:r>
                          <a:rPr lang="en-GB" sz="2000" b="0" i="1" smtClean="0">
                            <a:solidFill>
                              <a:schemeClr val="tx1">
                                <a:lumMod val="95000"/>
                                <a:lumOff val="5000"/>
                              </a:schemeClr>
                            </a:solidFill>
                            <a:latin typeface="Cambria Math" panose="02040503050406030204" pitchFamily="18" charset="0"/>
                            <a:ea typeface="Cambria" panose="02040503050406030204" pitchFamily="18" charset="0"/>
                          </a:rPr>
                          <m:t>𝑀</m:t>
                        </m:r>
                      </m:sub>
                    </m:sSub>
                    <m:d>
                      <m:dPr>
                        <m:ctrlPr>
                          <a:rPr lang="en-GB" sz="2000" b="0" i="1" smtClean="0">
                            <a:solidFill>
                              <a:schemeClr val="tx1">
                                <a:lumMod val="95000"/>
                                <a:lumOff val="5000"/>
                              </a:schemeClr>
                            </a:solidFill>
                            <a:latin typeface="Cambria Math" panose="02040503050406030204" pitchFamily="18" charset="0"/>
                            <a:ea typeface="Cambria" panose="02040503050406030204" pitchFamily="18" charset="0"/>
                          </a:rPr>
                        </m:ctrlPr>
                      </m:dPr>
                      <m:e>
                        <m:r>
                          <a:rPr lang="en-GB" sz="2000" b="0" i="1" smtClean="0">
                            <a:solidFill>
                              <a:schemeClr val="tx1">
                                <a:lumMod val="95000"/>
                                <a:lumOff val="5000"/>
                              </a:schemeClr>
                            </a:solidFill>
                            <a:latin typeface="Cambria Math" panose="02040503050406030204" pitchFamily="18" charset="0"/>
                            <a:ea typeface="Cambria" panose="02040503050406030204" pitchFamily="18" charset="0"/>
                          </a:rPr>
                          <m:t>𝑇</m:t>
                        </m:r>
                      </m:e>
                    </m:d>
                  </m:oMath>
                </a14:m>
                <a:r>
                  <a:rPr lang="en-GB" sz="2000" dirty="0">
                    <a:solidFill>
                      <a:schemeClr val="tx1">
                        <a:lumMod val="95000"/>
                        <a:lumOff val="5000"/>
                      </a:schemeClr>
                    </a:solidFill>
                    <a:latin typeface="Cambria" panose="02040503050406030204" pitchFamily="18" charset="0"/>
                    <a:ea typeface="Cambria" panose="02040503050406030204" pitchFamily="18" charset="0"/>
                  </a:rPr>
                  <a:t>			[From 1 and 3 by ???]</a:t>
                </a:r>
                <a:endParaRPr lang="en-GB" sz="2000" dirty="0">
                  <a:solidFill>
                    <a:srgbClr val="C00000"/>
                  </a:solidFill>
                  <a:latin typeface="Cambria" panose="02040503050406030204" pitchFamily="18" charset="0"/>
                  <a:ea typeface="Cambria" panose="02040503050406030204" pitchFamily="18" charset="0"/>
                </a:endParaRP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5.		</a:t>
                </a:r>
                <a14:m>
                  <m:oMath xmlns:m="http://schemas.openxmlformats.org/officeDocument/2006/math">
                    <m:r>
                      <a:rPr lang="en-GB" sz="2000" b="0"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𝑇</m:t>
                        </m:r>
                      </m:e>
                    </m:d>
                  </m:oMath>
                </a14:m>
                <a:r>
                  <a:rPr lang="en-GB" sz="2000" dirty="0">
                    <a:latin typeface="Cambria" panose="02040503050406030204" pitchFamily="18" charset="0"/>
                    <a:ea typeface="Cambria" panose="02040503050406030204" pitchFamily="18" charset="0"/>
                  </a:rPr>
                  <a:t>		[From 1 by ???]</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6.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[From 4 and 5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E and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7.	</a:t>
                </a: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[From 2-6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 and DNE]</a:t>
                </a:r>
              </a:p>
            </p:txBody>
          </p:sp>
        </mc:Choice>
        <mc:Fallback xmlns="">
          <p:sp>
            <p:nvSpPr>
              <p:cNvPr id="5" name="TextBox 4">
                <a:extLst>
                  <a:ext uri="{FF2B5EF4-FFF2-40B4-BE49-F238E27FC236}">
                    <a16:creationId xmlns:a16="http://schemas.microsoft.com/office/drawing/2014/main" id="{759CAE7B-1D55-0A97-B64D-1C6678E7FA76}"/>
                  </a:ext>
                </a:extLst>
              </p:cNvPr>
              <p:cNvSpPr txBox="1">
                <a:spLocks noRot="1" noChangeAspect="1" noMove="1" noResize="1" noEditPoints="1" noAdjustHandles="1" noChangeArrowheads="1" noChangeShapeType="1" noTextEdit="1"/>
              </p:cNvSpPr>
              <p:nvPr/>
            </p:nvSpPr>
            <p:spPr>
              <a:xfrm>
                <a:off x="876694" y="2884654"/>
                <a:ext cx="10444898" cy="3055837"/>
              </a:xfrm>
              <a:prstGeom prst="rect">
                <a:avLst/>
              </a:prstGeom>
              <a:blipFill>
                <a:blip r:embed="rId2"/>
                <a:stretch>
                  <a:fillRect l="-642" t="-200" b="-31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C1726B-74F7-DAC7-FF4A-F030A3C46F7B}"/>
                  </a:ext>
                </a:extLst>
              </p:cNvPr>
              <p:cNvSpPr txBox="1"/>
              <p:nvPr/>
            </p:nvSpPr>
            <p:spPr>
              <a:xfrm>
                <a:off x="1440731" y="1394966"/>
                <a:ext cx="3214539" cy="836126"/>
              </a:xfrm>
              <a:prstGeom prst="rect">
                <a:avLst/>
              </a:prstGeom>
              <a:noFill/>
            </p:spPr>
            <p:txBody>
              <a:bodyPr wrap="square" rtlCol="0" anchor="ctr">
                <a:spAutoFit/>
              </a:bodyPr>
              <a:lstStyle/>
              <a:p>
                <a:pPr>
                  <a:spcAft>
                    <a:spcPts val="1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The exam is on Monday</a:t>
                </a:r>
              </a:p>
              <a:p>
                <a:pPr>
                  <a:spcAft>
                    <a:spcPts val="2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𝑇</m:t>
                    </m:r>
                  </m:oMath>
                </a14:m>
                <a:r>
                  <a:rPr lang="en-GB" sz="2000" dirty="0">
                    <a:latin typeface="Cambria" panose="02040503050406030204" pitchFamily="18" charset="0"/>
                    <a:ea typeface="Cambria" panose="02040503050406030204" pitchFamily="18" charset="0"/>
                  </a:rPr>
                  <a:t>: The exam is on Tuesday </a:t>
                </a:r>
              </a:p>
            </p:txBody>
          </p:sp>
        </mc:Choice>
        <mc:Fallback xmlns="">
          <p:sp>
            <p:nvSpPr>
              <p:cNvPr id="8" name="TextBox 7">
                <a:extLst>
                  <a:ext uri="{FF2B5EF4-FFF2-40B4-BE49-F238E27FC236}">
                    <a16:creationId xmlns:a16="http://schemas.microsoft.com/office/drawing/2014/main" id="{29C1726B-74F7-DAC7-FF4A-F030A3C46F7B}"/>
                  </a:ext>
                </a:extLst>
              </p:cNvPr>
              <p:cNvSpPr txBox="1">
                <a:spLocks noRot="1" noChangeAspect="1" noMove="1" noResize="1" noEditPoints="1" noAdjustHandles="1" noChangeArrowheads="1" noChangeShapeType="1" noTextEdit="1"/>
              </p:cNvSpPr>
              <p:nvPr/>
            </p:nvSpPr>
            <p:spPr>
              <a:xfrm>
                <a:off x="1440731" y="1394966"/>
                <a:ext cx="3214539" cy="836126"/>
              </a:xfrm>
              <a:prstGeom prst="rect">
                <a:avLst/>
              </a:prstGeom>
              <a:blipFill>
                <a:blip r:embed="rId3"/>
                <a:stretch>
                  <a:fillRect t="-3650" b="-116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21DA37-B580-C934-D345-005A9CE786A1}"/>
                  </a:ext>
                </a:extLst>
              </p:cNvPr>
              <p:cNvSpPr txBox="1"/>
              <p:nvPr/>
            </p:nvSpPr>
            <p:spPr>
              <a:xfrm>
                <a:off x="6096000" y="1155331"/>
                <a:ext cx="4589278" cy="1451679"/>
              </a:xfrm>
              <a:prstGeom prst="rect">
                <a:avLst/>
              </a:prstGeom>
              <a:noFill/>
            </p:spPr>
            <p:txBody>
              <a:bodyPr wrap="square" rtlCol="0" anchor="ctr">
                <a:spAutoFit/>
              </a:bodyPr>
              <a:lstStyle/>
              <a:p>
                <a:pPr>
                  <a:spcAft>
                    <a:spcPts val="1000"/>
                  </a:spcAft>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Sunday night</a:t>
                </a:r>
              </a:p>
              <a:p>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Monday night</a:t>
                </a:r>
              </a:p>
            </p:txBody>
          </p:sp>
        </mc:Choice>
        <mc:Fallback xmlns="">
          <p:sp>
            <p:nvSpPr>
              <p:cNvPr id="9" name="TextBox 8">
                <a:extLst>
                  <a:ext uri="{FF2B5EF4-FFF2-40B4-BE49-F238E27FC236}">
                    <a16:creationId xmlns:a16="http://schemas.microsoft.com/office/drawing/2014/main" id="{1621DA37-B580-C934-D345-005A9CE786A1}"/>
                  </a:ext>
                </a:extLst>
              </p:cNvPr>
              <p:cNvSpPr txBox="1">
                <a:spLocks noRot="1" noChangeAspect="1" noMove="1" noResize="1" noEditPoints="1" noAdjustHandles="1" noChangeArrowheads="1" noChangeShapeType="1" noTextEdit="1"/>
              </p:cNvSpPr>
              <p:nvPr/>
            </p:nvSpPr>
            <p:spPr>
              <a:xfrm>
                <a:off x="6096000" y="1155331"/>
                <a:ext cx="4589278" cy="1451679"/>
              </a:xfrm>
              <a:prstGeom prst="rect">
                <a:avLst/>
              </a:prstGeom>
              <a:blipFill>
                <a:blip r:embed="rId4"/>
                <a:stretch>
                  <a:fillRect l="-1328" t="-2101" b="-6723"/>
                </a:stretch>
              </a:blipFill>
            </p:spPr>
            <p:txBody>
              <a:bodyPr/>
              <a:lstStyle/>
              <a:p>
                <a:r>
                  <a:rPr lang="en-GB">
                    <a:noFill/>
                  </a:rPr>
                  <a:t> </a:t>
                </a:r>
              </a:p>
            </p:txBody>
          </p:sp>
        </mc:Fallback>
      </mc:AlternateContent>
    </p:spTree>
    <p:extLst>
      <p:ext uri="{BB962C8B-B14F-4D97-AF65-F5344CB8AC3E}">
        <p14:creationId xmlns:p14="http://schemas.microsoft.com/office/powerpoint/2010/main" val="29085574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Fixing the First Half-Proof</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9CAE7B-1D55-0A97-B64D-1C6678E7FA76}"/>
                  </a:ext>
                </a:extLst>
              </p:cNvPr>
              <p:cNvSpPr txBox="1"/>
              <p:nvPr/>
            </p:nvSpPr>
            <p:spPr>
              <a:xfrm>
                <a:off x="876694" y="2884654"/>
                <a:ext cx="10444898" cy="3055837"/>
              </a:xfrm>
              <a:prstGeom prst="rect">
                <a:avLst/>
              </a:prstGeom>
              <a:noFill/>
            </p:spPr>
            <p:txBody>
              <a:bodyPr wrap="square" rtlCol="0" anchor="ctr">
                <a:spAutoFit/>
              </a:bodyPr>
              <a:lstStyle/>
              <a:p>
                <a:pPr marL="0" lvl="1">
                  <a:spcAft>
                    <a:spcPts val="1000"/>
                  </a:spcAft>
                  <a:tabLst>
                    <a:tab pos="358775" algn="l"/>
                    <a:tab pos="1074738" algn="l"/>
                    <a:tab pos="3770313" algn="l"/>
                  </a:tabLst>
                </a:pPr>
                <a:r>
                  <a:rPr lang="en-GB" sz="2000" b="0" dirty="0">
                    <a:latin typeface="Cambria" panose="02040503050406030204" pitchFamily="18" charset="0"/>
                    <a:ea typeface="Cambria" panose="02040503050406030204" pitchFamily="18" charset="0"/>
                  </a:rPr>
                  <a:t>1.	</a:t>
                </a:r>
                <a14:m>
                  <m:oMath xmlns:m="http://schemas.openxmlformats.org/officeDocument/2006/math">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r>
                              <a:rPr lang="en-GB" sz="2000" b="0" i="1" dirty="0" smtClean="0">
                                <a:latin typeface="Cambria Math" panose="02040503050406030204" pitchFamily="18" charset="0"/>
                                <a:ea typeface="Cambria" panose="02040503050406030204" pitchFamily="18" charset="0"/>
                              </a:rPr>
                              <m:t>∨</m:t>
                            </m:r>
                            <m:r>
                              <a:rPr lang="en-GB" sz="2000" b="0" i="1" dirty="0" smtClean="0">
                                <a:latin typeface="Cambria Math" panose="02040503050406030204" pitchFamily="18" charset="0"/>
                                <a:ea typeface="Cambria" panose="02040503050406030204" pitchFamily="18" charset="0"/>
                              </a:rPr>
                              <m:t>𝑇</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𝑆</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𝑇</m:t>
                            </m:r>
                          </m:e>
                        </m:d>
                      </m:e>
                    </m:d>
                  </m:oMath>
                </a14:m>
                <a:r>
                  <a:rPr lang="en-GB" sz="2000" dirty="0">
                    <a:latin typeface="Cambria" panose="02040503050406030204" pitchFamily="18" charset="0"/>
                    <a:ea typeface="Cambria" panose="02040503050406030204" pitchFamily="18" charset="0"/>
                  </a:rPr>
                  <a:t>		[Premise]</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2.		</a:t>
                </a:r>
                <a14:m>
                  <m:oMath xmlns:m="http://schemas.openxmlformats.org/officeDocument/2006/math">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[Suppose for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solidFill>
                      <a:schemeClr val="accent6">
                        <a:lumMod val="50000"/>
                      </a:schemeClr>
                    </a:solidFill>
                    <a:latin typeface="Cambria" panose="02040503050406030204" pitchFamily="18" charset="0"/>
                    <a:ea typeface="Cambria" panose="02040503050406030204" pitchFamily="18" charset="0"/>
                  </a:rPr>
                  <a:t>3.		</a:t>
                </a:r>
                <a14:m>
                  <m:oMath xmlns:m="http://schemas.openxmlformats.org/officeDocument/2006/math">
                    <m:sSub>
                      <m:sSub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sSubPr>
                      <m:e>
                        <m:r>
                          <a:rPr lang="en-GB" sz="2000" b="0" i="1" smtClean="0">
                            <a:solidFill>
                              <a:schemeClr val="accent6">
                                <a:lumMod val="50000"/>
                              </a:schemeClr>
                            </a:solidFill>
                            <a:latin typeface="Cambria Math" panose="02040503050406030204" pitchFamily="18" charset="0"/>
                            <a:ea typeface="Cambria" panose="02040503050406030204" pitchFamily="18" charset="0"/>
                          </a:rPr>
                          <m:t>𝐾</m:t>
                        </m:r>
                      </m:e>
                      <m:sub>
                        <m:r>
                          <a:rPr lang="en-GB" sz="2000" b="0" i="1" smtClean="0">
                            <a:solidFill>
                              <a:schemeClr val="accent6">
                                <a:lumMod val="50000"/>
                              </a:schemeClr>
                            </a:solidFill>
                            <a:latin typeface="Cambria Math" panose="02040503050406030204" pitchFamily="18" charset="0"/>
                            <a:ea typeface="Cambria" panose="02040503050406030204" pitchFamily="18" charset="0"/>
                          </a:rPr>
                          <m:t>𝑀</m:t>
                        </m:r>
                      </m:sub>
                    </m:sSub>
                    <m:d>
                      <m:d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dPr>
                      <m:e>
                        <m:r>
                          <a:rPr lang="en-GB" sz="2000" b="0" i="1" smtClean="0">
                            <a:solidFill>
                              <a:schemeClr val="accent6">
                                <a:lumMod val="50000"/>
                              </a:schemeClr>
                            </a:solidFill>
                            <a:latin typeface="Cambria Math" panose="02040503050406030204" pitchFamily="18" charset="0"/>
                            <a:ea typeface="Cambria" panose="02040503050406030204" pitchFamily="18" charset="0"/>
                          </a:rPr>
                          <m:t>¬</m:t>
                        </m:r>
                        <m:r>
                          <a:rPr lang="en-GB" sz="2000" b="0" i="1" smtClean="0">
                            <a:solidFill>
                              <a:schemeClr val="accent6">
                                <a:lumMod val="50000"/>
                              </a:schemeClr>
                            </a:solidFill>
                            <a:latin typeface="Cambria Math" panose="02040503050406030204" pitchFamily="18" charset="0"/>
                            <a:ea typeface="Cambria" panose="02040503050406030204" pitchFamily="18" charset="0"/>
                          </a:rPr>
                          <m:t>𝑀</m:t>
                        </m:r>
                      </m:e>
                    </m:d>
                  </m:oMath>
                </a14:m>
                <a:r>
                  <a:rPr lang="en-GB" sz="2000" dirty="0">
                    <a:solidFill>
                      <a:schemeClr val="accent6">
                        <a:lumMod val="50000"/>
                      </a:schemeClr>
                    </a:solidFill>
                    <a:latin typeface="Cambria" panose="02040503050406030204" pitchFamily="18" charset="0"/>
                    <a:ea typeface="Cambria" panose="02040503050406030204" pitchFamily="18" charset="0"/>
                  </a:rPr>
                  <a:t>		[From 2 by memory]</a:t>
                </a:r>
              </a:p>
              <a:p>
                <a:pPr>
                  <a:spcAft>
                    <a:spcPts val="1000"/>
                  </a:spcAft>
                  <a:tabLst>
                    <a:tab pos="358775" algn="l"/>
                    <a:tab pos="895350" algn="l"/>
                    <a:tab pos="1611313" algn="l"/>
                    <a:tab pos="4572000" algn="l"/>
                  </a:tabLst>
                </a:pPr>
                <a:r>
                  <a:rPr lang="en-GB" sz="2000" dirty="0">
                    <a:solidFill>
                      <a:schemeClr val="accent2">
                        <a:lumMod val="75000"/>
                      </a:schemeClr>
                    </a:solidFill>
                    <a:latin typeface="Cambria" panose="02040503050406030204" pitchFamily="18" charset="0"/>
                    <a:ea typeface="Cambria" panose="02040503050406030204" pitchFamily="18" charset="0"/>
                  </a:rPr>
                  <a:t>4.		</a:t>
                </a:r>
                <a14:m>
                  <m:oMath xmlns:m="http://schemas.openxmlformats.org/officeDocument/2006/math">
                    <m:sSub>
                      <m:sSubPr>
                        <m:ctrlPr>
                          <a:rPr lang="en-GB" sz="2000" b="0" i="1" smtClean="0">
                            <a:solidFill>
                              <a:schemeClr val="accent2">
                                <a:lumMod val="75000"/>
                              </a:schemeClr>
                            </a:solidFill>
                            <a:latin typeface="Cambria Math" panose="02040503050406030204" pitchFamily="18" charset="0"/>
                            <a:ea typeface="Cambria" panose="02040503050406030204" pitchFamily="18" charset="0"/>
                          </a:rPr>
                        </m:ctrlPr>
                      </m:sSubPr>
                      <m:e>
                        <m:r>
                          <a:rPr lang="en-GB" sz="2000" b="0" i="1" smtClean="0">
                            <a:solidFill>
                              <a:schemeClr val="accent2">
                                <a:lumMod val="75000"/>
                              </a:schemeClr>
                            </a:solidFill>
                            <a:latin typeface="Cambria Math" panose="02040503050406030204" pitchFamily="18" charset="0"/>
                            <a:ea typeface="Cambria" panose="02040503050406030204" pitchFamily="18" charset="0"/>
                          </a:rPr>
                          <m:t>𝐾</m:t>
                        </m:r>
                      </m:e>
                      <m:sub>
                        <m:r>
                          <a:rPr lang="en-GB" sz="2000" b="0" i="1" smtClean="0">
                            <a:solidFill>
                              <a:schemeClr val="accent2">
                                <a:lumMod val="75000"/>
                              </a:schemeClr>
                            </a:solidFill>
                            <a:latin typeface="Cambria Math" panose="02040503050406030204" pitchFamily="18" charset="0"/>
                            <a:ea typeface="Cambria" panose="02040503050406030204" pitchFamily="18" charset="0"/>
                          </a:rPr>
                          <m:t>𝑀</m:t>
                        </m:r>
                      </m:sub>
                    </m:sSub>
                    <m:d>
                      <m:dPr>
                        <m:ctrlPr>
                          <a:rPr lang="en-GB" sz="2000" b="0" i="1" smtClean="0">
                            <a:solidFill>
                              <a:schemeClr val="accent2">
                                <a:lumMod val="75000"/>
                              </a:schemeClr>
                            </a:solidFill>
                            <a:latin typeface="Cambria Math" panose="02040503050406030204" pitchFamily="18" charset="0"/>
                            <a:ea typeface="Cambria" panose="02040503050406030204" pitchFamily="18" charset="0"/>
                          </a:rPr>
                        </m:ctrlPr>
                      </m:dPr>
                      <m:e>
                        <m:r>
                          <a:rPr lang="en-GB" sz="2000" b="0" i="1" smtClean="0">
                            <a:solidFill>
                              <a:schemeClr val="accent2">
                                <a:lumMod val="75000"/>
                              </a:schemeClr>
                            </a:solidFill>
                            <a:latin typeface="Cambria Math" panose="02040503050406030204" pitchFamily="18" charset="0"/>
                            <a:ea typeface="Cambria" panose="02040503050406030204" pitchFamily="18" charset="0"/>
                          </a:rPr>
                          <m:t>𝑇</m:t>
                        </m:r>
                      </m:e>
                    </m:d>
                  </m:oMath>
                </a14:m>
                <a:r>
                  <a:rPr lang="en-GB" sz="2000" dirty="0">
                    <a:solidFill>
                      <a:schemeClr val="accent2">
                        <a:lumMod val="75000"/>
                      </a:schemeClr>
                    </a:solidFill>
                    <a:latin typeface="Cambria" panose="02040503050406030204" pitchFamily="18" charset="0"/>
                    <a:ea typeface="Cambria" panose="02040503050406030204" pitchFamily="18" charset="0"/>
                  </a:rPr>
                  <a:t>			[From 1 and 3 by ???]</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5.		</a:t>
                </a:r>
                <a14:m>
                  <m:oMath xmlns:m="http://schemas.openxmlformats.org/officeDocument/2006/math">
                    <m:r>
                      <a:rPr lang="en-GB" sz="2000" b="0"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𝑇</m:t>
                        </m:r>
                      </m:e>
                    </m:d>
                  </m:oMath>
                </a14:m>
                <a:r>
                  <a:rPr lang="en-GB" sz="2000" dirty="0">
                    <a:latin typeface="Cambria" panose="02040503050406030204" pitchFamily="18" charset="0"/>
                    <a:ea typeface="Cambria" panose="02040503050406030204" pitchFamily="18" charset="0"/>
                  </a:rPr>
                  <a:t>		[From 1 by ???]</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6.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[From 4 and 5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E and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7.	</a:t>
                </a: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[From 2-6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 and DNE]</a:t>
                </a:r>
              </a:p>
            </p:txBody>
          </p:sp>
        </mc:Choice>
        <mc:Fallback xmlns="">
          <p:sp>
            <p:nvSpPr>
              <p:cNvPr id="5" name="TextBox 4">
                <a:extLst>
                  <a:ext uri="{FF2B5EF4-FFF2-40B4-BE49-F238E27FC236}">
                    <a16:creationId xmlns:a16="http://schemas.microsoft.com/office/drawing/2014/main" id="{759CAE7B-1D55-0A97-B64D-1C6678E7FA76}"/>
                  </a:ext>
                </a:extLst>
              </p:cNvPr>
              <p:cNvSpPr txBox="1">
                <a:spLocks noRot="1" noChangeAspect="1" noMove="1" noResize="1" noEditPoints="1" noAdjustHandles="1" noChangeArrowheads="1" noChangeShapeType="1" noTextEdit="1"/>
              </p:cNvSpPr>
              <p:nvPr/>
            </p:nvSpPr>
            <p:spPr>
              <a:xfrm>
                <a:off x="876694" y="2884654"/>
                <a:ext cx="10444898" cy="3055837"/>
              </a:xfrm>
              <a:prstGeom prst="rect">
                <a:avLst/>
              </a:prstGeom>
              <a:blipFill>
                <a:blip r:embed="rId2"/>
                <a:stretch>
                  <a:fillRect l="-642" t="-200" b="-31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C1726B-74F7-DAC7-FF4A-F030A3C46F7B}"/>
                  </a:ext>
                </a:extLst>
              </p:cNvPr>
              <p:cNvSpPr txBox="1"/>
              <p:nvPr/>
            </p:nvSpPr>
            <p:spPr>
              <a:xfrm>
                <a:off x="1440731" y="1394966"/>
                <a:ext cx="3214539" cy="836126"/>
              </a:xfrm>
              <a:prstGeom prst="rect">
                <a:avLst/>
              </a:prstGeom>
              <a:noFill/>
            </p:spPr>
            <p:txBody>
              <a:bodyPr wrap="square" rtlCol="0" anchor="ctr">
                <a:spAutoFit/>
              </a:bodyPr>
              <a:lstStyle/>
              <a:p>
                <a:pPr>
                  <a:spcAft>
                    <a:spcPts val="1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The exam is on Monday</a:t>
                </a:r>
              </a:p>
              <a:p>
                <a:pPr>
                  <a:spcAft>
                    <a:spcPts val="2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𝑇</m:t>
                    </m:r>
                  </m:oMath>
                </a14:m>
                <a:r>
                  <a:rPr lang="en-GB" sz="2000" dirty="0">
                    <a:latin typeface="Cambria" panose="02040503050406030204" pitchFamily="18" charset="0"/>
                    <a:ea typeface="Cambria" panose="02040503050406030204" pitchFamily="18" charset="0"/>
                  </a:rPr>
                  <a:t>: The exam is on Tuesday </a:t>
                </a:r>
              </a:p>
            </p:txBody>
          </p:sp>
        </mc:Choice>
        <mc:Fallback xmlns="">
          <p:sp>
            <p:nvSpPr>
              <p:cNvPr id="8" name="TextBox 7">
                <a:extLst>
                  <a:ext uri="{FF2B5EF4-FFF2-40B4-BE49-F238E27FC236}">
                    <a16:creationId xmlns:a16="http://schemas.microsoft.com/office/drawing/2014/main" id="{29C1726B-74F7-DAC7-FF4A-F030A3C46F7B}"/>
                  </a:ext>
                </a:extLst>
              </p:cNvPr>
              <p:cNvSpPr txBox="1">
                <a:spLocks noRot="1" noChangeAspect="1" noMove="1" noResize="1" noEditPoints="1" noAdjustHandles="1" noChangeArrowheads="1" noChangeShapeType="1" noTextEdit="1"/>
              </p:cNvSpPr>
              <p:nvPr/>
            </p:nvSpPr>
            <p:spPr>
              <a:xfrm>
                <a:off x="1440731" y="1394966"/>
                <a:ext cx="3214539" cy="836126"/>
              </a:xfrm>
              <a:prstGeom prst="rect">
                <a:avLst/>
              </a:prstGeom>
              <a:blipFill>
                <a:blip r:embed="rId3"/>
                <a:stretch>
                  <a:fillRect t="-3650" b="-116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21DA37-B580-C934-D345-005A9CE786A1}"/>
                  </a:ext>
                </a:extLst>
              </p:cNvPr>
              <p:cNvSpPr txBox="1"/>
              <p:nvPr/>
            </p:nvSpPr>
            <p:spPr>
              <a:xfrm>
                <a:off x="6096000" y="1155331"/>
                <a:ext cx="4589278" cy="1451679"/>
              </a:xfrm>
              <a:prstGeom prst="rect">
                <a:avLst/>
              </a:prstGeom>
              <a:noFill/>
            </p:spPr>
            <p:txBody>
              <a:bodyPr wrap="square" rtlCol="0" anchor="ctr">
                <a:spAutoFit/>
              </a:bodyPr>
              <a:lstStyle/>
              <a:p>
                <a:pPr>
                  <a:spcAft>
                    <a:spcPts val="1000"/>
                  </a:spcAft>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Sunday night</a:t>
                </a:r>
              </a:p>
              <a:p>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Monday night</a:t>
                </a:r>
              </a:p>
            </p:txBody>
          </p:sp>
        </mc:Choice>
        <mc:Fallback xmlns="">
          <p:sp>
            <p:nvSpPr>
              <p:cNvPr id="9" name="TextBox 8">
                <a:extLst>
                  <a:ext uri="{FF2B5EF4-FFF2-40B4-BE49-F238E27FC236}">
                    <a16:creationId xmlns:a16="http://schemas.microsoft.com/office/drawing/2014/main" id="{1621DA37-B580-C934-D345-005A9CE786A1}"/>
                  </a:ext>
                </a:extLst>
              </p:cNvPr>
              <p:cNvSpPr txBox="1">
                <a:spLocks noRot="1" noChangeAspect="1" noMove="1" noResize="1" noEditPoints="1" noAdjustHandles="1" noChangeArrowheads="1" noChangeShapeType="1" noTextEdit="1"/>
              </p:cNvSpPr>
              <p:nvPr/>
            </p:nvSpPr>
            <p:spPr>
              <a:xfrm>
                <a:off x="6096000" y="1155331"/>
                <a:ext cx="4589278" cy="1451679"/>
              </a:xfrm>
              <a:prstGeom prst="rect">
                <a:avLst/>
              </a:prstGeom>
              <a:blipFill>
                <a:blip r:embed="rId4"/>
                <a:stretch>
                  <a:fillRect l="-1328" t="-2101" b="-6723"/>
                </a:stretch>
              </a:blipFill>
            </p:spPr>
            <p:txBody>
              <a:bodyPr/>
              <a:lstStyle/>
              <a:p>
                <a:r>
                  <a:rPr lang="en-GB">
                    <a:noFill/>
                  </a:rPr>
                  <a:t> </a:t>
                </a:r>
              </a:p>
            </p:txBody>
          </p:sp>
        </mc:Fallback>
      </mc:AlternateContent>
    </p:spTree>
    <p:extLst>
      <p:ext uri="{BB962C8B-B14F-4D97-AF65-F5344CB8AC3E}">
        <p14:creationId xmlns:p14="http://schemas.microsoft.com/office/powerpoint/2010/main" val="1222394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Reading List</a:t>
            </a:r>
          </a:p>
        </p:txBody>
      </p:sp>
      <p:sp>
        <p:nvSpPr>
          <p:cNvPr id="2" name="TextBox 1">
            <a:extLst>
              <a:ext uri="{FF2B5EF4-FFF2-40B4-BE49-F238E27FC236}">
                <a16:creationId xmlns:a16="http://schemas.microsoft.com/office/drawing/2014/main" id="{5DC10DD6-DBBA-57CE-B190-2532693AD757}"/>
              </a:ext>
            </a:extLst>
          </p:cNvPr>
          <p:cNvSpPr txBox="1"/>
          <p:nvPr/>
        </p:nvSpPr>
        <p:spPr>
          <a:xfrm>
            <a:off x="876694" y="1619458"/>
            <a:ext cx="10444898" cy="4632037"/>
          </a:xfrm>
          <a:prstGeom prst="rect">
            <a:avLst/>
          </a:prstGeom>
          <a:noFill/>
        </p:spPr>
        <p:txBody>
          <a:bodyPr wrap="square" rtlCol="0">
            <a:spAutoFit/>
          </a:bodyPr>
          <a:lstStyle/>
          <a:p>
            <a:pPr marL="457200" indent="-457200">
              <a:spcAft>
                <a:spcPts val="2000"/>
              </a:spcAft>
              <a:buFont typeface="Arial" panose="020B0604020202020204" pitchFamily="34" charset="0"/>
              <a:buChar char="•"/>
            </a:pPr>
            <a:r>
              <a:rPr lang="en-GB" sz="2000" b="1" dirty="0">
                <a:solidFill>
                  <a:srgbClr val="7030A0"/>
                </a:solidFill>
                <a:latin typeface="Cambria" panose="02040503050406030204" pitchFamily="18" charset="0"/>
                <a:ea typeface="Cambria" panose="02040503050406030204" pitchFamily="18" charset="0"/>
              </a:rPr>
              <a:t>Textbook:</a:t>
            </a:r>
            <a:r>
              <a:rPr lang="en-GB" sz="2000" dirty="0">
                <a:latin typeface="Cambria" panose="02040503050406030204" pitchFamily="18" charset="0"/>
                <a:ea typeface="Cambria" panose="02040503050406030204" pitchFamily="18" charset="0"/>
              </a:rPr>
              <a:t> </a:t>
            </a:r>
            <a:r>
              <a:rPr lang="en-GB" sz="2000" i="1" dirty="0">
                <a:latin typeface="Cambria" panose="02040503050406030204" pitchFamily="18" charset="0"/>
                <a:ea typeface="Cambria" panose="02040503050406030204" pitchFamily="18" charset="0"/>
              </a:rPr>
              <a:t>Paradoxes</a:t>
            </a:r>
            <a:r>
              <a:rPr lang="en-GB" sz="2000" dirty="0">
                <a:latin typeface="Cambria" panose="02040503050406030204" pitchFamily="18" charset="0"/>
                <a:ea typeface="Cambria" panose="02040503050406030204" pitchFamily="18" charset="0"/>
              </a:rPr>
              <a:t> by R.M. Sainsbury (available online via Reading List)</a:t>
            </a:r>
          </a:p>
          <a:p>
            <a:pPr marL="457200" indent="-457200">
              <a:spcAft>
                <a:spcPts val="1000"/>
              </a:spcAft>
              <a:buFont typeface="Arial" panose="020B0604020202020204" pitchFamily="34" charset="0"/>
              <a:buChar char="•"/>
            </a:pPr>
            <a:r>
              <a:rPr lang="en-GB" sz="2000" b="1" dirty="0">
                <a:solidFill>
                  <a:srgbClr val="C00000"/>
                </a:solidFill>
                <a:latin typeface="Cambria" panose="02040503050406030204" pitchFamily="18" charset="0"/>
                <a:ea typeface="Cambria" panose="02040503050406030204" pitchFamily="18" charset="0"/>
              </a:rPr>
              <a:t>Essential Readings:</a:t>
            </a:r>
            <a:r>
              <a:rPr lang="en-GB" sz="2000" dirty="0">
                <a:latin typeface="Cambria" panose="02040503050406030204" pitchFamily="18" charset="0"/>
                <a:ea typeface="Cambria" panose="02040503050406030204" pitchFamily="18" charset="0"/>
              </a:rPr>
              <a:t> You must read all of the essential readings each week</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Some essential readings are also </a:t>
            </a:r>
            <a:r>
              <a:rPr lang="en-GB" sz="2000" b="1" dirty="0">
                <a:solidFill>
                  <a:schemeClr val="accent5">
                    <a:lumMod val="50000"/>
                  </a:schemeClr>
                </a:solidFill>
                <a:latin typeface="Cambria" panose="02040503050406030204" pitchFamily="18" charset="0"/>
                <a:ea typeface="Cambria" panose="02040503050406030204" pitchFamily="18" charset="0"/>
              </a:rPr>
              <a:t>seminar</a:t>
            </a:r>
            <a:r>
              <a:rPr lang="en-GB" sz="2000" dirty="0">
                <a:latin typeface="Cambria" panose="02040503050406030204" pitchFamily="18" charset="0"/>
                <a:ea typeface="Cambria" panose="02040503050406030204" pitchFamily="18" charset="0"/>
              </a:rPr>
              <a:t> readings. You must read these before the relevant seminar, and bring written notes</a:t>
            </a:r>
          </a:p>
          <a:p>
            <a:pPr marL="457200" indent="-457200">
              <a:spcAft>
                <a:spcPts val="1000"/>
              </a:spcAft>
              <a:buFont typeface="Arial" panose="020B0604020202020204" pitchFamily="34" charset="0"/>
              <a:buChar char="•"/>
            </a:pPr>
            <a:r>
              <a:rPr lang="en-GB" sz="2000" b="1" dirty="0">
                <a:solidFill>
                  <a:schemeClr val="accent2">
                    <a:lumMod val="75000"/>
                  </a:schemeClr>
                </a:solidFill>
                <a:latin typeface="Cambria" panose="02040503050406030204" pitchFamily="18" charset="0"/>
                <a:ea typeface="Cambria" panose="02040503050406030204" pitchFamily="18" charset="0"/>
              </a:rPr>
              <a:t>Recommended Readings:</a:t>
            </a:r>
            <a:r>
              <a:rPr lang="en-GB" sz="2000" dirty="0">
                <a:solidFill>
                  <a:schemeClr val="accent2">
                    <a:lumMod val="75000"/>
                  </a:schemeClr>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You should read these to get a fuller understanding of the topic.</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Make sure you read all recommended readings for whatever topic you write your essay on</a:t>
            </a:r>
          </a:p>
          <a:p>
            <a:pPr marL="457200" indent="-457200">
              <a:spcAft>
                <a:spcPts val="1000"/>
              </a:spcAft>
              <a:buFont typeface="Arial" panose="020B0604020202020204" pitchFamily="34"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Background Readings:</a:t>
            </a:r>
            <a:r>
              <a:rPr lang="en-GB" sz="2000" dirty="0">
                <a:solidFill>
                  <a:schemeClr val="accent6">
                    <a:lumMod val="50000"/>
                  </a:schemeClr>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Optional, usually more advanced texts.</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Discussing background readings in your essay is one good way of demonstrating “independent thought”</a:t>
            </a:r>
          </a:p>
        </p:txBody>
      </p:sp>
    </p:spTree>
    <p:extLst>
      <p:ext uri="{BB962C8B-B14F-4D97-AF65-F5344CB8AC3E}">
        <p14:creationId xmlns:p14="http://schemas.microsoft.com/office/powerpoint/2010/main" val="49470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Distribution and Closure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991358"/>
                <a:ext cx="10444898" cy="3888244"/>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b="1" dirty="0">
                    <a:solidFill>
                      <a:schemeClr val="accent4">
                        <a:lumMod val="50000"/>
                      </a:schemeClr>
                    </a:solidFill>
                    <a:latin typeface="Cambria" panose="02040503050406030204" pitchFamily="18" charset="0"/>
                    <a:ea typeface="Cambria" panose="02040503050406030204" pitchFamily="18" charset="0"/>
                  </a:rPr>
                  <a:t>Distribution:</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If you know a conjunction, then you know each conjunct</a:t>
                </a:r>
              </a:p>
              <a:p>
                <a:pPr marL="914400" lvl="1" indent="-457200">
                  <a:spcAft>
                    <a:spcPts val="2000"/>
                  </a:spcAft>
                  <a:buFont typeface="Cambria Math" panose="02040503050406030204" pitchFamily="18" charset="0"/>
                  <a:buChar char="–"/>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𝑋</m:t>
                        </m:r>
                      </m:sub>
                    </m:sSub>
                    <m:d>
                      <m:dPr>
                        <m:ctrlPr>
                          <a:rPr lang="en-GB" sz="2000" b="0" i="1" smtClean="0">
                            <a:latin typeface="Cambria Math" panose="02040503050406030204" pitchFamily="18" charset="0"/>
                            <a:ea typeface="Cambria" panose="02040503050406030204" pitchFamily="18" charset="0"/>
                          </a:rPr>
                        </m:ctrlPr>
                      </m:dPr>
                      <m:e>
                        <m:r>
                          <a:rPr lang="en-GB" sz="2000" b="1" i="1" smtClean="0">
                            <a:latin typeface="Cambria Math" panose="02040503050406030204" pitchFamily="18" charset="0"/>
                            <a:ea typeface="Cambria" panose="02040503050406030204" pitchFamily="18" charset="0"/>
                          </a:rPr>
                          <m:t>𝑨</m:t>
                        </m:r>
                        <m:r>
                          <a:rPr lang="en-GB" sz="2000" b="0" i="1" smtClean="0">
                            <a:latin typeface="Cambria Math" panose="02040503050406030204" pitchFamily="18" charset="0"/>
                            <a:ea typeface="Cambria" panose="02040503050406030204" pitchFamily="18" charset="0"/>
                          </a:rPr>
                          <m:t>∧</m:t>
                        </m:r>
                        <m:r>
                          <a:rPr lang="en-GB" sz="2000" b="1" i="1" smtClean="0">
                            <a:latin typeface="Cambria Math" panose="02040503050406030204" pitchFamily="18" charset="0"/>
                            <a:ea typeface="Cambria" panose="02040503050406030204" pitchFamily="18" charset="0"/>
                          </a:rPr>
                          <m:t>𝑩</m:t>
                        </m:r>
                      </m:e>
                    </m:d>
                    <m:r>
                      <a:rPr lang="en-GB" sz="2000" b="0"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𝑋</m:t>
                        </m:r>
                      </m:sub>
                    </m:sSub>
                    <m:d>
                      <m:dPr>
                        <m:ctrlPr>
                          <a:rPr lang="en-GB" sz="2000" b="0" i="1" smtClean="0">
                            <a:latin typeface="Cambria Math" panose="02040503050406030204" pitchFamily="18" charset="0"/>
                            <a:ea typeface="Cambria" panose="02040503050406030204" pitchFamily="18" charset="0"/>
                          </a:rPr>
                        </m:ctrlPr>
                      </m:dPr>
                      <m:e>
                        <m:r>
                          <a:rPr lang="en-GB" sz="2000" b="1" i="1" smtClean="0">
                            <a:latin typeface="Cambria Math" panose="02040503050406030204" pitchFamily="18" charset="0"/>
                            <a:ea typeface="Cambria" panose="02040503050406030204" pitchFamily="18" charset="0"/>
                          </a:rPr>
                          <m:t>𝑨</m:t>
                        </m:r>
                      </m:e>
                    </m:d>
                    <m:r>
                      <a:rPr lang="en-GB" sz="2000" b="1"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𝑋</m:t>
                        </m:r>
                      </m:sub>
                    </m:sSub>
                    <m:d>
                      <m:dPr>
                        <m:ctrlPr>
                          <a:rPr lang="en-GB" sz="2000" b="1" i="1" smtClean="0">
                            <a:latin typeface="Cambria Math" panose="02040503050406030204" pitchFamily="18" charset="0"/>
                            <a:ea typeface="Cambria" panose="02040503050406030204" pitchFamily="18" charset="0"/>
                          </a:rPr>
                        </m:ctrlPr>
                      </m:dPr>
                      <m:e>
                        <m:r>
                          <a:rPr lang="en-GB" sz="2000" b="1" i="1" smtClean="0">
                            <a:latin typeface="Cambria Math" panose="02040503050406030204" pitchFamily="18" charset="0"/>
                            <a:ea typeface="Cambria" panose="02040503050406030204" pitchFamily="18" charset="0"/>
                          </a:rPr>
                          <m:t>𝑩</m:t>
                        </m:r>
                      </m:e>
                    </m:d>
                  </m:oMath>
                </a14:m>
                <a:endParaRPr lang="en-GB" sz="2000" b="1" dirty="0">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b="1" dirty="0">
                    <a:solidFill>
                      <a:schemeClr val="accent2">
                        <a:lumMod val="75000"/>
                      </a:schemeClr>
                    </a:solidFill>
                    <a:latin typeface="Cambria" panose="02040503050406030204" pitchFamily="18" charset="0"/>
                    <a:ea typeface="Cambria" panose="02040503050406030204" pitchFamily="18" charset="0"/>
                  </a:rPr>
                  <a:t>Closure:</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If you know a disjunction, and know that one of the disjuncts is false, then you know the other disjunct</a:t>
                </a:r>
              </a:p>
              <a:p>
                <a:pPr marL="914400" lvl="1" indent="-457200">
                  <a:spcAft>
                    <a:spcPts val="1000"/>
                  </a:spcAft>
                  <a:buFontTx/>
                  <a:buChar char="–"/>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𝑋</m:t>
                        </m:r>
                      </m:sub>
                    </m:sSub>
                    <m:d>
                      <m:dPr>
                        <m:ctrlPr>
                          <a:rPr lang="en-GB" sz="2000" b="1" i="1" smtClean="0">
                            <a:latin typeface="Cambria Math" panose="02040503050406030204" pitchFamily="18" charset="0"/>
                            <a:ea typeface="Cambria" panose="02040503050406030204" pitchFamily="18" charset="0"/>
                          </a:rPr>
                        </m:ctrlPr>
                      </m:dPr>
                      <m:e>
                        <m:r>
                          <a:rPr lang="en-GB" sz="2000" b="1" i="1" smtClean="0">
                            <a:latin typeface="Cambria Math" panose="02040503050406030204" pitchFamily="18" charset="0"/>
                            <a:ea typeface="Cambria" panose="02040503050406030204" pitchFamily="18" charset="0"/>
                          </a:rPr>
                          <m:t>𝑨</m:t>
                        </m:r>
                        <m:r>
                          <a:rPr lang="en-GB" sz="2000" b="1" i="1" smtClean="0">
                            <a:latin typeface="Cambria Math" panose="02040503050406030204" pitchFamily="18" charset="0"/>
                            <a:ea typeface="Cambria" panose="02040503050406030204" pitchFamily="18" charset="0"/>
                          </a:rPr>
                          <m:t>∨</m:t>
                        </m:r>
                        <m:r>
                          <a:rPr lang="en-GB" sz="2000" b="1" i="1" smtClean="0">
                            <a:latin typeface="Cambria Math" panose="02040503050406030204" pitchFamily="18" charset="0"/>
                            <a:ea typeface="Cambria" panose="02040503050406030204" pitchFamily="18" charset="0"/>
                          </a:rPr>
                          <m:t>𝑩</m:t>
                        </m:r>
                      </m:e>
                    </m:d>
                    <m:r>
                      <a:rPr lang="en-GB" sz="2000" b="1"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𝑋</m:t>
                        </m:r>
                      </m:sub>
                    </m:sSub>
                    <m:d>
                      <m:dPr>
                        <m:ctrlPr>
                          <a:rPr lang="en-GB" sz="2000" b="1" i="1" smtClean="0">
                            <a:latin typeface="Cambria Math" panose="02040503050406030204" pitchFamily="18" charset="0"/>
                            <a:ea typeface="Cambria" panose="02040503050406030204" pitchFamily="18" charset="0"/>
                          </a:rPr>
                        </m:ctrlPr>
                      </m:dPr>
                      <m:e>
                        <m:r>
                          <a:rPr lang="en-GB" sz="2000" b="1" i="1" smtClean="0">
                            <a:latin typeface="Cambria Math" panose="02040503050406030204" pitchFamily="18" charset="0"/>
                            <a:ea typeface="Cambria" panose="02040503050406030204" pitchFamily="18" charset="0"/>
                          </a:rPr>
                          <m:t>¬</m:t>
                        </m:r>
                        <m:r>
                          <a:rPr lang="en-GB" sz="2000" b="1" i="1" smtClean="0">
                            <a:latin typeface="Cambria Math" panose="02040503050406030204" pitchFamily="18" charset="0"/>
                            <a:ea typeface="Cambria" panose="02040503050406030204" pitchFamily="18" charset="0"/>
                          </a:rPr>
                          <m:t>𝑨</m:t>
                        </m:r>
                      </m:e>
                    </m:d>
                    <m:r>
                      <a:rPr lang="en-GB" sz="2000" b="1"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𝑋</m:t>
                        </m:r>
                      </m:sub>
                    </m:sSub>
                    <m:d>
                      <m:dPr>
                        <m:ctrlPr>
                          <a:rPr lang="en-GB" sz="2000" b="1" i="1" smtClean="0">
                            <a:latin typeface="Cambria Math" panose="02040503050406030204" pitchFamily="18" charset="0"/>
                            <a:ea typeface="Cambria" panose="02040503050406030204" pitchFamily="18" charset="0"/>
                          </a:rPr>
                        </m:ctrlPr>
                      </m:dPr>
                      <m:e>
                        <m:r>
                          <a:rPr lang="en-GB" sz="2000" b="1" i="1" smtClean="0">
                            <a:latin typeface="Cambria Math" panose="02040503050406030204" pitchFamily="18" charset="0"/>
                            <a:ea typeface="Cambria" panose="02040503050406030204" pitchFamily="18" charset="0"/>
                          </a:rPr>
                          <m:t>𝑩</m:t>
                        </m:r>
                      </m:e>
                    </m:d>
                  </m:oMath>
                </a14:m>
                <a:endParaRPr lang="en-GB" sz="2000" b="1" dirty="0">
                  <a:latin typeface="Cambria" panose="02040503050406030204" pitchFamily="18" charset="0"/>
                  <a:ea typeface="Cambria" panose="02040503050406030204" pitchFamily="18" charset="0"/>
                </a:endParaRPr>
              </a:p>
              <a:p>
                <a:pPr marL="914400" lvl="1" indent="-457200">
                  <a:spcAft>
                    <a:spcPts val="2000"/>
                  </a:spcAft>
                  <a:buFontTx/>
                  <a:buChar char="–"/>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𝑋</m:t>
                        </m:r>
                      </m:sub>
                    </m:sSub>
                    <m:d>
                      <m:dPr>
                        <m:ctrlPr>
                          <a:rPr lang="en-GB" sz="2000" b="1" i="1" smtClean="0">
                            <a:latin typeface="Cambria Math" panose="02040503050406030204" pitchFamily="18" charset="0"/>
                            <a:ea typeface="Cambria" panose="02040503050406030204" pitchFamily="18" charset="0"/>
                          </a:rPr>
                        </m:ctrlPr>
                      </m:dPr>
                      <m:e>
                        <m:r>
                          <a:rPr lang="en-GB" sz="2000" b="1" i="1" smtClean="0">
                            <a:latin typeface="Cambria Math" panose="02040503050406030204" pitchFamily="18" charset="0"/>
                            <a:ea typeface="Cambria" panose="02040503050406030204" pitchFamily="18" charset="0"/>
                          </a:rPr>
                          <m:t>¬</m:t>
                        </m:r>
                        <m:r>
                          <a:rPr lang="en-GB" sz="2000" b="1" i="1" smtClean="0">
                            <a:latin typeface="Cambria Math" panose="02040503050406030204" pitchFamily="18" charset="0"/>
                            <a:ea typeface="Cambria" panose="02040503050406030204" pitchFamily="18" charset="0"/>
                          </a:rPr>
                          <m:t>𝑨</m:t>
                        </m:r>
                        <m:r>
                          <a:rPr lang="en-GB" sz="2000" b="1" i="1" smtClean="0">
                            <a:latin typeface="Cambria Math" panose="02040503050406030204" pitchFamily="18" charset="0"/>
                            <a:ea typeface="Cambria" panose="02040503050406030204" pitchFamily="18" charset="0"/>
                          </a:rPr>
                          <m:t>∨</m:t>
                        </m:r>
                        <m:r>
                          <a:rPr lang="en-GB" sz="2000" b="1" i="1" smtClean="0">
                            <a:latin typeface="Cambria Math" panose="02040503050406030204" pitchFamily="18" charset="0"/>
                            <a:ea typeface="Cambria" panose="02040503050406030204" pitchFamily="18" charset="0"/>
                          </a:rPr>
                          <m:t>𝑩</m:t>
                        </m:r>
                      </m:e>
                    </m:d>
                    <m:r>
                      <a:rPr lang="en-GB" sz="2000" b="1" i="1" smtClean="0">
                        <a:latin typeface="Cambria Math" panose="02040503050406030204" pitchFamily="18" charset="0"/>
                        <a:ea typeface="Cambria" panose="02040503050406030204" pitchFamily="18" charset="0"/>
                      </a:rPr>
                      <m:t>∧</m:t>
                    </m:r>
                    <m:sSub>
                      <m:sSubPr>
                        <m:ctrlPr>
                          <a:rPr lang="en-GB" sz="2000" b="1"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𝑋</m:t>
                        </m:r>
                      </m:sub>
                    </m:sSub>
                    <m:d>
                      <m:dPr>
                        <m:ctrlPr>
                          <a:rPr lang="en-GB" sz="2000" b="1" i="1" smtClean="0">
                            <a:latin typeface="Cambria Math" panose="02040503050406030204" pitchFamily="18" charset="0"/>
                            <a:ea typeface="Cambria" panose="02040503050406030204" pitchFamily="18" charset="0"/>
                          </a:rPr>
                        </m:ctrlPr>
                      </m:dPr>
                      <m:e>
                        <m:r>
                          <a:rPr lang="en-GB" sz="2000" b="1" i="1" smtClean="0">
                            <a:latin typeface="Cambria Math" panose="02040503050406030204" pitchFamily="18" charset="0"/>
                            <a:ea typeface="Cambria" panose="02040503050406030204" pitchFamily="18" charset="0"/>
                          </a:rPr>
                          <m:t>𝑨</m:t>
                        </m:r>
                      </m:e>
                    </m:d>
                    <m:r>
                      <a:rPr lang="en-GB" sz="2000" b="1"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𝑋</m:t>
                        </m:r>
                      </m:sub>
                    </m:sSub>
                    <m:d>
                      <m:dPr>
                        <m:ctrlPr>
                          <a:rPr lang="en-GB" sz="2000" b="1" i="1" smtClean="0">
                            <a:latin typeface="Cambria Math" panose="02040503050406030204" pitchFamily="18" charset="0"/>
                            <a:ea typeface="Cambria" panose="02040503050406030204" pitchFamily="18" charset="0"/>
                          </a:rPr>
                        </m:ctrlPr>
                      </m:dPr>
                      <m:e>
                        <m:r>
                          <a:rPr lang="en-GB" sz="2000" b="1" i="1" smtClean="0">
                            <a:latin typeface="Cambria Math" panose="02040503050406030204" pitchFamily="18" charset="0"/>
                            <a:ea typeface="Cambria" panose="02040503050406030204" pitchFamily="18" charset="0"/>
                          </a:rPr>
                          <m:t>𝑩</m:t>
                        </m:r>
                      </m:e>
                    </m:d>
                  </m:oMath>
                </a14:m>
                <a:endParaRPr lang="en-GB" sz="2000" b="1" dirty="0">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Again, these rules are not in general valid, but we can imagine they are valid as applied to our students</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They are doing all the reasoning that they can to figure out when this exam will be!</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991358"/>
                <a:ext cx="10444898" cy="3888244"/>
              </a:xfrm>
              <a:prstGeom prst="rect">
                <a:avLst/>
              </a:prstGeom>
              <a:blipFill>
                <a:blip r:embed="rId2"/>
                <a:stretch>
                  <a:fillRect l="-525" t="-470" b="-2194"/>
                </a:stretch>
              </a:blipFill>
            </p:spPr>
            <p:txBody>
              <a:bodyPr/>
              <a:lstStyle/>
              <a:p>
                <a:r>
                  <a:rPr lang="en-GB">
                    <a:noFill/>
                  </a:rPr>
                  <a:t> </a:t>
                </a:r>
              </a:p>
            </p:txBody>
          </p:sp>
        </mc:Fallback>
      </mc:AlternateContent>
    </p:spTree>
    <p:extLst>
      <p:ext uri="{BB962C8B-B14F-4D97-AF65-F5344CB8AC3E}">
        <p14:creationId xmlns:p14="http://schemas.microsoft.com/office/powerpoint/2010/main" val="135727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Fixing the First Half-Proof</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9CAE7B-1D55-0A97-B64D-1C6678E7FA76}"/>
                  </a:ext>
                </a:extLst>
              </p:cNvPr>
              <p:cNvSpPr txBox="1"/>
              <p:nvPr/>
            </p:nvSpPr>
            <p:spPr>
              <a:xfrm>
                <a:off x="876694" y="2884654"/>
                <a:ext cx="10869104" cy="3055837"/>
              </a:xfrm>
              <a:prstGeom prst="rect">
                <a:avLst/>
              </a:prstGeom>
              <a:noFill/>
            </p:spPr>
            <p:txBody>
              <a:bodyPr wrap="square" rtlCol="0" anchor="ctr">
                <a:spAutoFit/>
              </a:bodyPr>
              <a:lstStyle/>
              <a:p>
                <a:pPr marL="0" lvl="1">
                  <a:spcAft>
                    <a:spcPts val="1000"/>
                  </a:spcAft>
                  <a:tabLst>
                    <a:tab pos="358775" algn="l"/>
                    <a:tab pos="1074738" algn="l"/>
                    <a:tab pos="3770313" algn="l"/>
                  </a:tabLst>
                </a:pPr>
                <a:r>
                  <a:rPr lang="en-GB" sz="2000" b="0" dirty="0">
                    <a:latin typeface="Cambria" panose="02040503050406030204" pitchFamily="18" charset="0"/>
                    <a:ea typeface="Cambria" panose="02040503050406030204" pitchFamily="18" charset="0"/>
                  </a:rPr>
                  <a:t>1.	</a:t>
                </a:r>
                <a14:m>
                  <m:oMath xmlns:m="http://schemas.openxmlformats.org/officeDocument/2006/math">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r>
                              <a:rPr lang="en-GB" sz="2000" b="0" i="1" dirty="0" smtClean="0">
                                <a:latin typeface="Cambria Math" panose="02040503050406030204" pitchFamily="18" charset="0"/>
                                <a:ea typeface="Cambria" panose="02040503050406030204" pitchFamily="18" charset="0"/>
                              </a:rPr>
                              <m:t>∨</m:t>
                            </m:r>
                            <m:r>
                              <a:rPr lang="en-GB" sz="2000" b="0" i="1" dirty="0" smtClean="0">
                                <a:latin typeface="Cambria Math" panose="02040503050406030204" pitchFamily="18" charset="0"/>
                                <a:ea typeface="Cambria" panose="02040503050406030204" pitchFamily="18" charset="0"/>
                              </a:rPr>
                              <m:t>𝑇</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𝑆</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𝑇</m:t>
                            </m:r>
                          </m:e>
                        </m:d>
                      </m:e>
                    </m:d>
                  </m:oMath>
                </a14:m>
                <a:r>
                  <a:rPr lang="en-GB" sz="2000" dirty="0">
                    <a:latin typeface="Cambria" panose="02040503050406030204" pitchFamily="18" charset="0"/>
                    <a:ea typeface="Cambria" panose="02040503050406030204" pitchFamily="18" charset="0"/>
                  </a:rPr>
                  <a:t>		[Premise]</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2.		</a:t>
                </a:r>
                <a14:m>
                  <m:oMath xmlns:m="http://schemas.openxmlformats.org/officeDocument/2006/math">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[Suppose for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solidFill>
                      <a:schemeClr val="accent6">
                        <a:lumMod val="50000"/>
                      </a:schemeClr>
                    </a:solidFill>
                    <a:latin typeface="Cambria" panose="02040503050406030204" pitchFamily="18" charset="0"/>
                    <a:ea typeface="Cambria" panose="02040503050406030204" pitchFamily="18" charset="0"/>
                  </a:rPr>
                  <a:t>3.		</a:t>
                </a:r>
                <a14:m>
                  <m:oMath xmlns:m="http://schemas.openxmlformats.org/officeDocument/2006/math">
                    <m:sSub>
                      <m:sSub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sSubPr>
                      <m:e>
                        <m:r>
                          <a:rPr lang="en-GB" sz="2000" b="0" i="1" smtClean="0">
                            <a:solidFill>
                              <a:schemeClr val="accent6">
                                <a:lumMod val="50000"/>
                              </a:schemeClr>
                            </a:solidFill>
                            <a:latin typeface="Cambria Math" panose="02040503050406030204" pitchFamily="18" charset="0"/>
                            <a:ea typeface="Cambria" panose="02040503050406030204" pitchFamily="18" charset="0"/>
                          </a:rPr>
                          <m:t>𝐾</m:t>
                        </m:r>
                      </m:e>
                      <m:sub>
                        <m:r>
                          <a:rPr lang="en-GB" sz="2000" b="0" i="1" smtClean="0">
                            <a:solidFill>
                              <a:schemeClr val="accent6">
                                <a:lumMod val="50000"/>
                              </a:schemeClr>
                            </a:solidFill>
                            <a:latin typeface="Cambria Math" panose="02040503050406030204" pitchFamily="18" charset="0"/>
                            <a:ea typeface="Cambria" panose="02040503050406030204" pitchFamily="18" charset="0"/>
                          </a:rPr>
                          <m:t>𝑀</m:t>
                        </m:r>
                      </m:sub>
                    </m:sSub>
                    <m:d>
                      <m:d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dPr>
                      <m:e>
                        <m:r>
                          <a:rPr lang="en-GB" sz="2000" b="0" i="1" smtClean="0">
                            <a:solidFill>
                              <a:schemeClr val="accent6">
                                <a:lumMod val="50000"/>
                              </a:schemeClr>
                            </a:solidFill>
                            <a:latin typeface="Cambria Math" panose="02040503050406030204" pitchFamily="18" charset="0"/>
                            <a:ea typeface="Cambria" panose="02040503050406030204" pitchFamily="18" charset="0"/>
                          </a:rPr>
                          <m:t>¬</m:t>
                        </m:r>
                        <m:r>
                          <a:rPr lang="en-GB" sz="2000" b="0" i="1" smtClean="0">
                            <a:solidFill>
                              <a:schemeClr val="accent6">
                                <a:lumMod val="50000"/>
                              </a:schemeClr>
                            </a:solidFill>
                            <a:latin typeface="Cambria Math" panose="02040503050406030204" pitchFamily="18" charset="0"/>
                            <a:ea typeface="Cambria" panose="02040503050406030204" pitchFamily="18" charset="0"/>
                          </a:rPr>
                          <m:t>𝑀</m:t>
                        </m:r>
                      </m:e>
                    </m:d>
                  </m:oMath>
                </a14:m>
                <a:r>
                  <a:rPr lang="en-GB" sz="2000" dirty="0">
                    <a:solidFill>
                      <a:schemeClr val="accent6">
                        <a:lumMod val="50000"/>
                      </a:schemeClr>
                    </a:solidFill>
                    <a:latin typeface="Cambria" panose="02040503050406030204" pitchFamily="18" charset="0"/>
                    <a:ea typeface="Cambria" panose="02040503050406030204" pitchFamily="18" charset="0"/>
                  </a:rPr>
                  <a:t>		[From 2 by memory]</a:t>
                </a:r>
              </a:p>
              <a:p>
                <a:pPr>
                  <a:spcAft>
                    <a:spcPts val="1000"/>
                  </a:spcAft>
                  <a:tabLst>
                    <a:tab pos="358775" algn="l"/>
                    <a:tab pos="895350" algn="l"/>
                    <a:tab pos="1611313" algn="l"/>
                    <a:tab pos="4572000" algn="l"/>
                  </a:tabLst>
                </a:pPr>
                <a:r>
                  <a:rPr lang="en-GB" sz="2000" dirty="0">
                    <a:solidFill>
                      <a:schemeClr val="accent6">
                        <a:lumMod val="50000"/>
                      </a:schemeClr>
                    </a:solidFill>
                    <a:latin typeface="Cambria" panose="02040503050406030204" pitchFamily="18" charset="0"/>
                    <a:ea typeface="Cambria" panose="02040503050406030204" pitchFamily="18" charset="0"/>
                  </a:rPr>
                  <a:t>4.		</a:t>
                </a:r>
                <a14:m>
                  <m:oMath xmlns:m="http://schemas.openxmlformats.org/officeDocument/2006/math">
                    <m:sSub>
                      <m:sSub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sSubPr>
                      <m:e>
                        <m:r>
                          <a:rPr lang="en-GB" sz="2000" b="0" i="1" smtClean="0">
                            <a:solidFill>
                              <a:schemeClr val="accent6">
                                <a:lumMod val="50000"/>
                              </a:schemeClr>
                            </a:solidFill>
                            <a:latin typeface="Cambria Math" panose="02040503050406030204" pitchFamily="18" charset="0"/>
                            <a:ea typeface="Cambria" panose="02040503050406030204" pitchFamily="18" charset="0"/>
                          </a:rPr>
                          <m:t>𝐾</m:t>
                        </m:r>
                      </m:e>
                      <m:sub>
                        <m:r>
                          <a:rPr lang="en-GB" sz="2000" b="0" i="1" smtClean="0">
                            <a:solidFill>
                              <a:schemeClr val="accent6">
                                <a:lumMod val="50000"/>
                              </a:schemeClr>
                            </a:solidFill>
                            <a:latin typeface="Cambria Math" panose="02040503050406030204" pitchFamily="18" charset="0"/>
                            <a:ea typeface="Cambria" panose="02040503050406030204" pitchFamily="18" charset="0"/>
                          </a:rPr>
                          <m:t>𝑀</m:t>
                        </m:r>
                      </m:sub>
                    </m:sSub>
                    <m:d>
                      <m:d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dPr>
                      <m:e>
                        <m:r>
                          <a:rPr lang="en-GB" sz="2000" b="0" i="1" smtClean="0">
                            <a:solidFill>
                              <a:schemeClr val="accent6">
                                <a:lumMod val="50000"/>
                              </a:schemeClr>
                            </a:solidFill>
                            <a:latin typeface="Cambria Math" panose="02040503050406030204" pitchFamily="18" charset="0"/>
                            <a:ea typeface="Cambria" panose="02040503050406030204" pitchFamily="18" charset="0"/>
                          </a:rPr>
                          <m:t>𝑇</m:t>
                        </m:r>
                      </m:e>
                    </m:d>
                  </m:oMath>
                </a14:m>
                <a:r>
                  <a:rPr lang="en-GB" sz="2000" dirty="0">
                    <a:solidFill>
                      <a:schemeClr val="accent6">
                        <a:lumMod val="50000"/>
                      </a:schemeClr>
                    </a:solidFill>
                    <a:latin typeface="Cambria" panose="02040503050406030204" pitchFamily="18" charset="0"/>
                    <a:ea typeface="Cambria" panose="02040503050406030204" pitchFamily="18" charset="0"/>
                  </a:rPr>
                  <a:t>			[From 1 and 3 by Distribution, </a:t>
                </a:r>
                <a14:m>
                  <m:oMath xmlns:m="http://schemas.openxmlformats.org/officeDocument/2006/math">
                    <m:r>
                      <a:rPr lang="en-GB" sz="2000" i="1">
                        <a:solidFill>
                          <a:schemeClr val="accent6">
                            <a:lumMod val="50000"/>
                          </a:schemeClr>
                        </a:solidFill>
                        <a:latin typeface="Cambria Math" panose="02040503050406030204" pitchFamily="18" charset="0"/>
                        <a:ea typeface="Cambria" panose="02040503050406030204" pitchFamily="18" charset="0"/>
                      </a:rPr>
                      <m:t>∧</m:t>
                    </m:r>
                  </m:oMath>
                </a14:m>
                <a:r>
                  <a:rPr lang="en-GB" sz="2000" dirty="0">
                    <a:solidFill>
                      <a:schemeClr val="accent6">
                        <a:lumMod val="50000"/>
                      </a:schemeClr>
                    </a:solidFill>
                    <a:latin typeface="Cambria" panose="02040503050406030204" pitchFamily="18" charset="0"/>
                    <a:ea typeface="Cambria" panose="02040503050406030204" pitchFamily="18" charset="0"/>
                  </a:rPr>
                  <a:t>E and Closure]</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5.		</a:t>
                </a:r>
                <a14:m>
                  <m:oMath xmlns:m="http://schemas.openxmlformats.org/officeDocument/2006/math">
                    <m:r>
                      <a:rPr lang="en-GB" sz="2000" b="0"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𝑇</m:t>
                        </m:r>
                      </m:e>
                    </m:d>
                  </m:oMath>
                </a14:m>
                <a:r>
                  <a:rPr lang="en-GB" sz="2000" dirty="0">
                    <a:latin typeface="Cambria" panose="02040503050406030204" pitchFamily="18" charset="0"/>
                    <a:ea typeface="Cambria" panose="02040503050406030204" pitchFamily="18" charset="0"/>
                  </a:rPr>
                  <a:t>		[From 1 by ???]</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6.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[From 4 and 5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E and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7.	</a:t>
                </a: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[From 2-6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 and DNE]</a:t>
                </a:r>
              </a:p>
            </p:txBody>
          </p:sp>
        </mc:Choice>
        <mc:Fallback xmlns="">
          <p:sp>
            <p:nvSpPr>
              <p:cNvPr id="5" name="TextBox 4">
                <a:extLst>
                  <a:ext uri="{FF2B5EF4-FFF2-40B4-BE49-F238E27FC236}">
                    <a16:creationId xmlns:a16="http://schemas.microsoft.com/office/drawing/2014/main" id="{759CAE7B-1D55-0A97-B64D-1C6678E7FA76}"/>
                  </a:ext>
                </a:extLst>
              </p:cNvPr>
              <p:cNvSpPr txBox="1">
                <a:spLocks noRot="1" noChangeAspect="1" noMove="1" noResize="1" noEditPoints="1" noAdjustHandles="1" noChangeArrowheads="1" noChangeShapeType="1" noTextEdit="1"/>
              </p:cNvSpPr>
              <p:nvPr/>
            </p:nvSpPr>
            <p:spPr>
              <a:xfrm>
                <a:off x="876694" y="2884654"/>
                <a:ext cx="10869104" cy="3055837"/>
              </a:xfrm>
              <a:prstGeom prst="rect">
                <a:avLst/>
              </a:prstGeom>
              <a:blipFill>
                <a:blip r:embed="rId2"/>
                <a:stretch>
                  <a:fillRect l="-617" t="-200" b="-31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C1726B-74F7-DAC7-FF4A-F030A3C46F7B}"/>
                  </a:ext>
                </a:extLst>
              </p:cNvPr>
              <p:cNvSpPr txBox="1"/>
              <p:nvPr/>
            </p:nvSpPr>
            <p:spPr>
              <a:xfrm>
                <a:off x="1440731" y="1394966"/>
                <a:ext cx="3214539" cy="836126"/>
              </a:xfrm>
              <a:prstGeom prst="rect">
                <a:avLst/>
              </a:prstGeom>
              <a:noFill/>
            </p:spPr>
            <p:txBody>
              <a:bodyPr wrap="square" rtlCol="0" anchor="ctr">
                <a:spAutoFit/>
              </a:bodyPr>
              <a:lstStyle/>
              <a:p>
                <a:pPr>
                  <a:spcAft>
                    <a:spcPts val="1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The exam is on Monday</a:t>
                </a:r>
              </a:p>
              <a:p>
                <a:pPr>
                  <a:spcAft>
                    <a:spcPts val="2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𝑇</m:t>
                    </m:r>
                  </m:oMath>
                </a14:m>
                <a:r>
                  <a:rPr lang="en-GB" sz="2000" dirty="0">
                    <a:latin typeface="Cambria" panose="02040503050406030204" pitchFamily="18" charset="0"/>
                    <a:ea typeface="Cambria" panose="02040503050406030204" pitchFamily="18" charset="0"/>
                  </a:rPr>
                  <a:t>: The exam is on Tuesday </a:t>
                </a:r>
              </a:p>
            </p:txBody>
          </p:sp>
        </mc:Choice>
        <mc:Fallback xmlns="">
          <p:sp>
            <p:nvSpPr>
              <p:cNvPr id="8" name="TextBox 7">
                <a:extLst>
                  <a:ext uri="{FF2B5EF4-FFF2-40B4-BE49-F238E27FC236}">
                    <a16:creationId xmlns:a16="http://schemas.microsoft.com/office/drawing/2014/main" id="{29C1726B-74F7-DAC7-FF4A-F030A3C46F7B}"/>
                  </a:ext>
                </a:extLst>
              </p:cNvPr>
              <p:cNvSpPr txBox="1">
                <a:spLocks noRot="1" noChangeAspect="1" noMove="1" noResize="1" noEditPoints="1" noAdjustHandles="1" noChangeArrowheads="1" noChangeShapeType="1" noTextEdit="1"/>
              </p:cNvSpPr>
              <p:nvPr/>
            </p:nvSpPr>
            <p:spPr>
              <a:xfrm>
                <a:off x="1440731" y="1394966"/>
                <a:ext cx="3214539" cy="836126"/>
              </a:xfrm>
              <a:prstGeom prst="rect">
                <a:avLst/>
              </a:prstGeom>
              <a:blipFill>
                <a:blip r:embed="rId3"/>
                <a:stretch>
                  <a:fillRect t="-3650" b="-116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21DA37-B580-C934-D345-005A9CE786A1}"/>
                  </a:ext>
                </a:extLst>
              </p:cNvPr>
              <p:cNvSpPr txBox="1"/>
              <p:nvPr/>
            </p:nvSpPr>
            <p:spPr>
              <a:xfrm>
                <a:off x="6096000" y="1155331"/>
                <a:ext cx="4589278" cy="1451679"/>
              </a:xfrm>
              <a:prstGeom prst="rect">
                <a:avLst/>
              </a:prstGeom>
              <a:noFill/>
            </p:spPr>
            <p:txBody>
              <a:bodyPr wrap="square" rtlCol="0" anchor="ctr">
                <a:spAutoFit/>
              </a:bodyPr>
              <a:lstStyle/>
              <a:p>
                <a:pPr>
                  <a:spcAft>
                    <a:spcPts val="1000"/>
                  </a:spcAft>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Sunday night</a:t>
                </a:r>
              </a:p>
              <a:p>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Monday night</a:t>
                </a:r>
              </a:p>
            </p:txBody>
          </p:sp>
        </mc:Choice>
        <mc:Fallback xmlns="">
          <p:sp>
            <p:nvSpPr>
              <p:cNvPr id="9" name="TextBox 8">
                <a:extLst>
                  <a:ext uri="{FF2B5EF4-FFF2-40B4-BE49-F238E27FC236}">
                    <a16:creationId xmlns:a16="http://schemas.microsoft.com/office/drawing/2014/main" id="{1621DA37-B580-C934-D345-005A9CE786A1}"/>
                  </a:ext>
                </a:extLst>
              </p:cNvPr>
              <p:cNvSpPr txBox="1">
                <a:spLocks noRot="1" noChangeAspect="1" noMove="1" noResize="1" noEditPoints="1" noAdjustHandles="1" noChangeArrowheads="1" noChangeShapeType="1" noTextEdit="1"/>
              </p:cNvSpPr>
              <p:nvPr/>
            </p:nvSpPr>
            <p:spPr>
              <a:xfrm>
                <a:off x="6096000" y="1155331"/>
                <a:ext cx="4589278" cy="1451679"/>
              </a:xfrm>
              <a:prstGeom prst="rect">
                <a:avLst/>
              </a:prstGeom>
              <a:blipFill>
                <a:blip r:embed="rId4"/>
                <a:stretch>
                  <a:fillRect l="-1328" t="-2101" b="-6723"/>
                </a:stretch>
              </a:blipFill>
            </p:spPr>
            <p:txBody>
              <a:bodyPr/>
              <a:lstStyle/>
              <a:p>
                <a:r>
                  <a:rPr lang="en-GB">
                    <a:noFill/>
                  </a:rPr>
                  <a:t> </a:t>
                </a:r>
              </a:p>
            </p:txBody>
          </p:sp>
        </mc:Fallback>
      </mc:AlternateContent>
    </p:spTree>
    <p:extLst>
      <p:ext uri="{BB962C8B-B14F-4D97-AF65-F5344CB8AC3E}">
        <p14:creationId xmlns:p14="http://schemas.microsoft.com/office/powerpoint/2010/main" val="40974240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Fixing the First Half-Proof</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9CAE7B-1D55-0A97-B64D-1C6678E7FA76}"/>
                  </a:ext>
                </a:extLst>
              </p:cNvPr>
              <p:cNvSpPr txBox="1"/>
              <p:nvPr/>
            </p:nvSpPr>
            <p:spPr>
              <a:xfrm>
                <a:off x="876694" y="2884654"/>
                <a:ext cx="10869104" cy="3055837"/>
              </a:xfrm>
              <a:prstGeom prst="rect">
                <a:avLst/>
              </a:prstGeom>
              <a:noFill/>
            </p:spPr>
            <p:txBody>
              <a:bodyPr wrap="square" rtlCol="0" anchor="ctr">
                <a:spAutoFit/>
              </a:bodyPr>
              <a:lstStyle/>
              <a:p>
                <a:pPr marL="0" lvl="1">
                  <a:spcAft>
                    <a:spcPts val="1000"/>
                  </a:spcAft>
                  <a:tabLst>
                    <a:tab pos="358775" algn="l"/>
                    <a:tab pos="1074738" algn="l"/>
                    <a:tab pos="3770313" algn="l"/>
                  </a:tabLst>
                </a:pPr>
                <a:r>
                  <a:rPr lang="en-GB" sz="2000" b="0" dirty="0">
                    <a:latin typeface="Cambria" panose="02040503050406030204" pitchFamily="18" charset="0"/>
                    <a:ea typeface="Cambria" panose="02040503050406030204" pitchFamily="18" charset="0"/>
                  </a:rPr>
                  <a:t>1.	</a:t>
                </a:r>
                <a14:m>
                  <m:oMath xmlns:m="http://schemas.openxmlformats.org/officeDocument/2006/math">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r>
                              <a:rPr lang="en-GB" sz="2000" b="0" i="1" dirty="0" smtClean="0">
                                <a:latin typeface="Cambria Math" panose="02040503050406030204" pitchFamily="18" charset="0"/>
                                <a:ea typeface="Cambria" panose="02040503050406030204" pitchFamily="18" charset="0"/>
                              </a:rPr>
                              <m:t>∨</m:t>
                            </m:r>
                            <m:r>
                              <a:rPr lang="en-GB" sz="2000" b="0" i="1" dirty="0" smtClean="0">
                                <a:latin typeface="Cambria Math" panose="02040503050406030204" pitchFamily="18" charset="0"/>
                                <a:ea typeface="Cambria" panose="02040503050406030204" pitchFamily="18" charset="0"/>
                              </a:rPr>
                              <m:t>𝑇</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𝑆</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𝑇</m:t>
                            </m:r>
                          </m:e>
                        </m:d>
                      </m:e>
                    </m:d>
                  </m:oMath>
                </a14:m>
                <a:r>
                  <a:rPr lang="en-GB" sz="2000" dirty="0">
                    <a:latin typeface="Cambria" panose="02040503050406030204" pitchFamily="18" charset="0"/>
                    <a:ea typeface="Cambria" panose="02040503050406030204" pitchFamily="18" charset="0"/>
                  </a:rPr>
                  <a:t>		[Premise]</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2.		</a:t>
                </a:r>
                <a14:m>
                  <m:oMath xmlns:m="http://schemas.openxmlformats.org/officeDocument/2006/math">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[Suppose for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solidFill>
                      <a:schemeClr val="accent6">
                        <a:lumMod val="50000"/>
                      </a:schemeClr>
                    </a:solidFill>
                    <a:latin typeface="Cambria" panose="02040503050406030204" pitchFamily="18" charset="0"/>
                    <a:ea typeface="Cambria" panose="02040503050406030204" pitchFamily="18" charset="0"/>
                  </a:rPr>
                  <a:t>3.		</a:t>
                </a:r>
                <a14:m>
                  <m:oMath xmlns:m="http://schemas.openxmlformats.org/officeDocument/2006/math">
                    <m:sSub>
                      <m:sSub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sSubPr>
                      <m:e>
                        <m:r>
                          <a:rPr lang="en-GB" sz="2000" b="0" i="1" smtClean="0">
                            <a:solidFill>
                              <a:schemeClr val="accent6">
                                <a:lumMod val="50000"/>
                              </a:schemeClr>
                            </a:solidFill>
                            <a:latin typeface="Cambria Math" panose="02040503050406030204" pitchFamily="18" charset="0"/>
                            <a:ea typeface="Cambria" panose="02040503050406030204" pitchFamily="18" charset="0"/>
                          </a:rPr>
                          <m:t>𝐾</m:t>
                        </m:r>
                      </m:e>
                      <m:sub>
                        <m:r>
                          <a:rPr lang="en-GB" sz="2000" b="0" i="1" smtClean="0">
                            <a:solidFill>
                              <a:schemeClr val="accent6">
                                <a:lumMod val="50000"/>
                              </a:schemeClr>
                            </a:solidFill>
                            <a:latin typeface="Cambria Math" panose="02040503050406030204" pitchFamily="18" charset="0"/>
                            <a:ea typeface="Cambria" panose="02040503050406030204" pitchFamily="18" charset="0"/>
                          </a:rPr>
                          <m:t>𝑀</m:t>
                        </m:r>
                      </m:sub>
                    </m:sSub>
                    <m:d>
                      <m:d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dPr>
                      <m:e>
                        <m:r>
                          <a:rPr lang="en-GB" sz="2000" b="0" i="1" smtClean="0">
                            <a:solidFill>
                              <a:schemeClr val="accent6">
                                <a:lumMod val="50000"/>
                              </a:schemeClr>
                            </a:solidFill>
                            <a:latin typeface="Cambria Math" panose="02040503050406030204" pitchFamily="18" charset="0"/>
                            <a:ea typeface="Cambria" panose="02040503050406030204" pitchFamily="18" charset="0"/>
                          </a:rPr>
                          <m:t>¬</m:t>
                        </m:r>
                        <m:r>
                          <a:rPr lang="en-GB" sz="2000" b="0" i="1" smtClean="0">
                            <a:solidFill>
                              <a:schemeClr val="accent6">
                                <a:lumMod val="50000"/>
                              </a:schemeClr>
                            </a:solidFill>
                            <a:latin typeface="Cambria Math" panose="02040503050406030204" pitchFamily="18" charset="0"/>
                            <a:ea typeface="Cambria" panose="02040503050406030204" pitchFamily="18" charset="0"/>
                          </a:rPr>
                          <m:t>𝑀</m:t>
                        </m:r>
                      </m:e>
                    </m:d>
                  </m:oMath>
                </a14:m>
                <a:r>
                  <a:rPr lang="en-GB" sz="2000" dirty="0">
                    <a:solidFill>
                      <a:schemeClr val="accent6">
                        <a:lumMod val="50000"/>
                      </a:schemeClr>
                    </a:solidFill>
                    <a:latin typeface="Cambria" panose="02040503050406030204" pitchFamily="18" charset="0"/>
                    <a:ea typeface="Cambria" panose="02040503050406030204" pitchFamily="18" charset="0"/>
                  </a:rPr>
                  <a:t>		[From 2 by memory]</a:t>
                </a:r>
              </a:p>
              <a:p>
                <a:pPr>
                  <a:spcAft>
                    <a:spcPts val="1000"/>
                  </a:spcAft>
                  <a:tabLst>
                    <a:tab pos="358775" algn="l"/>
                    <a:tab pos="895350" algn="l"/>
                    <a:tab pos="1611313" algn="l"/>
                    <a:tab pos="4572000" algn="l"/>
                  </a:tabLst>
                </a:pPr>
                <a:r>
                  <a:rPr lang="en-GB" sz="2000" dirty="0">
                    <a:solidFill>
                      <a:schemeClr val="accent6">
                        <a:lumMod val="50000"/>
                      </a:schemeClr>
                    </a:solidFill>
                    <a:latin typeface="Cambria" panose="02040503050406030204" pitchFamily="18" charset="0"/>
                    <a:ea typeface="Cambria" panose="02040503050406030204" pitchFamily="18" charset="0"/>
                  </a:rPr>
                  <a:t>4.		</a:t>
                </a:r>
                <a14:m>
                  <m:oMath xmlns:m="http://schemas.openxmlformats.org/officeDocument/2006/math">
                    <m:sSub>
                      <m:sSub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sSubPr>
                      <m:e>
                        <m:r>
                          <a:rPr lang="en-GB" sz="2000" b="0" i="1" smtClean="0">
                            <a:solidFill>
                              <a:schemeClr val="accent6">
                                <a:lumMod val="50000"/>
                              </a:schemeClr>
                            </a:solidFill>
                            <a:latin typeface="Cambria Math" panose="02040503050406030204" pitchFamily="18" charset="0"/>
                            <a:ea typeface="Cambria" panose="02040503050406030204" pitchFamily="18" charset="0"/>
                          </a:rPr>
                          <m:t>𝐾</m:t>
                        </m:r>
                      </m:e>
                      <m:sub>
                        <m:r>
                          <a:rPr lang="en-GB" sz="2000" b="0" i="1" smtClean="0">
                            <a:solidFill>
                              <a:schemeClr val="accent6">
                                <a:lumMod val="50000"/>
                              </a:schemeClr>
                            </a:solidFill>
                            <a:latin typeface="Cambria Math" panose="02040503050406030204" pitchFamily="18" charset="0"/>
                            <a:ea typeface="Cambria" panose="02040503050406030204" pitchFamily="18" charset="0"/>
                          </a:rPr>
                          <m:t>𝑀</m:t>
                        </m:r>
                      </m:sub>
                    </m:sSub>
                    <m:d>
                      <m:d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dPr>
                      <m:e>
                        <m:r>
                          <a:rPr lang="en-GB" sz="2000" b="0" i="1" smtClean="0">
                            <a:solidFill>
                              <a:schemeClr val="accent6">
                                <a:lumMod val="50000"/>
                              </a:schemeClr>
                            </a:solidFill>
                            <a:latin typeface="Cambria Math" panose="02040503050406030204" pitchFamily="18" charset="0"/>
                            <a:ea typeface="Cambria" panose="02040503050406030204" pitchFamily="18" charset="0"/>
                          </a:rPr>
                          <m:t>𝑇</m:t>
                        </m:r>
                      </m:e>
                    </m:d>
                  </m:oMath>
                </a14:m>
                <a:r>
                  <a:rPr lang="en-GB" sz="2000" dirty="0">
                    <a:solidFill>
                      <a:schemeClr val="accent6">
                        <a:lumMod val="50000"/>
                      </a:schemeClr>
                    </a:solidFill>
                    <a:latin typeface="Cambria" panose="02040503050406030204" pitchFamily="18" charset="0"/>
                    <a:ea typeface="Cambria" panose="02040503050406030204" pitchFamily="18" charset="0"/>
                  </a:rPr>
                  <a:t>			[From 1 and 3 by Distribution, </a:t>
                </a:r>
                <a14:m>
                  <m:oMath xmlns:m="http://schemas.openxmlformats.org/officeDocument/2006/math">
                    <m:r>
                      <a:rPr lang="en-GB" sz="2000" i="1">
                        <a:solidFill>
                          <a:schemeClr val="accent6">
                            <a:lumMod val="50000"/>
                          </a:schemeClr>
                        </a:solidFill>
                        <a:latin typeface="Cambria Math" panose="02040503050406030204" pitchFamily="18" charset="0"/>
                        <a:ea typeface="Cambria" panose="02040503050406030204" pitchFamily="18" charset="0"/>
                      </a:rPr>
                      <m:t>∧</m:t>
                    </m:r>
                  </m:oMath>
                </a14:m>
                <a:r>
                  <a:rPr lang="en-GB" sz="2000" dirty="0">
                    <a:solidFill>
                      <a:schemeClr val="accent6">
                        <a:lumMod val="50000"/>
                      </a:schemeClr>
                    </a:solidFill>
                    <a:latin typeface="Cambria" panose="02040503050406030204" pitchFamily="18" charset="0"/>
                    <a:ea typeface="Cambria" panose="02040503050406030204" pitchFamily="18" charset="0"/>
                  </a:rPr>
                  <a:t>E and Closure]</a:t>
                </a:r>
              </a:p>
              <a:p>
                <a:pPr>
                  <a:spcAft>
                    <a:spcPts val="1000"/>
                  </a:spcAft>
                  <a:tabLst>
                    <a:tab pos="358775" algn="l"/>
                    <a:tab pos="895350" algn="l"/>
                    <a:tab pos="1611313" algn="l"/>
                    <a:tab pos="4572000" algn="l"/>
                  </a:tabLst>
                </a:pPr>
                <a:r>
                  <a:rPr lang="en-GB" sz="2000" dirty="0">
                    <a:solidFill>
                      <a:schemeClr val="accent2">
                        <a:lumMod val="75000"/>
                      </a:schemeClr>
                    </a:solidFill>
                    <a:latin typeface="Cambria" panose="02040503050406030204" pitchFamily="18" charset="0"/>
                    <a:ea typeface="Cambria" panose="02040503050406030204" pitchFamily="18" charset="0"/>
                  </a:rPr>
                  <a:t>5.		</a:t>
                </a:r>
                <a14:m>
                  <m:oMath xmlns:m="http://schemas.openxmlformats.org/officeDocument/2006/math">
                    <m:r>
                      <a:rPr lang="en-GB" sz="2000" b="0" i="1" smtClean="0">
                        <a:solidFill>
                          <a:schemeClr val="accent2">
                            <a:lumMod val="75000"/>
                          </a:schemeClr>
                        </a:solidFill>
                        <a:latin typeface="Cambria Math" panose="02040503050406030204" pitchFamily="18" charset="0"/>
                        <a:ea typeface="Cambria" panose="02040503050406030204" pitchFamily="18" charset="0"/>
                      </a:rPr>
                      <m:t>¬</m:t>
                    </m:r>
                    <m:sSub>
                      <m:sSubPr>
                        <m:ctrlPr>
                          <a:rPr lang="en-GB" sz="2000" b="0" i="1" smtClean="0">
                            <a:solidFill>
                              <a:schemeClr val="accent2">
                                <a:lumMod val="75000"/>
                              </a:schemeClr>
                            </a:solidFill>
                            <a:latin typeface="Cambria Math" panose="02040503050406030204" pitchFamily="18" charset="0"/>
                            <a:ea typeface="Cambria" panose="02040503050406030204" pitchFamily="18" charset="0"/>
                          </a:rPr>
                        </m:ctrlPr>
                      </m:sSubPr>
                      <m:e>
                        <m:r>
                          <a:rPr lang="en-GB" sz="2000" b="0" i="1" smtClean="0">
                            <a:solidFill>
                              <a:schemeClr val="accent2">
                                <a:lumMod val="75000"/>
                              </a:schemeClr>
                            </a:solidFill>
                            <a:latin typeface="Cambria Math" panose="02040503050406030204" pitchFamily="18" charset="0"/>
                            <a:ea typeface="Cambria" panose="02040503050406030204" pitchFamily="18" charset="0"/>
                          </a:rPr>
                          <m:t>𝐾</m:t>
                        </m:r>
                      </m:e>
                      <m:sub>
                        <m:r>
                          <a:rPr lang="en-GB" sz="2000" b="0" i="1" smtClean="0">
                            <a:solidFill>
                              <a:schemeClr val="accent2">
                                <a:lumMod val="75000"/>
                              </a:schemeClr>
                            </a:solidFill>
                            <a:latin typeface="Cambria Math" panose="02040503050406030204" pitchFamily="18" charset="0"/>
                            <a:ea typeface="Cambria" panose="02040503050406030204" pitchFamily="18" charset="0"/>
                          </a:rPr>
                          <m:t>𝑀</m:t>
                        </m:r>
                      </m:sub>
                    </m:sSub>
                    <m:d>
                      <m:dPr>
                        <m:ctrlPr>
                          <a:rPr lang="en-GB" sz="2000" b="0" i="1" smtClean="0">
                            <a:solidFill>
                              <a:schemeClr val="accent2">
                                <a:lumMod val="75000"/>
                              </a:schemeClr>
                            </a:solidFill>
                            <a:latin typeface="Cambria Math" panose="02040503050406030204" pitchFamily="18" charset="0"/>
                            <a:ea typeface="Cambria" panose="02040503050406030204" pitchFamily="18" charset="0"/>
                          </a:rPr>
                        </m:ctrlPr>
                      </m:dPr>
                      <m:e>
                        <m:r>
                          <a:rPr lang="en-GB" sz="2000" b="0" i="1" smtClean="0">
                            <a:solidFill>
                              <a:schemeClr val="accent2">
                                <a:lumMod val="75000"/>
                              </a:schemeClr>
                            </a:solidFill>
                            <a:latin typeface="Cambria Math" panose="02040503050406030204" pitchFamily="18" charset="0"/>
                            <a:ea typeface="Cambria" panose="02040503050406030204" pitchFamily="18" charset="0"/>
                          </a:rPr>
                          <m:t>𝑇</m:t>
                        </m:r>
                      </m:e>
                    </m:d>
                  </m:oMath>
                </a14:m>
                <a:r>
                  <a:rPr lang="en-GB" sz="2000" dirty="0">
                    <a:solidFill>
                      <a:schemeClr val="accent2">
                        <a:lumMod val="75000"/>
                      </a:schemeClr>
                    </a:solidFill>
                    <a:latin typeface="Cambria" panose="02040503050406030204" pitchFamily="18" charset="0"/>
                    <a:ea typeface="Cambria" panose="02040503050406030204" pitchFamily="18" charset="0"/>
                  </a:rPr>
                  <a:t>		[From 1 by ???]</a:t>
                </a:r>
                <a:endParaRPr lang="en-GB" sz="2000" dirty="0">
                  <a:latin typeface="Cambria" panose="02040503050406030204" pitchFamily="18" charset="0"/>
                  <a:ea typeface="Cambria" panose="02040503050406030204" pitchFamily="18" charset="0"/>
                </a:endParaRP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6.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[From 4 and 5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E and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7.	</a:t>
                </a: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[From 2-6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 and DNE]</a:t>
                </a:r>
              </a:p>
            </p:txBody>
          </p:sp>
        </mc:Choice>
        <mc:Fallback xmlns="">
          <p:sp>
            <p:nvSpPr>
              <p:cNvPr id="5" name="TextBox 4">
                <a:extLst>
                  <a:ext uri="{FF2B5EF4-FFF2-40B4-BE49-F238E27FC236}">
                    <a16:creationId xmlns:a16="http://schemas.microsoft.com/office/drawing/2014/main" id="{759CAE7B-1D55-0A97-B64D-1C6678E7FA76}"/>
                  </a:ext>
                </a:extLst>
              </p:cNvPr>
              <p:cNvSpPr txBox="1">
                <a:spLocks noRot="1" noChangeAspect="1" noMove="1" noResize="1" noEditPoints="1" noAdjustHandles="1" noChangeArrowheads="1" noChangeShapeType="1" noTextEdit="1"/>
              </p:cNvSpPr>
              <p:nvPr/>
            </p:nvSpPr>
            <p:spPr>
              <a:xfrm>
                <a:off x="876694" y="2884654"/>
                <a:ext cx="10869104" cy="3055837"/>
              </a:xfrm>
              <a:prstGeom prst="rect">
                <a:avLst/>
              </a:prstGeom>
              <a:blipFill>
                <a:blip r:embed="rId2"/>
                <a:stretch>
                  <a:fillRect l="-617" t="-200" b="-31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C1726B-74F7-DAC7-FF4A-F030A3C46F7B}"/>
                  </a:ext>
                </a:extLst>
              </p:cNvPr>
              <p:cNvSpPr txBox="1"/>
              <p:nvPr/>
            </p:nvSpPr>
            <p:spPr>
              <a:xfrm>
                <a:off x="1440731" y="1394966"/>
                <a:ext cx="3214539" cy="836126"/>
              </a:xfrm>
              <a:prstGeom prst="rect">
                <a:avLst/>
              </a:prstGeom>
              <a:noFill/>
            </p:spPr>
            <p:txBody>
              <a:bodyPr wrap="square" rtlCol="0" anchor="ctr">
                <a:spAutoFit/>
              </a:bodyPr>
              <a:lstStyle/>
              <a:p>
                <a:pPr>
                  <a:spcAft>
                    <a:spcPts val="1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The exam is on Monday</a:t>
                </a:r>
              </a:p>
              <a:p>
                <a:pPr>
                  <a:spcAft>
                    <a:spcPts val="2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𝑇</m:t>
                    </m:r>
                  </m:oMath>
                </a14:m>
                <a:r>
                  <a:rPr lang="en-GB" sz="2000" dirty="0">
                    <a:latin typeface="Cambria" panose="02040503050406030204" pitchFamily="18" charset="0"/>
                    <a:ea typeface="Cambria" panose="02040503050406030204" pitchFamily="18" charset="0"/>
                  </a:rPr>
                  <a:t>: The exam is on Tuesday </a:t>
                </a:r>
              </a:p>
            </p:txBody>
          </p:sp>
        </mc:Choice>
        <mc:Fallback xmlns="">
          <p:sp>
            <p:nvSpPr>
              <p:cNvPr id="8" name="TextBox 7">
                <a:extLst>
                  <a:ext uri="{FF2B5EF4-FFF2-40B4-BE49-F238E27FC236}">
                    <a16:creationId xmlns:a16="http://schemas.microsoft.com/office/drawing/2014/main" id="{29C1726B-74F7-DAC7-FF4A-F030A3C46F7B}"/>
                  </a:ext>
                </a:extLst>
              </p:cNvPr>
              <p:cNvSpPr txBox="1">
                <a:spLocks noRot="1" noChangeAspect="1" noMove="1" noResize="1" noEditPoints="1" noAdjustHandles="1" noChangeArrowheads="1" noChangeShapeType="1" noTextEdit="1"/>
              </p:cNvSpPr>
              <p:nvPr/>
            </p:nvSpPr>
            <p:spPr>
              <a:xfrm>
                <a:off x="1440731" y="1394966"/>
                <a:ext cx="3214539" cy="836126"/>
              </a:xfrm>
              <a:prstGeom prst="rect">
                <a:avLst/>
              </a:prstGeom>
              <a:blipFill>
                <a:blip r:embed="rId3"/>
                <a:stretch>
                  <a:fillRect t="-3650" b="-116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21DA37-B580-C934-D345-005A9CE786A1}"/>
                  </a:ext>
                </a:extLst>
              </p:cNvPr>
              <p:cNvSpPr txBox="1"/>
              <p:nvPr/>
            </p:nvSpPr>
            <p:spPr>
              <a:xfrm>
                <a:off x="6096000" y="1155331"/>
                <a:ext cx="4589278" cy="1451679"/>
              </a:xfrm>
              <a:prstGeom prst="rect">
                <a:avLst/>
              </a:prstGeom>
              <a:noFill/>
            </p:spPr>
            <p:txBody>
              <a:bodyPr wrap="square" rtlCol="0" anchor="ctr">
                <a:spAutoFit/>
              </a:bodyPr>
              <a:lstStyle/>
              <a:p>
                <a:pPr>
                  <a:spcAft>
                    <a:spcPts val="1000"/>
                  </a:spcAft>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Sunday night</a:t>
                </a:r>
              </a:p>
              <a:p>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Monday night</a:t>
                </a:r>
              </a:p>
            </p:txBody>
          </p:sp>
        </mc:Choice>
        <mc:Fallback xmlns="">
          <p:sp>
            <p:nvSpPr>
              <p:cNvPr id="9" name="TextBox 8">
                <a:extLst>
                  <a:ext uri="{FF2B5EF4-FFF2-40B4-BE49-F238E27FC236}">
                    <a16:creationId xmlns:a16="http://schemas.microsoft.com/office/drawing/2014/main" id="{1621DA37-B580-C934-D345-005A9CE786A1}"/>
                  </a:ext>
                </a:extLst>
              </p:cNvPr>
              <p:cNvSpPr txBox="1">
                <a:spLocks noRot="1" noChangeAspect="1" noMove="1" noResize="1" noEditPoints="1" noAdjustHandles="1" noChangeArrowheads="1" noChangeShapeType="1" noTextEdit="1"/>
              </p:cNvSpPr>
              <p:nvPr/>
            </p:nvSpPr>
            <p:spPr>
              <a:xfrm>
                <a:off x="6096000" y="1155331"/>
                <a:ext cx="4589278" cy="1451679"/>
              </a:xfrm>
              <a:prstGeom prst="rect">
                <a:avLst/>
              </a:prstGeom>
              <a:blipFill>
                <a:blip r:embed="rId4"/>
                <a:stretch>
                  <a:fillRect l="-1328" t="-2101" b="-6723"/>
                </a:stretch>
              </a:blipFill>
            </p:spPr>
            <p:txBody>
              <a:bodyPr/>
              <a:lstStyle/>
              <a:p>
                <a:r>
                  <a:rPr lang="en-GB">
                    <a:noFill/>
                  </a:rPr>
                  <a:t> </a:t>
                </a:r>
              </a:p>
            </p:txBody>
          </p:sp>
        </mc:Fallback>
      </mc:AlternateContent>
    </p:spTree>
    <p:extLst>
      <p:ext uri="{BB962C8B-B14F-4D97-AF65-F5344CB8AC3E}">
        <p14:creationId xmlns:p14="http://schemas.microsoft.com/office/powerpoint/2010/main" val="40785211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err="1">
                <a:latin typeface="Cambria" panose="02040503050406030204" pitchFamily="18" charset="0"/>
                <a:ea typeface="Cambria" panose="02040503050406030204" pitchFamily="18" charset="0"/>
              </a:rPr>
              <a:t>Factivity</a:t>
            </a:r>
            <a:endParaRPr lang="en-GB" sz="35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2933345"/>
                <a:ext cx="10444898" cy="2004267"/>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b="1" dirty="0">
                    <a:solidFill>
                      <a:srgbClr val="7030A0"/>
                    </a:solidFill>
                    <a:latin typeface="Cambria" panose="02040503050406030204" pitchFamily="18" charset="0"/>
                    <a:ea typeface="Cambria" panose="02040503050406030204" pitchFamily="18" charset="0"/>
                  </a:rPr>
                  <a:t>Factivity:</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If you know something, then it must be true</a:t>
                </a:r>
              </a:p>
              <a:p>
                <a:pPr marL="914400" lvl="1" indent="-457200">
                  <a:spcAft>
                    <a:spcPts val="2000"/>
                  </a:spcAft>
                  <a:buFont typeface="Cambria Math" panose="02040503050406030204" pitchFamily="18" charset="0"/>
                  <a:buChar char="–"/>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𝑋</m:t>
                        </m:r>
                      </m:sub>
                    </m:sSub>
                    <m:d>
                      <m:dPr>
                        <m:ctrlPr>
                          <a:rPr lang="en-GB" sz="2000" b="0" i="1" smtClean="0">
                            <a:latin typeface="Cambria Math" panose="02040503050406030204" pitchFamily="18" charset="0"/>
                            <a:ea typeface="Cambria" panose="02040503050406030204" pitchFamily="18" charset="0"/>
                          </a:rPr>
                        </m:ctrlPr>
                      </m:dPr>
                      <m:e>
                        <m:r>
                          <a:rPr lang="en-GB" sz="2000" b="1" i="1" smtClean="0">
                            <a:latin typeface="Cambria Math" panose="02040503050406030204" pitchFamily="18" charset="0"/>
                            <a:ea typeface="Cambria" panose="02040503050406030204" pitchFamily="18" charset="0"/>
                          </a:rPr>
                          <m:t>𝑨</m:t>
                        </m:r>
                      </m:e>
                    </m:d>
                    <m:r>
                      <a:rPr lang="en-GB" sz="2000" b="0" i="1" smtClean="0">
                        <a:latin typeface="Cambria Math" panose="02040503050406030204" pitchFamily="18" charset="0"/>
                        <a:ea typeface="Cambria" panose="02040503050406030204" pitchFamily="18" charset="0"/>
                      </a:rPr>
                      <m:t>⊢</m:t>
                    </m:r>
                    <m:r>
                      <a:rPr lang="en-GB" sz="2000" b="1" i="1" smtClean="0">
                        <a:latin typeface="Cambria Math" panose="02040503050406030204" pitchFamily="18" charset="0"/>
                        <a:ea typeface="Cambria" panose="02040503050406030204" pitchFamily="18" charset="0"/>
                      </a:rPr>
                      <m:t>𝑨</m:t>
                    </m:r>
                  </m:oMath>
                </a14:m>
                <a:endParaRPr lang="en-GB" sz="2000" b="1" dirty="0">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This is built into the notion of </a:t>
                </a:r>
                <a:r>
                  <a:rPr lang="en-GB" sz="2000" i="1" dirty="0">
                    <a:latin typeface="Cambria" panose="02040503050406030204" pitchFamily="18" charset="0"/>
                    <a:ea typeface="Cambria" panose="02040503050406030204" pitchFamily="18" charset="0"/>
                  </a:rPr>
                  <a:t>knowledge</a:t>
                </a:r>
                <a:r>
                  <a:rPr lang="en-GB" sz="2000" dirty="0">
                    <a:latin typeface="Cambria" panose="02040503050406030204" pitchFamily="18" charset="0"/>
                    <a:ea typeface="Cambria" panose="02040503050406030204" pitchFamily="18" charset="0"/>
                  </a:rPr>
                  <a:t> as philosophers use it!</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In particular, then, we have this application: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𝑇</m:t>
                            </m:r>
                          </m:e>
                        </m:d>
                      </m:e>
                    </m:d>
                    <m:r>
                      <a:rPr lang="en-GB" sz="2000" b="0"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𝑇</m:t>
                        </m:r>
                      </m:e>
                    </m:d>
                  </m:oMath>
                </a14:m>
                <a:endParaRPr lang="en-GB" sz="2000"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2933345"/>
                <a:ext cx="10444898" cy="2004267"/>
              </a:xfrm>
              <a:prstGeom prst="rect">
                <a:avLst/>
              </a:prstGeom>
              <a:blipFill>
                <a:blip r:embed="rId2"/>
                <a:stretch>
                  <a:fillRect l="-525" t="-1216" b="-3647"/>
                </a:stretch>
              </a:blipFill>
            </p:spPr>
            <p:txBody>
              <a:bodyPr/>
              <a:lstStyle/>
              <a:p>
                <a:r>
                  <a:rPr lang="en-GB">
                    <a:noFill/>
                  </a:rPr>
                  <a:t> </a:t>
                </a:r>
              </a:p>
            </p:txBody>
          </p:sp>
        </mc:Fallback>
      </mc:AlternateContent>
    </p:spTree>
    <p:extLst>
      <p:ext uri="{BB962C8B-B14F-4D97-AF65-F5344CB8AC3E}">
        <p14:creationId xmlns:p14="http://schemas.microsoft.com/office/powerpoint/2010/main" val="32866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Fixing the First Half-Proof</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9CAE7B-1D55-0A97-B64D-1C6678E7FA76}"/>
                  </a:ext>
                </a:extLst>
              </p:cNvPr>
              <p:cNvSpPr txBox="1"/>
              <p:nvPr/>
            </p:nvSpPr>
            <p:spPr>
              <a:xfrm>
                <a:off x="876694" y="2884654"/>
                <a:ext cx="10869104" cy="3055837"/>
              </a:xfrm>
              <a:prstGeom prst="rect">
                <a:avLst/>
              </a:prstGeom>
              <a:noFill/>
            </p:spPr>
            <p:txBody>
              <a:bodyPr wrap="square" rtlCol="0" anchor="ctr">
                <a:spAutoFit/>
              </a:bodyPr>
              <a:lstStyle/>
              <a:p>
                <a:pPr marL="0" lvl="1">
                  <a:spcAft>
                    <a:spcPts val="1000"/>
                  </a:spcAft>
                  <a:tabLst>
                    <a:tab pos="358775" algn="l"/>
                    <a:tab pos="1074738" algn="l"/>
                    <a:tab pos="3770313" algn="l"/>
                  </a:tabLst>
                </a:pPr>
                <a:r>
                  <a:rPr lang="en-GB" sz="2000" b="0" dirty="0">
                    <a:latin typeface="Cambria" panose="02040503050406030204" pitchFamily="18" charset="0"/>
                    <a:ea typeface="Cambria" panose="02040503050406030204" pitchFamily="18" charset="0"/>
                  </a:rPr>
                  <a:t>1.	</a:t>
                </a:r>
                <a14:m>
                  <m:oMath xmlns:m="http://schemas.openxmlformats.org/officeDocument/2006/math">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r>
                              <a:rPr lang="en-GB" sz="2000" b="0" i="1" dirty="0" smtClean="0">
                                <a:latin typeface="Cambria Math" panose="02040503050406030204" pitchFamily="18" charset="0"/>
                                <a:ea typeface="Cambria" panose="02040503050406030204" pitchFamily="18" charset="0"/>
                              </a:rPr>
                              <m:t>∨</m:t>
                            </m:r>
                            <m:r>
                              <a:rPr lang="en-GB" sz="2000" b="0" i="1" dirty="0" smtClean="0">
                                <a:latin typeface="Cambria Math" panose="02040503050406030204" pitchFamily="18" charset="0"/>
                                <a:ea typeface="Cambria" panose="02040503050406030204" pitchFamily="18" charset="0"/>
                              </a:rPr>
                              <m:t>𝑇</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𝑆</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𝑀</m:t>
                            </m:r>
                          </m:e>
                        </m:d>
                        <m:r>
                          <a:rPr lang="en-GB" sz="2000" b="0" i="1" dirty="0" smtClean="0">
                            <a:latin typeface="Cambria Math" panose="02040503050406030204" pitchFamily="18" charset="0"/>
                            <a:ea typeface="Cambria" panose="02040503050406030204" pitchFamily="18" charset="0"/>
                          </a:rPr>
                          <m:t>∧¬</m:t>
                        </m:r>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𝑀</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𝑇</m:t>
                            </m:r>
                          </m:e>
                        </m:d>
                      </m:e>
                    </m:d>
                  </m:oMath>
                </a14:m>
                <a:r>
                  <a:rPr lang="en-GB" sz="2000" dirty="0">
                    <a:latin typeface="Cambria" panose="02040503050406030204" pitchFamily="18" charset="0"/>
                    <a:ea typeface="Cambria" panose="02040503050406030204" pitchFamily="18" charset="0"/>
                  </a:rPr>
                  <a:t>		[Premise]</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2.		</a:t>
                </a:r>
                <a14:m>
                  <m:oMath xmlns:m="http://schemas.openxmlformats.org/officeDocument/2006/math">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[Suppose for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solidFill>
                      <a:schemeClr val="accent6">
                        <a:lumMod val="50000"/>
                      </a:schemeClr>
                    </a:solidFill>
                    <a:latin typeface="Cambria" panose="02040503050406030204" pitchFamily="18" charset="0"/>
                    <a:ea typeface="Cambria" panose="02040503050406030204" pitchFamily="18" charset="0"/>
                  </a:rPr>
                  <a:t>3.		</a:t>
                </a:r>
                <a14:m>
                  <m:oMath xmlns:m="http://schemas.openxmlformats.org/officeDocument/2006/math">
                    <m:sSub>
                      <m:sSub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sSubPr>
                      <m:e>
                        <m:r>
                          <a:rPr lang="en-GB" sz="2000" b="0" i="1" smtClean="0">
                            <a:solidFill>
                              <a:schemeClr val="accent6">
                                <a:lumMod val="50000"/>
                              </a:schemeClr>
                            </a:solidFill>
                            <a:latin typeface="Cambria Math" panose="02040503050406030204" pitchFamily="18" charset="0"/>
                            <a:ea typeface="Cambria" panose="02040503050406030204" pitchFamily="18" charset="0"/>
                          </a:rPr>
                          <m:t>𝐾</m:t>
                        </m:r>
                      </m:e>
                      <m:sub>
                        <m:r>
                          <a:rPr lang="en-GB" sz="2000" b="0" i="1" smtClean="0">
                            <a:solidFill>
                              <a:schemeClr val="accent6">
                                <a:lumMod val="50000"/>
                              </a:schemeClr>
                            </a:solidFill>
                            <a:latin typeface="Cambria Math" panose="02040503050406030204" pitchFamily="18" charset="0"/>
                            <a:ea typeface="Cambria" panose="02040503050406030204" pitchFamily="18" charset="0"/>
                          </a:rPr>
                          <m:t>𝑀</m:t>
                        </m:r>
                      </m:sub>
                    </m:sSub>
                    <m:d>
                      <m:d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dPr>
                      <m:e>
                        <m:r>
                          <a:rPr lang="en-GB" sz="2000" b="0" i="1" smtClean="0">
                            <a:solidFill>
                              <a:schemeClr val="accent6">
                                <a:lumMod val="50000"/>
                              </a:schemeClr>
                            </a:solidFill>
                            <a:latin typeface="Cambria Math" panose="02040503050406030204" pitchFamily="18" charset="0"/>
                            <a:ea typeface="Cambria" panose="02040503050406030204" pitchFamily="18" charset="0"/>
                          </a:rPr>
                          <m:t>¬</m:t>
                        </m:r>
                        <m:r>
                          <a:rPr lang="en-GB" sz="2000" b="0" i="1" smtClean="0">
                            <a:solidFill>
                              <a:schemeClr val="accent6">
                                <a:lumMod val="50000"/>
                              </a:schemeClr>
                            </a:solidFill>
                            <a:latin typeface="Cambria Math" panose="02040503050406030204" pitchFamily="18" charset="0"/>
                            <a:ea typeface="Cambria" panose="02040503050406030204" pitchFamily="18" charset="0"/>
                          </a:rPr>
                          <m:t>𝑀</m:t>
                        </m:r>
                      </m:e>
                    </m:d>
                  </m:oMath>
                </a14:m>
                <a:r>
                  <a:rPr lang="en-GB" sz="2000" dirty="0">
                    <a:solidFill>
                      <a:schemeClr val="accent6">
                        <a:lumMod val="50000"/>
                      </a:schemeClr>
                    </a:solidFill>
                    <a:latin typeface="Cambria" panose="02040503050406030204" pitchFamily="18" charset="0"/>
                    <a:ea typeface="Cambria" panose="02040503050406030204" pitchFamily="18" charset="0"/>
                  </a:rPr>
                  <a:t>		[From 2 by memory]</a:t>
                </a:r>
              </a:p>
              <a:p>
                <a:pPr>
                  <a:spcAft>
                    <a:spcPts val="1000"/>
                  </a:spcAft>
                  <a:tabLst>
                    <a:tab pos="358775" algn="l"/>
                    <a:tab pos="895350" algn="l"/>
                    <a:tab pos="1611313" algn="l"/>
                    <a:tab pos="4572000" algn="l"/>
                  </a:tabLst>
                </a:pPr>
                <a:r>
                  <a:rPr lang="en-GB" sz="2000" dirty="0">
                    <a:solidFill>
                      <a:schemeClr val="accent6">
                        <a:lumMod val="50000"/>
                      </a:schemeClr>
                    </a:solidFill>
                    <a:latin typeface="Cambria" panose="02040503050406030204" pitchFamily="18" charset="0"/>
                    <a:ea typeface="Cambria" panose="02040503050406030204" pitchFamily="18" charset="0"/>
                  </a:rPr>
                  <a:t>4.		</a:t>
                </a:r>
                <a14:m>
                  <m:oMath xmlns:m="http://schemas.openxmlformats.org/officeDocument/2006/math">
                    <m:sSub>
                      <m:sSub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sSubPr>
                      <m:e>
                        <m:r>
                          <a:rPr lang="en-GB" sz="2000" b="0" i="1" smtClean="0">
                            <a:solidFill>
                              <a:schemeClr val="accent6">
                                <a:lumMod val="50000"/>
                              </a:schemeClr>
                            </a:solidFill>
                            <a:latin typeface="Cambria Math" panose="02040503050406030204" pitchFamily="18" charset="0"/>
                            <a:ea typeface="Cambria" panose="02040503050406030204" pitchFamily="18" charset="0"/>
                          </a:rPr>
                          <m:t>𝐾</m:t>
                        </m:r>
                      </m:e>
                      <m:sub>
                        <m:r>
                          <a:rPr lang="en-GB" sz="2000" b="0" i="1" smtClean="0">
                            <a:solidFill>
                              <a:schemeClr val="accent6">
                                <a:lumMod val="50000"/>
                              </a:schemeClr>
                            </a:solidFill>
                            <a:latin typeface="Cambria Math" panose="02040503050406030204" pitchFamily="18" charset="0"/>
                            <a:ea typeface="Cambria" panose="02040503050406030204" pitchFamily="18" charset="0"/>
                          </a:rPr>
                          <m:t>𝑀</m:t>
                        </m:r>
                      </m:sub>
                    </m:sSub>
                    <m:d>
                      <m:d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dPr>
                      <m:e>
                        <m:r>
                          <a:rPr lang="en-GB" sz="2000" b="0" i="1" smtClean="0">
                            <a:solidFill>
                              <a:schemeClr val="accent6">
                                <a:lumMod val="50000"/>
                              </a:schemeClr>
                            </a:solidFill>
                            <a:latin typeface="Cambria Math" panose="02040503050406030204" pitchFamily="18" charset="0"/>
                            <a:ea typeface="Cambria" panose="02040503050406030204" pitchFamily="18" charset="0"/>
                          </a:rPr>
                          <m:t>𝑇</m:t>
                        </m:r>
                      </m:e>
                    </m:d>
                  </m:oMath>
                </a14:m>
                <a:r>
                  <a:rPr lang="en-GB" sz="2000" dirty="0">
                    <a:solidFill>
                      <a:schemeClr val="accent6">
                        <a:lumMod val="50000"/>
                      </a:schemeClr>
                    </a:solidFill>
                    <a:latin typeface="Cambria" panose="02040503050406030204" pitchFamily="18" charset="0"/>
                    <a:ea typeface="Cambria" panose="02040503050406030204" pitchFamily="18" charset="0"/>
                  </a:rPr>
                  <a:t>			[From 1 and 3 by Distribution, </a:t>
                </a:r>
                <a14:m>
                  <m:oMath xmlns:m="http://schemas.openxmlformats.org/officeDocument/2006/math">
                    <m:r>
                      <a:rPr lang="en-GB" sz="2000" i="1">
                        <a:solidFill>
                          <a:schemeClr val="accent6">
                            <a:lumMod val="50000"/>
                          </a:schemeClr>
                        </a:solidFill>
                        <a:latin typeface="Cambria Math" panose="02040503050406030204" pitchFamily="18" charset="0"/>
                        <a:ea typeface="Cambria" panose="02040503050406030204" pitchFamily="18" charset="0"/>
                      </a:rPr>
                      <m:t>∧</m:t>
                    </m:r>
                  </m:oMath>
                </a14:m>
                <a:r>
                  <a:rPr lang="en-GB" sz="2000" dirty="0">
                    <a:solidFill>
                      <a:schemeClr val="accent6">
                        <a:lumMod val="50000"/>
                      </a:schemeClr>
                    </a:solidFill>
                    <a:latin typeface="Cambria" panose="02040503050406030204" pitchFamily="18" charset="0"/>
                    <a:ea typeface="Cambria" panose="02040503050406030204" pitchFamily="18" charset="0"/>
                  </a:rPr>
                  <a:t>E and Closure]</a:t>
                </a:r>
              </a:p>
              <a:p>
                <a:pPr>
                  <a:spcAft>
                    <a:spcPts val="1000"/>
                  </a:spcAft>
                  <a:tabLst>
                    <a:tab pos="358775" algn="l"/>
                    <a:tab pos="895350" algn="l"/>
                    <a:tab pos="1611313" algn="l"/>
                    <a:tab pos="4572000" algn="l"/>
                  </a:tabLst>
                </a:pPr>
                <a:r>
                  <a:rPr lang="en-GB" sz="2000" dirty="0">
                    <a:solidFill>
                      <a:schemeClr val="accent6">
                        <a:lumMod val="50000"/>
                      </a:schemeClr>
                    </a:solidFill>
                    <a:latin typeface="Cambria" panose="02040503050406030204" pitchFamily="18" charset="0"/>
                    <a:ea typeface="Cambria" panose="02040503050406030204" pitchFamily="18" charset="0"/>
                  </a:rPr>
                  <a:t>5.		</a:t>
                </a:r>
                <a14:m>
                  <m:oMath xmlns:m="http://schemas.openxmlformats.org/officeDocument/2006/math">
                    <m:r>
                      <a:rPr lang="en-GB" sz="2000" b="0" i="1" smtClean="0">
                        <a:solidFill>
                          <a:schemeClr val="accent6">
                            <a:lumMod val="50000"/>
                          </a:schemeClr>
                        </a:solidFill>
                        <a:latin typeface="Cambria Math" panose="02040503050406030204" pitchFamily="18" charset="0"/>
                        <a:ea typeface="Cambria" panose="02040503050406030204" pitchFamily="18" charset="0"/>
                      </a:rPr>
                      <m:t>¬</m:t>
                    </m:r>
                    <m:sSub>
                      <m:sSub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sSubPr>
                      <m:e>
                        <m:r>
                          <a:rPr lang="en-GB" sz="2000" b="0" i="1" smtClean="0">
                            <a:solidFill>
                              <a:schemeClr val="accent6">
                                <a:lumMod val="50000"/>
                              </a:schemeClr>
                            </a:solidFill>
                            <a:latin typeface="Cambria Math" panose="02040503050406030204" pitchFamily="18" charset="0"/>
                            <a:ea typeface="Cambria" panose="02040503050406030204" pitchFamily="18" charset="0"/>
                          </a:rPr>
                          <m:t>𝐾</m:t>
                        </m:r>
                      </m:e>
                      <m:sub>
                        <m:r>
                          <a:rPr lang="en-GB" sz="2000" b="0" i="1" smtClean="0">
                            <a:solidFill>
                              <a:schemeClr val="accent6">
                                <a:lumMod val="50000"/>
                              </a:schemeClr>
                            </a:solidFill>
                            <a:latin typeface="Cambria Math" panose="02040503050406030204" pitchFamily="18" charset="0"/>
                            <a:ea typeface="Cambria" panose="02040503050406030204" pitchFamily="18" charset="0"/>
                          </a:rPr>
                          <m:t>𝑀</m:t>
                        </m:r>
                      </m:sub>
                    </m:sSub>
                    <m:d>
                      <m:dPr>
                        <m:ctrlPr>
                          <a:rPr lang="en-GB" sz="2000" b="0" i="1" smtClean="0">
                            <a:solidFill>
                              <a:schemeClr val="accent6">
                                <a:lumMod val="50000"/>
                              </a:schemeClr>
                            </a:solidFill>
                            <a:latin typeface="Cambria Math" panose="02040503050406030204" pitchFamily="18" charset="0"/>
                            <a:ea typeface="Cambria" panose="02040503050406030204" pitchFamily="18" charset="0"/>
                          </a:rPr>
                        </m:ctrlPr>
                      </m:dPr>
                      <m:e>
                        <m:r>
                          <a:rPr lang="en-GB" sz="2000" b="0" i="1" smtClean="0">
                            <a:solidFill>
                              <a:schemeClr val="accent6">
                                <a:lumMod val="50000"/>
                              </a:schemeClr>
                            </a:solidFill>
                            <a:latin typeface="Cambria Math" panose="02040503050406030204" pitchFamily="18" charset="0"/>
                            <a:ea typeface="Cambria" panose="02040503050406030204" pitchFamily="18" charset="0"/>
                          </a:rPr>
                          <m:t>𝑇</m:t>
                        </m:r>
                      </m:e>
                    </m:d>
                  </m:oMath>
                </a14:m>
                <a:r>
                  <a:rPr lang="en-GB" sz="2000" dirty="0">
                    <a:solidFill>
                      <a:schemeClr val="accent6">
                        <a:lumMod val="50000"/>
                      </a:schemeClr>
                    </a:solidFill>
                    <a:latin typeface="Cambria" panose="02040503050406030204" pitchFamily="18" charset="0"/>
                    <a:ea typeface="Cambria" panose="02040503050406030204" pitchFamily="18" charset="0"/>
                  </a:rPr>
                  <a:t>		[From 1 by Distribution, </a:t>
                </a:r>
                <a14:m>
                  <m:oMath xmlns:m="http://schemas.openxmlformats.org/officeDocument/2006/math">
                    <m:r>
                      <a:rPr lang="en-GB" sz="2000" b="0" i="1" smtClean="0">
                        <a:solidFill>
                          <a:schemeClr val="accent6">
                            <a:lumMod val="50000"/>
                          </a:schemeClr>
                        </a:solidFill>
                        <a:latin typeface="Cambria Math" panose="02040503050406030204" pitchFamily="18" charset="0"/>
                        <a:ea typeface="Cambria" panose="02040503050406030204" pitchFamily="18" charset="0"/>
                      </a:rPr>
                      <m:t>∧</m:t>
                    </m:r>
                  </m:oMath>
                </a14:m>
                <a:r>
                  <a:rPr lang="en-GB" sz="2000" dirty="0">
                    <a:solidFill>
                      <a:schemeClr val="accent6">
                        <a:lumMod val="50000"/>
                      </a:schemeClr>
                    </a:solidFill>
                    <a:latin typeface="Cambria" panose="02040503050406030204" pitchFamily="18" charset="0"/>
                    <a:ea typeface="Cambria" panose="02040503050406030204" pitchFamily="18" charset="0"/>
                  </a:rPr>
                  <a:t>E and </a:t>
                </a:r>
                <a:r>
                  <a:rPr lang="en-GB" sz="2000" dirty="0" err="1">
                    <a:solidFill>
                      <a:schemeClr val="accent6">
                        <a:lumMod val="50000"/>
                      </a:schemeClr>
                    </a:solidFill>
                    <a:latin typeface="Cambria" panose="02040503050406030204" pitchFamily="18" charset="0"/>
                    <a:ea typeface="Cambria" panose="02040503050406030204" pitchFamily="18" charset="0"/>
                  </a:rPr>
                  <a:t>Factivity</a:t>
                </a:r>
                <a:r>
                  <a:rPr lang="en-GB" sz="2000" dirty="0">
                    <a:solidFill>
                      <a:schemeClr val="accent6">
                        <a:lumMod val="50000"/>
                      </a:schemeClr>
                    </a:solidFill>
                    <a:latin typeface="Cambria" panose="02040503050406030204" pitchFamily="18" charset="0"/>
                    <a:ea typeface="Cambria" panose="02040503050406030204" pitchFamily="18" charset="0"/>
                  </a:rPr>
                  <a:t>]</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6.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[From 4 and 5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E and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7.	</a:t>
                </a: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[From 2-6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 and DNE]</a:t>
                </a:r>
              </a:p>
            </p:txBody>
          </p:sp>
        </mc:Choice>
        <mc:Fallback xmlns="">
          <p:sp>
            <p:nvSpPr>
              <p:cNvPr id="5" name="TextBox 4">
                <a:extLst>
                  <a:ext uri="{FF2B5EF4-FFF2-40B4-BE49-F238E27FC236}">
                    <a16:creationId xmlns:a16="http://schemas.microsoft.com/office/drawing/2014/main" id="{759CAE7B-1D55-0A97-B64D-1C6678E7FA76}"/>
                  </a:ext>
                </a:extLst>
              </p:cNvPr>
              <p:cNvSpPr txBox="1">
                <a:spLocks noRot="1" noChangeAspect="1" noMove="1" noResize="1" noEditPoints="1" noAdjustHandles="1" noChangeArrowheads="1" noChangeShapeType="1" noTextEdit="1"/>
              </p:cNvSpPr>
              <p:nvPr/>
            </p:nvSpPr>
            <p:spPr>
              <a:xfrm>
                <a:off x="876694" y="2884654"/>
                <a:ext cx="10869104" cy="3055837"/>
              </a:xfrm>
              <a:prstGeom prst="rect">
                <a:avLst/>
              </a:prstGeom>
              <a:blipFill>
                <a:blip r:embed="rId2"/>
                <a:stretch>
                  <a:fillRect l="-617" t="-200" b="-31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C1726B-74F7-DAC7-FF4A-F030A3C46F7B}"/>
                  </a:ext>
                </a:extLst>
              </p:cNvPr>
              <p:cNvSpPr txBox="1"/>
              <p:nvPr/>
            </p:nvSpPr>
            <p:spPr>
              <a:xfrm>
                <a:off x="1440731" y="1394966"/>
                <a:ext cx="3214539" cy="836126"/>
              </a:xfrm>
              <a:prstGeom prst="rect">
                <a:avLst/>
              </a:prstGeom>
              <a:noFill/>
            </p:spPr>
            <p:txBody>
              <a:bodyPr wrap="square" rtlCol="0" anchor="ctr">
                <a:spAutoFit/>
              </a:bodyPr>
              <a:lstStyle/>
              <a:p>
                <a:pPr>
                  <a:spcAft>
                    <a:spcPts val="1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𝑀</m:t>
                    </m:r>
                  </m:oMath>
                </a14:m>
                <a:r>
                  <a:rPr lang="en-GB" sz="2000" dirty="0">
                    <a:latin typeface="Cambria" panose="02040503050406030204" pitchFamily="18" charset="0"/>
                    <a:ea typeface="Cambria" panose="02040503050406030204" pitchFamily="18" charset="0"/>
                  </a:rPr>
                  <a:t>: The exam is on Monday</a:t>
                </a:r>
              </a:p>
              <a:p>
                <a:pPr>
                  <a:spcAft>
                    <a:spcPts val="2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𝑇</m:t>
                    </m:r>
                  </m:oMath>
                </a14:m>
                <a:r>
                  <a:rPr lang="en-GB" sz="2000" dirty="0">
                    <a:latin typeface="Cambria" panose="02040503050406030204" pitchFamily="18" charset="0"/>
                    <a:ea typeface="Cambria" panose="02040503050406030204" pitchFamily="18" charset="0"/>
                  </a:rPr>
                  <a:t>: The exam is on Tuesday </a:t>
                </a:r>
              </a:p>
            </p:txBody>
          </p:sp>
        </mc:Choice>
        <mc:Fallback xmlns="">
          <p:sp>
            <p:nvSpPr>
              <p:cNvPr id="8" name="TextBox 7">
                <a:extLst>
                  <a:ext uri="{FF2B5EF4-FFF2-40B4-BE49-F238E27FC236}">
                    <a16:creationId xmlns:a16="http://schemas.microsoft.com/office/drawing/2014/main" id="{29C1726B-74F7-DAC7-FF4A-F030A3C46F7B}"/>
                  </a:ext>
                </a:extLst>
              </p:cNvPr>
              <p:cNvSpPr txBox="1">
                <a:spLocks noRot="1" noChangeAspect="1" noMove="1" noResize="1" noEditPoints="1" noAdjustHandles="1" noChangeArrowheads="1" noChangeShapeType="1" noTextEdit="1"/>
              </p:cNvSpPr>
              <p:nvPr/>
            </p:nvSpPr>
            <p:spPr>
              <a:xfrm>
                <a:off x="1440731" y="1394966"/>
                <a:ext cx="3214539" cy="836126"/>
              </a:xfrm>
              <a:prstGeom prst="rect">
                <a:avLst/>
              </a:prstGeom>
              <a:blipFill>
                <a:blip r:embed="rId3"/>
                <a:stretch>
                  <a:fillRect t="-3650" b="-116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21DA37-B580-C934-D345-005A9CE786A1}"/>
                  </a:ext>
                </a:extLst>
              </p:cNvPr>
              <p:cNvSpPr txBox="1"/>
              <p:nvPr/>
            </p:nvSpPr>
            <p:spPr>
              <a:xfrm>
                <a:off x="6096000" y="1155331"/>
                <a:ext cx="4589278" cy="1451679"/>
              </a:xfrm>
              <a:prstGeom prst="rect">
                <a:avLst/>
              </a:prstGeom>
              <a:noFill/>
            </p:spPr>
            <p:txBody>
              <a:bodyPr wrap="square" rtlCol="0" anchor="ctr">
                <a:spAutoFit/>
              </a:bodyPr>
              <a:lstStyle/>
              <a:p>
                <a:pPr>
                  <a:spcAft>
                    <a:spcPts val="1000"/>
                  </a:spcAft>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Sunday night</a:t>
                </a:r>
              </a:p>
              <a:p>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Monday night</a:t>
                </a:r>
              </a:p>
            </p:txBody>
          </p:sp>
        </mc:Choice>
        <mc:Fallback xmlns="">
          <p:sp>
            <p:nvSpPr>
              <p:cNvPr id="9" name="TextBox 8">
                <a:extLst>
                  <a:ext uri="{FF2B5EF4-FFF2-40B4-BE49-F238E27FC236}">
                    <a16:creationId xmlns:a16="http://schemas.microsoft.com/office/drawing/2014/main" id="{1621DA37-B580-C934-D345-005A9CE786A1}"/>
                  </a:ext>
                </a:extLst>
              </p:cNvPr>
              <p:cNvSpPr txBox="1">
                <a:spLocks noRot="1" noChangeAspect="1" noMove="1" noResize="1" noEditPoints="1" noAdjustHandles="1" noChangeArrowheads="1" noChangeShapeType="1" noTextEdit="1"/>
              </p:cNvSpPr>
              <p:nvPr/>
            </p:nvSpPr>
            <p:spPr>
              <a:xfrm>
                <a:off x="6096000" y="1155331"/>
                <a:ext cx="4589278" cy="1451679"/>
              </a:xfrm>
              <a:prstGeom prst="rect">
                <a:avLst/>
              </a:prstGeom>
              <a:blipFill>
                <a:blip r:embed="rId4"/>
                <a:stretch>
                  <a:fillRect l="-1328" t="-2101" b="-6723"/>
                </a:stretch>
              </a:blipFill>
            </p:spPr>
            <p:txBody>
              <a:bodyPr/>
              <a:lstStyle/>
              <a:p>
                <a:r>
                  <a:rPr lang="en-GB">
                    <a:noFill/>
                  </a:rPr>
                  <a:t> </a:t>
                </a:r>
              </a:p>
            </p:txBody>
          </p:sp>
        </mc:Fallback>
      </mc:AlternateContent>
    </p:spTree>
    <p:extLst>
      <p:ext uri="{BB962C8B-B14F-4D97-AF65-F5344CB8AC3E}">
        <p14:creationId xmlns:p14="http://schemas.microsoft.com/office/powerpoint/2010/main" val="4283764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Next Half-Proof</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2561451"/>
                <a:ext cx="10444898" cy="2748060"/>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now have our first half-proof</a:t>
                </a:r>
              </a:p>
              <a:p>
                <a:pPr marL="914400" lvl="1" indent="-457200">
                  <a:spcAft>
                    <a:spcPts val="2000"/>
                  </a:spcAft>
                  <a:buFont typeface="Cambria Math" panose="02040503050406030204" pitchFamily="18" charset="0"/>
                  <a:buChar char="–"/>
                </a:pPr>
                <a14:m>
                  <m:oMath xmlns:m="http://schemas.openxmlformats.org/officeDocument/2006/math">
                    <m:r>
                      <a:rPr lang="en-GB" sz="2000" b="0" i="1" dirty="0" smtClean="0">
                        <a:latin typeface="Cambria Math" panose="02040503050406030204" pitchFamily="18" charset="0"/>
                        <a:ea typeface="Cambria" panose="02040503050406030204" pitchFamily="18" charset="0"/>
                      </a:rPr>
                      <m:t>⊢</m:t>
                    </m:r>
                    <m:sSub>
                      <m:sSubPr>
                        <m:ctrlPr>
                          <a:rPr lang="en-GB" sz="2000" i="1" dirty="0">
                            <a:latin typeface="Cambria Math" panose="02040503050406030204" pitchFamily="18" charset="0"/>
                            <a:ea typeface="Cambria" panose="02040503050406030204" pitchFamily="18" charset="0"/>
                          </a:rPr>
                        </m:ctrlPr>
                      </m:sSubPr>
                      <m:e>
                        <m:r>
                          <a:rPr lang="en-GB" sz="2000" i="1" dirty="0">
                            <a:latin typeface="Cambria Math" panose="02040503050406030204" pitchFamily="18" charset="0"/>
                            <a:ea typeface="Cambria" panose="02040503050406030204" pitchFamily="18" charset="0"/>
                          </a:rPr>
                          <m:t>𝐾</m:t>
                        </m:r>
                      </m:e>
                      <m:sub>
                        <m:r>
                          <a:rPr lang="en-GB" sz="2000" i="1" dirty="0">
                            <a:latin typeface="Cambria Math" panose="02040503050406030204" pitchFamily="18" charset="0"/>
                            <a:ea typeface="Cambria" panose="02040503050406030204" pitchFamily="18" charset="0"/>
                          </a:rPr>
                          <m:t>𝑀</m:t>
                        </m:r>
                      </m:sub>
                    </m:sSub>
                    <m:d>
                      <m:dPr>
                        <m:ctrlPr>
                          <a:rPr lang="en-GB" sz="2000" i="1" dirty="0">
                            <a:latin typeface="Cambria Math" panose="02040503050406030204" pitchFamily="18" charset="0"/>
                            <a:ea typeface="Cambria" panose="02040503050406030204" pitchFamily="18" charset="0"/>
                          </a:rPr>
                        </m:ctrlPr>
                      </m:dPr>
                      <m:e>
                        <m:d>
                          <m:dPr>
                            <m:ctrlPr>
                              <a:rPr lang="en-GB" sz="2000" i="1" dirty="0">
                                <a:latin typeface="Cambria Math" panose="02040503050406030204" pitchFamily="18" charset="0"/>
                                <a:ea typeface="Cambria" panose="02040503050406030204" pitchFamily="18" charset="0"/>
                              </a:rPr>
                            </m:ctrlPr>
                          </m:dPr>
                          <m:e>
                            <m:r>
                              <a:rPr lang="en-GB" sz="2000" i="1" dirty="0">
                                <a:latin typeface="Cambria Math" panose="02040503050406030204" pitchFamily="18" charset="0"/>
                                <a:ea typeface="Cambria" panose="02040503050406030204" pitchFamily="18" charset="0"/>
                              </a:rPr>
                              <m:t>𝑀</m:t>
                            </m:r>
                            <m:r>
                              <a:rPr lang="en-GB" sz="2000" i="1" dirty="0">
                                <a:latin typeface="Cambria Math" panose="02040503050406030204" pitchFamily="18" charset="0"/>
                                <a:ea typeface="Cambria" panose="02040503050406030204" pitchFamily="18" charset="0"/>
                              </a:rPr>
                              <m:t>∨</m:t>
                            </m:r>
                            <m:r>
                              <a:rPr lang="en-GB" sz="2000" i="1" dirty="0">
                                <a:latin typeface="Cambria Math" panose="02040503050406030204" pitchFamily="18" charset="0"/>
                                <a:ea typeface="Cambria" panose="02040503050406030204" pitchFamily="18" charset="0"/>
                              </a:rPr>
                              <m:t>𝑇</m:t>
                            </m:r>
                          </m:e>
                        </m:d>
                        <m:r>
                          <a:rPr lang="en-GB" sz="2000" i="1" dirty="0">
                            <a:latin typeface="Cambria Math" panose="02040503050406030204" pitchFamily="18" charset="0"/>
                            <a:ea typeface="Cambria" panose="02040503050406030204" pitchFamily="18" charset="0"/>
                          </a:rPr>
                          <m:t>∧¬</m:t>
                        </m:r>
                        <m:sSub>
                          <m:sSubPr>
                            <m:ctrlPr>
                              <a:rPr lang="en-GB" sz="2000" i="1" dirty="0">
                                <a:latin typeface="Cambria Math" panose="02040503050406030204" pitchFamily="18" charset="0"/>
                                <a:ea typeface="Cambria" panose="02040503050406030204" pitchFamily="18" charset="0"/>
                              </a:rPr>
                            </m:ctrlPr>
                          </m:sSubPr>
                          <m:e>
                            <m:r>
                              <a:rPr lang="en-GB" sz="2000" i="1" dirty="0">
                                <a:latin typeface="Cambria Math" panose="02040503050406030204" pitchFamily="18" charset="0"/>
                                <a:ea typeface="Cambria" panose="02040503050406030204" pitchFamily="18" charset="0"/>
                              </a:rPr>
                              <m:t>𝐾</m:t>
                            </m:r>
                          </m:e>
                          <m:sub>
                            <m:r>
                              <a:rPr lang="en-GB" sz="2000" i="1" dirty="0">
                                <a:latin typeface="Cambria Math" panose="02040503050406030204" pitchFamily="18" charset="0"/>
                                <a:ea typeface="Cambria" panose="02040503050406030204" pitchFamily="18" charset="0"/>
                              </a:rPr>
                              <m:t>𝑆</m:t>
                            </m:r>
                          </m:sub>
                        </m:sSub>
                        <m:d>
                          <m:dPr>
                            <m:ctrlPr>
                              <a:rPr lang="en-GB" sz="2000" i="1" dirty="0">
                                <a:latin typeface="Cambria Math" panose="02040503050406030204" pitchFamily="18" charset="0"/>
                                <a:ea typeface="Cambria" panose="02040503050406030204" pitchFamily="18" charset="0"/>
                              </a:rPr>
                            </m:ctrlPr>
                          </m:dPr>
                          <m:e>
                            <m:r>
                              <a:rPr lang="en-GB" sz="2000" i="1" dirty="0">
                                <a:latin typeface="Cambria Math" panose="02040503050406030204" pitchFamily="18" charset="0"/>
                                <a:ea typeface="Cambria" panose="02040503050406030204" pitchFamily="18" charset="0"/>
                              </a:rPr>
                              <m:t>𝑀</m:t>
                            </m:r>
                          </m:e>
                        </m:d>
                        <m:r>
                          <a:rPr lang="en-GB" sz="2000" i="1" dirty="0">
                            <a:latin typeface="Cambria Math" panose="02040503050406030204" pitchFamily="18" charset="0"/>
                            <a:ea typeface="Cambria" panose="02040503050406030204" pitchFamily="18" charset="0"/>
                          </a:rPr>
                          <m:t>∧¬</m:t>
                        </m:r>
                        <m:sSub>
                          <m:sSubPr>
                            <m:ctrlPr>
                              <a:rPr lang="en-GB" sz="2000" i="1" dirty="0">
                                <a:latin typeface="Cambria Math" panose="02040503050406030204" pitchFamily="18" charset="0"/>
                                <a:ea typeface="Cambria" panose="02040503050406030204" pitchFamily="18" charset="0"/>
                              </a:rPr>
                            </m:ctrlPr>
                          </m:sSubPr>
                          <m:e>
                            <m:r>
                              <a:rPr lang="en-GB" sz="2000" i="1" dirty="0">
                                <a:latin typeface="Cambria Math" panose="02040503050406030204" pitchFamily="18" charset="0"/>
                                <a:ea typeface="Cambria" panose="02040503050406030204" pitchFamily="18" charset="0"/>
                              </a:rPr>
                              <m:t>𝐾</m:t>
                            </m:r>
                          </m:e>
                          <m:sub>
                            <m:r>
                              <a:rPr lang="en-GB" sz="2000" i="1" dirty="0">
                                <a:latin typeface="Cambria Math" panose="02040503050406030204" pitchFamily="18" charset="0"/>
                                <a:ea typeface="Cambria" panose="02040503050406030204" pitchFamily="18" charset="0"/>
                              </a:rPr>
                              <m:t>𝑀</m:t>
                            </m:r>
                          </m:sub>
                        </m:sSub>
                        <m:d>
                          <m:dPr>
                            <m:ctrlPr>
                              <a:rPr lang="en-GB" sz="2000" i="1" dirty="0">
                                <a:latin typeface="Cambria Math" panose="02040503050406030204" pitchFamily="18" charset="0"/>
                                <a:ea typeface="Cambria" panose="02040503050406030204" pitchFamily="18" charset="0"/>
                              </a:rPr>
                            </m:ctrlPr>
                          </m:dPr>
                          <m:e>
                            <m:r>
                              <a:rPr lang="en-GB" sz="2000" i="1" dirty="0">
                                <a:latin typeface="Cambria Math" panose="02040503050406030204" pitchFamily="18" charset="0"/>
                                <a:ea typeface="Cambria" panose="02040503050406030204" pitchFamily="18" charset="0"/>
                              </a:rPr>
                              <m:t>𝑇</m:t>
                            </m:r>
                          </m:e>
                        </m:d>
                      </m:e>
                    </m:d>
                    <m:r>
                      <a:rPr lang="en-GB" sz="2000" b="0" i="1" dirty="0" smtClean="0">
                        <a:latin typeface="Cambria Math" panose="02040503050406030204" pitchFamily="18" charset="0"/>
                        <a:ea typeface="Cambria" panose="02040503050406030204" pitchFamily="18" charset="0"/>
                      </a:rPr>
                      <m:t>→</m:t>
                    </m:r>
                    <m:r>
                      <a:rPr lang="en-GB" sz="2000" b="0" i="1" dirty="0" smtClean="0">
                        <a:latin typeface="Cambria Math" panose="02040503050406030204" pitchFamily="18" charset="0"/>
                        <a:ea typeface="Cambria" panose="02040503050406030204" pitchFamily="18" charset="0"/>
                      </a:rPr>
                      <m:t>𝑀</m:t>
                    </m:r>
                  </m:oMath>
                </a14:m>
                <a:endParaRPr lang="en-GB" sz="2000" dirty="0">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solidFill>
                      <a:srgbClr val="FCFCFA"/>
                    </a:solidFill>
                    <a:latin typeface="Cambria" panose="02040503050406030204" pitchFamily="18" charset="0"/>
                    <a:ea typeface="Cambria" panose="02040503050406030204" pitchFamily="18" charset="0"/>
                  </a:rPr>
                  <a:t>To do the second half-proof, we need to assume that the students themselves did the first-half proof on Sunday night, and so know that result then:</a:t>
                </a:r>
              </a:p>
              <a:p>
                <a:pPr marL="914400" lvl="1" indent="-457200">
                  <a:spcAft>
                    <a:spcPts val="2000"/>
                  </a:spcAft>
                  <a:buFont typeface="Cambria" panose="02040503050406030204" pitchFamily="18" charset="0"/>
                  <a:buChar char="–"/>
                </a:pPr>
                <a14:m>
                  <m:oMath xmlns:m="http://schemas.openxmlformats.org/officeDocument/2006/math">
                    <m:sSub>
                      <m:sSubPr>
                        <m:ctrlPr>
                          <a:rPr lang="en-GB" sz="2000" i="1">
                            <a:solidFill>
                              <a:srgbClr val="FCFCFA"/>
                            </a:solidFill>
                            <a:latin typeface="Cambria Math" panose="02040503050406030204" pitchFamily="18" charset="0"/>
                            <a:ea typeface="Cambria" panose="02040503050406030204" pitchFamily="18" charset="0"/>
                          </a:rPr>
                        </m:ctrlPr>
                      </m:sSubPr>
                      <m:e>
                        <m:r>
                          <a:rPr lang="en-GB" sz="2000" i="1">
                            <a:solidFill>
                              <a:srgbClr val="FCFCFA"/>
                            </a:solidFill>
                            <a:latin typeface="Cambria Math" panose="02040503050406030204" pitchFamily="18" charset="0"/>
                            <a:ea typeface="Cambria" panose="02040503050406030204" pitchFamily="18" charset="0"/>
                          </a:rPr>
                          <m:t>𝐾</m:t>
                        </m:r>
                      </m:e>
                      <m:sub>
                        <m:r>
                          <a:rPr lang="en-GB" sz="2000" i="1">
                            <a:solidFill>
                              <a:srgbClr val="FCFCFA"/>
                            </a:solidFill>
                            <a:latin typeface="Cambria Math" panose="02040503050406030204" pitchFamily="18" charset="0"/>
                            <a:ea typeface="Cambria" panose="02040503050406030204" pitchFamily="18" charset="0"/>
                          </a:rPr>
                          <m:t>𝑆</m:t>
                        </m:r>
                      </m:sub>
                    </m:sSub>
                    <m:d>
                      <m:dPr>
                        <m:ctrlPr>
                          <a:rPr lang="en-GB" sz="2000" i="1">
                            <a:solidFill>
                              <a:srgbClr val="FCFCFA"/>
                            </a:solidFill>
                            <a:latin typeface="Cambria Math" panose="02040503050406030204" pitchFamily="18" charset="0"/>
                            <a:ea typeface="Cambria" panose="02040503050406030204" pitchFamily="18" charset="0"/>
                          </a:rPr>
                        </m:ctrlPr>
                      </m:dPr>
                      <m:e>
                        <m:r>
                          <a:rPr lang="en-GB" sz="2000" i="1">
                            <a:solidFill>
                              <a:srgbClr val="FCFCFA"/>
                            </a:solidFill>
                            <a:latin typeface="Cambria Math" panose="02040503050406030204" pitchFamily="18" charset="0"/>
                            <a:ea typeface="Cambria" panose="02040503050406030204" pitchFamily="18" charset="0"/>
                          </a:rPr>
                          <m:t>¬</m:t>
                        </m:r>
                        <m:sSub>
                          <m:sSubPr>
                            <m:ctrlPr>
                              <a:rPr lang="en-GB" sz="2000" i="1" dirty="0">
                                <a:solidFill>
                                  <a:srgbClr val="FCFCFA"/>
                                </a:solidFill>
                                <a:latin typeface="Cambria Math" panose="02040503050406030204" pitchFamily="18" charset="0"/>
                                <a:ea typeface="Cambria" panose="02040503050406030204" pitchFamily="18" charset="0"/>
                              </a:rPr>
                            </m:ctrlPr>
                          </m:sSubPr>
                          <m:e>
                            <m:r>
                              <a:rPr lang="en-GB" sz="2000" i="1" dirty="0">
                                <a:solidFill>
                                  <a:srgbClr val="FCFCFA"/>
                                </a:solidFill>
                                <a:latin typeface="Cambria Math" panose="02040503050406030204" pitchFamily="18" charset="0"/>
                                <a:ea typeface="Cambria" panose="02040503050406030204" pitchFamily="18" charset="0"/>
                              </a:rPr>
                              <m:t>𝐾</m:t>
                            </m:r>
                          </m:e>
                          <m:sub>
                            <m:r>
                              <a:rPr lang="en-GB" sz="2000" i="1" dirty="0">
                                <a:solidFill>
                                  <a:srgbClr val="FCFCFA"/>
                                </a:solidFill>
                                <a:latin typeface="Cambria Math" panose="02040503050406030204" pitchFamily="18" charset="0"/>
                                <a:ea typeface="Cambria" panose="02040503050406030204" pitchFamily="18" charset="0"/>
                              </a:rPr>
                              <m:t>𝑀</m:t>
                            </m:r>
                          </m:sub>
                        </m:sSub>
                        <m:d>
                          <m:dPr>
                            <m:ctrlPr>
                              <a:rPr lang="en-GB" sz="2000" i="1" dirty="0">
                                <a:solidFill>
                                  <a:srgbClr val="FCFCFA"/>
                                </a:solidFill>
                                <a:latin typeface="Cambria Math" panose="02040503050406030204" pitchFamily="18" charset="0"/>
                                <a:ea typeface="Cambria" panose="02040503050406030204" pitchFamily="18" charset="0"/>
                              </a:rPr>
                            </m:ctrlPr>
                          </m:dPr>
                          <m:e>
                            <m:r>
                              <a:rPr lang="en-GB" sz="2000" i="1" dirty="0">
                                <a:solidFill>
                                  <a:srgbClr val="FCFCFA"/>
                                </a:solidFill>
                                <a:latin typeface="Cambria Math" panose="02040503050406030204" pitchFamily="18" charset="0"/>
                                <a:ea typeface="Cambria" panose="02040503050406030204" pitchFamily="18" charset="0"/>
                              </a:rPr>
                              <m:t>𝐸</m:t>
                            </m:r>
                          </m:e>
                        </m:d>
                        <m:r>
                          <a:rPr lang="en-GB" sz="2000" i="1" dirty="0">
                            <a:solidFill>
                              <a:srgbClr val="FCFCFA"/>
                            </a:solidFill>
                            <a:latin typeface="Cambria Math" panose="02040503050406030204" pitchFamily="18" charset="0"/>
                            <a:ea typeface="Cambria" panose="02040503050406030204" pitchFamily="18" charset="0"/>
                          </a:rPr>
                          <m:t>∨</m:t>
                        </m:r>
                        <m:r>
                          <a:rPr lang="en-GB" sz="2000" i="1" dirty="0">
                            <a:solidFill>
                              <a:srgbClr val="FCFCFA"/>
                            </a:solidFill>
                            <a:latin typeface="Cambria Math" panose="02040503050406030204" pitchFamily="18" charset="0"/>
                            <a:ea typeface="Cambria" panose="02040503050406030204" pitchFamily="18" charset="0"/>
                          </a:rPr>
                          <m:t>𝑀</m:t>
                        </m:r>
                      </m:e>
                    </m:d>
                  </m:oMath>
                </a14:m>
                <a:endParaRPr lang="en-GB" sz="2000" dirty="0">
                  <a:solidFill>
                    <a:srgbClr val="FCFCFA"/>
                  </a:solidFill>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solidFill>
                      <a:srgbClr val="FCFCFA"/>
                    </a:solidFill>
                    <a:latin typeface="Cambria" panose="02040503050406030204" pitchFamily="18" charset="0"/>
                    <a:ea typeface="Cambria" panose="02040503050406030204" pitchFamily="18" charset="0"/>
                  </a:rPr>
                  <a:t>We also need to make some more assumptions…</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2561451"/>
                <a:ext cx="10444898" cy="2748060"/>
              </a:xfrm>
              <a:prstGeom prst="rect">
                <a:avLst/>
              </a:prstGeom>
              <a:blipFill>
                <a:blip r:embed="rId2"/>
                <a:stretch>
                  <a:fillRect l="-525" t="-665" b="-3326"/>
                </a:stretch>
              </a:blipFill>
            </p:spPr>
            <p:txBody>
              <a:bodyPr/>
              <a:lstStyle/>
              <a:p>
                <a:r>
                  <a:rPr lang="en-GB">
                    <a:noFill/>
                  </a:rPr>
                  <a:t> </a:t>
                </a:r>
              </a:p>
            </p:txBody>
          </p:sp>
        </mc:Fallback>
      </mc:AlternateContent>
    </p:spTree>
    <p:extLst>
      <p:ext uri="{BB962C8B-B14F-4D97-AF65-F5344CB8AC3E}">
        <p14:creationId xmlns:p14="http://schemas.microsoft.com/office/powerpoint/2010/main" val="282572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Next Half-Proof</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2555998"/>
                <a:ext cx="10444898" cy="2721258"/>
              </a:xfrm>
              <a:prstGeom prst="rect">
                <a:avLst/>
              </a:prstGeom>
              <a:noFill/>
            </p:spPr>
            <p:txBody>
              <a:bodyPr wrap="square" rtlCol="0" anchor="ctr">
                <a:spAutoFit/>
              </a:bodyPr>
              <a:lstStyle/>
              <a:p>
                <a:pPr marL="457200" indent="-457200">
                  <a:spcAft>
                    <a:spcPts val="1050"/>
                  </a:spcAft>
                  <a:buFont typeface="Arial" panose="020B0604020202020204" pitchFamily="34" charset="0"/>
                  <a:buChar char="•"/>
                </a:pPr>
                <a:r>
                  <a:rPr lang="en-GB" sz="2000" dirty="0">
                    <a:solidFill>
                      <a:schemeClr val="tx1"/>
                    </a:solidFill>
                    <a:latin typeface="Cambria" panose="02040503050406030204" pitchFamily="18" charset="0"/>
                    <a:ea typeface="Cambria" panose="02040503050406030204" pitchFamily="18" charset="0"/>
                  </a:rPr>
                  <a:t>We now have our first half-proof</a:t>
                </a:r>
              </a:p>
              <a:p>
                <a:pPr marL="914400" lvl="1" indent="-457200">
                  <a:spcAft>
                    <a:spcPts val="2000"/>
                  </a:spcAft>
                  <a:buFont typeface="Cambria Math" panose="02040503050406030204" pitchFamily="18" charset="0"/>
                  <a:buChar char="–"/>
                </a:pPr>
                <a14:m>
                  <m:oMath xmlns:m="http://schemas.openxmlformats.org/officeDocument/2006/math">
                    <m:r>
                      <a:rPr lang="en-GB" sz="2000" b="0" i="1" dirty="0" smtClean="0">
                        <a:solidFill>
                          <a:schemeClr val="tx1"/>
                        </a:solidFill>
                        <a:latin typeface="Cambria Math" panose="02040503050406030204" pitchFamily="18" charset="0"/>
                        <a:ea typeface="Cambria" panose="02040503050406030204" pitchFamily="18" charset="0"/>
                      </a:rPr>
                      <m:t>⊢</m:t>
                    </m:r>
                    <m:sSub>
                      <m:sSubPr>
                        <m:ctrlPr>
                          <a:rPr lang="en-GB" sz="2000" i="1" dirty="0">
                            <a:solidFill>
                              <a:schemeClr val="tx1"/>
                            </a:solidFill>
                            <a:latin typeface="Cambria Math" panose="02040503050406030204" pitchFamily="18" charset="0"/>
                            <a:ea typeface="Cambria" panose="02040503050406030204" pitchFamily="18" charset="0"/>
                          </a:rPr>
                        </m:ctrlPr>
                      </m:sSubPr>
                      <m:e>
                        <m:r>
                          <a:rPr lang="en-GB" sz="2000" i="1" dirty="0">
                            <a:solidFill>
                              <a:schemeClr val="tx1"/>
                            </a:solidFill>
                            <a:latin typeface="Cambria Math" panose="02040503050406030204" pitchFamily="18" charset="0"/>
                            <a:ea typeface="Cambria" panose="02040503050406030204" pitchFamily="18" charset="0"/>
                          </a:rPr>
                          <m:t>𝐾</m:t>
                        </m:r>
                      </m:e>
                      <m:sub>
                        <m:r>
                          <a:rPr lang="en-GB" sz="2000" i="1" dirty="0">
                            <a:solidFill>
                              <a:schemeClr val="tx1"/>
                            </a:solidFill>
                            <a:latin typeface="Cambria Math" panose="02040503050406030204" pitchFamily="18" charset="0"/>
                            <a:ea typeface="Cambria" panose="02040503050406030204" pitchFamily="18" charset="0"/>
                          </a:rPr>
                          <m:t>𝑀</m:t>
                        </m:r>
                      </m:sub>
                    </m:sSub>
                    <m:d>
                      <m:dPr>
                        <m:ctrlPr>
                          <a:rPr lang="en-GB" sz="2000" i="1" dirty="0">
                            <a:solidFill>
                              <a:schemeClr val="tx1"/>
                            </a:solidFill>
                            <a:latin typeface="Cambria Math" panose="02040503050406030204" pitchFamily="18" charset="0"/>
                            <a:ea typeface="Cambria" panose="02040503050406030204" pitchFamily="18" charset="0"/>
                          </a:rPr>
                        </m:ctrlPr>
                      </m:dPr>
                      <m:e>
                        <m:r>
                          <a:rPr lang="en-GB" sz="2000" b="0" i="1" dirty="0" smtClean="0">
                            <a:solidFill>
                              <a:schemeClr val="tx1"/>
                            </a:solidFill>
                            <a:latin typeface="Cambria Math" panose="02040503050406030204" pitchFamily="18" charset="0"/>
                            <a:ea typeface="Cambria" panose="02040503050406030204" pitchFamily="18" charset="0"/>
                          </a:rPr>
                          <m:t>𝐸</m:t>
                        </m:r>
                      </m:e>
                    </m:d>
                    <m:r>
                      <a:rPr lang="en-GB" sz="2000" b="0" i="1" dirty="0" smtClean="0">
                        <a:solidFill>
                          <a:schemeClr val="tx1"/>
                        </a:solidFill>
                        <a:latin typeface="Cambria Math" panose="02040503050406030204" pitchFamily="18" charset="0"/>
                        <a:ea typeface="Cambria" panose="02040503050406030204" pitchFamily="18" charset="0"/>
                      </a:rPr>
                      <m:t>→</m:t>
                    </m:r>
                    <m:r>
                      <a:rPr lang="en-GB" sz="2000" b="0" i="1" dirty="0" smtClean="0">
                        <a:solidFill>
                          <a:schemeClr val="tx1"/>
                        </a:solidFill>
                        <a:latin typeface="Cambria Math" panose="02040503050406030204" pitchFamily="18" charset="0"/>
                        <a:ea typeface="Cambria" panose="02040503050406030204" pitchFamily="18" charset="0"/>
                      </a:rPr>
                      <m:t>𝑀</m:t>
                    </m:r>
                  </m:oMath>
                </a14:m>
                <a:endParaRPr lang="en-GB" sz="2000" dirty="0">
                  <a:solidFill>
                    <a:schemeClr val="tx1"/>
                  </a:solidFill>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solidFill>
                      <a:srgbClr val="FCFCFA"/>
                    </a:solidFill>
                    <a:latin typeface="Cambria" panose="02040503050406030204" pitchFamily="18" charset="0"/>
                    <a:ea typeface="Cambria" panose="02040503050406030204" pitchFamily="18" charset="0"/>
                  </a:rPr>
                  <a:t>To do the second half-proof, we need to assume that the students themselves did the first-half proof on Sunday night, and so know that result then:</a:t>
                </a:r>
              </a:p>
              <a:p>
                <a:pPr marL="914400" lvl="1" indent="-457200">
                  <a:spcAft>
                    <a:spcPts val="2000"/>
                  </a:spcAft>
                  <a:buFont typeface="Cambria" panose="02040503050406030204" pitchFamily="18" charset="0"/>
                  <a:buChar char="–"/>
                </a:pPr>
                <a14:m>
                  <m:oMath xmlns:m="http://schemas.openxmlformats.org/officeDocument/2006/math">
                    <m:sSub>
                      <m:sSubPr>
                        <m:ctrlPr>
                          <a:rPr lang="en-GB" sz="2000" i="1">
                            <a:solidFill>
                              <a:srgbClr val="FCFCFA"/>
                            </a:solidFill>
                            <a:latin typeface="Cambria Math" panose="02040503050406030204" pitchFamily="18" charset="0"/>
                            <a:ea typeface="Cambria" panose="02040503050406030204" pitchFamily="18" charset="0"/>
                          </a:rPr>
                        </m:ctrlPr>
                      </m:sSubPr>
                      <m:e>
                        <m:r>
                          <a:rPr lang="en-GB" sz="2000" i="1">
                            <a:solidFill>
                              <a:srgbClr val="FCFCFA"/>
                            </a:solidFill>
                            <a:latin typeface="Cambria Math" panose="02040503050406030204" pitchFamily="18" charset="0"/>
                            <a:ea typeface="Cambria" panose="02040503050406030204" pitchFamily="18" charset="0"/>
                          </a:rPr>
                          <m:t>𝐾</m:t>
                        </m:r>
                      </m:e>
                      <m:sub>
                        <m:r>
                          <a:rPr lang="en-GB" sz="2000" i="1">
                            <a:solidFill>
                              <a:srgbClr val="FCFCFA"/>
                            </a:solidFill>
                            <a:latin typeface="Cambria Math" panose="02040503050406030204" pitchFamily="18" charset="0"/>
                            <a:ea typeface="Cambria" panose="02040503050406030204" pitchFamily="18" charset="0"/>
                          </a:rPr>
                          <m:t>𝑆</m:t>
                        </m:r>
                      </m:sub>
                    </m:sSub>
                    <m:d>
                      <m:dPr>
                        <m:ctrlPr>
                          <a:rPr lang="en-GB" sz="2000" i="1">
                            <a:solidFill>
                              <a:srgbClr val="FCFCFA"/>
                            </a:solidFill>
                            <a:latin typeface="Cambria Math" panose="02040503050406030204" pitchFamily="18" charset="0"/>
                            <a:ea typeface="Cambria" panose="02040503050406030204" pitchFamily="18" charset="0"/>
                          </a:rPr>
                        </m:ctrlPr>
                      </m:dPr>
                      <m:e>
                        <m:r>
                          <a:rPr lang="en-GB" sz="2000" i="1">
                            <a:solidFill>
                              <a:srgbClr val="FCFCFA"/>
                            </a:solidFill>
                            <a:latin typeface="Cambria Math" panose="02040503050406030204" pitchFamily="18" charset="0"/>
                            <a:ea typeface="Cambria" panose="02040503050406030204" pitchFamily="18" charset="0"/>
                          </a:rPr>
                          <m:t>¬</m:t>
                        </m:r>
                        <m:sSub>
                          <m:sSubPr>
                            <m:ctrlPr>
                              <a:rPr lang="en-GB" sz="2000" i="1" dirty="0">
                                <a:solidFill>
                                  <a:srgbClr val="FCFCFA"/>
                                </a:solidFill>
                                <a:latin typeface="Cambria Math" panose="02040503050406030204" pitchFamily="18" charset="0"/>
                                <a:ea typeface="Cambria" panose="02040503050406030204" pitchFamily="18" charset="0"/>
                              </a:rPr>
                            </m:ctrlPr>
                          </m:sSubPr>
                          <m:e>
                            <m:r>
                              <a:rPr lang="en-GB" sz="2000" i="1" dirty="0">
                                <a:solidFill>
                                  <a:srgbClr val="FCFCFA"/>
                                </a:solidFill>
                                <a:latin typeface="Cambria Math" panose="02040503050406030204" pitchFamily="18" charset="0"/>
                                <a:ea typeface="Cambria" panose="02040503050406030204" pitchFamily="18" charset="0"/>
                              </a:rPr>
                              <m:t>𝐾</m:t>
                            </m:r>
                          </m:e>
                          <m:sub>
                            <m:r>
                              <a:rPr lang="en-GB" sz="2000" i="1" dirty="0">
                                <a:solidFill>
                                  <a:srgbClr val="FCFCFA"/>
                                </a:solidFill>
                                <a:latin typeface="Cambria Math" panose="02040503050406030204" pitchFamily="18" charset="0"/>
                                <a:ea typeface="Cambria" panose="02040503050406030204" pitchFamily="18" charset="0"/>
                              </a:rPr>
                              <m:t>𝑀</m:t>
                            </m:r>
                          </m:sub>
                        </m:sSub>
                        <m:d>
                          <m:dPr>
                            <m:ctrlPr>
                              <a:rPr lang="en-GB" sz="2000" i="1" dirty="0">
                                <a:solidFill>
                                  <a:srgbClr val="FCFCFA"/>
                                </a:solidFill>
                                <a:latin typeface="Cambria Math" panose="02040503050406030204" pitchFamily="18" charset="0"/>
                                <a:ea typeface="Cambria" panose="02040503050406030204" pitchFamily="18" charset="0"/>
                              </a:rPr>
                            </m:ctrlPr>
                          </m:dPr>
                          <m:e>
                            <m:r>
                              <a:rPr lang="en-GB" sz="2000" i="1" dirty="0">
                                <a:solidFill>
                                  <a:srgbClr val="FCFCFA"/>
                                </a:solidFill>
                                <a:latin typeface="Cambria Math" panose="02040503050406030204" pitchFamily="18" charset="0"/>
                                <a:ea typeface="Cambria" panose="02040503050406030204" pitchFamily="18" charset="0"/>
                              </a:rPr>
                              <m:t>𝐸</m:t>
                            </m:r>
                          </m:e>
                        </m:d>
                        <m:r>
                          <a:rPr lang="en-GB" sz="2000" i="1" dirty="0">
                            <a:solidFill>
                              <a:srgbClr val="FCFCFA"/>
                            </a:solidFill>
                            <a:latin typeface="Cambria Math" panose="02040503050406030204" pitchFamily="18" charset="0"/>
                            <a:ea typeface="Cambria" panose="02040503050406030204" pitchFamily="18" charset="0"/>
                          </a:rPr>
                          <m:t>∨</m:t>
                        </m:r>
                        <m:r>
                          <a:rPr lang="en-GB" sz="2000" i="1" dirty="0">
                            <a:solidFill>
                              <a:srgbClr val="FCFCFA"/>
                            </a:solidFill>
                            <a:latin typeface="Cambria Math" panose="02040503050406030204" pitchFamily="18" charset="0"/>
                            <a:ea typeface="Cambria" panose="02040503050406030204" pitchFamily="18" charset="0"/>
                          </a:rPr>
                          <m:t>𝑀</m:t>
                        </m:r>
                      </m:e>
                    </m:d>
                  </m:oMath>
                </a14:m>
                <a:endParaRPr lang="en-GB" sz="2000" dirty="0">
                  <a:solidFill>
                    <a:srgbClr val="FCFCFA"/>
                  </a:solidFill>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solidFill>
                      <a:srgbClr val="FCFCFA"/>
                    </a:solidFill>
                    <a:latin typeface="Cambria" panose="02040503050406030204" pitchFamily="18" charset="0"/>
                    <a:ea typeface="Cambria" panose="02040503050406030204" pitchFamily="18" charset="0"/>
                  </a:rPr>
                  <a:t>We also need to make some more assumptions…</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2555998"/>
                <a:ext cx="10444898" cy="2721258"/>
              </a:xfrm>
              <a:prstGeom prst="rect">
                <a:avLst/>
              </a:prstGeom>
              <a:blipFill>
                <a:blip r:embed="rId2"/>
                <a:stretch>
                  <a:fillRect l="-525" t="-671" b="-33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CB58509-99A2-EFEA-F6D2-73A0F575FEDC}"/>
                  </a:ext>
                </a:extLst>
              </p:cNvPr>
              <p:cNvSpPr txBox="1"/>
              <p:nvPr/>
            </p:nvSpPr>
            <p:spPr>
              <a:xfrm>
                <a:off x="873551" y="2989261"/>
                <a:ext cx="10444898" cy="439736"/>
              </a:xfrm>
              <a:prstGeom prst="rect">
                <a:avLst/>
              </a:prstGeom>
              <a:noFill/>
            </p:spPr>
            <p:txBody>
              <a:bodyPr wrap="square" rtlCol="0" anchor="ctr">
                <a:spAutoFit/>
              </a:bodyPr>
              <a:lstStyle/>
              <a:p>
                <a:pPr marL="914400" lvl="1" indent="-457200">
                  <a:spcAft>
                    <a:spcPts val="2000"/>
                  </a:spcAft>
                  <a:buFont typeface="Cambria Math" panose="02040503050406030204" pitchFamily="18" charset="0"/>
                  <a:buChar char="–"/>
                </a:pPr>
                <a14:m>
                  <m:oMath xmlns:m="http://schemas.openxmlformats.org/officeDocument/2006/math">
                    <m:r>
                      <a:rPr lang="en-GB" sz="2000" i="1" dirty="0">
                        <a:latin typeface="Cambria Math" panose="02040503050406030204" pitchFamily="18" charset="0"/>
                        <a:ea typeface="Cambria" panose="02040503050406030204" pitchFamily="18" charset="0"/>
                      </a:rPr>
                      <m:t>⊢</m:t>
                    </m:r>
                    <m:sSub>
                      <m:sSubPr>
                        <m:ctrlPr>
                          <a:rPr lang="en-GB" sz="2000" i="1" dirty="0">
                            <a:latin typeface="Cambria Math" panose="02040503050406030204" pitchFamily="18" charset="0"/>
                            <a:ea typeface="Cambria" panose="02040503050406030204" pitchFamily="18" charset="0"/>
                          </a:rPr>
                        </m:ctrlPr>
                      </m:sSubPr>
                      <m:e>
                        <m:r>
                          <a:rPr lang="en-GB" sz="2000" i="1" dirty="0">
                            <a:latin typeface="Cambria Math" panose="02040503050406030204" pitchFamily="18" charset="0"/>
                            <a:ea typeface="Cambria" panose="02040503050406030204" pitchFamily="18" charset="0"/>
                          </a:rPr>
                          <m:t>𝐾</m:t>
                        </m:r>
                      </m:e>
                      <m:sub>
                        <m:r>
                          <a:rPr lang="en-GB" sz="2000" i="1" dirty="0">
                            <a:latin typeface="Cambria Math" panose="02040503050406030204" pitchFamily="18" charset="0"/>
                            <a:ea typeface="Cambria" panose="02040503050406030204" pitchFamily="18" charset="0"/>
                          </a:rPr>
                          <m:t>𝑀</m:t>
                        </m:r>
                      </m:sub>
                    </m:sSub>
                    <m:d>
                      <m:dPr>
                        <m:ctrlPr>
                          <a:rPr lang="en-GB" sz="2000" i="1" dirty="0">
                            <a:latin typeface="Cambria Math" panose="02040503050406030204" pitchFamily="18" charset="0"/>
                            <a:ea typeface="Cambria" panose="02040503050406030204" pitchFamily="18" charset="0"/>
                          </a:rPr>
                        </m:ctrlPr>
                      </m:dPr>
                      <m:e>
                        <m:d>
                          <m:dPr>
                            <m:ctrlPr>
                              <a:rPr lang="en-GB" sz="2000" i="1" dirty="0">
                                <a:latin typeface="Cambria Math" panose="02040503050406030204" pitchFamily="18" charset="0"/>
                                <a:ea typeface="Cambria" panose="02040503050406030204" pitchFamily="18" charset="0"/>
                              </a:rPr>
                            </m:ctrlPr>
                          </m:dPr>
                          <m:e>
                            <m:r>
                              <a:rPr lang="en-GB" sz="2000" i="1" dirty="0">
                                <a:latin typeface="Cambria Math" panose="02040503050406030204" pitchFamily="18" charset="0"/>
                                <a:ea typeface="Cambria" panose="02040503050406030204" pitchFamily="18" charset="0"/>
                              </a:rPr>
                              <m:t>𝑀</m:t>
                            </m:r>
                            <m:r>
                              <a:rPr lang="en-GB" sz="2000" i="1" dirty="0">
                                <a:latin typeface="Cambria Math" panose="02040503050406030204" pitchFamily="18" charset="0"/>
                                <a:ea typeface="Cambria" panose="02040503050406030204" pitchFamily="18" charset="0"/>
                              </a:rPr>
                              <m:t>∨</m:t>
                            </m:r>
                            <m:r>
                              <a:rPr lang="en-GB" sz="2000" i="1" dirty="0">
                                <a:latin typeface="Cambria Math" panose="02040503050406030204" pitchFamily="18" charset="0"/>
                                <a:ea typeface="Cambria" panose="02040503050406030204" pitchFamily="18" charset="0"/>
                              </a:rPr>
                              <m:t>𝑇</m:t>
                            </m:r>
                          </m:e>
                        </m:d>
                        <m:r>
                          <a:rPr lang="en-GB" sz="2000" i="1" dirty="0">
                            <a:latin typeface="Cambria Math" panose="02040503050406030204" pitchFamily="18" charset="0"/>
                            <a:ea typeface="Cambria" panose="02040503050406030204" pitchFamily="18" charset="0"/>
                          </a:rPr>
                          <m:t>∧¬</m:t>
                        </m:r>
                        <m:sSub>
                          <m:sSubPr>
                            <m:ctrlPr>
                              <a:rPr lang="en-GB" sz="2000" i="1" dirty="0">
                                <a:latin typeface="Cambria Math" panose="02040503050406030204" pitchFamily="18" charset="0"/>
                                <a:ea typeface="Cambria" panose="02040503050406030204" pitchFamily="18" charset="0"/>
                              </a:rPr>
                            </m:ctrlPr>
                          </m:sSubPr>
                          <m:e>
                            <m:r>
                              <a:rPr lang="en-GB" sz="2000" i="1" dirty="0">
                                <a:latin typeface="Cambria Math" panose="02040503050406030204" pitchFamily="18" charset="0"/>
                                <a:ea typeface="Cambria" panose="02040503050406030204" pitchFamily="18" charset="0"/>
                              </a:rPr>
                              <m:t>𝐾</m:t>
                            </m:r>
                          </m:e>
                          <m:sub>
                            <m:r>
                              <a:rPr lang="en-GB" sz="2000" i="1" dirty="0">
                                <a:latin typeface="Cambria Math" panose="02040503050406030204" pitchFamily="18" charset="0"/>
                                <a:ea typeface="Cambria" panose="02040503050406030204" pitchFamily="18" charset="0"/>
                              </a:rPr>
                              <m:t>𝑆</m:t>
                            </m:r>
                          </m:sub>
                        </m:sSub>
                        <m:d>
                          <m:dPr>
                            <m:ctrlPr>
                              <a:rPr lang="en-GB" sz="2000" i="1" dirty="0">
                                <a:latin typeface="Cambria Math" panose="02040503050406030204" pitchFamily="18" charset="0"/>
                                <a:ea typeface="Cambria" panose="02040503050406030204" pitchFamily="18" charset="0"/>
                              </a:rPr>
                            </m:ctrlPr>
                          </m:dPr>
                          <m:e>
                            <m:r>
                              <a:rPr lang="en-GB" sz="2000" i="1" dirty="0">
                                <a:latin typeface="Cambria Math" panose="02040503050406030204" pitchFamily="18" charset="0"/>
                                <a:ea typeface="Cambria" panose="02040503050406030204" pitchFamily="18" charset="0"/>
                              </a:rPr>
                              <m:t>𝑀</m:t>
                            </m:r>
                          </m:e>
                        </m:d>
                        <m:r>
                          <a:rPr lang="en-GB" sz="2000" i="1" dirty="0">
                            <a:latin typeface="Cambria Math" panose="02040503050406030204" pitchFamily="18" charset="0"/>
                            <a:ea typeface="Cambria" panose="02040503050406030204" pitchFamily="18" charset="0"/>
                          </a:rPr>
                          <m:t>∧¬</m:t>
                        </m:r>
                        <m:sSub>
                          <m:sSubPr>
                            <m:ctrlPr>
                              <a:rPr lang="en-GB" sz="2000" i="1" dirty="0">
                                <a:latin typeface="Cambria Math" panose="02040503050406030204" pitchFamily="18" charset="0"/>
                                <a:ea typeface="Cambria" panose="02040503050406030204" pitchFamily="18" charset="0"/>
                              </a:rPr>
                            </m:ctrlPr>
                          </m:sSubPr>
                          <m:e>
                            <m:r>
                              <a:rPr lang="en-GB" sz="2000" i="1" dirty="0">
                                <a:latin typeface="Cambria Math" panose="02040503050406030204" pitchFamily="18" charset="0"/>
                                <a:ea typeface="Cambria" panose="02040503050406030204" pitchFamily="18" charset="0"/>
                              </a:rPr>
                              <m:t>𝐾</m:t>
                            </m:r>
                          </m:e>
                          <m:sub>
                            <m:r>
                              <a:rPr lang="en-GB" sz="2000" i="1" dirty="0">
                                <a:latin typeface="Cambria Math" panose="02040503050406030204" pitchFamily="18" charset="0"/>
                                <a:ea typeface="Cambria" panose="02040503050406030204" pitchFamily="18" charset="0"/>
                              </a:rPr>
                              <m:t>𝑀</m:t>
                            </m:r>
                          </m:sub>
                        </m:sSub>
                        <m:d>
                          <m:dPr>
                            <m:ctrlPr>
                              <a:rPr lang="en-GB" sz="2000" i="1" dirty="0">
                                <a:latin typeface="Cambria Math" panose="02040503050406030204" pitchFamily="18" charset="0"/>
                                <a:ea typeface="Cambria" panose="02040503050406030204" pitchFamily="18" charset="0"/>
                              </a:rPr>
                            </m:ctrlPr>
                          </m:dPr>
                          <m:e>
                            <m:r>
                              <a:rPr lang="en-GB" sz="2000" i="1" dirty="0">
                                <a:latin typeface="Cambria Math" panose="02040503050406030204" pitchFamily="18" charset="0"/>
                                <a:ea typeface="Cambria" panose="02040503050406030204" pitchFamily="18" charset="0"/>
                              </a:rPr>
                              <m:t>𝑇</m:t>
                            </m:r>
                          </m:e>
                        </m:d>
                      </m:e>
                    </m:d>
                    <m:r>
                      <a:rPr lang="en-GB" sz="2000" i="1" dirty="0">
                        <a:latin typeface="Cambria Math" panose="02040503050406030204" pitchFamily="18" charset="0"/>
                        <a:ea typeface="Cambria" panose="02040503050406030204" pitchFamily="18" charset="0"/>
                      </a:rPr>
                      <m:t>→</m:t>
                    </m:r>
                    <m:r>
                      <a:rPr lang="en-GB" sz="2000" i="1" dirty="0">
                        <a:latin typeface="Cambria Math" panose="02040503050406030204" pitchFamily="18" charset="0"/>
                        <a:ea typeface="Cambria" panose="02040503050406030204" pitchFamily="18" charset="0"/>
                      </a:rPr>
                      <m:t>𝑀</m:t>
                    </m:r>
                  </m:oMath>
                </a14:m>
                <a:endParaRPr lang="en-GB" sz="2000" dirty="0">
                  <a:solidFill>
                    <a:srgbClr val="F9F8F5"/>
                  </a:solidFill>
                  <a:latin typeface="Cambria" panose="02040503050406030204" pitchFamily="18" charset="0"/>
                  <a:ea typeface="Cambria" panose="02040503050406030204" pitchFamily="18" charset="0"/>
                </a:endParaRPr>
              </a:p>
            </p:txBody>
          </p:sp>
        </mc:Choice>
        <mc:Fallback xmlns="">
          <p:sp>
            <p:nvSpPr>
              <p:cNvPr id="3" name="TextBox 2">
                <a:extLst>
                  <a:ext uri="{FF2B5EF4-FFF2-40B4-BE49-F238E27FC236}">
                    <a16:creationId xmlns:a16="http://schemas.microsoft.com/office/drawing/2014/main" id="{DCB58509-99A2-EFEA-F6D2-73A0F575FEDC}"/>
                  </a:ext>
                </a:extLst>
              </p:cNvPr>
              <p:cNvSpPr txBox="1">
                <a:spLocks noRot="1" noChangeAspect="1" noMove="1" noResize="1" noEditPoints="1" noAdjustHandles="1" noChangeArrowheads="1" noChangeShapeType="1" noTextEdit="1"/>
              </p:cNvSpPr>
              <p:nvPr/>
            </p:nvSpPr>
            <p:spPr>
              <a:xfrm>
                <a:off x="873551" y="2989261"/>
                <a:ext cx="10444898" cy="439736"/>
              </a:xfrm>
              <a:prstGeom prst="rect">
                <a:avLst/>
              </a:prstGeom>
              <a:blipFill>
                <a:blip r:embed="rId3"/>
                <a:stretch>
                  <a:fillRect t="-2778" b="-18056"/>
                </a:stretch>
              </a:blipFill>
            </p:spPr>
            <p:txBody>
              <a:bodyPr/>
              <a:lstStyle/>
              <a:p>
                <a:r>
                  <a:rPr lang="en-GB">
                    <a:noFill/>
                  </a:rPr>
                  <a:t> </a:t>
                </a:r>
              </a:p>
            </p:txBody>
          </p:sp>
        </mc:Fallback>
      </mc:AlternateContent>
    </p:spTree>
    <p:extLst>
      <p:ext uri="{BB962C8B-B14F-4D97-AF65-F5344CB8AC3E}">
        <p14:creationId xmlns:p14="http://schemas.microsoft.com/office/powerpoint/2010/main" val="144407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Next Half-Proof</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2555998"/>
                <a:ext cx="10444898" cy="2721258"/>
              </a:xfrm>
              <a:prstGeom prst="rect">
                <a:avLst/>
              </a:prstGeom>
              <a:noFill/>
            </p:spPr>
            <p:txBody>
              <a:bodyPr wrap="square" rtlCol="0" anchor="ctr">
                <a:spAutoFit/>
              </a:bodyPr>
              <a:lstStyle/>
              <a:p>
                <a:pPr marL="457200" indent="-457200">
                  <a:spcAft>
                    <a:spcPts val="1050"/>
                  </a:spcAft>
                  <a:buFont typeface="Arial" panose="020B0604020202020204" pitchFamily="34" charset="0"/>
                  <a:buChar char="•"/>
                </a:pPr>
                <a:r>
                  <a:rPr lang="en-GB" sz="2000" dirty="0">
                    <a:solidFill>
                      <a:schemeClr val="tx1"/>
                    </a:solidFill>
                    <a:latin typeface="Cambria" panose="02040503050406030204" pitchFamily="18" charset="0"/>
                    <a:ea typeface="Cambria" panose="02040503050406030204" pitchFamily="18" charset="0"/>
                  </a:rPr>
                  <a:t>We now have our first half-proof</a:t>
                </a:r>
              </a:p>
              <a:p>
                <a:pPr marL="914400" lvl="1" indent="-457200">
                  <a:spcAft>
                    <a:spcPts val="2000"/>
                  </a:spcAft>
                  <a:buFont typeface="Cambria Math" panose="02040503050406030204" pitchFamily="18" charset="0"/>
                  <a:buChar char="–"/>
                </a:pPr>
                <a14:m>
                  <m:oMath xmlns:m="http://schemas.openxmlformats.org/officeDocument/2006/math">
                    <m:r>
                      <a:rPr lang="en-GB" sz="2000" b="0" i="1" dirty="0" smtClean="0">
                        <a:solidFill>
                          <a:schemeClr val="tx1"/>
                        </a:solidFill>
                        <a:latin typeface="Cambria Math" panose="02040503050406030204" pitchFamily="18" charset="0"/>
                        <a:ea typeface="Cambria" panose="02040503050406030204" pitchFamily="18" charset="0"/>
                      </a:rPr>
                      <m:t>⊢</m:t>
                    </m:r>
                    <m:sSub>
                      <m:sSubPr>
                        <m:ctrlPr>
                          <a:rPr lang="en-GB" sz="2000" i="1" dirty="0">
                            <a:solidFill>
                              <a:schemeClr val="tx1"/>
                            </a:solidFill>
                            <a:latin typeface="Cambria Math" panose="02040503050406030204" pitchFamily="18" charset="0"/>
                            <a:ea typeface="Cambria" panose="02040503050406030204" pitchFamily="18" charset="0"/>
                          </a:rPr>
                        </m:ctrlPr>
                      </m:sSubPr>
                      <m:e>
                        <m:r>
                          <a:rPr lang="en-GB" sz="2000" b="0" i="1" dirty="0" smtClean="0">
                            <a:solidFill>
                              <a:schemeClr val="tx1"/>
                            </a:solidFill>
                            <a:latin typeface="Cambria Math" panose="02040503050406030204" pitchFamily="18" charset="0"/>
                            <a:ea typeface="Cambria" panose="02040503050406030204" pitchFamily="18" charset="0"/>
                          </a:rPr>
                          <m:t>¬</m:t>
                        </m:r>
                        <m:r>
                          <a:rPr lang="en-GB" sz="2000" i="1" dirty="0">
                            <a:solidFill>
                              <a:schemeClr val="tx1"/>
                            </a:solidFill>
                            <a:latin typeface="Cambria Math" panose="02040503050406030204" pitchFamily="18" charset="0"/>
                            <a:ea typeface="Cambria" panose="02040503050406030204" pitchFamily="18" charset="0"/>
                          </a:rPr>
                          <m:t>𝐾</m:t>
                        </m:r>
                      </m:e>
                      <m:sub>
                        <m:r>
                          <a:rPr lang="en-GB" sz="2000" i="1" dirty="0">
                            <a:solidFill>
                              <a:schemeClr val="tx1"/>
                            </a:solidFill>
                            <a:latin typeface="Cambria Math" panose="02040503050406030204" pitchFamily="18" charset="0"/>
                            <a:ea typeface="Cambria" panose="02040503050406030204" pitchFamily="18" charset="0"/>
                          </a:rPr>
                          <m:t>𝑀</m:t>
                        </m:r>
                      </m:sub>
                    </m:sSub>
                    <m:d>
                      <m:dPr>
                        <m:ctrlPr>
                          <a:rPr lang="en-GB" sz="2000" i="1" dirty="0">
                            <a:solidFill>
                              <a:schemeClr val="tx1"/>
                            </a:solidFill>
                            <a:latin typeface="Cambria Math" panose="02040503050406030204" pitchFamily="18" charset="0"/>
                            <a:ea typeface="Cambria" panose="02040503050406030204" pitchFamily="18" charset="0"/>
                          </a:rPr>
                        </m:ctrlPr>
                      </m:dPr>
                      <m:e>
                        <m:r>
                          <a:rPr lang="en-GB" sz="2000" b="0" i="1" dirty="0" smtClean="0">
                            <a:solidFill>
                              <a:schemeClr val="tx1"/>
                            </a:solidFill>
                            <a:latin typeface="Cambria Math" panose="02040503050406030204" pitchFamily="18" charset="0"/>
                            <a:ea typeface="Cambria" panose="02040503050406030204" pitchFamily="18" charset="0"/>
                          </a:rPr>
                          <m:t>𝐸</m:t>
                        </m:r>
                      </m:e>
                    </m:d>
                    <m:r>
                      <a:rPr lang="en-GB" sz="2000" b="0" i="1" dirty="0" smtClean="0">
                        <a:solidFill>
                          <a:schemeClr val="tx1"/>
                        </a:solidFill>
                        <a:latin typeface="Cambria Math" panose="02040503050406030204" pitchFamily="18" charset="0"/>
                        <a:ea typeface="Cambria" panose="02040503050406030204" pitchFamily="18" charset="0"/>
                      </a:rPr>
                      <m:t>∨</m:t>
                    </m:r>
                    <m:r>
                      <a:rPr lang="en-GB" sz="2000" b="0" i="1" dirty="0" smtClean="0">
                        <a:solidFill>
                          <a:schemeClr val="tx1"/>
                        </a:solidFill>
                        <a:latin typeface="Cambria Math" panose="02040503050406030204" pitchFamily="18" charset="0"/>
                        <a:ea typeface="Cambria" panose="02040503050406030204" pitchFamily="18" charset="0"/>
                      </a:rPr>
                      <m:t>𝑀</m:t>
                    </m:r>
                  </m:oMath>
                </a14:m>
                <a:endParaRPr lang="en-GB" sz="2000" dirty="0">
                  <a:solidFill>
                    <a:schemeClr val="tx1"/>
                  </a:solidFill>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solidFill>
                      <a:schemeClr val="tx1"/>
                    </a:solidFill>
                    <a:latin typeface="Cambria" panose="02040503050406030204" pitchFamily="18" charset="0"/>
                    <a:ea typeface="Cambria" panose="02040503050406030204" pitchFamily="18" charset="0"/>
                  </a:rPr>
                  <a:t>To do the second half-proof, we need to assume that the students themselves did the first-half proof on Sunday night, and so know that result then:</a:t>
                </a:r>
              </a:p>
              <a:p>
                <a:pPr marL="914400" lvl="1" indent="-457200">
                  <a:spcAft>
                    <a:spcPts val="2000"/>
                  </a:spcAft>
                  <a:buFont typeface="Cambria" panose="02040503050406030204" pitchFamily="18" charset="0"/>
                  <a:buChar char="–"/>
                </a:pPr>
                <a14:m>
                  <m:oMath xmlns:m="http://schemas.openxmlformats.org/officeDocument/2006/math">
                    <m:sSub>
                      <m:sSubPr>
                        <m:ctrlPr>
                          <a:rPr lang="en-GB" sz="2000" b="0" i="1" smtClean="0">
                            <a:solidFill>
                              <a:schemeClr val="tx1"/>
                            </a:solidFill>
                            <a:latin typeface="Cambria Math" panose="02040503050406030204" pitchFamily="18" charset="0"/>
                            <a:ea typeface="Cambria" panose="02040503050406030204" pitchFamily="18" charset="0"/>
                          </a:rPr>
                        </m:ctrlPr>
                      </m:sSubPr>
                      <m:e>
                        <m:r>
                          <a:rPr lang="en-GB" sz="2000" b="0" i="1" smtClean="0">
                            <a:solidFill>
                              <a:schemeClr val="tx1"/>
                            </a:solidFill>
                            <a:latin typeface="Cambria Math" panose="02040503050406030204" pitchFamily="18" charset="0"/>
                            <a:ea typeface="Cambria" panose="02040503050406030204" pitchFamily="18" charset="0"/>
                          </a:rPr>
                          <m:t>𝐾</m:t>
                        </m:r>
                      </m:e>
                      <m:sub>
                        <m:r>
                          <a:rPr lang="en-GB" sz="2000" b="0" i="1" smtClean="0">
                            <a:solidFill>
                              <a:schemeClr val="tx1"/>
                            </a:solidFill>
                            <a:latin typeface="Cambria Math" panose="02040503050406030204" pitchFamily="18" charset="0"/>
                            <a:ea typeface="Cambria" panose="02040503050406030204" pitchFamily="18" charset="0"/>
                          </a:rPr>
                          <m:t>𝑆</m:t>
                        </m:r>
                      </m:sub>
                    </m:sSub>
                    <m:d>
                      <m:dPr>
                        <m:ctrlPr>
                          <a:rPr lang="en-GB" sz="2000" b="0" i="1" smtClean="0">
                            <a:solidFill>
                              <a:schemeClr val="tx1"/>
                            </a:solidFill>
                            <a:latin typeface="Cambria Math" panose="02040503050406030204" pitchFamily="18" charset="0"/>
                            <a:ea typeface="Cambria" panose="02040503050406030204" pitchFamily="18" charset="0"/>
                          </a:rPr>
                        </m:ctrlPr>
                      </m:dPr>
                      <m:e>
                        <m:r>
                          <a:rPr lang="en-GB" sz="2000" b="0" i="1" smtClean="0">
                            <a:solidFill>
                              <a:schemeClr val="tx1"/>
                            </a:solidFill>
                            <a:latin typeface="Cambria Math" panose="02040503050406030204" pitchFamily="18" charset="0"/>
                            <a:ea typeface="Cambria" panose="02040503050406030204" pitchFamily="18" charset="0"/>
                          </a:rPr>
                          <m:t>¬</m:t>
                        </m:r>
                        <m:sSub>
                          <m:sSubPr>
                            <m:ctrlPr>
                              <a:rPr lang="en-GB" sz="2000" i="1" dirty="0">
                                <a:solidFill>
                                  <a:schemeClr val="tx1"/>
                                </a:solidFill>
                                <a:latin typeface="Cambria Math" panose="02040503050406030204" pitchFamily="18" charset="0"/>
                                <a:ea typeface="Cambria" panose="02040503050406030204" pitchFamily="18" charset="0"/>
                              </a:rPr>
                            </m:ctrlPr>
                          </m:sSubPr>
                          <m:e>
                            <m:r>
                              <a:rPr lang="en-GB" sz="2000" i="1" dirty="0">
                                <a:solidFill>
                                  <a:schemeClr val="tx1"/>
                                </a:solidFill>
                                <a:latin typeface="Cambria Math" panose="02040503050406030204" pitchFamily="18" charset="0"/>
                                <a:ea typeface="Cambria" panose="02040503050406030204" pitchFamily="18" charset="0"/>
                              </a:rPr>
                              <m:t>𝐾</m:t>
                            </m:r>
                          </m:e>
                          <m:sub>
                            <m:r>
                              <a:rPr lang="en-GB" sz="2000" i="1" dirty="0">
                                <a:solidFill>
                                  <a:schemeClr val="tx1"/>
                                </a:solidFill>
                                <a:latin typeface="Cambria Math" panose="02040503050406030204" pitchFamily="18" charset="0"/>
                                <a:ea typeface="Cambria" panose="02040503050406030204" pitchFamily="18" charset="0"/>
                              </a:rPr>
                              <m:t>𝑀</m:t>
                            </m:r>
                          </m:sub>
                        </m:sSub>
                        <m:d>
                          <m:dPr>
                            <m:ctrlPr>
                              <a:rPr lang="en-GB" sz="2000" i="1" dirty="0">
                                <a:solidFill>
                                  <a:schemeClr val="tx1"/>
                                </a:solidFill>
                                <a:latin typeface="Cambria Math" panose="02040503050406030204" pitchFamily="18" charset="0"/>
                                <a:ea typeface="Cambria" panose="02040503050406030204" pitchFamily="18" charset="0"/>
                              </a:rPr>
                            </m:ctrlPr>
                          </m:dPr>
                          <m:e>
                            <m:r>
                              <a:rPr lang="en-GB" sz="2000" b="0" i="1" dirty="0" smtClean="0">
                                <a:solidFill>
                                  <a:schemeClr val="tx1"/>
                                </a:solidFill>
                                <a:latin typeface="Cambria Math" panose="02040503050406030204" pitchFamily="18" charset="0"/>
                                <a:ea typeface="Cambria" panose="02040503050406030204" pitchFamily="18" charset="0"/>
                              </a:rPr>
                              <m:t>𝐸</m:t>
                            </m:r>
                          </m:e>
                        </m:d>
                        <m:r>
                          <a:rPr lang="en-GB" sz="2000" b="0" i="1" dirty="0" smtClean="0">
                            <a:solidFill>
                              <a:schemeClr val="tx1"/>
                            </a:solidFill>
                            <a:latin typeface="Cambria Math" panose="02040503050406030204" pitchFamily="18" charset="0"/>
                            <a:ea typeface="Cambria" panose="02040503050406030204" pitchFamily="18" charset="0"/>
                          </a:rPr>
                          <m:t>∨</m:t>
                        </m:r>
                        <m:r>
                          <a:rPr lang="en-GB" sz="2000" i="1" dirty="0">
                            <a:solidFill>
                              <a:schemeClr val="tx1"/>
                            </a:solidFill>
                            <a:latin typeface="Cambria Math" panose="02040503050406030204" pitchFamily="18" charset="0"/>
                            <a:ea typeface="Cambria" panose="02040503050406030204" pitchFamily="18" charset="0"/>
                          </a:rPr>
                          <m:t>𝑀</m:t>
                        </m:r>
                      </m:e>
                    </m:d>
                  </m:oMath>
                </a14:m>
                <a:endParaRPr lang="en-GB" sz="2000" dirty="0">
                  <a:solidFill>
                    <a:schemeClr val="tx1"/>
                  </a:solidFill>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solidFill>
                      <a:schemeClr val="tx1"/>
                    </a:solidFill>
                    <a:latin typeface="Cambria" panose="02040503050406030204" pitchFamily="18" charset="0"/>
                    <a:ea typeface="Cambria" panose="02040503050406030204" pitchFamily="18" charset="0"/>
                  </a:rPr>
                  <a:t>We also need to make some more assumptions…</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2555998"/>
                <a:ext cx="10444898" cy="2721258"/>
              </a:xfrm>
              <a:prstGeom prst="rect">
                <a:avLst/>
              </a:prstGeom>
              <a:blipFill>
                <a:blip r:embed="rId2"/>
                <a:stretch>
                  <a:fillRect l="-525" t="-671" b="-33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CB58509-99A2-EFEA-F6D2-73A0F575FEDC}"/>
                  </a:ext>
                </a:extLst>
              </p:cNvPr>
              <p:cNvSpPr txBox="1"/>
              <p:nvPr/>
            </p:nvSpPr>
            <p:spPr>
              <a:xfrm>
                <a:off x="873551" y="3009079"/>
                <a:ext cx="10444898" cy="400110"/>
              </a:xfrm>
              <a:prstGeom prst="rect">
                <a:avLst/>
              </a:prstGeom>
              <a:noFill/>
            </p:spPr>
            <p:txBody>
              <a:bodyPr wrap="square" rtlCol="0" anchor="ctr">
                <a:spAutoFit/>
              </a:bodyPr>
              <a:lstStyle/>
              <a:p>
                <a:pPr marL="914400" lvl="1" indent="-457200">
                  <a:spcAft>
                    <a:spcPts val="2000"/>
                  </a:spcAft>
                  <a:buFont typeface="Cambria Math" panose="02040503050406030204" pitchFamily="18" charset="0"/>
                  <a:buChar char="–"/>
                </a:pPr>
                <a14:m>
                  <m:oMath xmlns:m="http://schemas.openxmlformats.org/officeDocument/2006/math">
                    <m:r>
                      <a:rPr lang="en-GB" sz="2000" i="1" dirty="0">
                        <a:latin typeface="Cambria Math" panose="02040503050406030204" pitchFamily="18" charset="0"/>
                        <a:ea typeface="Cambria" panose="02040503050406030204" pitchFamily="18" charset="0"/>
                      </a:rPr>
                      <m:t>⊢</m:t>
                    </m:r>
                    <m:sSub>
                      <m:sSubPr>
                        <m:ctrlPr>
                          <a:rPr lang="en-GB" sz="2000" i="1" dirty="0">
                            <a:latin typeface="Cambria Math" panose="02040503050406030204" pitchFamily="18" charset="0"/>
                            <a:ea typeface="Cambria" panose="02040503050406030204" pitchFamily="18" charset="0"/>
                          </a:rPr>
                        </m:ctrlPr>
                      </m:sSubPr>
                      <m:e>
                        <m:r>
                          <a:rPr lang="en-GB" sz="2000" i="1" dirty="0">
                            <a:latin typeface="Cambria Math" panose="02040503050406030204" pitchFamily="18" charset="0"/>
                            <a:ea typeface="Cambria" panose="02040503050406030204" pitchFamily="18" charset="0"/>
                          </a:rPr>
                          <m:t>𝐾</m:t>
                        </m:r>
                      </m:e>
                      <m:sub>
                        <m:r>
                          <a:rPr lang="en-GB" sz="2000" i="1" dirty="0">
                            <a:latin typeface="Cambria Math" panose="02040503050406030204" pitchFamily="18" charset="0"/>
                            <a:ea typeface="Cambria" panose="02040503050406030204" pitchFamily="18" charset="0"/>
                          </a:rPr>
                          <m:t>𝑀</m:t>
                        </m:r>
                      </m:sub>
                    </m:sSub>
                    <m:d>
                      <m:dPr>
                        <m:ctrlPr>
                          <a:rPr lang="en-GB" sz="2000" i="1" dirty="0">
                            <a:latin typeface="Cambria Math" panose="02040503050406030204" pitchFamily="18" charset="0"/>
                            <a:ea typeface="Cambria" panose="02040503050406030204" pitchFamily="18" charset="0"/>
                          </a:rPr>
                        </m:ctrlPr>
                      </m:dPr>
                      <m:e>
                        <m:r>
                          <a:rPr lang="en-GB" sz="2000" i="1" dirty="0">
                            <a:latin typeface="Cambria Math" panose="02040503050406030204" pitchFamily="18" charset="0"/>
                            <a:ea typeface="Cambria" panose="02040503050406030204" pitchFamily="18" charset="0"/>
                          </a:rPr>
                          <m:t>𝐸</m:t>
                        </m:r>
                      </m:e>
                    </m:d>
                    <m:r>
                      <a:rPr lang="en-GB" sz="2000" i="1" dirty="0">
                        <a:latin typeface="Cambria Math" panose="02040503050406030204" pitchFamily="18" charset="0"/>
                        <a:ea typeface="Cambria" panose="02040503050406030204" pitchFamily="18" charset="0"/>
                      </a:rPr>
                      <m:t>→</m:t>
                    </m:r>
                    <m:r>
                      <a:rPr lang="en-GB" sz="2000" i="1" dirty="0">
                        <a:latin typeface="Cambria Math" panose="02040503050406030204" pitchFamily="18" charset="0"/>
                        <a:ea typeface="Cambria" panose="02040503050406030204" pitchFamily="18" charset="0"/>
                      </a:rPr>
                      <m:t>𝑀</m:t>
                    </m:r>
                  </m:oMath>
                </a14:m>
                <a:endParaRPr lang="en-GB" sz="2000" dirty="0">
                  <a:latin typeface="Cambria" panose="02040503050406030204" pitchFamily="18" charset="0"/>
                  <a:ea typeface="Cambria" panose="02040503050406030204" pitchFamily="18" charset="0"/>
                </a:endParaRPr>
              </a:p>
            </p:txBody>
          </p:sp>
        </mc:Choice>
        <mc:Fallback xmlns="">
          <p:sp>
            <p:nvSpPr>
              <p:cNvPr id="3" name="TextBox 2">
                <a:extLst>
                  <a:ext uri="{FF2B5EF4-FFF2-40B4-BE49-F238E27FC236}">
                    <a16:creationId xmlns:a16="http://schemas.microsoft.com/office/drawing/2014/main" id="{DCB58509-99A2-EFEA-F6D2-73A0F575FEDC}"/>
                  </a:ext>
                </a:extLst>
              </p:cNvPr>
              <p:cNvSpPr txBox="1">
                <a:spLocks noRot="1" noChangeAspect="1" noMove="1" noResize="1" noEditPoints="1" noAdjustHandles="1" noChangeArrowheads="1" noChangeShapeType="1" noTextEdit="1"/>
              </p:cNvSpPr>
              <p:nvPr/>
            </p:nvSpPr>
            <p:spPr>
              <a:xfrm>
                <a:off x="873551" y="3009079"/>
                <a:ext cx="10444898" cy="400110"/>
              </a:xfrm>
              <a:prstGeom prst="rect">
                <a:avLst/>
              </a:prstGeom>
              <a:blipFill>
                <a:blip r:embed="rId3"/>
                <a:stretch>
                  <a:fillRect t="-6154" b="-26154"/>
                </a:stretch>
              </a:blipFill>
            </p:spPr>
            <p:txBody>
              <a:bodyPr/>
              <a:lstStyle/>
              <a:p>
                <a:r>
                  <a:rPr lang="en-GB">
                    <a:noFill/>
                  </a:rPr>
                  <a:t> </a:t>
                </a:r>
              </a:p>
            </p:txBody>
          </p:sp>
        </mc:Fallback>
      </mc:AlternateContent>
    </p:spTree>
    <p:extLst>
      <p:ext uri="{BB962C8B-B14F-4D97-AF65-F5344CB8AC3E}">
        <p14:creationId xmlns:p14="http://schemas.microsoft.com/office/powerpoint/2010/main" val="228737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Additional Assumptions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381642"/>
                <a:ext cx="10444898" cy="5107680"/>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b="1" dirty="0">
                    <a:solidFill>
                      <a:srgbClr val="0070C0"/>
                    </a:solidFill>
                    <a:latin typeface="Cambria" panose="02040503050406030204" pitchFamily="18" charset="0"/>
                    <a:ea typeface="Cambria" panose="02040503050406030204" pitchFamily="18" charset="0"/>
                  </a:rPr>
                  <a:t>Initial Knowledge:</a:t>
                </a:r>
                <a:r>
                  <a:rPr lang="en-GB" sz="2000" b="1" dirty="0">
                    <a:solidFill>
                      <a:srgbClr val="7030A0"/>
                    </a:solidFill>
                    <a:latin typeface="Cambria" panose="02040503050406030204" pitchFamily="18" charset="0"/>
                    <a:ea typeface="Cambria" panose="02040503050406030204" pitchFamily="18" charset="0"/>
                  </a:rPr>
                  <a:t> </a:t>
                </a:r>
                <a14:m>
                  <m:oMath xmlns:m="http://schemas.openxmlformats.org/officeDocument/2006/math">
                    <m:sSub>
                      <m:sSubPr>
                        <m:ctrlPr>
                          <a:rPr lang="en-GB" sz="2000" i="1" smtClean="0">
                            <a:solidFill>
                              <a:schemeClr val="tx1"/>
                            </a:solidFill>
                            <a:latin typeface="Cambria Math" panose="02040503050406030204" pitchFamily="18" charset="0"/>
                            <a:ea typeface="Cambria" panose="02040503050406030204" pitchFamily="18" charset="0"/>
                          </a:rPr>
                        </m:ctrlPr>
                      </m:sSubPr>
                      <m:e>
                        <m:r>
                          <a:rPr lang="en-GB" sz="2000" b="0" i="1" smtClean="0">
                            <a:solidFill>
                              <a:schemeClr val="tx1"/>
                            </a:solidFill>
                            <a:latin typeface="Cambria Math" panose="02040503050406030204" pitchFamily="18" charset="0"/>
                            <a:ea typeface="Cambria" panose="02040503050406030204" pitchFamily="18" charset="0"/>
                          </a:rPr>
                          <m:t>𝐾</m:t>
                        </m:r>
                      </m:e>
                      <m:sub>
                        <m:r>
                          <a:rPr lang="en-GB" sz="2000" b="0" i="1" smtClean="0">
                            <a:solidFill>
                              <a:schemeClr val="tx1"/>
                            </a:solidFill>
                            <a:latin typeface="Cambria Math" panose="02040503050406030204" pitchFamily="18" charset="0"/>
                            <a:ea typeface="Cambria" panose="02040503050406030204" pitchFamily="18" charset="0"/>
                          </a:rPr>
                          <m:t>𝑆</m:t>
                        </m:r>
                      </m:sub>
                    </m:sSub>
                    <m:d>
                      <m:dPr>
                        <m:ctrlPr>
                          <a:rPr lang="en-GB" sz="2000" i="1" smtClean="0">
                            <a:solidFill>
                              <a:schemeClr val="tx1"/>
                            </a:solidFill>
                            <a:latin typeface="Cambria Math" panose="02040503050406030204" pitchFamily="18" charset="0"/>
                            <a:ea typeface="Cambria" panose="02040503050406030204" pitchFamily="18" charset="0"/>
                          </a:rPr>
                        </m:ctrlPr>
                      </m:dPr>
                      <m:e>
                        <m:r>
                          <a:rPr lang="en-GB" sz="2000" b="0" i="1" smtClean="0">
                            <a:solidFill>
                              <a:schemeClr val="tx1"/>
                            </a:solidFill>
                            <a:latin typeface="Cambria Math" panose="02040503050406030204" pitchFamily="18" charset="0"/>
                            <a:ea typeface="Cambria" panose="02040503050406030204" pitchFamily="18" charset="0"/>
                          </a:rPr>
                          <m:t>𝐸</m:t>
                        </m:r>
                      </m:e>
                    </m:d>
                  </m:oMath>
                </a14:m>
                <a:endParaRPr lang="en-GB" sz="2000" dirty="0">
                  <a:latin typeface="Cambria" panose="02040503050406030204" pitchFamily="18" charset="0"/>
                  <a:ea typeface="Cambria" panose="02040503050406030204" pitchFamily="18" charset="0"/>
                </a:endParaRP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 Teacher told them about her plan to set a surprise exam on Sunday</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She is reliable, sincere, and really will set a surprise exam</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So surely the students </a:t>
                </a:r>
                <a:r>
                  <a:rPr lang="en-GB" sz="2000" i="1" dirty="0">
                    <a:latin typeface="Cambria" panose="02040503050406030204" pitchFamily="18" charset="0"/>
                    <a:ea typeface="Cambria" panose="02040503050406030204" pitchFamily="18" charset="0"/>
                  </a:rPr>
                  <a:t>know on Sunday </a:t>
                </a:r>
                <a:r>
                  <a:rPr lang="en-GB" sz="2000" dirty="0">
                    <a:latin typeface="Cambria" panose="02040503050406030204" pitchFamily="18" charset="0"/>
                    <a:ea typeface="Cambria" panose="02040503050406030204" pitchFamily="18" charset="0"/>
                  </a:rPr>
                  <a:t>that there will be a surprise exam!</a:t>
                </a:r>
              </a:p>
              <a:p>
                <a:pPr marL="457200" indent="-457200">
                  <a:spcAft>
                    <a:spcPts val="1000"/>
                  </a:spcAft>
                  <a:buFont typeface="Arial" panose="020B0604020202020204" pitchFamily="34" charset="0"/>
                  <a:buChar char="•"/>
                </a:pPr>
                <a:r>
                  <a:rPr lang="en-GB" sz="2000" b="1" dirty="0">
                    <a:solidFill>
                      <a:srgbClr val="7030A0"/>
                    </a:solidFill>
                    <a:latin typeface="Cambria" panose="02040503050406030204" pitchFamily="18" charset="0"/>
                    <a:ea typeface="Cambria" panose="02040503050406030204" pitchFamily="18" charset="0"/>
                  </a:rPr>
                  <a:t>Knowledge Transfer:</a:t>
                </a:r>
                <a:r>
                  <a:rPr lang="en-GB" sz="2000" b="1" dirty="0">
                    <a:latin typeface="Cambria" panose="02040503050406030204" pitchFamily="18" charset="0"/>
                    <a:ea typeface="Cambria" panose="02040503050406030204" pitchFamily="18" charset="0"/>
                  </a:rPr>
                  <a:t>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𝐸</m:t>
                        </m:r>
                      </m:e>
                    </m:d>
                    <m:r>
                      <a:rPr lang="en-GB" sz="2000" b="0"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𝐸</m:t>
                        </m:r>
                      </m:e>
                    </m:d>
                  </m:oMath>
                </a14:m>
                <a:endParaRPr lang="en-GB" sz="2000" dirty="0">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 students aren’t forgetful! So if they know there’s a surprise exam on Sunday night, they will remember that on Monday night!</a:t>
                </a:r>
              </a:p>
              <a:p>
                <a:pPr marL="457200" indent="-457200">
                  <a:spcAft>
                    <a:spcPts val="1000"/>
                  </a:spcAft>
                  <a:buFont typeface="Arial" panose="020B0604020202020204" pitchFamily="34" charset="0"/>
                  <a:buChar char="•"/>
                </a:pPr>
                <a:r>
                  <a:rPr lang="en-GB" sz="2000" b="1" dirty="0">
                    <a:solidFill>
                      <a:srgbClr val="C00000"/>
                    </a:solidFill>
                    <a:latin typeface="Cambria" panose="02040503050406030204" pitchFamily="18" charset="0"/>
                    <a:ea typeface="Cambria" panose="02040503050406030204" pitchFamily="18" charset="0"/>
                  </a:rPr>
                  <a:t>Iterated Knowledge:</a:t>
                </a:r>
                <a:r>
                  <a:rPr lang="en-GB" sz="2000" dirty="0">
                    <a:latin typeface="Cambria" panose="02040503050406030204" pitchFamily="18" charset="0"/>
                    <a:ea typeface="Cambria" panose="02040503050406030204" pitchFamily="18" charset="0"/>
                  </a:rPr>
                  <a:t>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𝐸</m:t>
                        </m:r>
                      </m:e>
                    </m:d>
                    <m:r>
                      <a:rPr lang="en-GB" sz="2000" b="0"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0" i="1" smtClean="0">
                            <a:latin typeface="Cambria Math" panose="02040503050406030204" pitchFamily="18" charset="0"/>
                            <a:ea typeface="Cambria" panose="02040503050406030204" pitchFamily="18" charset="0"/>
                          </a:rPr>
                        </m:ctrlPr>
                      </m:dPr>
                      <m:e>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𝐸</m:t>
                            </m:r>
                          </m:e>
                        </m:d>
                      </m:e>
                    </m:d>
                  </m:oMath>
                </a14:m>
                <a:endParaRPr lang="en-GB" sz="2000" b="1" dirty="0">
                  <a:latin typeface="Cambria" panose="02040503050406030204" pitchFamily="18" charset="0"/>
                  <a:ea typeface="Cambria" panose="02040503050406030204" pitchFamily="18" charset="0"/>
                </a:endParaRP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 students understand their situation perfectly; they know they have been told about a surprise exam on Sunday, and they know they aren’t forgetful, etc. etc.</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So if they do know on Monday night that there will be a surprise, how could they fail to know on Sunday night about their knowledge on Monday night?</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381642"/>
                <a:ext cx="10444898" cy="5107680"/>
              </a:xfrm>
              <a:prstGeom prst="rect">
                <a:avLst/>
              </a:prstGeom>
              <a:blipFill>
                <a:blip r:embed="rId2"/>
                <a:stretch>
                  <a:fillRect l="-525" t="-239" r="-875" b="-1551"/>
                </a:stretch>
              </a:blipFill>
            </p:spPr>
            <p:txBody>
              <a:bodyPr/>
              <a:lstStyle/>
              <a:p>
                <a:r>
                  <a:rPr lang="en-GB">
                    <a:noFill/>
                  </a:rPr>
                  <a:t> </a:t>
                </a:r>
              </a:p>
            </p:txBody>
          </p:sp>
        </mc:Fallback>
      </mc:AlternateContent>
    </p:spTree>
    <p:extLst>
      <p:ext uri="{BB962C8B-B14F-4D97-AF65-F5344CB8AC3E}">
        <p14:creationId xmlns:p14="http://schemas.microsoft.com/office/powerpoint/2010/main" val="118009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Second Half-Proof</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9CAE7B-1D55-0A97-B64D-1C6678E7FA76}"/>
                  </a:ext>
                </a:extLst>
              </p:cNvPr>
              <p:cNvSpPr txBox="1"/>
              <p:nvPr/>
            </p:nvSpPr>
            <p:spPr>
              <a:xfrm>
                <a:off x="876693" y="3182329"/>
                <a:ext cx="11067067" cy="3055837"/>
              </a:xfrm>
              <a:prstGeom prst="rect">
                <a:avLst/>
              </a:prstGeom>
              <a:noFill/>
            </p:spPr>
            <p:txBody>
              <a:bodyPr wrap="square" rtlCol="0" anchor="ctr">
                <a:spAutoFit/>
              </a:bodyPr>
              <a:lstStyle/>
              <a:p>
                <a:pPr marL="0" lvl="1">
                  <a:spcAft>
                    <a:spcPts val="1000"/>
                  </a:spcAft>
                  <a:tabLst>
                    <a:tab pos="358775" algn="l"/>
                    <a:tab pos="1074738" algn="l"/>
                    <a:tab pos="3770313" algn="l"/>
                  </a:tabLst>
                </a:pPr>
                <a:r>
                  <a:rPr lang="en-GB" sz="2000" b="0" dirty="0">
                    <a:latin typeface="Cambria" panose="02040503050406030204" pitchFamily="18" charset="0"/>
                    <a:ea typeface="Cambria" panose="02040503050406030204" pitchFamily="18" charset="0"/>
                  </a:rPr>
                  <a:t>1.	</a:t>
                </a:r>
                <a14:m>
                  <m:oMath xmlns:m="http://schemas.openxmlformats.org/officeDocument/2006/math">
                    <m:sSub>
                      <m:sSubPr>
                        <m:ctrlPr>
                          <a:rPr lang="en-GB" sz="2000" b="0" i="1" dirty="0" smtClean="0">
                            <a:latin typeface="Cambria Math" panose="02040503050406030204" pitchFamily="18" charset="0"/>
                            <a:ea typeface="Cambria" panose="02040503050406030204" pitchFamily="18" charset="0"/>
                          </a:rPr>
                        </m:ctrlPr>
                      </m:sSubPr>
                      <m:e>
                        <m:r>
                          <a:rPr lang="en-GB" sz="2000" b="0" i="1" dirty="0" smtClean="0">
                            <a:latin typeface="Cambria Math" panose="02040503050406030204" pitchFamily="18" charset="0"/>
                            <a:ea typeface="Cambria" panose="02040503050406030204" pitchFamily="18" charset="0"/>
                          </a:rPr>
                          <m:t>𝐾</m:t>
                        </m:r>
                      </m:e>
                      <m:sub>
                        <m:r>
                          <a:rPr lang="en-GB" sz="2000" b="0" i="1" dirty="0" smtClean="0">
                            <a:latin typeface="Cambria Math" panose="02040503050406030204" pitchFamily="18" charset="0"/>
                            <a:ea typeface="Cambria" panose="02040503050406030204" pitchFamily="18" charset="0"/>
                          </a:rPr>
                          <m:t>𝑆</m:t>
                        </m:r>
                      </m:sub>
                    </m:sSub>
                    <m:d>
                      <m:dPr>
                        <m:ctrlPr>
                          <a:rPr lang="en-GB" sz="2000" b="0" i="1" dirty="0" smtClean="0">
                            <a:latin typeface="Cambria Math" panose="02040503050406030204" pitchFamily="18" charset="0"/>
                            <a:ea typeface="Cambria" panose="02040503050406030204" pitchFamily="18" charset="0"/>
                          </a:rPr>
                        </m:ctrlPr>
                      </m:dPr>
                      <m:e>
                        <m:r>
                          <a:rPr lang="en-GB" sz="2000" b="0" i="1" dirty="0" smtClean="0">
                            <a:latin typeface="Cambria Math" panose="02040503050406030204" pitchFamily="18" charset="0"/>
                            <a:ea typeface="Cambria" panose="02040503050406030204" pitchFamily="18" charset="0"/>
                          </a:rPr>
                          <m:t>𝐸</m:t>
                        </m:r>
                      </m:e>
                    </m:d>
                  </m:oMath>
                </a14:m>
                <a:r>
                  <a:rPr lang="en-GB" sz="2000" dirty="0">
                    <a:latin typeface="Cambria" panose="02040503050406030204" pitchFamily="18" charset="0"/>
                    <a:ea typeface="Cambria" panose="02040503050406030204" pitchFamily="18" charset="0"/>
                  </a:rPr>
                  <a:t>				[Initial Knowledge]</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2.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𝐸</m:t>
                            </m:r>
                          </m:e>
                        </m:d>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panose="02040503050406030204" pitchFamily="18" charset="0"/>
                          </a:rPr>
                          <m:t>𝑀</m:t>
                        </m:r>
                      </m:e>
                    </m:d>
                  </m:oMath>
                </a14:m>
                <a:r>
                  <a:rPr lang="en-GB" sz="2000" dirty="0">
                    <a:latin typeface="Cambria" panose="02040503050406030204" pitchFamily="18" charset="0"/>
                    <a:ea typeface="Cambria" panose="02040503050406030204" pitchFamily="18" charset="0"/>
                  </a:rPr>
                  <a:t>		[The students did the first half-proof]</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3.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𝐸</m:t>
                        </m:r>
                      </m:e>
                    </m:d>
                  </m:oMath>
                </a14:m>
                <a:r>
                  <a:rPr lang="en-GB" sz="2000" dirty="0">
                    <a:latin typeface="Cambria" panose="02040503050406030204" pitchFamily="18" charset="0"/>
                    <a:ea typeface="Cambria" panose="02040503050406030204" pitchFamily="18" charset="0"/>
                  </a:rPr>
                  <a:t>			[From 1 by Knowledge Transfer]</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4.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0" i="1" smtClean="0">
                            <a:latin typeface="Cambria Math" panose="02040503050406030204" pitchFamily="18" charset="0"/>
                            <a:ea typeface="Cambria" panose="02040503050406030204" pitchFamily="18" charset="0"/>
                          </a:rPr>
                        </m:ctrlPr>
                      </m:dPr>
                      <m:e>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𝐸</m:t>
                            </m:r>
                          </m:e>
                        </m:d>
                      </m:e>
                    </m:d>
                  </m:oMath>
                </a14:m>
                <a:r>
                  <a:rPr lang="en-GB" sz="2000" dirty="0">
                    <a:latin typeface="Cambria" panose="02040503050406030204" pitchFamily="18" charset="0"/>
                    <a:ea typeface="Cambria" panose="02040503050406030204" pitchFamily="18" charset="0"/>
                  </a:rPr>
                  <a:t>			[From 3 by Iterated Knowledge]</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5.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𝑀</m:t>
                        </m:r>
                      </m:e>
                    </m:d>
                  </m:oMath>
                </a14:m>
                <a:r>
                  <a:rPr lang="en-GB" sz="2000" dirty="0">
                    <a:latin typeface="Cambria" panose="02040503050406030204" pitchFamily="18" charset="0"/>
                    <a:ea typeface="Cambria" panose="02040503050406030204" pitchFamily="18" charset="0"/>
                  </a:rPr>
                  <a:t>			[From 2 and 4 by Closure]</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6.	</a:t>
                </a:r>
                <a14:m>
                  <m:oMath xmlns:m="http://schemas.openxmlformats.org/officeDocument/2006/math">
                    <m:r>
                      <a:rPr lang="en-GB" sz="2000" b="0"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𝑀</m:t>
                        </m:r>
                      </m:e>
                    </m:d>
                  </m:oMath>
                </a14:m>
                <a:r>
                  <a:rPr lang="en-GB" sz="2000" dirty="0">
                    <a:latin typeface="Cambria" panose="02040503050406030204" pitchFamily="18" charset="0"/>
                    <a:ea typeface="Cambria" panose="02040503050406030204" pitchFamily="18" charset="0"/>
                  </a:rPr>
                  <a:t>			[From 1 by Distribution,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E and </a:t>
                </a:r>
                <a:r>
                  <a:rPr lang="en-GB" sz="2000" dirty="0" err="1">
                    <a:latin typeface="Cambria" panose="02040503050406030204" pitchFamily="18" charset="0"/>
                    <a:ea typeface="Cambria" panose="02040503050406030204" pitchFamily="18" charset="0"/>
                  </a:rPr>
                  <a:t>Factivity</a:t>
                </a:r>
                <a:r>
                  <a:rPr lang="en-GB" sz="2000" dirty="0">
                    <a:latin typeface="Cambria" panose="02040503050406030204" pitchFamily="18" charset="0"/>
                    <a:ea typeface="Cambria" panose="02040503050406030204" pitchFamily="18" charset="0"/>
                  </a:rPr>
                  <a:t>]</a:t>
                </a:r>
              </a:p>
              <a:p>
                <a:pPr>
                  <a:spcAft>
                    <a:spcPts val="1000"/>
                  </a:spcAft>
                  <a:tabLst>
                    <a:tab pos="358775" algn="l"/>
                    <a:tab pos="895350" algn="l"/>
                    <a:tab pos="1611313" algn="l"/>
                    <a:tab pos="4572000" algn="l"/>
                  </a:tabLst>
                </a:pPr>
                <a:r>
                  <a:rPr lang="en-GB" sz="2000" dirty="0">
                    <a:latin typeface="Cambria" panose="02040503050406030204" pitchFamily="18" charset="0"/>
                    <a:ea typeface="Cambria" panose="02040503050406030204" pitchFamily="18" charset="0"/>
                  </a:rPr>
                  <a:t>7.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[From 5 and 6 by </a:t>
                </a:r>
                <a14:m>
                  <m:oMath xmlns:m="http://schemas.openxmlformats.org/officeDocument/2006/math">
                    <m:r>
                      <a:rPr lang="en-GB" sz="2000" b="0" i="1"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I]</a:t>
                </a:r>
              </a:p>
            </p:txBody>
          </p:sp>
        </mc:Choice>
        <mc:Fallback xmlns="">
          <p:sp>
            <p:nvSpPr>
              <p:cNvPr id="5" name="TextBox 4">
                <a:extLst>
                  <a:ext uri="{FF2B5EF4-FFF2-40B4-BE49-F238E27FC236}">
                    <a16:creationId xmlns:a16="http://schemas.microsoft.com/office/drawing/2014/main" id="{759CAE7B-1D55-0A97-B64D-1C6678E7FA76}"/>
                  </a:ext>
                </a:extLst>
              </p:cNvPr>
              <p:cNvSpPr txBox="1">
                <a:spLocks noRot="1" noChangeAspect="1" noMove="1" noResize="1" noEditPoints="1" noAdjustHandles="1" noChangeArrowheads="1" noChangeShapeType="1" noTextEdit="1"/>
              </p:cNvSpPr>
              <p:nvPr/>
            </p:nvSpPr>
            <p:spPr>
              <a:xfrm>
                <a:off x="876693" y="3182329"/>
                <a:ext cx="11067067" cy="3055837"/>
              </a:xfrm>
              <a:prstGeom prst="rect">
                <a:avLst/>
              </a:prstGeom>
              <a:blipFill>
                <a:blip r:embed="rId2"/>
                <a:stretch>
                  <a:fillRect l="-606" t="-599" b="-29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C1726B-74F7-DAC7-FF4A-F030A3C46F7B}"/>
                  </a:ext>
                </a:extLst>
              </p:cNvPr>
              <p:cNvSpPr txBox="1"/>
              <p:nvPr/>
            </p:nvSpPr>
            <p:spPr>
              <a:xfrm>
                <a:off x="1440731" y="1612974"/>
                <a:ext cx="3809999" cy="400110"/>
              </a:xfrm>
              <a:prstGeom prst="rect">
                <a:avLst/>
              </a:prstGeom>
              <a:noFill/>
            </p:spPr>
            <p:txBody>
              <a:bodyPr wrap="square" rtlCol="0" anchor="ctr">
                <a:spAutoFit/>
              </a:bodyPr>
              <a:lstStyle/>
              <a:p>
                <a:pPr>
                  <a:spcAft>
                    <a:spcPts val="1000"/>
                  </a:spcAft>
                </a:pPr>
                <a14:m>
                  <m:oMath xmlns:m="http://schemas.openxmlformats.org/officeDocument/2006/math">
                    <m:r>
                      <a:rPr lang="en-GB" sz="2000" b="0" i="1" smtClean="0">
                        <a:latin typeface="Cambria Math" panose="02040503050406030204" pitchFamily="18" charset="0"/>
                        <a:ea typeface="Cambria" panose="02040503050406030204" pitchFamily="18" charset="0"/>
                      </a:rPr>
                      <m:t>𝐸</m:t>
                    </m:r>
                  </m:oMath>
                </a14:m>
                <a:r>
                  <a:rPr lang="en-GB" sz="2000" dirty="0">
                    <a:latin typeface="Cambria" panose="02040503050406030204" pitchFamily="18" charset="0"/>
                    <a:ea typeface="Cambria" panose="02040503050406030204" pitchFamily="18" charset="0"/>
                  </a:rPr>
                  <a:t>: </a:t>
                </a:r>
                <a14:m>
                  <m:oMath xmlns:m="http://schemas.openxmlformats.org/officeDocument/2006/math">
                    <m:d>
                      <m:dPr>
                        <m:ctrlPr>
                          <a:rPr lang="en-GB" sz="2000" i="1" dirty="0">
                            <a:latin typeface="Cambria Math" panose="02040503050406030204" pitchFamily="18" charset="0"/>
                            <a:ea typeface="Cambria" panose="02040503050406030204" pitchFamily="18" charset="0"/>
                          </a:rPr>
                        </m:ctrlPr>
                      </m:dPr>
                      <m:e>
                        <m:r>
                          <a:rPr lang="en-GB" sz="2000" i="1" dirty="0">
                            <a:latin typeface="Cambria Math" panose="02040503050406030204" pitchFamily="18" charset="0"/>
                            <a:ea typeface="Cambria" panose="02040503050406030204" pitchFamily="18" charset="0"/>
                          </a:rPr>
                          <m:t>𝑀</m:t>
                        </m:r>
                        <m:r>
                          <a:rPr lang="en-GB" sz="2000" i="1" dirty="0">
                            <a:latin typeface="Cambria Math" panose="02040503050406030204" pitchFamily="18" charset="0"/>
                            <a:ea typeface="Cambria" panose="02040503050406030204" pitchFamily="18" charset="0"/>
                          </a:rPr>
                          <m:t>∨</m:t>
                        </m:r>
                        <m:r>
                          <a:rPr lang="en-GB" sz="2000" i="1" dirty="0">
                            <a:latin typeface="Cambria Math" panose="02040503050406030204" pitchFamily="18" charset="0"/>
                            <a:ea typeface="Cambria" panose="02040503050406030204" pitchFamily="18" charset="0"/>
                          </a:rPr>
                          <m:t>𝑇</m:t>
                        </m:r>
                      </m:e>
                    </m:d>
                    <m:r>
                      <a:rPr lang="en-GB" sz="2000" i="1" dirty="0">
                        <a:latin typeface="Cambria Math" panose="02040503050406030204" pitchFamily="18" charset="0"/>
                        <a:ea typeface="Cambria" panose="02040503050406030204" pitchFamily="18" charset="0"/>
                      </a:rPr>
                      <m:t>∧¬</m:t>
                    </m:r>
                    <m:sSub>
                      <m:sSubPr>
                        <m:ctrlPr>
                          <a:rPr lang="en-GB" sz="2000" i="1" dirty="0">
                            <a:latin typeface="Cambria Math" panose="02040503050406030204" pitchFamily="18" charset="0"/>
                            <a:ea typeface="Cambria" panose="02040503050406030204" pitchFamily="18" charset="0"/>
                          </a:rPr>
                        </m:ctrlPr>
                      </m:sSubPr>
                      <m:e>
                        <m:r>
                          <a:rPr lang="en-GB" sz="2000" i="1" dirty="0">
                            <a:latin typeface="Cambria Math" panose="02040503050406030204" pitchFamily="18" charset="0"/>
                            <a:ea typeface="Cambria" panose="02040503050406030204" pitchFamily="18" charset="0"/>
                          </a:rPr>
                          <m:t>𝐾</m:t>
                        </m:r>
                      </m:e>
                      <m:sub>
                        <m:r>
                          <a:rPr lang="en-GB" sz="2000" i="1" dirty="0">
                            <a:latin typeface="Cambria Math" panose="02040503050406030204" pitchFamily="18" charset="0"/>
                            <a:ea typeface="Cambria" panose="02040503050406030204" pitchFamily="18" charset="0"/>
                          </a:rPr>
                          <m:t>𝑆</m:t>
                        </m:r>
                      </m:sub>
                    </m:sSub>
                    <m:d>
                      <m:dPr>
                        <m:ctrlPr>
                          <a:rPr lang="en-GB" sz="2000" i="1" dirty="0">
                            <a:latin typeface="Cambria Math" panose="02040503050406030204" pitchFamily="18" charset="0"/>
                            <a:ea typeface="Cambria" panose="02040503050406030204" pitchFamily="18" charset="0"/>
                          </a:rPr>
                        </m:ctrlPr>
                      </m:dPr>
                      <m:e>
                        <m:r>
                          <a:rPr lang="en-GB" sz="2000" i="1" dirty="0">
                            <a:latin typeface="Cambria Math" panose="02040503050406030204" pitchFamily="18" charset="0"/>
                            <a:ea typeface="Cambria" panose="02040503050406030204" pitchFamily="18" charset="0"/>
                          </a:rPr>
                          <m:t>𝑀</m:t>
                        </m:r>
                      </m:e>
                    </m:d>
                    <m:r>
                      <a:rPr lang="en-GB" sz="2000" i="1" dirty="0">
                        <a:latin typeface="Cambria Math" panose="02040503050406030204" pitchFamily="18" charset="0"/>
                        <a:ea typeface="Cambria" panose="02040503050406030204" pitchFamily="18" charset="0"/>
                      </a:rPr>
                      <m:t>∧¬</m:t>
                    </m:r>
                    <m:sSub>
                      <m:sSubPr>
                        <m:ctrlPr>
                          <a:rPr lang="en-GB" sz="2000" i="1" dirty="0">
                            <a:latin typeface="Cambria Math" panose="02040503050406030204" pitchFamily="18" charset="0"/>
                            <a:ea typeface="Cambria" panose="02040503050406030204" pitchFamily="18" charset="0"/>
                          </a:rPr>
                        </m:ctrlPr>
                      </m:sSubPr>
                      <m:e>
                        <m:r>
                          <a:rPr lang="en-GB" sz="2000" i="1" dirty="0">
                            <a:latin typeface="Cambria Math" panose="02040503050406030204" pitchFamily="18" charset="0"/>
                            <a:ea typeface="Cambria" panose="02040503050406030204" pitchFamily="18" charset="0"/>
                          </a:rPr>
                          <m:t>𝐾</m:t>
                        </m:r>
                      </m:e>
                      <m:sub>
                        <m:r>
                          <a:rPr lang="en-GB" sz="2000" i="1" dirty="0">
                            <a:latin typeface="Cambria Math" panose="02040503050406030204" pitchFamily="18" charset="0"/>
                            <a:ea typeface="Cambria" panose="02040503050406030204" pitchFamily="18" charset="0"/>
                          </a:rPr>
                          <m:t>𝑀</m:t>
                        </m:r>
                      </m:sub>
                    </m:sSub>
                    <m:d>
                      <m:dPr>
                        <m:ctrlPr>
                          <a:rPr lang="en-GB" sz="2000" i="1" dirty="0">
                            <a:latin typeface="Cambria Math" panose="02040503050406030204" pitchFamily="18" charset="0"/>
                            <a:ea typeface="Cambria" panose="02040503050406030204" pitchFamily="18" charset="0"/>
                          </a:rPr>
                        </m:ctrlPr>
                      </m:dPr>
                      <m:e>
                        <m:r>
                          <a:rPr lang="en-GB" sz="2000" i="1" dirty="0">
                            <a:latin typeface="Cambria Math" panose="02040503050406030204" pitchFamily="18" charset="0"/>
                            <a:ea typeface="Cambria" panose="02040503050406030204" pitchFamily="18" charset="0"/>
                          </a:rPr>
                          <m:t>𝑇</m:t>
                        </m:r>
                      </m:e>
                    </m:d>
                  </m:oMath>
                </a14:m>
                <a:endParaRPr lang="en-GB" sz="2000" dirty="0">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29C1726B-74F7-DAC7-FF4A-F030A3C46F7B}"/>
                  </a:ext>
                </a:extLst>
              </p:cNvPr>
              <p:cNvSpPr txBox="1">
                <a:spLocks noRot="1" noChangeAspect="1" noMove="1" noResize="1" noEditPoints="1" noAdjustHandles="1" noChangeArrowheads="1" noChangeShapeType="1" noTextEdit="1"/>
              </p:cNvSpPr>
              <p:nvPr/>
            </p:nvSpPr>
            <p:spPr>
              <a:xfrm>
                <a:off x="1440731" y="1612974"/>
                <a:ext cx="3809999" cy="400110"/>
              </a:xfrm>
              <a:prstGeom prst="rect">
                <a:avLst/>
              </a:prstGeom>
              <a:blipFill>
                <a:blip r:embed="rId3"/>
                <a:stretch>
                  <a:fillRect t="-9231" b="-2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21DA37-B580-C934-D345-005A9CE786A1}"/>
                  </a:ext>
                </a:extLst>
              </p:cNvPr>
              <p:cNvSpPr txBox="1"/>
              <p:nvPr/>
            </p:nvSpPr>
            <p:spPr>
              <a:xfrm>
                <a:off x="6096000" y="1155331"/>
                <a:ext cx="4589278" cy="1451679"/>
              </a:xfrm>
              <a:prstGeom prst="rect">
                <a:avLst/>
              </a:prstGeom>
              <a:noFill/>
            </p:spPr>
            <p:txBody>
              <a:bodyPr wrap="square" rtlCol="0" anchor="ctr">
                <a:spAutoFit/>
              </a:bodyPr>
              <a:lstStyle/>
              <a:p>
                <a:pPr>
                  <a:spcAft>
                    <a:spcPts val="1000"/>
                  </a:spcAft>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Sunday night</a:t>
                </a:r>
              </a:p>
              <a:p>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𝑨</m:t>
                        </m:r>
                      </m:e>
                    </m:d>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The students know that </a:t>
                </a:r>
                <a14:m>
                  <m:oMath xmlns:m="http://schemas.openxmlformats.org/officeDocument/2006/math">
                    <m:r>
                      <a:rPr lang="en-GB" sz="2000" b="1" i="1" dirty="0">
                        <a:latin typeface="Cambria Math" panose="02040503050406030204" pitchFamily="18" charset="0"/>
                        <a:ea typeface="Cambria" panose="02040503050406030204" pitchFamily="18" charset="0"/>
                      </a:rPr>
                      <m:t>𝑨</m:t>
                    </m:r>
                  </m:oMath>
                </a14:m>
                <a:r>
                  <a:rPr lang="en-GB" sz="2000" dirty="0">
                    <a:latin typeface="Cambria" panose="02040503050406030204" pitchFamily="18" charset="0"/>
                    <a:ea typeface="Cambria" panose="02040503050406030204" pitchFamily="18" charset="0"/>
                  </a:rPr>
                  <a:t> on Monday night</a:t>
                </a:r>
              </a:p>
            </p:txBody>
          </p:sp>
        </mc:Choice>
        <mc:Fallback xmlns="">
          <p:sp>
            <p:nvSpPr>
              <p:cNvPr id="9" name="TextBox 8">
                <a:extLst>
                  <a:ext uri="{FF2B5EF4-FFF2-40B4-BE49-F238E27FC236}">
                    <a16:creationId xmlns:a16="http://schemas.microsoft.com/office/drawing/2014/main" id="{1621DA37-B580-C934-D345-005A9CE786A1}"/>
                  </a:ext>
                </a:extLst>
              </p:cNvPr>
              <p:cNvSpPr txBox="1">
                <a:spLocks noRot="1" noChangeAspect="1" noMove="1" noResize="1" noEditPoints="1" noAdjustHandles="1" noChangeArrowheads="1" noChangeShapeType="1" noTextEdit="1"/>
              </p:cNvSpPr>
              <p:nvPr/>
            </p:nvSpPr>
            <p:spPr>
              <a:xfrm>
                <a:off x="6096000" y="1155331"/>
                <a:ext cx="4589278" cy="1451679"/>
              </a:xfrm>
              <a:prstGeom prst="rect">
                <a:avLst/>
              </a:prstGeom>
              <a:blipFill>
                <a:blip r:embed="rId4"/>
                <a:stretch>
                  <a:fillRect l="-1328" t="-2101" b="-6723"/>
                </a:stretch>
              </a:blipFill>
            </p:spPr>
            <p:txBody>
              <a:bodyPr/>
              <a:lstStyle/>
              <a:p>
                <a:r>
                  <a:rPr lang="en-GB">
                    <a:noFill/>
                  </a:rPr>
                  <a:t> </a:t>
                </a:r>
              </a:p>
            </p:txBody>
          </p:sp>
        </mc:Fallback>
      </mc:AlternateContent>
    </p:spTree>
    <p:extLst>
      <p:ext uri="{BB962C8B-B14F-4D97-AF65-F5344CB8AC3E}">
        <p14:creationId xmlns:p14="http://schemas.microsoft.com/office/powerpoint/2010/main" val="176812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The Surprise Exam</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1666978"/>
            <a:ext cx="5392132" cy="4516621"/>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boring stuff</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What is a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Some examples</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Presentational classifications</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Surprise Exam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Quine’s objection</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Fixing the proof</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Where are we?</a:t>
            </a:r>
          </a:p>
        </p:txBody>
      </p:sp>
    </p:spTree>
    <p:extLst>
      <p:ext uri="{BB962C8B-B14F-4D97-AF65-F5344CB8AC3E}">
        <p14:creationId xmlns:p14="http://schemas.microsoft.com/office/powerpoint/2010/main" val="612949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The Surprise Exam</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1666978"/>
            <a:ext cx="5392132" cy="4516621"/>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boring stuff</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What is a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Some examples</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Presentational classifications</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Surprise Exam Paradox</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Quine’s objection</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Fixing the proof</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Where are we?</a:t>
            </a:r>
          </a:p>
        </p:txBody>
      </p:sp>
    </p:spTree>
    <p:extLst>
      <p:ext uri="{BB962C8B-B14F-4D97-AF65-F5344CB8AC3E}">
        <p14:creationId xmlns:p14="http://schemas.microsoft.com/office/powerpoint/2010/main" val="38400178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Surprise Exam Paradox</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689417"/>
                <a:ext cx="10444898" cy="4492127"/>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When we put our two half-proofs together, we got this result:</a:t>
                </a:r>
              </a:p>
              <a:p>
                <a:pPr marL="914400" lvl="1" indent="-457200">
                  <a:spcAft>
                    <a:spcPts val="1000"/>
                  </a:spcAft>
                  <a:buFontTx/>
                  <a:buChar char="–"/>
                </a:pP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𝐸</m:t>
                        </m:r>
                      </m:e>
                    </m:d>
                    <m:r>
                      <a:rPr lang="en-GB" sz="2000" b="0" i="1" smtClean="0">
                        <a:latin typeface="Cambria Math" panose="02040503050406030204" pitchFamily="18" charset="0"/>
                        <a:ea typeface="Cambria" panose="02040503050406030204" pitchFamily="18" charset="0"/>
                      </a:rPr>
                      <m:t>→⊥</m:t>
                    </m:r>
                  </m:oMath>
                </a14:m>
                <a:endParaRPr lang="en-GB" sz="2000" dirty="0">
                  <a:latin typeface="Cambria" panose="02040503050406030204" pitchFamily="18" charset="0"/>
                  <a:ea typeface="Cambria" panose="02040503050406030204" pitchFamily="18" charset="0"/>
                </a:endParaRPr>
              </a:p>
              <a:p>
                <a:pPr marL="914400" lvl="1" indent="-457200">
                  <a:spcAft>
                    <a:spcPts val="2000"/>
                  </a:spcAft>
                  <a:buFontTx/>
                  <a:buChar char="–"/>
                </a:pPr>
                <a:r>
                  <a:rPr lang="en-GB" sz="2000" b="1" dirty="0">
                    <a:solidFill>
                      <a:schemeClr val="accent4">
                        <a:lumMod val="50000"/>
                      </a:schemeClr>
                    </a:solidFill>
                    <a:latin typeface="Cambria" panose="02040503050406030204" pitchFamily="18" charset="0"/>
                    <a:ea typeface="Cambria" panose="02040503050406030204" pitchFamily="18" charset="0"/>
                  </a:rPr>
                  <a:t>Equivalently:</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b="0"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𝐸</m:t>
                        </m:r>
                      </m:e>
                    </m:d>
                  </m:oMath>
                </a14:m>
                <a:r>
                  <a:rPr lang="en-GB" sz="2000" dirty="0">
                    <a:latin typeface="Cambria" panose="02040503050406030204" pitchFamily="18" charset="0"/>
                    <a:ea typeface="Cambria" panose="02040503050406030204" pitchFamily="18" charset="0"/>
                  </a:rPr>
                  <a:t> [i.e. the negation of </a:t>
                </a:r>
                <a:r>
                  <a:rPr lang="en-GB" sz="2000" b="1" dirty="0">
                    <a:solidFill>
                      <a:srgbClr val="0070C0"/>
                    </a:solidFill>
                    <a:latin typeface="Cambria" panose="02040503050406030204" pitchFamily="18" charset="0"/>
                    <a:ea typeface="Cambria" panose="02040503050406030204" pitchFamily="18" charset="0"/>
                  </a:rPr>
                  <a:t>Initial Knowledge</a:t>
                </a:r>
                <a:r>
                  <a:rPr lang="en-GB" sz="2000" dirty="0">
                    <a:latin typeface="Cambria" panose="02040503050406030204" pitchFamily="18" charset="0"/>
                    <a:ea typeface="Cambria" panose="02040503050406030204" pitchFamily="18" charset="0"/>
                  </a:rPr>
                  <a:t>]</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have had to use various assumptions along the way, but most philosophers think that there are just two questionable ones:</a:t>
                </a:r>
              </a:p>
              <a:p>
                <a:pPr marL="914400" lvl="1" indent="-457200">
                  <a:spcAft>
                    <a:spcPts val="1000"/>
                  </a:spcAft>
                  <a:buFontTx/>
                  <a:buChar char="–"/>
                </a:pPr>
                <a:r>
                  <a:rPr lang="en-GB" sz="2000" b="1" dirty="0">
                    <a:solidFill>
                      <a:srgbClr val="7030A0"/>
                    </a:solidFill>
                    <a:latin typeface="Cambria" panose="02040503050406030204" pitchFamily="18" charset="0"/>
                    <a:ea typeface="Cambria" panose="02040503050406030204" pitchFamily="18" charset="0"/>
                  </a:rPr>
                  <a:t>Knowledge Transfer:</a:t>
                </a:r>
                <a:r>
                  <a:rPr lang="en-GB" sz="2000" b="1" dirty="0">
                    <a:latin typeface="Cambria" panose="02040503050406030204" pitchFamily="18" charset="0"/>
                    <a:ea typeface="Cambria" panose="02040503050406030204" pitchFamily="18" charset="0"/>
                  </a:rPr>
                  <a:t>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𝐸</m:t>
                        </m:r>
                      </m:e>
                    </m:d>
                    <m:r>
                      <a:rPr lang="en-GB" sz="2000" b="0"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𝐸</m:t>
                        </m:r>
                      </m:e>
                    </m:d>
                  </m:oMath>
                </a14:m>
                <a:endParaRPr lang="en-GB" sz="2000" dirty="0">
                  <a:latin typeface="Cambria" panose="02040503050406030204" pitchFamily="18" charset="0"/>
                  <a:ea typeface="Cambria" panose="02040503050406030204" pitchFamily="18" charset="0"/>
                </a:endParaRPr>
              </a:p>
              <a:p>
                <a:pPr marL="914400" lvl="1" indent="-457200">
                  <a:spcAft>
                    <a:spcPts val="2000"/>
                  </a:spcAft>
                  <a:buFontTx/>
                  <a:buChar char="–"/>
                </a:pPr>
                <a:r>
                  <a:rPr lang="en-GB" sz="2000" b="1" dirty="0">
                    <a:solidFill>
                      <a:srgbClr val="C00000"/>
                    </a:solidFill>
                    <a:latin typeface="Cambria" panose="02040503050406030204" pitchFamily="18" charset="0"/>
                    <a:ea typeface="Cambria" panose="02040503050406030204" pitchFamily="18" charset="0"/>
                  </a:rPr>
                  <a:t>Iterated Knowledge:</a:t>
                </a:r>
                <a:r>
                  <a:rPr lang="en-GB" sz="2000" dirty="0">
                    <a:latin typeface="Cambria" panose="02040503050406030204" pitchFamily="18" charset="0"/>
                    <a:ea typeface="Cambria" panose="02040503050406030204" pitchFamily="18" charset="0"/>
                  </a:rPr>
                  <a:t>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𝐸</m:t>
                        </m:r>
                      </m:e>
                    </m:d>
                    <m:r>
                      <a:rPr lang="en-GB" sz="2000" b="0" i="1" smtClean="0">
                        <a:latin typeface="Cambria Math" panose="02040503050406030204" pitchFamily="18" charset="0"/>
                        <a:ea typeface="Cambria" panose="02040503050406030204" pitchFamily="18" charset="0"/>
                      </a:rPr>
                      <m:t>⊢</m:t>
                    </m:r>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𝑆</m:t>
                        </m:r>
                      </m:sub>
                    </m:sSub>
                    <m:d>
                      <m:dPr>
                        <m:ctrlPr>
                          <a:rPr lang="en-GB" sz="2000" b="0" i="1" smtClean="0">
                            <a:latin typeface="Cambria Math" panose="02040503050406030204" pitchFamily="18" charset="0"/>
                            <a:ea typeface="Cambria" panose="02040503050406030204" pitchFamily="18" charset="0"/>
                          </a:rPr>
                        </m:ctrlPr>
                      </m:dPr>
                      <m:e>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𝐾</m:t>
                            </m:r>
                          </m:e>
                          <m:sub>
                            <m:r>
                              <a:rPr lang="en-GB" sz="2000" b="0" i="1" smtClean="0">
                                <a:latin typeface="Cambria Math" panose="02040503050406030204" pitchFamily="18" charset="0"/>
                                <a:ea typeface="Cambria" panose="02040503050406030204" pitchFamily="18" charset="0"/>
                              </a:rPr>
                              <m:t>𝑀</m:t>
                            </m:r>
                          </m:sub>
                        </m:sSub>
                        <m:d>
                          <m:dPr>
                            <m:ctrlPr>
                              <a:rPr lang="en-GB" sz="2000" b="0" i="1" smtClean="0">
                                <a:latin typeface="Cambria Math" panose="02040503050406030204" pitchFamily="18" charset="0"/>
                                <a:ea typeface="Cambria" panose="02040503050406030204" pitchFamily="18" charset="0"/>
                              </a:rPr>
                            </m:ctrlPr>
                          </m:dPr>
                          <m:e>
                            <m:r>
                              <a:rPr lang="en-GB" sz="2000" b="0" i="1" smtClean="0">
                                <a:latin typeface="Cambria Math" panose="02040503050406030204" pitchFamily="18" charset="0"/>
                                <a:ea typeface="Cambria" panose="02040503050406030204" pitchFamily="18" charset="0"/>
                              </a:rPr>
                              <m:t>𝐸</m:t>
                            </m:r>
                          </m:e>
                        </m:d>
                      </m:e>
                    </m:d>
                  </m:oMath>
                </a14:m>
                <a:endParaRPr lang="en-GB" sz="2000" b="1" dirty="0">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Since the rest of the reasoning is fine, we must either reject </a:t>
                </a:r>
                <a:r>
                  <a:rPr lang="en-GB" sz="2000" b="1" dirty="0">
                    <a:solidFill>
                      <a:srgbClr val="0070C0"/>
                    </a:solidFill>
                    <a:latin typeface="Cambria" panose="02040503050406030204" pitchFamily="18" charset="0"/>
                    <a:ea typeface="Cambria" panose="02040503050406030204" pitchFamily="18" charset="0"/>
                  </a:rPr>
                  <a:t>Initial Knowledge</a:t>
                </a:r>
                <a:r>
                  <a:rPr lang="en-GB" sz="2000" dirty="0">
                    <a:latin typeface="Cambria" panose="02040503050406030204" pitchFamily="18" charset="0"/>
                    <a:ea typeface="Cambria" panose="02040503050406030204" pitchFamily="18" charset="0"/>
                  </a:rPr>
                  <a:t>, or reject one of</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the questionable assumptions</a:t>
                </a:r>
              </a:p>
              <a:p>
                <a:pPr marL="457200" indent="-457200">
                  <a:spcAft>
                    <a:spcPts val="2000"/>
                  </a:spcAft>
                  <a:buFont typeface="Arial" panose="020B0604020202020204" pitchFamily="34" charset="0"/>
                  <a:buChar char="•"/>
                </a:pPr>
                <a:r>
                  <a:rPr lang="en-GB" sz="2000" i="1" dirty="0">
                    <a:latin typeface="Cambria" panose="02040503050406030204" pitchFamily="18" charset="0"/>
                    <a:ea typeface="Cambria" panose="02040503050406030204" pitchFamily="18" charset="0"/>
                  </a:rPr>
                  <a:t>But they all look so plausible!</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689417"/>
                <a:ext cx="10444898" cy="4492127"/>
              </a:xfrm>
              <a:prstGeom prst="rect">
                <a:avLst/>
              </a:prstGeom>
              <a:blipFill>
                <a:blip r:embed="rId2"/>
                <a:stretch>
                  <a:fillRect l="-525" t="-271" b="-1900"/>
                </a:stretch>
              </a:blipFill>
            </p:spPr>
            <p:txBody>
              <a:bodyPr/>
              <a:lstStyle/>
              <a:p>
                <a:r>
                  <a:rPr lang="en-GB">
                    <a:noFill/>
                  </a:rPr>
                  <a:t> </a:t>
                </a:r>
              </a:p>
            </p:txBody>
          </p:sp>
        </mc:Fallback>
      </mc:AlternateContent>
    </p:spTree>
    <p:extLst>
      <p:ext uri="{BB962C8B-B14F-4D97-AF65-F5344CB8AC3E}">
        <p14:creationId xmlns:p14="http://schemas.microsoft.com/office/powerpoint/2010/main" val="9794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Rejecting Initial Knowledge</a:t>
            </a:r>
          </a:p>
        </p:txBody>
      </p:sp>
      <p:pic>
        <p:nvPicPr>
          <p:cNvPr id="4" name="Picture 3">
            <a:extLst>
              <a:ext uri="{FF2B5EF4-FFF2-40B4-BE49-F238E27FC236}">
                <a16:creationId xmlns:a16="http://schemas.microsoft.com/office/drawing/2014/main" id="{C3CDD3F9-62ED-1159-4BE5-0D8D71D6758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3415" y="1694452"/>
            <a:ext cx="4482053" cy="4482053"/>
          </a:xfrm>
          <a:prstGeom prst="rect">
            <a:avLst/>
          </a:prstGeom>
          <a:ln w="28575">
            <a:solidFill>
              <a:schemeClr val="accent3">
                <a:lumMod val="75000"/>
              </a:schemeClr>
            </a:solidFill>
          </a:ln>
        </p:spPr>
      </p:pic>
      <p:sp>
        <p:nvSpPr>
          <p:cNvPr id="3" name="TextBox 2">
            <a:extLst>
              <a:ext uri="{FF2B5EF4-FFF2-40B4-BE49-F238E27FC236}">
                <a16:creationId xmlns:a16="http://schemas.microsoft.com/office/drawing/2014/main" id="{18B63C04-4A39-24D7-74E7-B7E3FFCF4ADA}"/>
              </a:ext>
            </a:extLst>
          </p:cNvPr>
          <p:cNvSpPr txBox="1"/>
          <p:nvPr/>
        </p:nvSpPr>
        <p:spPr>
          <a:xfrm>
            <a:off x="873551" y="1593813"/>
            <a:ext cx="6187125" cy="4683333"/>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Quine rejected </a:t>
            </a:r>
            <a:r>
              <a:rPr lang="en-GB" sz="2000" b="1" dirty="0">
                <a:solidFill>
                  <a:srgbClr val="0070C0"/>
                </a:solidFill>
                <a:latin typeface="Cambria" panose="02040503050406030204" pitchFamily="18" charset="0"/>
                <a:ea typeface="Cambria" panose="02040503050406030204" pitchFamily="18" charset="0"/>
              </a:rPr>
              <a:t>Initial Knowledge</a:t>
            </a:r>
            <a:endParaRPr lang="en-GB" sz="2000" dirty="0">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Quine (1953), ‘On a so-called paradox’. </a:t>
            </a:r>
            <a:r>
              <a:rPr lang="en-GB" sz="2000" i="1" dirty="0">
                <a:latin typeface="Cambria" panose="02040503050406030204" pitchFamily="18" charset="0"/>
                <a:ea typeface="Cambria" panose="02040503050406030204" pitchFamily="18" charset="0"/>
              </a:rPr>
              <a:t>Mind</a:t>
            </a:r>
            <a:r>
              <a:rPr lang="en-GB" sz="2000" dirty="0">
                <a:latin typeface="Cambria" panose="02040503050406030204" pitchFamily="18" charset="0"/>
                <a:ea typeface="Cambria" panose="02040503050406030204" pitchFamily="18" charset="0"/>
              </a:rPr>
              <a:t> 62, pp.65-7</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He thought that the students couldn’t come to know that there would be a surprise exam on the basis of the Teacher’s announcement</a:t>
            </a:r>
          </a:p>
          <a:p>
            <a:pPr marL="457200" indent="-457200">
              <a:spcAft>
                <a:spcPts val="1000"/>
              </a:spcAft>
              <a:buFont typeface="Arial" panose="020B0604020202020204" pitchFamily="34" charset="0"/>
              <a:buChar char="•"/>
            </a:pPr>
            <a:r>
              <a:rPr lang="en-GB" sz="2000" b="1" i="1" dirty="0">
                <a:solidFill>
                  <a:srgbClr val="FF0000"/>
                </a:solidFill>
                <a:latin typeface="Cambria" panose="02040503050406030204" pitchFamily="18" charset="0"/>
                <a:ea typeface="Cambria" panose="02040503050406030204" pitchFamily="18" charset="0"/>
              </a:rPr>
              <a:t>But why not!?</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 Teacher is sincerely reporting her plan to hold a surprise exam, and in the story, she really does hold a surprise exam!</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Normally, sincere and truthful testimony is a good source of knowledge</a:t>
            </a:r>
          </a:p>
        </p:txBody>
      </p:sp>
    </p:spTree>
    <p:extLst>
      <p:ext uri="{BB962C8B-B14F-4D97-AF65-F5344CB8AC3E}">
        <p14:creationId xmlns:p14="http://schemas.microsoft.com/office/powerpoint/2010/main" val="83102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Rejecting Knowledge Transfer</a:t>
            </a:r>
          </a:p>
        </p:txBody>
      </p:sp>
      <p:sp>
        <p:nvSpPr>
          <p:cNvPr id="3" name="TextBox 2">
            <a:extLst>
              <a:ext uri="{FF2B5EF4-FFF2-40B4-BE49-F238E27FC236}">
                <a16:creationId xmlns:a16="http://schemas.microsoft.com/office/drawing/2014/main" id="{18B63C04-4A39-24D7-74E7-B7E3FFCF4ADA}"/>
              </a:ext>
            </a:extLst>
          </p:cNvPr>
          <p:cNvSpPr txBox="1"/>
          <p:nvPr/>
        </p:nvSpPr>
        <p:spPr>
          <a:xfrm>
            <a:off x="873551" y="1593813"/>
            <a:ext cx="6187125" cy="4683333"/>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Kripke rejected </a:t>
            </a:r>
            <a:r>
              <a:rPr lang="en-GB" sz="2000" b="1" dirty="0">
                <a:solidFill>
                  <a:srgbClr val="7030A0"/>
                </a:solidFill>
                <a:latin typeface="Cambria" panose="02040503050406030204" pitchFamily="18" charset="0"/>
                <a:ea typeface="Cambria" panose="02040503050406030204" pitchFamily="18" charset="0"/>
              </a:rPr>
              <a:t>Knowledge Transfer</a:t>
            </a:r>
            <a:endParaRPr lang="en-GB" sz="2000" dirty="0">
              <a:solidFill>
                <a:srgbClr val="7030A0"/>
              </a:solidFill>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dirty="0" err="1">
                <a:latin typeface="Cambria" panose="02040503050406030204" pitchFamily="18" charset="0"/>
                <a:ea typeface="Cambria" panose="02040503050406030204" pitchFamily="18" charset="0"/>
              </a:rPr>
              <a:t>Kripke</a:t>
            </a:r>
            <a:r>
              <a:rPr lang="en-GB" sz="2000" dirty="0">
                <a:latin typeface="Cambria" panose="02040503050406030204" pitchFamily="18" charset="0"/>
                <a:ea typeface="Cambria" panose="02040503050406030204" pitchFamily="18" charset="0"/>
              </a:rPr>
              <a:t> (2011), ‘On two paradoxes of knowledge’. </a:t>
            </a:r>
            <a:r>
              <a:rPr lang="en-GB" sz="2000" i="1" dirty="0">
                <a:latin typeface="Cambria" panose="02040503050406030204" pitchFamily="18" charset="0"/>
                <a:ea typeface="Cambria" panose="02040503050406030204" pitchFamily="18" charset="0"/>
              </a:rPr>
              <a:t>Philosophical Troubles</a:t>
            </a:r>
            <a:r>
              <a:rPr lang="en-GB" sz="2000" dirty="0">
                <a:latin typeface="Cambria" panose="02040503050406030204" pitchFamily="18" charset="0"/>
                <a:ea typeface="Cambria" panose="02040503050406030204" pitchFamily="18" charset="0"/>
              </a:rPr>
              <a:t> (OUP), pp.27-51</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He thought </a:t>
            </a:r>
            <a:r>
              <a:rPr lang="en-GB" sz="2000">
                <a:latin typeface="Cambria" panose="02040503050406030204" pitchFamily="18" charset="0"/>
                <a:ea typeface="Cambria" panose="02040503050406030204" pitchFamily="18" charset="0"/>
              </a:rPr>
              <a:t>that they </a:t>
            </a:r>
            <a:r>
              <a:rPr lang="en-GB" sz="2000" dirty="0">
                <a:latin typeface="Cambria" panose="02040503050406030204" pitchFamily="18" charset="0"/>
                <a:ea typeface="Cambria" panose="02040503050406030204" pitchFamily="18" charset="0"/>
              </a:rPr>
              <a:t>do initially know about the surprise exam on Sunday, but their reasoning robs them of that knowledge by Monday</a:t>
            </a:r>
          </a:p>
          <a:p>
            <a:pPr marL="457200" indent="-457200">
              <a:spcAft>
                <a:spcPts val="1000"/>
              </a:spcAft>
              <a:buFont typeface="Arial" panose="020B0604020202020204" pitchFamily="34" charset="0"/>
              <a:buChar char="•"/>
            </a:pPr>
            <a:r>
              <a:rPr lang="en-GB" sz="2000" b="1" i="1" dirty="0">
                <a:solidFill>
                  <a:srgbClr val="FF0000"/>
                </a:solidFill>
                <a:latin typeface="Cambria" panose="02040503050406030204" pitchFamily="18" charset="0"/>
                <a:ea typeface="Cambria" panose="02040503050406030204" pitchFamily="18" charset="0"/>
              </a:rPr>
              <a:t>But why!?</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It’s strange to think of deduction as </a:t>
            </a:r>
            <a:r>
              <a:rPr lang="en-GB" sz="2000" i="1" dirty="0">
                <a:latin typeface="Cambria" panose="02040503050406030204" pitchFamily="18" charset="0"/>
                <a:ea typeface="Cambria" panose="02040503050406030204" pitchFamily="18" charset="0"/>
              </a:rPr>
              <a:t>robbing</a:t>
            </a:r>
            <a:r>
              <a:rPr lang="en-GB" sz="2000" dirty="0">
                <a:latin typeface="Cambria" panose="02040503050406030204" pitchFamily="18" charset="0"/>
                <a:ea typeface="Cambria" panose="02040503050406030204" pitchFamily="18" charset="0"/>
              </a:rPr>
              <a:t> us of knowledge</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Anyway, couldn’t they check again with the Teacher?</a:t>
            </a:r>
          </a:p>
        </p:txBody>
      </p:sp>
      <p:pic>
        <p:nvPicPr>
          <p:cNvPr id="8" name="Picture 7" descr="A person raising his hand&#10;&#10;Description automatically generated">
            <a:extLst>
              <a:ext uri="{FF2B5EF4-FFF2-40B4-BE49-F238E27FC236}">
                <a16:creationId xmlns:a16="http://schemas.microsoft.com/office/drawing/2014/main" id="{7874BF3A-C235-0EF4-84D5-95F15A2DCADA}"/>
              </a:ext>
            </a:extLst>
          </p:cNvPr>
          <p:cNvPicPr>
            <a:picLocks noChangeAspect="1"/>
          </p:cNvPicPr>
          <p:nvPr/>
        </p:nvPicPr>
        <p:blipFill rotWithShape="1">
          <a:blip r:embed="rId2">
            <a:extLst>
              <a:ext uri="{28A0092B-C50C-407E-A947-70E740481C1C}">
                <a14:useLocalDpi xmlns:a14="http://schemas.microsoft.com/office/drawing/2010/main" val="0"/>
              </a:ext>
            </a:extLst>
          </a:blip>
          <a:srcRect t="24661"/>
          <a:stretch/>
        </p:blipFill>
        <p:spPr>
          <a:xfrm>
            <a:off x="7269637" y="1394966"/>
            <a:ext cx="4515831" cy="5103211"/>
          </a:xfrm>
          <a:prstGeom prst="rect">
            <a:avLst/>
          </a:prstGeom>
          <a:ln w="28575">
            <a:solidFill>
              <a:schemeClr val="accent3">
                <a:lumMod val="75000"/>
              </a:schemeClr>
            </a:solidFill>
          </a:ln>
        </p:spPr>
      </p:pic>
    </p:spTree>
    <p:extLst>
      <p:ext uri="{BB962C8B-B14F-4D97-AF65-F5344CB8AC3E}">
        <p14:creationId xmlns:p14="http://schemas.microsoft.com/office/powerpoint/2010/main" val="311802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Rejecting </a:t>
            </a:r>
            <a:r>
              <a:rPr lang="en-GB" sz="3500">
                <a:latin typeface="Cambria" panose="02040503050406030204" pitchFamily="18" charset="0"/>
                <a:ea typeface="Cambria" panose="02040503050406030204" pitchFamily="18" charset="0"/>
              </a:rPr>
              <a:t>Iterated Knowledge</a:t>
            </a:r>
            <a:endParaRPr lang="en-GB" sz="35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8B63C04-4A39-24D7-74E7-B7E3FFCF4ADA}"/>
              </a:ext>
            </a:extLst>
          </p:cNvPr>
          <p:cNvSpPr txBox="1"/>
          <p:nvPr/>
        </p:nvSpPr>
        <p:spPr>
          <a:xfrm>
            <a:off x="873551" y="1439925"/>
            <a:ext cx="6187125" cy="4991110"/>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Williamson rejected</a:t>
            </a:r>
            <a:r>
              <a:rPr lang="en-GB" sz="2000" dirty="0">
                <a:solidFill>
                  <a:srgbClr val="C00000"/>
                </a:solidFill>
                <a:latin typeface="Cambria" panose="02040503050406030204" pitchFamily="18" charset="0"/>
                <a:ea typeface="Cambria" panose="02040503050406030204" pitchFamily="18" charset="0"/>
              </a:rPr>
              <a:t> </a:t>
            </a:r>
            <a:r>
              <a:rPr lang="en-GB" sz="2000" b="1" dirty="0">
                <a:solidFill>
                  <a:srgbClr val="C00000"/>
                </a:solidFill>
                <a:latin typeface="Cambria" panose="02040503050406030204" pitchFamily="18" charset="0"/>
                <a:ea typeface="Cambria" panose="02040503050406030204" pitchFamily="18" charset="0"/>
              </a:rPr>
              <a:t>Iterated Knowledge</a:t>
            </a:r>
            <a:endParaRPr lang="en-GB" sz="2000" dirty="0">
              <a:solidFill>
                <a:srgbClr val="C00000"/>
              </a:solidFill>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Williamson (1992), ‘Inexact knowledge’. </a:t>
            </a:r>
            <a:r>
              <a:rPr lang="en-GB" sz="2000" i="1" dirty="0">
                <a:latin typeface="Cambria" panose="02040503050406030204" pitchFamily="18" charset="0"/>
                <a:ea typeface="Cambria" panose="02040503050406030204" pitchFamily="18" charset="0"/>
              </a:rPr>
              <a:t>Mind</a:t>
            </a:r>
            <a:r>
              <a:rPr lang="en-GB" sz="2000" dirty="0">
                <a:latin typeface="Cambria" panose="02040503050406030204" pitchFamily="18" charset="0"/>
                <a:ea typeface="Cambria" panose="02040503050406030204" pitchFamily="18" charset="0"/>
              </a:rPr>
              <a:t> 101, pp.217-42</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He thought that the students can still know about the surprise exam on Monday, but they don’t know on Sunday that they will know on Monday</a:t>
            </a:r>
          </a:p>
          <a:p>
            <a:pPr marL="457200" indent="-457200">
              <a:spcAft>
                <a:spcPts val="1000"/>
              </a:spcAft>
              <a:buFont typeface="Arial" panose="020B0604020202020204" pitchFamily="34" charset="0"/>
              <a:buChar char="•"/>
            </a:pPr>
            <a:r>
              <a:rPr lang="en-GB" sz="2000" b="1" i="1" dirty="0">
                <a:solidFill>
                  <a:srgbClr val="FF0000"/>
                </a:solidFill>
                <a:latin typeface="Cambria" panose="02040503050406030204" pitchFamily="18" charset="0"/>
                <a:ea typeface="Cambria" panose="02040503050406030204" pitchFamily="18" charset="0"/>
              </a:rPr>
              <a:t>But why not!?</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In general, Williamson thinks that knowing that you know takes more than just knowing</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But even if that’s generally true, why shouldn’t the students, </a:t>
            </a:r>
            <a:r>
              <a:rPr lang="en-GB" sz="2000" i="1" dirty="0">
                <a:latin typeface="Cambria" panose="02040503050406030204" pitchFamily="18" charset="0"/>
                <a:ea typeface="Cambria" panose="02040503050406030204" pitchFamily="18" charset="0"/>
              </a:rPr>
              <a:t>in their particular scenario</a:t>
            </a:r>
            <a:r>
              <a:rPr lang="en-GB" sz="2000" dirty="0">
                <a:latin typeface="Cambria" panose="02040503050406030204" pitchFamily="18" charset="0"/>
                <a:ea typeface="Cambria" panose="02040503050406030204" pitchFamily="18" charset="0"/>
              </a:rPr>
              <a:t>, know on Sunday that they will know about the exam on Monday?</a:t>
            </a:r>
          </a:p>
        </p:txBody>
      </p:sp>
      <p:pic>
        <p:nvPicPr>
          <p:cNvPr id="4" name="Picture 3" descr="A person wearing glasses and smiling&#10;&#10;Description automatically generated">
            <a:extLst>
              <a:ext uri="{FF2B5EF4-FFF2-40B4-BE49-F238E27FC236}">
                <a16:creationId xmlns:a16="http://schemas.microsoft.com/office/drawing/2014/main" id="{62228501-1CC8-6D39-782E-99244A5D5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286" y="1484701"/>
            <a:ext cx="3742163" cy="4991111"/>
          </a:xfrm>
          <a:prstGeom prst="rect">
            <a:avLst/>
          </a:prstGeom>
          <a:ln w="28575">
            <a:solidFill>
              <a:schemeClr val="accent3">
                <a:lumMod val="75000"/>
              </a:schemeClr>
            </a:solidFill>
          </a:ln>
        </p:spPr>
      </p:pic>
    </p:spTree>
    <p:extLst>
      <p:ext uri="{BB962C8B-B14F-4D97-AF65-F5344CB8AC3E}">
        <p14:creationId xmlns:p14="http://schemas.microsoft.com/office/powerpoint/2010/main" val="8613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
                                            <p:txEl>
                                              <p:pRg st="0" end="0"/>
                                            </p:txEl>
                                          </p:spTgt>
                                        </p:tgtEl>
                                      </p:cBhvr>
                                    </p:animEffect>
                                    <p:set>
                                      <p:cBhvr>
                                        <p:cTn id="31" dur="1" fill="hold">
                                          <p:stCondLst>
                                            <p:cond delay="499"/>
                                          </p:stCondLst>
                                        </p:cTn>
                                        <p:tgtEl>
                                          <p:spTgt spid="3">
                                            <p:txEl>
                                              <p:pRg st="0" end="0"/>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
                                            <p:txEl>
                                              <p:pRg st="1" end="1"/>
                                            </p:txEl>
                                          </p:spTgt>
                                        </p:tgtEl>
                                      </p:cBhvr>
                                    </p:animEffect>
                                    <p:set>
                                      <p:cBhvr>
                                        <p:cTn id="34" dur="1" fill="hold">
                                          <p:stCondLst>
                                            <p:cond delay="499"/>
                                          </p:stCondLst>
                                        </p:cTn>
                                        <p:tgtEl>
                                          <p:spTgt spid="3">
                                            <p:txEl>
                                              <p:pRg st="1" end="1"/>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
                                            <p:txEl>
                                              <p:pRg st="2" end="2"/>
                                            </p:txEl>
                                          </p:spTgt>
                                        </p:tgtEl>
                                      </p:cBhvr>
                                    </p:animEffect>
                                    <p:set>
                                      <p:cBhvr>
                                        <p:cTn id="37" dur="1" fill="hold">
                                          <p:stCondLst>
                                            <p:cond delay="499"/>
                                          </p:stCondLst>
                                        </p:cTn>
                                        <p:tgtEl>
                                          <p:spTgt spid="3">
                                            <p:txEl>
                                              <p:pRg st="2" end="2"/>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3">
                                            <p:txEl>
                                              <p:pRg st="3" end="3"/>
                                            </p:txEl>
                                          </p:spTgt>
                                        </p:tgtEl>
                                      </p:cBhvr>
                                    </p:animEffect>
                                    <p:set>
                                      <p:cBhvr>
                                        <p:cTn id="40" dur="1" fill="hold">
                                          <p:stCondLst>
                                            <p:cond delay="499"/>
                                          </p:stCondLst>
                                        </p:cTn>
                                        <p:tgtEl>
                                          <p:spTgt spid="3">
                                            <p:txEl>
                                              <p:pRg st="3" end="3"/>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3">
                                            <p:txEl>
                                              <p:pRg st="4" end="4"/>
                                            </p:txEl>
                                          </p:spTgt>
                                        </p:tgtEl>
                                      </p:cBhvr>
                                    </p:animEffect>
                                    <p:set>
                                      <p:cBhvr>
                                        <p:cTn id="43" dur="1" fill="hold">
                                          <p:stCondLst>
                                            <p:cond delay="499"/>
                                          </p:stCondLst>
                                        </p:cTn>
                                        <p:tgtEl>
                                          <p:spTgt spid="3">
                                            <p:txEl>
                                              <p:pRg st="4" end="4"/>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3">
                                            <p:txEl>
                                              <p:pRg st="5" end="5"/>
                                            </p:txEl>
                                          </p:spTgt>
                                        </p:tgtEl>
                                      </p:cBhvr>
                                    </p:animEffect>
                                    <p:set>
                                      <p:cBhvr>
                                        <p:cTn id="46" dur="1" fill="hold">
                                          <p:stCondLst>
                                            <p:cond delay="499"/>
                                          </p:stCondLst>
                                        </p:cTn>
                                        <p:tgtEl>
                                          <p:spTgt spid="3">
                                            <p:txEl>
                                              <p:pRg st="5" end="5"/>
                                            </p:txEl>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build="allAtOnce"/>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1">
            <a:hlinkClick r:id="" action="ppaction://media"/>
            <a:extLst>
              <a:ext uri="{FF2B5EF4-FFF2-40B4-BE49-F238E27FC236}">
                <a16:creationId xmlns:a16="http://schemas.microsoft.com/office/drawing/2014/main" id="{E6000D04-89C0-F7F0-A0D7-C479248BC9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63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a:hlinkClick r:id="" action="ppaction://media"/>
            <a:extLst>
              <a:ext uri="{FF2B5EF4-FFF2-40B4-BE49-F238E27FC236}">
                <a16:creationId xmlns:a16="http://schemas.microsoft.com/office/drawing/2014/main" id="{62FB8036-0342-3D2F-F500-95170BE9DD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046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hlinkClick r:id="" action="ppaction://media"/>
            <a:extLst>
              <a:ext uri="{FF2B5EF4-FFF2-40B4-BE49-F238E27FC236}">
                <a16:creationId xmlns:a16="http://schemas.microsoft.com/office/drawing/2014/main" id="{03ACA9F6-FC49-6BB1-1E5E-88F0C01997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270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For the Next Seminar and Lecture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2645382"/>
            <a:ext cx="10444898" cy="2580194"/>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b="1" dirty="0">
                <a:latin typeface="Cambria" panose="02040503050406030204" pitchFamily="18" charset="0"/>
                <a:ea typeface="Cambria" panose="02040503050406030204" pitchFamily="18" charset="0"/>
              </a:rPr>
              <a:t>Seminar Reading</a:t>
            </a:r>
            <a:endParaRPr lang="en-GB" sz="2000" dirty="0">
              <a:latin typeface="Cambria" panose="02040503050406030204" pitchFamily="18" charset="0"/>
              <a:ea typeface="Cambria" panose="02040503050406030204" pitchFamily="18" charset="0"/>
            </a:endParaRP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Quine (1953), ‘On a so-called paradox’. </a:t>
            </a:r>
            <a:r>
              <a:rPr lang="en-GB" sz="2000" i="1" dirty="0">
                <a:latin typeface="Cambria" panose="02040503050406030204" pitchFamily="18" charset="0"/>
                <a:ea typeface="Cambria" panose="02040503050406030204" pitchFamily="18" charset="0"/>
              </a:rPr>
              <a:t>Mind</a:t>
            </a:r>
            <a:r>
              <a:rPr lang="en-GB" sz="2000" dirty="0">
                <a:latin typeface="Cambria" panose="02040503050406030204" pitchFamily="18" charset="0"/>
                <a:ea typeface="Cambria" panose="02040503050406030204" pitchFamily="18" charset="0"/>
              </a:rPr>
              <a:t> 62, pp.65-7</a:t>
            </a:r>
          </a:p>
          <a:p>
            <a:pPr marL="914400" lvl="1" indent="-457200">
              <a:spcAft>
                <a:spcPts val="2000"/>
              </a:spcAft>
              <a:buFont typeface="Cambria" panose="02040503050406030204" pitchFamily="18" charset="0"/>
              <a:buChar char="–"/>
            </a:pPr>
            <a:r>
              <a:rPr lang="en-GB" sz="2000" dirty="0" err="1">
                <a:latin typeface="Cambria" panose="02040503050406030204" pitchFamily="18" charset="0"/>
                <a:ea typeface="Cambria" panose="02040503050406030204" pitchFamily="18" charset="0"/>
              </a:rPr>
              <a:t>Kripke</a:t>
            </a:r>
            <a:r>
              <a:rPr lang="en-GB" sz="2000" dirty="0">
                <a:latin typeface="Cambria" panose="02040503050406030204" pitchFamily="18" charset="0"/>
                <a:ea typeface="Cambria" panose="02040503050406030204" pitchFamily="18" charset="0"/>
              </a:rPr>
              <a:t> (2011), ‘On two paradoxes of knowledge’. </a:t>
            </a:r>
            <a:r>
              <a:rPr lang="en-GB" sz="2000" i="1" dirty="0">
                <a:latin typeface="Cambria" panose="02040503050406030204" pitchFamily="18" charset="0"/>
                <a:ea typeface="Cambria" panose="02040503050406030204" pitchFamily="18" charset="0"/>
              </a:rPr>
              <a:t>Philosophical Troubles</a:t>
            </a:r>
            <a:r>
              <a:rPr lang="en-GB" sz="2000" dirty="0">
                <a:latin typeface="Cambria" panose="02040503050406030204" pitchFamily="18" charset="0"/>
                <a:ea typeface="Cambria" panose="02040503050406030204" pitchFamily="18" charset="0"/>
              </a:rPr>
              <a:t> (OUP), pp.27-51</a:t>
            </a:r>
          </a:p>
          <a:p>
            <a:pPr marL="457200" indent="-457200">
              <a:spcAft>
                <a:spcPts val="1000"/>
              </a:spcAft>
              <a:buFont typeface="Arial" panose="020B0604020202020204" pitchFamily="34" charset="0"/>
              <a:buChar char="•"/>
            </a:pPr>
            <a:r>
              <a:rPr lang="en-GB" sz="2000" b="1" dirty="0">
                <a:latin typeface="Cambria" panose="02040503050406030204" pitchFamily="18" charset="0"/>
                <a:ea typeface="Cambria" panose="02040503050406030204" pitchFamily="18" charset="0"/>
              </a:rPr>
              <a:t>Lecture Reading</a:t>
            </a:r>
            <a:endParaRPr lang="en-GB" sz="2000" dirty="0">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Sainsbury (2009). </a:t>
            </a:r>
            <a:r>
              <a:rPr lang="en-GB" sz="2000" i="1" dirty="0">
                <a:latin typeface="Cambria" panose="02040503050406030204" pitchFamily="18" charset="0"/>
                <a:ea typeface="Cambria" panose="02040503050406030204" pitchFamily="18" charset="0"/>
              </a:rPr>
              <a:t>Paradoxes</a:t>
            </a:r>
            <a:r>
              <a:rPr lang="en-GB" sz="2000" dirty="0">
                <a:latin typeface="Cambria" panose="02040503050406030204" pitchFamily="18" charset="0"/>
                <a:ea typeface="Cambria" panose="02040503050406030204" pitchFamily="18" charset="0"/>
              </a:rPr>
              <a:t> (CUP), ch.1</a:t>
            </a:r>
          </a:p>
        </p:txBody>
      </p:sp>
    </p:spTree>
    <p:extLst>
      <p:ext uri="{BB962C8B-B14F-4D97-AF65-F5344CB8AC3E}">
        <p14:creationId xmlns:p14="http://schemas.microsoft.com/office/powerpoint/2010/main" val="559949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Something’s </a:t>
            </a:r>
            <a:r>
              <a:rPr lang="en-GB" sz="3500" dirty="0" err="1">
                <a:latin typeface="Cambria" panose="02040503050406030204" pitchFamily="18" charset="0"/>
                <a:ea typeface="Cambria" panose="02040503050406030204" pitchFamily="18" charset="0"/>
              </a:rPr>
              <a:t>gotta</a:t>
            </a:r>
            <a:r>
              <a:rPr lang="en-GB" sz="3500" dirty="0">
                <a:latin typeface="Cambria" panose="02040503050406030204" pitchFamily="18" charset="0"/>
                <a:ea typeface="Cambria" panose="02040503050406030204" pitchFamily="18" charset="0"/>
              </a:rPr>
              <a:t> give!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619459"/>
            <a:ext cx="10444898" cy="4632037"/>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 </a:t>
            </a:r>
            <a:r>
              <a:rPr lang="en-GB" sz="2000" b="1" dirty="0">
                <a:solidFill>
                  <a:srgbClr val="C00000"/>
                </a:solidFill>
                <a:latin typeface="Cambria" panose="02040503050406030204" pitchFamily="18" charset="0"/>
                <a:ea typeface="Cambria" panose="02040503050406030204" pitchFamily="18" charset="0"/>
              </a:rPr>
              <a:t>paradox</a:t>
            </a:r>
            <a:r>
              <a:rPr lang="en-GB" sz="2000" dirty="0">
                <a:latin typeface="Cambria" panose="02040503050406030204" pitchFamily="18" charset="0"/>
                <a:ea typeface="Cambria" panose="02040503050406030204" pitchFamily="18" charset="0"/>
              </a:rPr>
              <a:t> is an </a:t>
            </a:r>
            <a:r>
              <a:rPr lang="en-GB" sz="2000" i="1" dirty="0">
                <a:solidFill>
                  <a:schemeClr val="accent2">
                    <a:lumMod val="75000"/>
                  </a:schemeClr>
                </a:solidFill>
                <a:latin typeface="Cambria" panose="02040503050406030204" pitchFamily="18" charset="0"/>
                <a:ea typeface="Cambria" panose="02040503050406030204" pitchFamily="18" charset="0"/>
              </a:rPr>
              <a:t>apparently</a:t>
            </a:r>
            <a:r>
              <a:rPr lang="en-GB" sz="2000" dirty="0">
                <a:latin typeface="Cambria" panose="02040503050406030204" pitchFamily="18" charset="0"/>
                <a:ea typeface="Cambria" panose="02040503050406030204" pitchFamily="18" charset="0"/>
              </a:rPr>
              <a:t> valid argument from </a:t>
            </a:r>
            <a:r>
              <a:rPr lang="en-GB" sz="2000" i="1" dirty="0">
                <a:solidFill>
                  <a:schemeClr val="accent2">
                    <a:lumMod val="75000"/>
                  </a:schemeClr>
                </a:solidFill>
                <a:latin typeface="Cambria" panose="02040503050406030204" pitchFamily="18" charset="0"/>
                <a:ea typeface="Cambria" panose="02040503050406030204" pitchFamily="18" charset="0"/>
              </a:rPr>
              <a:t>apparently</a:t>
            </a:r>
            <a:r>
              <a:rPr lang="en-GB" sz="2000" dirty="0">
                <a:latin typeface="Cambria" panose="02040503050406030204" pitchFamily="18" charset="0"/>
                <a:ea typeface="Cambria" panose="02040503050406030204" pitchFamily="18" charset="0"/>
              </a:rPr>
              <a:t> true premises to an </a:t>
            </a:r>
            <a:r>
              <a:rPr lang="en-GB" sz="2000" i="1" dirty="0">
                <a:solidFill>
                  <a:schemeClr val="accent2">
                    <a:lumMod val="75000"/>
                  </a:schemeClr>
                </a:solidFill>
                <a:latin typeface="Cambria" panose="02040503050406030204" pitchFamily="18" charset="0"/>
                <a:ea typeface="Cambria" panose="02040503050406030204" pitchFamily="18" charset="0"/>
              </a:rPr>
              <a:t>apparently</a:t>
            </a:r>
            <a:r>
              <a:rPr lang="en-GB" sz="2000" dirty="0">
                <a:latin typeface="Cambria" panose="02040503050406030204" pitchFamily="18" charset="0"/>
                <a:ea typeface="Cambria" panose="02040503050406030204" pitchFamily="18" charset="0"/>
              </a:rPr>
              <a:t> untrue conclusion</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a:t>
            </a:r>
            <a:r>
              <a:rPr lang="en-GB" sz="2000" i="1" dirty="0" err="1">
                <a:solidFill>
                  <a:schemeClr val="accent2">
                    <a:lumMod val="75000"/>
                  </a:schemeClr>
                </a:solidFill>
                <a:latin typeface="Cambria" panose="02040503050406030204" pitchFamily="18" charset="0"/>
                <a:ea typeface="Cambria" panose="02040503050406030204" pitchFamily="18" charset="0"/>
              </a:rPr>
              <a:t>apparently</a:t>
            </a:r>
            <a:r>
              <a:rPr lang="en-GB" sz="2000" dirty="0" err="1">
                <a:latin typeface="Cambria" panose="02040503050406030204" pitchFamily="18" charset="0"/>
                <a:ea typeface="Cambria" panose="02040503050406030204" pitchFamily="18" charset="0"/>
              </a:rPr>
              <a:t>’s</a:t>
            </a:r>
            <a:r>
              <a:rPr lang="en-GB" sz="2000" dirty="0">
                <a:latin typeface="Cambria" panose="02040503050406030204" pitchFamily="18" charset="0"/>
                <a:ea typeface="Cambria" panose="02040503050406030204" pitchFamily="18" charset="0"/>
              </a:rPr>
              <a:t> really matter here – you can’t have a </a:t>
            </a:r>
            <a:r>
              <a:rPr lang="en-GB" sz="2000" i="1" dirty="0">
                <a:solidFill>
                  <a:srgbClr val="7030A0"/>
                </a:solidFill>
                <a:latin typeface="Cambria" panose="02040503050406030204" pitchFamily="18" charset="0"/>
                <a:ea typeface="Cambria" panose="02040503050406030204" pitchFamily="18" charset="0"/>
              </a:rPr>
              <a:t>really</a:t>
            </a:r>
            <a:r>
              <a:rPr lang="en-GB" sz="2000" dirty="0">
                <a:latin typeface="Cambria" panose="02040503050406030204" pitchFamily="18" charset="0"/>
                <a:ea typeface="Cambria" panose="02040503050406030204" pitchFamily="18" charset="0"/>
              </a:rPr>
              <a:t> valid argument from </a:t>
            </a:r>
            <a:r>
              <a:rPr lang="en-GB" sz="2000" i="1" dirty="0">
                <a:solidFill>
                  <a:srgbClr val="7030A0"/>
                </a:solidFill>
                <a:latin typeface="Cambria" panose="02040503050406030204" pitchFamily="18" charset="0"/>
                <a:ea typeface="Cambria" panose="02040503050406030204" pitchFamily="18" charset="0"/>
              </a:rPr>
              <a:t>really</a:t>
            </a:r>
            <a:r>
              <a:rPr lang="en-GB" sz="2000" dirty="0">
                <a:latin typeface="Cambria" panose="02040503050406030204" pitchFamily="18" charset="0"/>
                <a:ea typeface="Cambria" panose="02040503050406030204" pitchFamily="18" charset="0"/>
              </a:rPr>
              <a:t> true premises to a </a:t>
            </a:r>
            <a:r>
              <a:rPr lang="en-GB" sz="2000" i="1" dirty="0">
                <a:solidFill>
                  <a:srgbClr val="7030A0"/>
                </a:solidFill>
                <a:latin typeface="Cambria" panose="02040503050406030204" pitchFamily="18" charset="0"/>
                <a:ea typeface="Cambria" panose="02040503050406030204" pitchFamily="18" charset="0"/>
              </a:rPr>
              <a:t>really</a:t>
            </a:r>
            <a:r>
              <a:rPr lang="en-GB" sz="2000" dirty="0">
                <a:latin typeface="Cambria" panose="02040503050406030204" pitchFamily="18" charset="0"/>
                <a:ea typeface="Cambria" panose="02040503050406030204" pitchFamily="18" charset="0"/>
              </a:rPr>
              <a:t> untrue conclusion!</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when you are confronted with a paradox, you have three options (you can choose more than one!):</a:t>
            </a:r>
          </a:p>
          <a:p>
            <a:pPr marL="914400" lvl="1" indent="-457200">
              <a:spcAft>
                <a:spcPts val="1000"/>
              </a:spcAft>
              <a:buFont typeface="+mj-lt"/>
              <a:buAutoNum type="arabicPeriod"/>
            </a:pPr>
            <a:r>
              <a:rPr lang="en-GB" sz="2000" dirty="0">
                <a:latin typeface="Cambria" panose="02040503050406030204" pitchFamily="18" charset="0"/>
                <a:ea typeface="Cambria" panose="02040503050406030204" pitchFamily="18" charset="0"/>
              </a:rPr>
              <a:t>Reject one (or more) of the premises</a:t>
            </a:r>
          </a:p>
          <a:p>
            <a:pPr marL="914400" lvl="1" indent="-457200">
              <a:spcAft>
                <a:spcPts val="1000"/>
              </a:spcAft>
              <a:buFont typeface="+mj-lt"/>
              <a:buAutoNum type="arabicPeriod"/>
            </a:pPr>
            <a:r>
              <a:rPr lang="en-GB" sz="2000" dirty="0">
                <a:latin typeface="Cambria" panose="02040503050406030204" pitchFamily="18" charset="0"/>
                <a:ea typeface="Cambria" panose="02040503050406030204" pitchFamily="18" charset="0"/>
              </a:rPr>
              <a:t>Reject the reasoning</a:t>
            </a:r>
          </a:p>
          <a:p>
            <a:pPr marL="914400" lvl="1"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Accept the conclusion</a:t>
            </a:r>
          </a:p>
          <a:p>
            <a:pPr marL="457200" indent="-457200">
              <a:spcAft>
                <a:spcPts val="2000"/>
              </a:spcAft>
              <a:buFont typeface="Arial" panose="020B0604020202020204" pitchFamily="34" charset="0"/>
              <a:buChar char="•"/>
            </a:pPr>
            <a:r>
              <a:rPr lang="en-GB" sz="2000" dirty="0">
                <a:solidFill>
                  <a:srgbClr val="FCFCFA"/>
                </a:solidFill>
                <a:latin typeface="Cambria" panose="02040503050406030204" pitchFamily="18" charset="0"/>
                <a:ea typeface="Cambria" panose="02040503050406030204" pitchFamily="18" charset="0"/>
              </a:rPr>
              <a:t>Sometimes we do not know what option to choose; Quine called these paradoxes </a:t>
            </a:r>
            <a:r>
              <a:rPr lang="en-GB" sz="2000" b="1" dirty="0">
                <a:solidFill>
                  <a:srgbClr val="FCFCFA"/>
                </a:solidFill>
                <a:latin typeface="Cambria" panose="02040503050406030204" pitchFamily="18" charset="0"/>
                <a:ea typeface="Cambria" panose="02040503050406030204" pitchFamily="18" charset="0"/>
              </a:rPr>
              <a:t>antinomies</a:t>
            </a:r>
            <a:endParaRPr lang="en-GB" sz="2000" dirty="0">
              <a:solidFill>
                <a:srgbClr val="FCFCFA"/>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922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6803</Words>
  <Application>Microsoft Office PowerPoint</Application>
  <PresentationFormat>Widescreen</PresentationFormat>
  <Paragraphs>586</Paragraphs>
  <Slides>88</Slides>
  <Notes>0</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88</vt:i4>
      </vt:variant>
    </vt:vector>
  </HeadingPairs>
  <TitlesOfParts>
    <vt:vector size="95" baseType="lpstr">
      <vt:lpstr>Arial</vt:lpstr>
      <vt:lpstr>Calibri</vt:lpstr>
      <vt:lpstr>Calibri Light</vt:lpstr>
      <vt:lpstr>Cambria</vt:lpstr>
      <vt:lpstr>Cambria Math</vt:lpstr>
      <vt:lpstr>Chiller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Trueman</dc:creator>
  <cp:lastModifiedBy>Rob Trueman</cp:lastModifiedBy>
  <cp:revision>1</cp:revision>
  <dcterms:created xsi:type="dcterms:W3CDTF">2023-09-01T13:17:51Z</dcterms:created>
  <dcterms:modified xsi:type="dcterms:W3CDTF">2023-11-30T14:04:49Z</dcterms:modified>
</cp:coreProperties>
</file>