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1" r:id="rId3"/>
    <p:sldId id="412" r:id="rId4"/>
    <p:sldId id="413" r:id="rId5"/>
    <p:sldId id="448" r:id="rId6"/>
    <p:sldId id="449" r:id="rId7"/>
    <p:sldId id="450" r:id="rId8"/>
    <p:sldId id="420" r:id="rId9"/>
    <p:sldId id="451" r:id="rId10"/>
    <p:sldId id="452" r:id="rId11"/>
    <p:sldId id="453" r:id="rId12"/>
    <p:sldId id="454" r:id="rId13"/>
    <p:sldId id="392" r:id="rId14"/>
    <p:sldId id="396" r:id="rId15"/>
    <p:sldId id="455" r:id="rId16"/>
    <p:sldId id="456" r:id="rId17"/>
    <p:sldId id="457" r:id="rId18"/>
    <p:sldId id="458" r:id="rId19"/>
    <p:sldId id="459" r:id="rId20"/>
    <p:sldId id="460" r:id="rId21"/>
    <p:sldId id="461" r:id="rId22"/>
    <p:sldId id="462" r:id="rId23"/>
    <p:sldId id="463" r:id="rId24"/>
    <p:sldId id="472" r:id="rId25"/>
    <p:sldId id="464" r:id="rId26"/>
    <p:sldId id="465" r:id="rId27"/>
    <p:sldId id="466" r:id="rId28"/>
    <p:sldId id="467" r:id="rId29"/>
    <p:sldId id="468" r:id="rId30"/>
    <p:sldId id="469" r:id="rId31"/>
    <p:sldId id="470" r:id="rId32"/>
    <p:sldId id="471" r:id="rId33"/>
    <p:sldId id="473" r:id="rId34"/>
    <p:sldId id="349" r:id="rId35"/>
    <p:sldId id="494" r:id="rId36"/>
    <p:sldId id="474" r:id="rId37"/>
    <p:sldId id="475" r:id="rId38"/>
    <p:sldId id="476" r:id="rId39"/>
    <p:sldId id="477" r:id="rId40"/>
    <p:sldId id="478" r:id="rId41"/>
    <p:sldId id="479" r:id="rId42"/>
    <p:sldId id="480" r:id="rId43"/>
    <p:sldId id="481" r:id="rId44"/>
    <p:sldId id="482" r:id="rId45"/>
    <p:sldId id="483" r:id="rId46"/>
    <p:sldId id="484" r:id="rId47"/>
    <p:sldId id="485" r:id="rId48"/>
    <p:sldId id="486" r:id="rId49"/>
    <p:sldId id="487" r:id="rId50"/>
    <p:sldId id="488" r:id="rId51"/>
    <p:sldId id="324" r:id="rId52"/>
    <p:sldId id="489" r:id="rId53"/>
    <p:sldId id="314" r:id="rId54"/>
    <p:sldId id="490" r:id="rId55"/>
    <p:sldId id="491" r:id="rId56"/>
    <p:sldId id="492" r:id="rId57"/>
    <p:sldId id="493" r:id="rId58"/>
    <p:sldId id="495" r:id="rId59"/>
    <p:sldId id="264" r:id="rId60"/>
    <p:sldId id="503" r:id="rId61"/>
    <p:sldId id="504" r:id="rId62"/>
    <p:sldId id="505" r:id="rId63"/>
    <p:sldId id="496" r:id="rId64"/>
    <p:sldId id="497" r:id="rId65"/>
    <p:sldId id="498" r:id="rId66"/>
    <p:sldId id="499" r:id="rId67"/>
    <p:sldId id="367" r:id="rId68"/>
    <p:sldId id="431" r:id="rId69"/>
    <p:sldId id="432" r:id="rId70"/>
    <p:sldId id="368" r:id="rId71"/>
    <p:sldId id="500" r:id="rId72"/>
    <p:sldId id="501" r:id="rId73"/>
    <p:sldId id="383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Page" id="{2CF994E5-8D73-4F17-9857-1358DFDC8A91}">
          <p14:sldIdLst>
            <p14:sldId id="257"/>
          </p14:sldIdLst>
        </p14:section>
        <p14:section name="Conversion of Quantifiers" id="{7429674A-5505-4BB3-A260-47B1FCA9E226}">
          <p14:sldIdLst>
            <p14:sldId id="291"/>
            <p14:sldId id="412"/>
            <p14:sldId id="413"/>
            <p14:sldId id="448"/>
            <p14:sldId id="449"/>
            <p14:sldId id="450"/>
            <p14:sldId id="420"/>
            <p14:sldId id="451"/>
            <p14:sldId id="452"/>
            <p14:sldId id="453"/>
            <p14:sldId id="454"/>
            <p14:sldId id="392"/>
            <p14:sldId id="396"/>
            <p14:sldId id="455"/>
            <p14:sldId id="456"/>
          </p14:sldIdLst>
        </p14:section>
        <p14:section name="Identity Introduction" id="{341F9820-E635-4147-9A9E-FFCC830F1B26}">
          <p14:sldIdLst>
            <p14:sldId id="457"/>
            <p14:sldId id="458"/>
            <p14:sldId id="459"/>
            <p14:sldId id="460"/>
            <p14:sldId id="461"/>
            <p14:sldId id="462"/>
            <p14:sldId id="463"/>
            <p14:sldId id="472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3"/>
            <p14:sldId id="349"/>
          </p14:sldIdLst>
        </p14:section>
        <p14:section name="Identity Elimination" id="{2B862A9B-A324-40B5-9E00-F5193DAE4FC0}">
          <p14:sldIdLst>
            <p14:sldId id="494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82"/>
            <p14:sldId id="483"/>
            <p14:sldId id="484"/>
            <p14:sldId id="485"/>
            <p14:sldId id="486"/>
            <p14:sldId id="487"/>
            <p14:sldId id="488"/>
            <p14:sldId id="324"/>
            <p14:sldId id="489"/>
            <p14:sldId id="314"/>
            <p14:sldId id="490"/>
            <p14:sldId id="491"/>
            <p14:sldId id="492"/>
            <p14:sldId id="493"/>
          </p14:sldIdLst>
        </p14:section>
        <p14:section name="Equivalence Relations" id="{75A3D18D-90A7-4B4C-A061-45C4A82760FE}">
          <p14:sldIdLst>
            <p14:sldId id="495"/>
            <p14:sldId id="264"/>
            <p14:sldId id="503"/>
            <p14:sldId id="504"/>
            <p14:sldId id="505"/>
            <p14:sldId id="496"/>
            <p14:sldId id="497"/>
            <p14:sldId id="498"/>
          </p14:sldIdLst>
        </p14:section>
        <p14:section name="The Single-Turnstile" id="{A444B379-D923-45FA-9B50-949AD4370408}">
          <p14:sldIdLst>
            <p14:sldId id="499"/>
            <p14:sldId id="367"/>
            <p14:sldId id="431"/>
            <p14:sldId id="432"/>
            <p14:sldId id="368"/>
            <p14:sldId id="500"/>
            <p14:sldId id="501"/>
            <p14:sldId id="3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8235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C48515-2534-40A4-9930-DBAE1A20BF2B}" v="5653" dt="2022-11-25T11:20:37.5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" userId="8e610f215beb07b7" providerId="LiveId" clId="{10C48515-2534-40A4-9930-DBAE1A20BF2B}"/>
    <pc:docChg chg="undo redo custSel addSld delSld modSld sldOrd addSection modSection">
      <pc:chgData name="Robert" userId="8e610f215beb07b7" providerId="LiveId" clId="{10C48515-2534-40A4-9930-DBAE1A20BF2B}" dt="2022-11-27T15:38:52.849" v="7243" actId="478"/>
      <pc:docMkLst>
        <pc:docMk/>
      </pc:docMkLst>
      <pc:sldChg chg="addSp delSp modSp add mod modAnim">
        <pc:chgData name="Robert" userId="8e610f215beb07b7" providerId="LiveId" clId="{10C48515-2534-40A4-9930-DBAE1A20BF2B}" dt="2022-11-25T08:32:54.528" v="7050"/>
        <pc:sldMkLst>
          <pc:docMk/>
          <pc:sldMk cId="1072056313" sldId="264"/>
        </pc:sldMkLst>
        <pc:spChg chg="add del mod">
          <ac:chgData name="Robert" userId="8e610f215beb07b7" providerId="LiveId" clId="{10C48515-2534-40A4-9930-DBAE1A20BF2B}" dt="2022-11-25T08:29:26.310" v="6781" actId="1036"/>
          <ac:spMkLst>
            <pc:docMk/>
            <pc:sldMk cId="1072056313" sldId="264"/>
            <ac:spMk id="2" creationId="{1A7CEB3A-B319-042D-4A01-7C082E757799}"/>
          </ac:spMkLst>
        </pc:spChg>
        <pc:spChg chg="add mod">
          <ac:chgData name="Robert" userId="8e610f215beb07b7" providerId="LiveId" clId="{10C48515-2534-40A4-9930-DBAE1A20BF2B}" dt="2022-11-25T08:29:26.310" v="6781" actId="1036"/>
          <ac:spMkLst>
            <pc:docMk/>
            <pc:sldMk cId="1072056313" sldId="264"/>
            <ac:spMk id="3" creationId="{BB6EA7A2-BD4C-3322-4CFD-8099C437633B}"/>
          </ac:spMkLst>
        </pc:spChg>
        <pc:spChg chg="add mod">
          <ac:chgData name="Robert" userId="8e610f215beb07b7" providerId="LiveId" clId="{10C48515-2534-40A4-9930-DBAE1A20BF2B}" dt="2022-11-25T08:29:26.310" v="6781" actId="1036"/>
          <ac:spMkLst>
            <pc:docMk/>
            <pc:sldMk cId="1072056313" sldId="264"/>
            <ac:spMk id="4" creationId="{8E6A06C2-CC73-8124-6621-4DC30F0DD39B}"/>
          </ac:spMkLst>
        </pc:spChg>
        <pc:spChg chg="add mod">
          <ac:chgData name="Robert" userId="8e610f215beb07b7" providerId="LiveId" clId="{10C48515-2534-40A4-9930-DBAE1A20BF2B}" dt="2022-11-25T08:29:26.310" v="6781" actId="1036"/>
          <ac:spMkLst>
            <pc:docMk/>
            <pc:sldMk cId="1072056313" sldId="264"/>
            <ac:spMk id="5" creationId="{31297542-E8DC-9D1F-2E72-F793B157F01A}"/>
          </ac:spMkLst>
        </pc:spChg>
        <pc:spChg chg="add mod">
          <ac:chgData name="Robert" userId="8e610f215beb07b7" providerId="LiveId" clId="{10C48515-2534-40A4-9930-DBAE1A20BF2B}" dt="2022-11-25T08:29:26.310" v="6781" actId="1036"/>
          <ac:spMkLst>
            <pc:docMk/>
            <pc:sldMk cId="1072056313" sldId="264"/>
            <ac:spMk id="6" creationId="{6F6B3E8C-8D0B-A57E-7116-CF870A965BC2}"/>
          </ac:spMkLst>
        </pc:spChg>
        <pc:spChg chg="mod">
          <ac:chgData name="Robert" userId="8e610f215beb07b7" providerId="LiveId" clId="{10C48515-2534-40A4-9930-DBAE1A20BF2B}" dt="2022-11-25T08:29:57.873" v="6998" actId="20577"/>
          <ac:spMkLst>
            <pc:docMk/>
            <pc:sldMk cId="1072056313" sldId="264"/>
            <ac:spMk id="10" creationId="{229D3D3C-54A6-5EDF-0F09-4AB2E7D2A710}"/>
          </ac:spMkLst>
        </pc:spChg>
        <pc:spChg chg="mod">
          <ac:chgData name="Robert" userId="8e610f215beb07b7" providerId="LiveId" clId="{10C48515-2534-40A4-9930-DBAE1A20BF2B}" dt="2022-11-24T18:11:05.280" v="4821" actId="20577"/>
          <ac:spMkLst>
            <pc:docMk/>
            <pc:sldMk cId="1072056313" sldId="264"/>
            <ac:spMk id="12" creationId="{BF249219-1258-D5FD-7EDB-EBDC035B850B}"/>
          </ac:spMkLst>
        </pc:spChg>
        <pc:picChg chg="add del">
          <ac:chgData name="Robert" userId="8e610f215beb07b7" providerId="LiveId" clId="{10C48515-2534-40A4-9930-DBAE1A20BF2B}" dt="2022-11-25T08:26:54.341" v="6524" actId="21"/>
          <ac:picMkLst>
            <pc:docMk/>
            <pc:sldMk cId="1072056313" sldId="264"/>
            <ac:picMk id="8" creationId="{F077356F-9B0A-0671-7CC0-48FADE4F14EF}"/>
          </ac:picMkLst>
        </pc:picChg>
        <pc:cxnChg chg="add mod">
          <ac:chgData name="Robert" userId="8e610f215beb07b7" providerId="LiveId" clId="{10C48515-2534-40A4-9930-DBAE1A20BF2B}" dt="2022-11-25T08:29:26.310" v="6781" actId="1036"/>
          <ac:cxnSpMkLst>
            <pc:docMk/>
            <pc:sldMk cId="1072056313" sldId="264"/>
            <ac:cxnSpMk id="9" creationId="{D631BE9C-84AD-E0D9-A3F8-F59BA7B28AFD}"/>
          </ac:cxnSpMkLst>
        </pc:cxnChg>
        <pc:cxnChg chg="add mod">
          <ac:chgData name="Robert" userId="8e610f215beb07b7" providerId="LiveId" clId="{10C48515-2534-40A4-9930-DBAE1A20BF2B}" dt="2022-11-25T08:29:26.310" v="6781" actId="1036"/>
          <ac:cxnSpMkLst>
            <pc:docMk/>
            <pc:sldMk cId="1072056313" sldId="264"/>
            <ac:cxnSpMk id="14" creationId="{2352019D-A44F-038B-0EB4-456A3C78EA72}"/>
          </ac:cxnSpMkLst>
        </pc:cxnChg>
        <pc:cxnChg chg="add del mod">
          <ac:chgData name="Robert" userId="8e610f215beb07b7" providerId="LiveId" clId="{10C48515-2534-40A4-9930-DBAE1A20BF2B}" dt="2022-11-25T08:26:57.945" v="6527" actId="11529"/>
          <ac:cxnSpMkLst>
            <pc:docMk/>
            <pc:sldMk cId="1072056313" sldId="264"/>
            <ac:cxnSpMk id="16" creationId="{F4E69381-934D-5451-3623-2D360E6CFE3D}"/>
          </ac:cxnSpMkLst>
        </pc:cxnChg>
        <pc:cxnChg chg="add del">
          <ac:chgData name="Robert" userId="8e610f215beb07b7" providerId="LiveId" clId="{10C48515-2534-40A4-9930-DBAE1A20BF2B}" dt="2022-11-25T08:27:14.280" v="6529" actId="11529"/>
          <ac:cxnSpMkLst>
            <pc:docMk/>
            <pc:sldMk cId="1072056313" sldId="264"/>
            <ac:cxnSpMk id="18" creationId="{C560B7B0-FA8F-9AA6-3EA3-6550FABA6043}"/>
          </ac:cxnSpMkLst>
        </pc:cxnChg>
        <pc:cxnChg chg="add del mod">
          <ac:chgData name="Robert" userId="8e610f215beb07b7" providerId="LiveId" clId="{10C48515-2534-40A4-9930-DBAE1A20BF2B}" dt="2022-11-25T08:27:35.597" v="6531" actId="11529"/>
          <ac:cxnSpMkLst>
            <pc:docMk/>
            <pc:sldMk cId="1072056313" sldId="264"/>
            <ac:cxnSpMk id="20" creationId="{82036A39-5D89-6F61-0CF0-8B1E9600C037}"/>
          </ac:cxnSpMkLst>
        </pc:cxnChg>
        <pc:cxnChg chg="add mod">
          <ac:chgData name="Robert" userId="8e610f215beb07b7" providerId="LiveId" clId="{10C48515-2534-40A4-9930-DBAE1A20BF2B}" dt="2022-11-25T08:29:26.310" v="6781" actId="1036"/>
          <ac:cxnSpMkLst>
            <pc:docMk/>
            <pc:sldMk cId="1072056313" sldId="264"/>
            <ac:cxnSpMk id="22" creationId="{82F0DB81-1EA0-3CDC-ADC8-DCF3FB05CB45}"/>
          </ac:cxnSpMkLst>
        </pc:cxnChg>
      </pc:sldChg>
      <pc:sldChg chg="modSp mod">
        <pc:chgData name="Robert" userId="8e610f215beb07b7" providerId="LiveId" clId="{10C48515-2534-40A4-9930-DBAE1A20BF2B}" dt="2022-11-24T18:47:18.429" v="6381" actId="179"/>
        <pc:sldMkLst>
          <pc:docMk/>
          <pc:sldMk cId="3427976881" sldId="291"/>
        </pc:sldMkLst>
        <pc:spChg chg="mod">
          <ac:chgData name="Robert" userId="8e610f215beb07b7" providerId="LiveId" clId="{10C48515-2534-40A4-9930-DBAE1A20BF2B}" dt="2022-11-24T18:47:18.429" v="6381" actId="179"/>
          <ac:spMkLst>
            <pc:docMk/>
            <pc:sldMk cId="3427976881" sldId="291"/>
            <ac:spMk id="3" creationId="{276941BD-5474-E0BF-938F-5B46ECA66BE9}"/>
          </ac:spMkLst>
        </pc:spChg>
      </pc:sldChg>
      <pc:sldChg chg="modSp add mod">
        <pc:chgData name="Robert" userId="8e610f215beb07b7" providerId="LiveId" clId="{10C48515-2534-40A4-9930-DBAE1A20BF2B}" dt="2022-11-24T18:03:48.056" v="4591" actId="20577"/>
        <pc:sldMkLst>
          <pc:docMk/>
          <pc:sldMk cId="675949147" sldId="314"/>
        </pc:sldMkLst>
        <pc:spChg chg="mod">
          <ac:chgData name="Robert" userId="8e610f215beb07b7" providerId="LiveId" clId="{10C48515-2534-40A4-9930-DBAE1A20BF2B}" dt="2022-11-24T18:03:48.056" v="4591" actId="20577"/>
          <ac:spMkLst>
            <pc:docMk/>
            <pc:sldMk cId="675949147" sldId="314"/>
            <ac:spMk id="10" creationId="{229D3D3C-54A6-5EDF-0F09-4AB2E7D2A710}"/>
          </ac:spMkLst>
        </pc:spChg>
        <pc:cxnChg chg="mod">
          <ac:chgData name="Robert" userId="8e610f215beb07b7" providerId="LiveId" clId="{10C48515-2534-40A4-9930-DBAE1A20BF2B}" dt="2022-11-24T18:03:29.344" v="4583" actId="14100"/>
          <ac:cxnSpMkLst>
            <pc:docMk/>
            <pc:sldMk cId="675949147" sldId="314"/>
            <ac:cxnSpMk id="3" creationId="{1E7EA3F8-FF50-FC63-0BDC-C9C52FB3BBAE}"/>
          </ac:cxnSpMkLst>
        </pc:cxnChg>
      </pc:sldChg>
      <pc:sldChg chg="addSp delSp modSp add mod modAnim">
        <pc:chgData name="Robert" userId="8e610f215beb07b7" providerId="LiveId" clId="{10C48515-2534-40A4-9930-DBAE1A20BF2B}" dt="2022-11-24T17:58:41.460" v="4406"/>
        <pc:sldMkLst>
          <pc:docMk/>
          <pc:sldMk cId="3163810652" sldId="324"/>
        </pc:sldMkLst>
        <pc:spChg chg="mod">
          <ac:chgData name="Robert" userId="8e610f215beb07b7" providerId="LiveId" clId="{10C48515-2534-40A4-9930-DBAE1A20BF2B}" dt="2022-11-24T17:58:23.347" v="4404" actId="1036"/>
          <ac:spMkLst>
            <pc:docMk/>
            <pc:sldMk cId="3163810652" sldId="324"/>
            <ac:spMk id="2" creationId="{8C53E0E3-DF61-E889-C29E-4D56C5640835}"/>
          </ac:spMkLst>
        </pc:spChg>
        <pc:spChg chg="add del mod">
          <ac:chgData name="Robert" userId="8e610f215beb07b7" providerId="LiveId" clId="{10C48515-2534-40A4-9930-DBAE1A20BF2B}" dt="2022-11-24T17:58:02.579" v="4375" actId="478"/>
          <ac:spMkLst>
            <pc:docMk/>
            <pc:sldMk cId="3163810652" sldId="324"/>
            <ac:spMk id="7" creationId="{4180597E-0F14-36C0-D899-5452EA78470D}"/>
          </ac:spMkLst>
        </pc:spChg>
        <pc:spChg chg="del">
          <ac:chgData name="Robert" userId="8e610f215beb07b7" providerId="LiveId" clId="{10C48515-2534-40A4-9930-DBAE1A20BF2B}" dt="2022-11-24T17:54:50.117" v="4256" actId="478"/>
          <ac:spMkLst>
            <pc:docMk/>
            <pc:sldMk cId="3163810652" sldId="324"/>
            <ac:spMk id="10" creationId="{229D3D3C-54A6-5EDF-0F09-4AB2E7D2A710}"/>
          </ac:spMkLst>
        </pc:spChg>
        <pc:spChg chg="mod">
          <ac:chgData name="Robert" userId="8e610f215beb07b7" providerId="LiveId" clId="{10C48515-2534-40A4-9930-DBAE1A20BF2B}" dt="2022-11-24T17:58:18.557" v="4397" actId="20577"/>
          <ac:spMkLst>
            <pc:docMk/>
            <pc:sldMk cId="3163810652" sldId="324"/>
            <ac:spMk id="12" creationId="{BF249219-1258-D5FD-7EDB-EBDC035B850B}"/>
          </ac:spMkLst>
        </pc:spChg>
        <pc:spChg chg="add mod">
          <ac:chgData name="Robert" userId="8e610f215beb07b7" providerId="LiveId" clId="{10C48515-2534-40A4-9930-DBAE1A20BF2B}" dt="2022-11-24T17:57:58.701" v="4373" actId="1036"/>
          <ac:spMkLst>
            <pc:docMk/>
            <pc:sldMk cId="3163810652" sldId="324"/>
            <ac:spMk id="13" creationId="{7F7042AA-3A8B-C57A-7179-EFDF5CA41274}"/>
          </ac:spMkLst>
        </pc:spChg>
        <pc:cxnChg chg="del">
          <ac:chgData name="Robert" userId="8e610f215beb07b7" providerId="LiveId" clId="{10C48515-2534-40A4-9930-DBAE1A20BF2B}" dt="2022-11-24T17:54:52.483" v="4257" actId="478"/>
          <ac:cxnSpMkLst>
            <pc:docMk/>
            <pc:sldMk cId="3163810652" sldId="324"/>
            <ac:cxnSpMk id="3" creationId="{1E7EA3F8-FF50-FC63-0BDC-C9C52FB3BBAE}"/>
          </ac:cxnSpMkLst>
        </pc:cxnChg>
        <pc:cxnChg chg="mod">
          <ac:chgData name="Robert" userId="8e610f215beb07b7" providerId="LiveId" clId="{10C48515-2534-40A4-9930-DBAE1A20BF2B}" dt="2022-11-24T17:58:23.347" v="4404" actId="1036"/>
          <ac:cxnSpMkLst>
            <pc:docMk/>
            <pc:sldMk cId="3163810652" sldId="324"/>
            <ac:cxnSpMk id="4" creationId="{91251E39-C404-C763-13B6-2957C6B826D1}"/>
          </ac:cxnSpMkLst>
        </pc:cxnChg>
        <pc:cxnChg chg="del">
          <ac:chgData name="Robert" userId="8e610f215beb07b7" providerId="LiveId" clId="{10C48515-2534-40A4-9930-DBAE1A20BF2B}" dt="2022-11-24T17:53:01.533" v="4154" actId="478"/>
          <ac:cxnSpMkLst>
            <pc:docMk/>
            <pc:sldMk cId="3163810652" sldId="324"/>
            <ac:cxnSpMk id="5" creationId="{E1DFCE4D-7099-A282-6DC7-ACE50CFEEA2A}"/>
          </ac:cxnSpMkLst>
        </pc:cxnChg>
        <pc:cxnChg chg="del">
          <ac:chgData name="Robert" userId="8e610f215beb07b7" providerId="LiveId" clId="{10C48515-2534-40A4-9930-DBAE1A20BF2B}" dt="2022-11-24T17:53:03.682" v="4155" actId="478"/>
          <ac:cxnSpMkLst>
            <pc:docMk/>
            <pc:sldMk cId="3163810652" sldId="324"/>
            <ac:cxnSpMk id="6" creationId="{9361F344-31FC-2619-06AD-14EE1F99ACA9}"/>
          </ac:cxnSpMkLst>
        </pc:cxnChg>
        <pc:cxnChg chg="add del mod">
          <ac:chgData name="Robert" userId="8e610f215beb07b7" providerId="LiveId" clId="{10C48515-2534-40A4-9930-DBAE1A20BF2B}" dt="2022-11-24T17:58:02.579" v="4375" actId="478"/>
          <ac:cxnSpMkLst>
            <pc:docMk/>
            <pc:sldMk cId="3163810652" sldId="324"/>
            <ac:cxnSpMk id="9" creationId="{E3108598-995D-2DE1-9DEA-5CF739184E09}"/>
          </ac:cxnSpMkLst>
        </pc:cxnChg>
      </pc:sldChg>
      <pc:sldChg chg="addSp modSp add mod modAnim">
        <pc:chgData name="Robert" userId="8e610f215beb07b7" providerId="LiveId" clId="{10C48515-2534-40A4-9930-DBAE1A20BF2B}" dt="2022-11-24T18:08:45.047" v="4790"/>
        <pc:sldMkLst>
          <pc:docMk/>
          <pc:sldMk cId="2015017979" sldId="349"/>
        </pc:sldMkLst>
        <pc:spChg chg="mod">
          <ac:chgData name="Robert" userId="8e610f215beb07b7" providerId="LiveId" clId="{10C48515-2534-40A4-9930-DBAE1A20BF2B}" dt="2022-11-24T13:57:33.970" v="4044" actId="20577"/>
          <ac:spMkLst>
            <pc:docMk/>
            <pc:sldMk cId="2015017979" sldId="349"/>
            <ac:spMk id="10" creationId="{229D3D3C-54A6-5EDF-0F09-4AB2E7D2A710}"/>
          </ac:spMkLst>
        </pc:spChg>
        <pc:spChg chg="mod">
          <ac:chgData name="Robert" userId="8e610f215beb07b7" providerId="LiveId" clId="{10C48515-2534-40A4-9930-DBAE1A20BF2B}" dt="2022-11-24T13:53:48.324" v="3691" actId="20577"/>
          <ac:spMkLst>
            <pc:docMk/>
            <pc:sldMk cId="2015017979" sldId="349"/>
            <ac:spMk id="12" creationId="{BF249219-1258-D5FD-7EDB-EBDC035B850B}"/>
          </ac:spMkLst>
        </pc:spChg>
        <pc:cxnChg chg="mod">
          <ac:chgData name="Robert" userId="8e610f215beb07b7" providerId="LiveId" clId="{10C48515-2534-40A4-9930-DBAE1A20BF2B}" dt="2022-11-24T13:57:42.489" v="4047" actId="14100"/>
          <ac:cxnSpMkLst>
            <pc:docMk/>
            <pc:sldMk cId="2015017979" sldId="349"/>
            <ac:cxnSpMk id="2" creationId="{7C14C133-400E-1B65-D803-E0A63E79305E}"/>
          </ac:cxnSpMkLst>
        </pc:cxnChg>
        <pc:cxnChg chg="mod">
          <ac:chgData name="Robert" userId="8e610f215beb07b7" providerId="LiveId" clId="{10C48515-2534-40A4-9930-DBAE1A20BF2B}" dt="2022-11-24T13:57:55.944" v="4065" actId="1037"/>
          <ac:cxnSpMkLst>
            <pc:docMk/>
            <pc:sldMk cId="2015017979" sldId="349"/>
            <ac:cxnSpMk id="5" creationId="{FFC12B5B-36EC-5881-9F5D-DDA1B21FBBC9}"/>
          </ac:cxnSpMkLst>
        </pc:cxnChg>
        <pc:cxnChg chg="add mod">
          <ac:chgData name="Robert" userId="8e610f215beb07b7" providerId="LiveId" clId="{10C48515-2534-40A4-9930-DBAE1A20BF2B}" dt="2022-11-24T13:58:09.449" v="4080" actId="14100"/>
          <ac:cxnSpMkLst>
            <pc:docMk/>
            <pc:sldMk cId="2015017979" sldId="349"/>
            <ac:cxnSpMk id="13" creationId="{DC87F1CC-32AD-0040-7ED7-E49A45ABC623}"/>
          </ac:cxnSpMkLst>
        </pc:cxnChg>
        <pc:cxnChg chg="add mod">
          <ac:chgData name="Robert" userId="8e610f215beb07b7" providerId="LiveId" clId="{10C48515-2534-40A4-9930-DBAE1A20BF2B}" dt="2022-11-24T14:03:42.918" v="4087" actId="1036"/>
          <ac:cxnSpMkLst>
            <pc:docMk/>
            <pc:sldMk cId="2015017979" sldId="349"/>
            <ac:cxnSpMk id="16" creationId="{39CECF46-7517-1209-5204-0F73EE565468}"/>
          </ac:cxnSpMkLst>
        </pc:cxnChg>
      </pc:sldChg>
      <pc:sldChg chg="delSp modSp add mod delAnim modAnim">
        <pc:chgData name="Robert" userId="8e610f215beb07b7" providerId="LiveId" clId="{10C48515-2534-40A4-9930-DBAE1A20BF2B}" dt="2022-11-24T18:35:08.128" v="6098" actId="20577"/>
        <pc:sldMkLst>
          <pc:docMk/>
          <pc:sldMk cId="3074118542" sldId="367"/>
        </pc:sldMkLst>
        <pc:spChg chg="mod">
          <ac:chgData name="Robert" userId="8e610f215beb07b7" providerId="LiveId" clId="{10C48515-2534-40A4-9930-DBAE1A20BF2B}" dt="2022-11-24T18:33:52.029" v="6090" actId="1076"/>
          <ac:spMkLst>
            <pc:docMk/>
            <pc:sldMk cId="3074118542" sldId="367"/>
            <ac:spMk id="3" creationId="{41C89733-3F09-F074-B8C5-16193D84F54B}"/>
          </ac:spMkLst>
        </pc:spChg>
        <pc:spChg chg="del">
          <ac:chgData name="Robert" userId="8e610f215beb07b7" providerId="LiveId" clId="{10C48515-2534-40A4-9930-DBAE1A20BF2B}" dt="2022-11-24T18:34:39.187" v="6093" actId="478"/>
          <ac:spMkLst>
            <pc:docMk/>
            <pc:sldMk cId="3074118542" sldId="367"/>
            <ac:spMk id="4" creationId="{648708AF-AE30-8C65-212F-613518FADAF4}"/>
          </ac:spMkLst>
        </pc:spChg>
        <pc:spChg chg="mod">
          <ac:chgData name="Robert" userId="8e610f215beb07b7" providerId="LiveId" clId="{10C48515-2534-40A4-9930-DBAE1A20BF2B}" dt="2022-11-24T18:35:08.128" v="6098" actId="20577"/>
          <ac:spMkLst>
            <pc:docMk/>
            <pc:sldMk cId="3074118542" sldId="367"/>
            <ac:spMk id="9" creationId="{7440C3DB-FDCF-162D-937C-3ABF1C78A61D}"/>
          </ac:spMkLst>
        </pc:spChg>
        <pc:spChg chg="del">
          <ac:chgData name="Robert" userId="8e610f215beb07b7" providerId="LiveId" clId="{10C48515-2534-40A4-9930-DBAE1A20BF2B}" dt="2022-11-24T18:33:42.980" v="6089" actId="478"/>
          <ac:spMkLst>
            <pc:docMk/>
            <pc:sldMk cId="3074118542" sldId="367"/>
            <ac:spMk id="10" creationId="{229D3D3C-54A6-5EDF-0F09-4AB2E7D2A710}"/>
          </ac:spMkLst>
        </pc:spChg>
        <pc:spChg chg="mod ord">
          <ac:chgData name="Robert" userId="8e610f215beb07b7" providerId="LiveId" clId="{10C48515-2534-40A4-9930-DBAE1A20BF2B}" dt="2022-11-24T18:33:37.797" v="6088" actId="167"/>
          <ac:spMkLst>
            <pc:docMk/>
            <pc:sldMk cId="3074118542" sldId="367"/>
            <ac:spMk id="13" creationId="{47795A53-93C3-D8DC-02E7-7B126166938D}"/>
          </ac:spMkLst>
        </pc:spChg>
      </pc:sldChg>
      <pc:sldChg chg="modSp add modAnim">
        <pc:chgData name="Robert" userId="8e610f215beb07b7" providerId="LiveId" clId="{10C48515-2534-40A4-9930-DBAE1A20BF2B}" dt="2022-11-24T18:38:53.226" v="6224"/>
        <pc:sldMkLst>
          <pc:docMk/>
          <pc:sldMk cId="3541524521" sldId="368"/>
        </pc:sldMkLst>
        <pc:spChg chg="mod">
          <ac:chgData name="Robert" userId="8e610f215beb07b7" providerId="LiveId" clId="{10C48515-2534-40A4-9930-DBAE1A20BF2B}" dt="2022-11-24T18:37:38.022" v="6223" actId="207"/>
          <ac:spMkLst>
            <pc:docMk/>
            <pc:sldMk cId="3541524521" sldId="368"/>
            <ac:spMk id="10" creationId="{229D3D3C-54A6-5EDF-0F09-4AB2E7D2A710}"/>
          </ac:spMkLst>
        </pc:spChg>
      </pc:sldChg>
      <pc:sldChg chg="modSp add mod modAnim">
        <pc:chgData name="Robert" userId="8e610f215beb07b7" providerId="LiveId" clId="{10C48515-2534-40A4-9930-DBAE1A20BF2B}" dt="2022-11-24T18:46:03.915" v="6286"/>
        <pc:sldMkLst>
          <pc:docMk/>
          <pc:sldMk cId="1188640296" sldId="383"/>
        </pc:sldMkLst>
        <pc:spChg chg="mod">
          <ac:chgData name="Robert" userId="8e610f215beb07b7" providerId="LiveId" clId="{10C48515-2534-40A4-9930-DBAE1A20BF2B}" dt="2022-11-24T18:45:55.562" v="6284" actId="20577"/>
          <ac:spMkLst>
            <pc:docMk/>
            <pc:sldMk cId="1188640296" sldId="383"/>
            <ac:spMk id="6" creationId="{B26766D6-04A2-2320-320A-ED4579A806B1}"/>
          </ac:spMkLst>
        </pc:spChg>
      </pc:sldChg>
      <pc:sldChg chg="addSp modSp add mod">
        <pc:chgData name="Robert" userId="8e610f215beb07b7" providerId="LiveId" clId="{10C48515-2534-40A4-9930-DBAE1A20BF2B}" dt="2022-11-25T12:29:32.570" v="7241" actId="14100"/>
        <pc:sldMkLst>
          <pc:docMk/>
          <pc:sldMk cId="2073805221" sldId="392"/>
        </pc:sldMkLst>
        <pc:spChg chg="mod">
          <ac:chgData name="Robert" userId="8e610f215beb07b7" providerId="LiveId" clId="{10C48515-2534-40A4-9930-DBAE1A20BF2B}" dt="2022-11-25T11:20:37.559" v="7240" actId="20577"/>
          <ac:spMkLst>
            <pc:docMk/>
            <pc:sldMk cId="2073805221" sldId="392"/>
            <ac:spMk id="10" creationId="{229D3D3C-54A6-5EDF-0F09-4AB2E7D2A710}"/>
          </ac:spMkLst>
        </pc:spChg>
        <pc:spChg chg="mod">
          <ac:chgData name="Robert" userId="8e610f215beb07b7" providerId="LiveId" clId="{10C48515-2534-40A4-9930-DBAE1A20BF2B}" dt="2022-11-17T16:04:14.148" v="2110" actId="20577"/>
          <ac:spMkLst>
            <pc:docMk/>
            <pc:sldMk cId="2073805221" sldId="392"/>
            <ac:spMk id="12" creationId="{BF249219-1258-D5FD-7EDB-EBDC035B850B}"/>
          </ac:spMkLst>
        </pc:spChg>
        <pc:cxnChg chg="mod">
          <ac:chgData name="Robert" userId="8e610f215beb07b7" providerId="LiveId" clId="{10C48515-2534-40A4-9930-DBAE1A20BF2B}" dt="2022-11-17T16:12:26.914" v="2560" actId="1037"/>
          <ac:cxnSpMkLst>
            <pc:docMk/>
            <pc:sldMk cId="2073805221" sldId="392"/>
            <ac:cxnSpMk id="2" creationId="{7C14C133-400E-1B65-D803-E0A63E79305E}"/>
          </ac:cxnSpMkLst>
        </pc:cxnChg>
        <pc:cxnChg chg="mod">
          <ac:chgData name="Robert" userId="8e610f215beb07b7" providerId="LiveId" clId="{10C48515-2534-40A4-9930-DBAE1A20BF2B}" dt="2022-11-17T16:10:52.732" v="2521" actId="14100"/>
          <ac:cxnSpMkLst>
            <pc:docMk/>
            <pc:sldMk cId="2073805221" sldId="392"/>
            <ac:cxnSpMk id="5" creationId="{FFC12B5B-36EC-5881-9F5D-DDA1B21FBBC9}"/>
          </ac:cxnSpMkLst>
        </pc:cxnChg>
        <pc:cxnChg chg="mod">
          <ac:chgData name="Robert" userId="8e610f215beb07b7" providerId="LiveId" clId="{10C48515-2534-40A4-9930-DBAE1A20BF2B}" dt="2022-11-25T12:29:32.570" v="7241" actId="14100"/>
          <ac:cxnSpMkLst>
            <pc:docMk/>
            <pc:sldMk cId="2073805221" sldId="392"/>
            <ac:cxnSpMk id="14" creationId="{D167EDCC-8D11-223D-694B-B83D82C2FFFE}"/>
          </ac:cxnSpMkLst>
        </pc:cxnChg>
        <pc:cxnChg chg="mod">
          <ac:chgData name="Robert" userId="8e610f215beb07b7" providerId="LiveId" clId="{10C48515-2534-40A4-9930-DBAE1A20BF2B}" dt="2022-11-17T16:11:04.203" v="2525" actId="14100"/>
          <ac:cxnSpMkLst>
            <pc:docMk/>
            <pc:sldMk cId="2073805221" sldId="392"/>
            <ac:cxnSpMk id="15" creationId="{91EE0D6D-3A7E-53EE-3227-F9A66D2E9FCB}"/>
          </ac:cxnSpMkLst>
        </pc:cxnChg>
        <pc:cxnChg chg="add mod">
          <ac:chgData name="Robert" userId="8e610f215beb07b7" providerId="LiveId" clId="{10C48515-2534-40A4-9930-DBAE1A20BF2B}" dt="2022-11-17T16:11:15.082" v="2530" actId="1076"/>
          <ac:cxnSpMkLst>
            <pc:docMk/>
            <pc:sldMk cId="2073805221" sldId="392"/>
            <ac:cxnSpMk id="20" creationId="{50B77547-8F94-FE1C-7E1B-76E46140F570}"/>
          </ac:cxnSpMkLst>
        </pc:cxnChg>
      </pc:sldChg>
      <pc:sldChg chg="addSp modSp add mod modAnim">
        <pc:chgData name="Robert" userId="8e610f215beb07b7" providerId="LiveId" clId="{10C48515-2534-40A4-9930-DBAE1A20BF2B}" dt="2022-11-17T17:34:08.739" v="3577" actId="20577"/>
        <pc:sldMkLst>
          <pc:docMk/>
          <pc:sldMk cId="427358485" sldId="396"/>
        </pc:sldMkLst>
        <pc:spChg chg="mod">
          <ac:chgData name="Robert" userId="8e610f215beb07b7" providerId="LiveId" clId="{10C48515-2534-40A4-9930-DBAE1A20BF2B}" dt="2022-11-17T17:34:08.739" v="3577" actId="20577"/>
          <ac:spMkLst>
            <pc:docMk/>
            <pc:sldMk cId="427358485" sldId="396"/>
            <ac:spMk id="10" creationId="{229D3D3C-54A6-5EDF-0F09-4AB2E7D2A710}"/>
          </ac:spMkLst>
        </pc:spChg>
        <pc:spChg chg="mod">
          <ac:chgData name="Robert" userId="8e610f215beb07b7" providerId="LiveId" clId="{10C48515-2534-40A4-9930-DBAE1A20BF2B}" dt="2022-11-17T16:14:51.397" v="2588" actId="20577"/>
          <ac:spMkLst>
            <pc:docMk/>
            <pc:sldMk cId="427358485" sldId="396"/>
            <ac:spMk id="12" creationId="{BF249219-1258-D5FD-7EDB-EBDC035B850B}"/>
          </ac:spMkLst>
        </pc:spChg>
        <pc:picChg chg="ord">
          <ac:chgData name="Robert" userId="8e610f215beb07b7" providerId="LiveId" clId="{10C48515-2534-40A4-9930-DBAE1A20BF2B}" dt="2022-11-17T17:30:25.798" v="3389" actId="167"/>
          <ac:picMkLst>
            <pc:docMk/>
            <pc:sldMk cId="427358485" sldId="396"/>
            <ac:picMk id="8" creationId="{F077356F-9B0A-0671-7CC0-48FADE4F14EF}"/>
          </ac:picMkLst>
        </pc:picChg>
        <pc:picChg chg="ord">
          <ac:chgData name="Robert" userId="8e610f215beb07b7" providerId="LiveId" clId="{10C48515-2534-40A4-9930-DBAE1A20BF2B}" dt="2022-11-17T17:30:25.798" v="3389" actId="167"/>
          <ac:picMkLst>
            <pc:docMk/>
            <pc:sldMk cId="427358485" sldId="396"/>
            <ac:picMk id="11" creationId="{11157AF6-39C2-8E1E-EE72-2BF0F2804653}"/>
          </ac:picMkLst>
        </pc:picChg>
        <pc:cxnChg chg="mod">
          <ac:chgData name="Robert" userId="8e610f215beb07b7" providerId="LiveId" clId="{10C48515-2534-40A4-9930-DBAE1A20BF2B}" dt="2022-11-17T17:29:19.248" v="3293" actId="14100"/>
          <ac:cxnSpMkLst>
            <pc:docMk/>
            <pc:sldMk cId="427358485" sldId="396"/>
            <ac:cxnSpMk id="2" creationId="{7C14C133-400E-1B65-D803-E0A63E79305E}"/>
          </ac:cxnSpMkLst>
        </pc:cxnChg>
        <pc:cxnChg chg="mod">
          <ac:chgData name="Robert" userId="8e610f215beb07b7" providerId="LiveId" clId="{10C48515-2534-40A4-9930-DBAE1A20BF2B}" dt="2022-11-17T17:29:29.082" v="3326" actId="14100"/>
          <ac:cxnSpMkLst>
            <pc:docMk/>
            <pc:sldMk cId="427358485" sldId="396"/>
            <ac:cxnSpMk id="5" creationId="{FFC12B5B-36EC-5881-9F5D-DDA1B21FBBC9}"/>
          </ac:cxnSpMkLst>
        </pc:cxnChg>
        <pc:cxnChg chg="mod">
          <ac:chgData name="Robert" userId="8e610f215beb07b7" providerId="LiveId" clId="{10C48515-2534-40A4-9930-DBAE1A20BF2B}" dt="2022-11-17T17:29:45.081" v="3372" actId="14100"/>
          <ac:cxnSpMkLst>
            <pc:docMk/>
            <pc:sldMk cId="427358485" sldId="396"/>
            <ac:cxnSpMk id="14" creationId="{D167EDCC-8D11-223D-694B-B83D82C2FFFE}"/>
          </ac:cxnSpMkLst>
        </pc:cxnChg>
        <pc:cxnChg chg="mod">
          <ac:chgData name="Robert" userId="8e610f215beb07b7" providerId="LiveId" clId="{10C48515-2534-40A4-9930-DBAE1A20BF2B}" dt="2022-11-17T17:29:36.831" v="3328" actId="14100"/>
          <ac:cxnSpMkLst>
            <pc:docMk/>
            <pc:sldMk cId="427358485" sldId="396"/>
            <ac:cxnSpMk id="15" creationId="{91EE0D6D-3A7E-53EE-3227-F9A66D2E9FCB}"/>
          </ac:cxnSpMkLst>
        </pc:cxnChg>
        <pc:cxnChg chg="add mod">
          <ac:chgData name="Robert" userId="8e610f215beb07b7" providerId="LiveId" clId="{10C48515-2534-40A4-9930-DBAE1A20BF2B}" dt="2022-11-17T17:30:18.575" v="3388" actId="14100"/>
          <ac:cxnSpMkLst>
            <pc:docMk/>
            <pc:sldMk cId="427358485" sldId="396"/>
            <ac:cxnSpMk id="16" creationId="{557E8023-C650-C60C-CA62-C413937BF153}"/>
          </ac:cxnSpMkLst>
        </pc:cxnChg>
        <pc:cxnChg chg="add mod">
          <ac:chgData name="Robert" userId="8e610f215beb07b7" providerId="LiveId" clId="{10C48515-2534-40A4-9930-DBAE1A20BF2B}" dt="2022-11-17T17:30:15.810" v="3387" actId="1037"/>
          <ac:cxnSpMkLst>
            <pc:docMk/>
            <pc:sldMk cId="427358485" sldId="396"/>
            <ac:cxnSpMk id="19" creationId="{1CE32A24-DC1E-B3B8-C0EF-4BD5B6B2E629}"/>
          </ac:cxnSpMkLst>
        </pc:cxnChg>
      </pc:sldChg>
      <pc:sldChg chg="modSp add mod modAnim">
        <pc:chgData name="Robert" userId="8e610f215beb07b7" providerId="LiveId" clId="{10C48515-2534-40A4-9930-DBAE1A20BF2B}" dt="2022-11-25T10:22:38.972" v="7232" actId="20577"/>
        <pc:sldMkLst>
          <pc:docMk/>
          <pc:sldMk cId="1593736778" sldId="420"/>
        </pc:sldMkLst>
        <pc:spChg chg="mod">
          <ac:chgData name="Robert" userId="8e610f215beb07b7" providerId="LiveId" clId="{10C48515-2534-40A4-9930-DBAE1A20BF2B}" dt="2022-11-17T15:40:25.479" v="1341" actId="20577"/>
          <ac:spMkLst>
            <pc:docMk/>
            <pc:sldMk cId="1593736778" sldId="420"/>
            <ac:spMk id="4" creationId="{31561876-1713-428F-12A6-D745C3A65DAF}"/>
          </ac:spMkLst>
        </pc:spChg>
        <pc:spChg chg="mod">
          <ac:chgData name="Robert" userId="8e610f215beb07b7" providerId="LiveId" clId="{10C48515-2534-40A4-9930-DBAE1A20BF2B}" dt="2022-11-17T15:41:13.670" v="1368" actId="20577"/>
          <ac:spMkLst>
            <pc:docMk/>
            <pc:sldMk cId="1593736778" sldId="420"/>
            <ac:spMk id="7" creationId="{38F7C91A-F983-F25B-04E5-D3B91D10ADB8}"/>
          </ac:spMkLst>
        </pc:spChg>
        <pc:spChg chg="mod">
          <ac:chgData name="Robert" userId="8e610f215beb07b7" providerId="LiveId" clId="{10C48515-2534-40A4-9930-DBAE1A20BF2B}" dt="2022-11-17T15:40:01.228" v="1317" actId="20577"/>
          <ac:spMkLst>
            <pc:docMk/>
            <pc:sldMk cId="1593736778" sldId="420"/>
            <ac:spMk id="12" creationId="{BF249219-1258-D5FD-7EDB-EBDC035B850B}"/>
          </ac:spMkLst>
        </pc:spChg>
        <pc:spChg chg="mod">
          <ac:chgData name="Robert" userId="8e610f215beb07b7" providerId="LiveId" clId="{10C48515-2534-40A4-9930-DBAE1A20BF2B}" dt="2022-11-17T15:41:45.398" v="1413" actId="20577"/>
          <ac:spMkLst>
            <pc:docMk/>
            <pc:sldMk cId="1593736778" sldId="420"/>
            <ac:spMk id="13" creationId="{5E69F257-C2DB-6FAF-6BE7-CB301C45819C}"/>
          </ac:spMkLst>
        </pc:spChg>
        <pc:spChg chg="mod">
          <ac:chgData name="Robert" userId="8e610f215beb07b7" providerId="LiveId" clId="{10C48515-2534-40A4-9930-DBAE1A20BF2B}" dt="2022-11-25T10:21:39.276" v="7223" actId="20577"/>
          <ac:spMkLst>
            <pc:docMk/>
            <pc:sldMk cId="1593736778" sldId="420"/>
            <ac:spMk id="15" creationId="{E537449D-EED8-E238-1490-85400AEA1EDF}"/>
          </ac:spMkLst>
        </pc:spChg>
        <pc:spChg chg="mod">
          <ac:chgData name="Robert" userId="8e610f215beb07b7" providerId="LiveId" clId="{10C48515-2534-40A4-9930-DBAE1A20BF2B}" dt="2022-11-25T10:22:38.972" v="7232" actId="20577"/>
          <ac:spMkLst>
            <pc:docMk/>
            <pc:sldMk cId="1593736778" sldId="420"/>
            <ac:spMk id="17" creationId="{B5CACE1D-E409-B731-1CDA-417AA8B48134}"/>
          </ac:spMkLst>
        </pc:spChg>
        <pc:picChg chg="ord">
          <ac:chgData name="Robert" userId="8e610f215beb07b7" providerId="LiveId" clId="{10C48515-2534-40A4-9930-DBAE1A20BF2B}" dt="2022-11-17T15:42:27.543" v="1482" actId="167"/>
          <ac:picMkLst>
            <pc:docMk/>
            <pc:sldMk cId="1593736778" sldId="420"/>
            <ac:picMk id="8" creationId="{F077356F-9B0A-0671-7CC0-48FADE4F14EF}"/>
          </ac:picMkLst>
        </pc:picChg>
        <pc:picChg chg="ord">
          <ac:chgData name="Robert" userId="8e610f215beb07b7" providerId="LiveId" clId="{10C48515-2534-40A4-9930-DBAE1A20BF2B}" dt="2022-11-17T15:42:33.096" v="1483" actId="167"/>
          <ac:picMkLst>
            <pc:docMk/>
            <pc:sldMk cId="1593736778" sldId="420"/>
            <ac:picMk id="11" creationId="{11157AF6-39C2-8E1E-EE72-2BF0F2804653}"/>
          </ac:picMkLst>
        </pc:picChg>
      </pc:sldChg>
      <pc:sldChg chg="modSp add modAnim">
        <pc:chgData name="Robert" userId="8e610f215beb07b7" providerId="LiveId" clId="{10C48515-2534-40A4-9930-DBAE1A20BF2B}" dt="2022-11-24T18:35:38.115" v="6102" actId="20577"/>
        <pc:sldMkLst>
          <pc:docMk/>
          <pc:sldMk cId="80129196" sldId="431"/>
        </pc:sldMkLst>
        <pc:spChg chg="mod">
          <ac:chgData name="Robert" userId="8e610f215beb07b7" providerId="LiveId" clId="{10C48515-2534-40A4-9930-DBAE1A20BF2B}" dt="2022-11-24T18:35:38.115" v="6102" actId="20577"/>
          <ac:spMkLst>
            <pc:docMk/>
            <pc:sldMk cId="80129196" sldId="431"/>
            <ac:spMk id="10" creationId="{229D3D3C-54A6-5EDF-0F09-4AB2E7D2A710}"/>
          </ac:spMkLst>
        </pc:spChg>
      </pc:sldChg>
      <pc:sldChg chg="modSp add modAnim">
        <pc:chgData name="Robert" userId="8e610f215beb07b7" providerId="LiveId" clId="{10C48515-2534-40A4-9930-DBAE1A20BF2B}" dt="2022-11-24T18:36:05.518" v="6114" actId="20577"/>
        <pc:sldMkLst>
          <pc:docMk/>
          <pc:sldMk cId="334494103" sldId="432"/>
        </pc:sldMkLst>
        <pc:spChg chg="mod">
          <ac:chgData name="Robert" userId="8e610f215beb07b7" providerId="LiveId" clId="{10C48515-2534-40A4-9930-DBAE1A20BF2B}" dt="2022-11-24T18:36:05.518" v="6114" actId="20577"/>
          <ac:spMkLst>
            <pc:docMk/>
            <pc:sldMk cId="334494103" sldId="432"/>
            <ac:spMk id="10" creationId="{229D3D3C-54A6-5EDF-0F09-4AB2E7D2A710}"/>
          </ac:spMkLst>
        </pc:spChg>
      </pc:sldChg>
      <pc:sldChg chg="addSp delSp modSp add mod">
        <pc:chgData name="Robert" userId="8e610f215beb07b7" providerId="LiveId" clId="{10C48515-2534-40A4-9930-DBAE1A20BF2B}" dt="2022-11-17T15:04:48.834" v="1256" actId="20577"/>
        <pc:sldMkLst>
          <pc:docMk/>
          <pc:sldMk cId="1000779060" sldId="448"/>
        </pc:sldMkLst>
        <pc:spChg chg="mod">
          <ac:chgData name="Robert" userId="8e610f215beb07b7" providerId="LiveId" clId="{10C48515-2534-40A4-9930-DBAE1A20BF2B}" dt="2022-11-17T15:04:48.834" v="1256" actId="20577"/>
          <ac:spMkLst>
            <pc:docMk/>
            <pc:sldMk cId="1000779060" sldId="448"/>
            <ac:spMk id="10" creationId="{229D3D3C-54A6-5EDF-0F09-4AB2E7D2A710}"/>
          </ac:spMkLst>
        </pc:spChg>
        <pc:spChg chg="mod">
          <ac:chgData name="Robert" userId="8e610f215beb07b7" providerId="LiveId" clId="{10C48515-2534-40A4-9930-DBAE1A20BF2B}" dt="2022-11-17T14:23:18.682" v="6" actId="20577"/>
          <ac:spMkLst>
            <pc:docMk/>
            <pc:sldMk cId="1000779060" sldId="448"/>
            <ac:spMk id="12" creationId="{BF249219-1258-D5FD-7EDB-EBDC035B850B}"/>
          </ac:spMkLst>
        </pc:spChg>
        <pc:picChg chg="ord">
          <ac:chgData name="Robert" userId="8e610f215beb07b7" providerId="LiveId" clId="{10C48515-2534-40A4-9930-DBAE1A20BF2B}" dt="2022-11-17T14:22:45.427" v="1" actId="167"/>
          <ac:picMkLst>
            <pc:docMk/>
            <pc:sldMk cId="1000779060" sldId="448"/>
            <ac:picMk id="11" creationId="{11157AF6-39C2-8E1E-EE72-2BF0F2804653}"/>
          </ac:picMkLst>
        </pc:picChg>
        <pc:cxnChg chg="mod">
          <ac:chgData name="Robert" userId="8e610f215beb07b7" providerId="LiveId" clId="{10C48515-2534-40A4-9930-DBAE1A20BF2B}" dt="2022-11-17T15:04:22.147" v="1254" actId="1038"/>
          <ac:cxnSpMkLst>
            <pc:docMk/>
            <pc:sldMk cId="1000779060" sldId="448"/>
            <ac:cxnSpMk id="2" creationId="{7C14C133-400E-1B65-D803-E0A63E79305E}"/>
          </ac:cxnSpMkLst>
        </pc:cxnChg>
        <pc:cxnChg chg="mod">
          <ac:chgData name="Robert" userId="8e610f215beb07b7" providerId="LiveId" clId="{10C48515-2534-40A4-9930-DBAE1A20BF2B}" dt="2022-11-17T15:04:26.106" v="1255" actId="14100"/>
          <ac:cxnSpMkLst>
            <pc:docMk/>
            <pc:sldMk cId="1000779060" sldId="448"/>
            <ac:cxnSpMk id="5" creationId="{FFC12B5B-36EC-5881-9F5D-DDA1B21FBBC9}"/>
          </ac:cxnSpMkLst>
        </pc:cxnChg>
        <pc:cxnChg chg="mod">
          <ac:chgData name="Robert" userId="8e610f215beb07b7" providerId="LiveId" clId="{10C48515-2534-40A4-9930-DBAE1A20BF2B}" dt="2022-11-17T15:00:54.098" v="1144" actId="14100"/>
          <ac:cxnSpMkLst>
            <pc:docMk/>
            <pc:sldMk cId="1000779060" sldId="448"/>
            <ac:cxnSpMk id="9" creationId="{0F60B932-7C26-AECB-513B-644FB89DC1CD}"/>
          </ac:cxnSpMkLst>
        </pc:cxnChg>
        <pc:cxnChg chg="del mod">
          <ac:chgData name="Robert" userId="8e610f215beb07b7" providerId="LiveId" clId="{10C48515-2534-40A4-9930-DBAE1A20BF2B}" dt="2022-11-17T15:01:53.364" v="1195" actId="478"/>
          <ac:cxnSpMkLst>
            <pc:docMk/>
            <pc:sldMk cId="1000779060" sldId="448"/>
            <ac:cxnSpMk id="14" creationId="{7EDB69C8-20CB-4950-F96F-2D855483FD87}"/>
          </ac:cxnSpMkLst>
        </pc:cxnChg>
        <pc:cxnChg chg="add mod">
          <ac:chgData name="Robert" userId="8e610f215beb07b7" providerId="LiveId" clId="{10C48515-2534-40A4-9930-DBAE1A20BF2B}" dt="2022-11-17T15:01:57.026" v="1203" actId="1038"/>
          <ac:cxnSpMkLst>
            <pc:docMk/>
            <pc:sldMk cId="1000779060" sldId="448"/>
            <ac:cxnSpMk id="16" creationId="{F24A1D83-A25B-69D5-13A4-501C46F731AC}"/>
          </ac:cxnSpMkLst>
        </pc:cxnChg>
        <pc:cxnChg chg="add mod">
          <ac:chgData name="Robert" userId="8e610f215beb07b7" providerId="LiveId" clId="{10C48515-2534-40A4-9930-DBAE1A20BF2B}" dt="2022-11-17T15:02:19.042" v="1219" actId="14100"/>
          <ac:cxnSpMkLst>
            <pc:docMk/>
            <pc:sldMk cId="1000779060" sldId="448"/>
            <ac:cxnSpMk id="17" creationId="{42B6DD3A-8DE4-DB35-9A19-49304C510913}"/>
          </ac:cxnSpMkLst>
        </pc:cxnChg>
        <pc:cxnChg chg="mod">
          <ac:chgData name="Robert" userId="8e610f215beb07b7" providerId="LiveId" clId="{10C48515-2534-40A4-9930-DBAE1A20BF2B}" dt="2022-11-17T15:03:56.466" v="1236" actId="14100"/>
          <ac:cxnSpMkLst>
            <pc:docMk/>
            <pc:sldMk cId="1000779060" sldId="448"/>
            <ac:cxnSpMk id="18" creationId="{374C5C17-F8E5-84BA-E735-C196523FCDB2}"/>
          </ac:cxnSpMkLst>
        </pc:cxnChg>
        <pc:cxnChg chg="del mod">
          <ac:chgData name="Robert" userId="8e610f215beb07b7" providerId="LiveId" clId="{10C48515-2534-40A4-9930-DBAE1A20BF2B}" dt="2022-11-17T15:01:50.865" v="1192" actId="478"/>
          <ac:cxnSpMkLst>
            <pc:docMk/>
            <pc:sldMk cId="1000779060" sldId="448"/>
            <ac:cxnSpMk id="20" creationId="{AD1D3030-36BC-B30F-5E1C-55CB6E2C77D9}"/>
          </ac:cxnSpMkLst>
        </pc:cxnChg>
        <pc:cxnChg chg="del">
          <ac:chgData name="Robert" userId="8e610f215beb07b7" providerId="LiveId" clId="{10C48515-2534-40A4-9930-DBAE1A20BF2B}" dt="2022-11-17T15:01:52.281" v="1194" actId="478"/>
          <ac:cxnSpMkLst>
            <pc:docMk/>
            <pc:sldMk cId="1000779060" sldId="448"/>
            <ac:cxnSpMk id="22" creationId="{AFDD83CA-2FC6-DBFC-AA9D-603FDC7577E9}"/>
          </ac:cxnSpMkLst>
        </pc:cxnChg>
        <pc:cxnChg chg="del">
          <ac:chgData name="Robert" userId="8e610f215beb07b7" providerId="LiveId" clId="{10C48515-2534-40A4-9930-DBAE1A20BF2B}" dt="2022-11-17T15:01:51.729" v="1193" actId="478"/>
          <ac:cxnSpMkLst>
            <pc:docMk/>
            <pc:sldMk cId="1000779060" sldId="448"/>
            <ac:cxnSpMk id="23" creationId="{27C3A731-C5F7-F15B-A0EB-B3EB19D83347}"/>
          </ac:cxnSpMkLst>
        </pc:cxnChg>
        <pc:cxnChg chg="add mod">
          <ac:chgData name="Robert" userId="8e610f215beb07b7" providerId="LiveId" clId="{10C48515-2534-40A4-9930-DBAE1A20BF2B}" dt="2022-11-17T15:02:40.554" v="1224" actId="14100"/>
          <ac:cxnSpMkLst>
            <pc:docMk/>
            <pc:sldMk cId="1000779060" sldId="448"/>
            <ac:cxnSpMk id="26" creationId="{4E8FE886-AD3A-BBCB-F922-C79731F26111}"/>
          </ac:cxnSpMkLst>
        </pc:cxnChg>
        <pc:cxnChg chg="add mod">
          <ac:chgData name="Robert" userId="8e610f215beb07b7" providerId="LiveId" clId="{10C48515-2534-40A4-9930-DBAE1A20BF2B}" dt="2022-11-17T15:02:56.538" v="1228" actId="14100"/>
          <ac:cxnSpMkLst>
            <pc:docMk/>
            <pc:sldMk cId="1000779060" sldId="448"/>
            <ac:cxnSpMk id="29" creationId="{4F78B4EC-5916-6280-CEBD-7C74F812763F}"/>
          </ac:cxnSpMkLst>
        </pc:cxnChg>
        <pc:cxnChg chg="add mod">
          <ac:chgData name="Robert" userId="8e610f215beb07b7" providerId="LiveId" clId="{10C48515-2534-40A4-9930-DBAE1A20BF2B}" dt="2022-11-17T15:03:53.339" v="1235" actId="1037"/>
          <ac:cxnSpMkLst>
            <pc:docMk/>
            <pc:sldMk cId="1000779060" sldId="448"/>
            <ac:cxnSpMk id="32" creationId="{031A7132-576F-B5C2-307E-C577DBEA1FF0}"/>
          </ac:cxnSpMkLst>
        </pc:cxnChg>
        <pc:cxnChg chg="add mod">
          <ac:chgData name="Robert" userId="8e610f215beb07b7" providerId="LiveId" clId="{10C48515-2534-40A4-9930-DBAE1A20BF2B}" dt="2022-11-17T15:04:08.963" v="1245" actId="14100"/>
          <ac:cxnSpMkLst>
            <pc:docMk/>
            <pc:sldMk cId="1000779060" sldId="448"/>
            <ac:cxnSpMk id="36" creationId="{BDD5E401-A921-B3CB-9E17-5703040FC8ED}"/>
          </ac:cxnSpMkLst>
        </pc:cxnChg>
      </pc:sldChg>
      <pc:sldChg chg="addSp modSp add mod modAnim">
        <pc:chgData name="Robert" userId="8e610f215beb07b7" providerId="LiveId" clId="{10C48515-2534-40A4-9930-DBAE1A20BF2B}" dt="2022-11-17T15:39:05.914" v="1285" actId="167"/>
        <pc:sldMkLst>
          <pc:docMk/>
          <pc:sldMk cId="839349784" sldId="449"/>
        </pc:sldMkLst>
        <pc:spChg chg="mod ord">
          <ac:chgData name="Robert" userId="8e610f215beb07b7" providerId="LiveId" clId="{10C48515-2534-40A4-9930-DBAE1A20BF2B}" dt="2022-11-17T15:25:41.040" v="1271" actId="167"/>
          <ac:spMkLst>
            <pc:docMk/>
            <pc:sldMk cId="839349784" sldId="449"/>
            <ac:spMk id="10" creationId="{229D3D3C-54A6-5EDF-0F09-4AB2E7D2A710}"/>
          </ac:spMkLst>
        </pc:spChg>
        <pc:picChg chg="add mod ord">
          <ac:chgData name="Robert" userId="8e610f215beb07b7" providerId="LiveId" clId="{10C48515-2534-40A4-9930-DBAE1A20BF2B}" dt="2022-11-17T15:39:05.914" v="1285" actId="167"/>
          <ac:picMkLst>
            <pc:docMk/>
            <pc:sldMk cId="839349784" sldId="449"/>
            <ac:picMk id="3" creationId="{35C0512D-4901-EE38-129F-6E5F61834C68}"/>
          </ac:picMkLst>
        </pc:picChg>
      </pc:sldChg>
      <pc:sldChg chg="addSp delSp modSp add mod delAnim modAnim">
        <pc:chgData name="Robert" userId="8e610f215beb07b7" providerId="LiveId" clId="{10C48515-2534-40A4-9930-DBAE1A20BF2B}" dt="2022-11-17T15:27:10.437" v="1282" actId="167"/>
        <pc:sldMkLst>
          <pc:docMk/>
          <pc:sldMk cId="2213048682" sldId="450"/>
        </pc:sldMkLst>
        <pc:spChg chg="ord">
          <ac:chgData name="Robert" userId="8e610f215beb07b7" providerId="LiveId" clId="{10C48515-2534-40A4-9930-DBAE1A20BF2B}" dt="2022-11-17T15:26:35.874" v="1274" actId="167"/>
          <ac:spMkLst>
            <pc:docMk/>
            <pc:sldMk cId="2213048682" sldId="450"/>
            <ac:spMk id="10" creationId="{229D3D3C-54A6-5EDF-0F09-4AB2E7D2A710}"/>
          </ac:spMkLst>
        </pc:spChg>
        <pc:picChg chg="del">
          <ac:chgData name="Robert" userId="8e610f215beb07b7" providerId="LiveId" clId="{10C48515-2534-40A4-9930-DBAE1A20BF2B}" dt="2022-11-17T15:26:38.049" v="1275" actId="478"/>
          <ac:picMkLst>
            <pc:docMk/>
            <pc:sldMk cId="2213048682" sldId="450"/>
            <ac:picMk id="3" creationId="{35C0512D-4901-EE38-129F-6E5F61834C68}"/>
          </ac:picMkLst>
        </pc:picChg>
        <pc:picChg chg="add mod ord">
          <ac:chgData name="Robert" userId="8e610f215beb07b7" providerId="LiveId" clId="{10C48515-2534-40A4-9930-DBAE1A20BF2B}" dt="2022-11-17T15:27:10.437" v="1282" actId="167"/>
          <ac:picMkLst>
            <pc:docMk/>
            <pc:sldMk cId="2213048682" sldId="450"/>
            <ac:picMk id="4" creationId="{270F6BFE-0CFA-B261-CADA-8879122E7F45}"/>
          </ac:picMkLst>
        </pc:picChg>
      </pc:sldChg>
      <pc:sldChg chg="addSp delSp modSp add mod delAnim modAnim">
        <pc:chgData name="Robert" userId="8e610f215beb07b7" providerId="LiveId" clId="{10C48515-2534-40A4-9930-DBAE1A20BF2B}" dt="2022-11-17T15:59:24.903" v="2072" actId="167"/>
        <pc:sldMkLst>
          <pc:docMk/>
          <pc:sldMk cId="3131886252" sldId="451"/>
        </pc:sldMkLst>
        <pc:spChg chg="ord">
          <ac:chgData name="Robert" userId="8e610f215beb07b7" providerId="LiveId" clId="{10C48515-2534-40A4-9930-DBAE1A20BF2B}" dt="2022-11-17T15:58:41.951" v="2069" actId="167"/>
          <ac:spMkLst>
            <pc:docMk/>
            <pc:sldMk cId="3131886252" sldId="451"/>
            <ac:spMk id="10" creationId="{229D3D3C-54A6-5EDF-0F09-4AB2E7D2A710}"/>
          </ac:spMkLst>
        </pc:spChg>
        <pc:picChg chg="add mod ord">
          <ac:chgData name="Robert" userId="8e610f215beb07b7" providerId="LiveId" clId="{10C48515-2534-40A4-9930-DBAE1A20BF2B}" dt="2022-11-17T15:59:24.903" v="2072" actId="167"/>
          <ac:picMkLst>
            <pc:docMk/>
            <pc:sldMk cId="3131886252" sldId="451"/>
            <ac:picMk id="3" creationId="{7A2A41C3-7B3C-F32C-54BB-5BDF729FAD34}"/>
          </ac:picMkLst>
        </pc:picChg>
        <pc:picChg chg="del mod ord">
          <ac:chgData name="Robert" userId="8e610f215beb07b7" providerId="LiveId" clId="{10C48515-2534-40A4-9930-DBAE1A20BF2B}" dt="2022-11-17T15:45:30.671" v="1629" actId="478"/>
          <ac:picMkLst>
            <pc:docMk/>
            <pc:sldMk cId="3131886252" sldId="451"/>
            <ac:picMk id="4" creationId="{270F6BFE-0CFA-B261-CADA-8879122E7F45}"/>
          </ac:picMkLst>
        </pc:picChg>
      </pc:sldChg>
      <pc:sldChg chg="modSp add mod modAnim">
        <pc:chgData name="Robert" userId="8e610f215beb07b7" providerId="LiveId" clId="{10C48515-2534-40A4-9930-DBAE1A20BF2B}" dt="2022-11-17T15:48:39.940" v="1640"/>
        <pc:sldMkLst>
          <pc:docMk/>
          <pc:sldMk cId="2325928426" sldId="452"/>
        </pc:sldMkLst>
        <pc:spChg chg="ord">
          <ac:chgData name="Robert" userId="8e610f215beb07b7" providerId="LiveId" clId="{10C48515-2534-40A4-9930-DBAE1A20BF2B}" dt="2022-11-17T15:47:08.166" v="1631" actId="167"/>
          <ac:spMkLst>
            <pc:docMk/>
            <pc:sldMk cId="2325928426" sldId="452"/>
            <ac:spMk id="10" creationId="{229D3D3C-54A6-5EDF-0F09-4AB2E7D2A710}"/>
          </ac:spMkLst>
        </pc:spChg>
        <pc:picChg chg="ord">
          <ac:chgData name="Robert" userId="8e610f215beb07b7" providerId="LiveId" clId="{10C48515-2534-40A4-9930-DBAE1A20BF2B}" dt="2022-11-17T15:47:27.385" v="1633" actId="167"/>
          <ac:picMkLst>
            <pc:docMk/>
            <pc:sldMk cId="2325928426" sldId="452"/>
            <ac:picMk id="3" creationId="{7A2A41C3-7B3C-F32C-54BB-5BDF729FAD34}"/>
          </ac:picMkLst>
        </pc:picChg>
      </pc:sldChg>
      <pc:sldChg chg="addSp delSp modSp add mod delAnim modAnim">
        <pc:chgData name="Robert" userId="8e610f215beb07b7" providerId="LiveId" clId="{10C48515-2534-40A4-9930-DBAE1A20BF2B}" dt="2022-11-17T15:59:57.922" v="2077" actId="478"/>
        <pc:sldMkLst>
          <pc:docMk/>
          <pc:sldMk cId="616882907" sldId="453"/>
        </pc:sldMkLst>
        <pc:spChg chg="mod ord">
          <ac:chgData name="Robert" userId="8e610f215beb07b7" providerId="LiveId" clId="{10C48515-2534-40A4-9930-DBAE1A20BF2B}" dt="2022-11-17T15:59:55.874" v="2076" actId="167"/>
          <ac:spMkLst>
            <pc:docMk/>
            <pc:sldMk cId="616882907" sldId="453"/>
            <ac:spMk id="10" creationId="{229D3D3C-54A6-5EDF-0F09-4AB2E7D2A710}"/>
          </ac:spMkLst>
        </pc:spChg>
        <pc:picChg chg="del">
          <ac:chgData name="Robert" userId="8e610f215beb07b7" providerId="LiveId" clId="{10C48515-2534-40A4-9930-DBAE1A20BF2B}" dt="2022-11-17T15:48:57.604" v="1643" actId="478"/>
          <ac:picMkLst>
            <pc:docMk/>
            <pc:sldMk cId="616882907" sldId="453"/>
            <ac:picMk id="3" creationId="{7A2A41C3-7B3C-F32C-54BB-5BDF729FAD34}"/>
          </ac:picMkLst>
        </pc:picChg>
        <pc:picChg chg="add del mod ord">
          <ac:chgData name="Robert" userId="8e610f215beb07b7" providerId="LiveId" clId="{10C48515-2534-40A4-9930-DBAE1A20BF2B}" dt="2022-11-17T15:59:57.922" v="2077" actId="478"/>
          <ac:picMkLst>
            <pc:docMk/>
            <pc:sldMk cId="616882907" sldId="453"/>
            <ac:picMk id="20" creationId="{7C4E786F-E796-76C1-E81F-91B642A52487}"/>
          </ac:picMkLst>
        </pc:picChg>
        <pc:cxnChg chg="del">
          <ac:chgData name="Robert" userId="8e610f215beb07b7" providerId="LiveId" clId="{10C48515-2534-40A4-9930-DBAE1A20BF2B}" dt="2022-11-17T15:49:02.151" v="1646" actId="478"/>
          <ac:cxnSpMkLst>
            <pc:docMk/>
            <pc:sldMk cId="616882907" sldId="453"/>
            <ac:cxnSpMk id="2" creationId="{7C14C133-400E-1B65-D803-E0A63E79305E}"/>
          </ac:cxnSpMkLst>
        </pc:cxnChg>
        <pc:cxnChg chg="add mod">
          <ac:chgData name="Robert" userId="8e610f215beb07b7" providerId="LiveId" clId="{10C48515-2534-40A4-9930-DBAE1A20BF2B}" dt="2022-11-17T15:53:22.515" v="2055" actId="14100"/>
          <ac:cxnSpMkLst>
            <pc:docMk/>
            <pc:sldMk cId="616882907" sldId="453"/>
            <ac:cxnSpMk id="4" creationId="{9A175274-EEBC-6FD6-D45D-E17C1254DB30}"/>
          </ac:cxnSpMkLst>
        </pc:cxnChg>
        <pc:cxnChg chg="add mod">
          <ac:chgData name="Robert" userId="8e610f215beb07b7" providerId="LiveId" clId="{10C48515-2534-40A4-9930-DBAE1A20BF2B}" dt="2022-11-17T15:52:55.483" v="2045" actId="14100"/>
          <ac:cxnSpMkLst>
            <pc:docMk/>
            <pc:sldMk cId="616882907" sldId="453"/>
            <ac:cxnSpMk id="7" creationId="{3B853871-3C22-F781-7BDC-EEAA4E71DAE2}"/>
          </ac:cxnSpMkLst>
        </pc:cxnChg>
        <pc:cxnChg chg="del">
          <ac:chgData name="Robert" userId="8e610f215beb07b7" providerId="LiveId" clId="{10C48515-2534-40A4-9930-DBAE1A20BF2B}" dt="2022-11-17T15:49:08.238" v="1652" actId="478"/>
          <ac:cxnSpMkLst>
            <pc:docMk/>
            <pc:sldMk cId="616882907" sldId="453"/>
            <ac:cxnSpMk id="9" creationId="{0F60B932-7C26-AECB-513B-644FB89DC1CD}"/>
          </ac:cxnSpMkLst>
        </pc:cxnChg>
        <pc:cxnChg chg="add mod">
          <ac:chgData name="Robert" userId="8e610f215beb07b7" providerId="LiveId" clId="{10C48515-2534-40A4-9930-DBAE1A20BF2B}" dt="2022-11-17T15:53:07.851" v="2054" actId="1035"/>
          <ac:cxnSpMkLst>
            <pc:docMk/>
            <pc:sldMk cId="616882907" sldId="453"/>
            <ac:cxnSpMk id="14" creationId="{324B2B39-A3E0-6DF4-4441-CB842D2B0DC1}"/>
          </ac:cxnSpMkLst>
        </pc:cxnChg>
        <pc:cxnChg chg="del">
          <ac:chgData name="Robert" userId="8e610f215beb07b7" providerId="LiveId" clId="{10C48515-2534-40A4-9930-DBAE1A20BF2B}" dt="2022-11-17T15:49:06.414" v="1650" actId="478"/>
          <ac:cxnSpMkLst>
            <pc:docMk/>
            <pc:sldMk cId="616882907" sldId="453"/>
            <ac:cxnSpMk id="16" creationId="{F24A1D83-A25B-69D5-13A4-501C46F731AC}"/>
          </ac:cxnSpMkLst>
        </pc:cxnChg>
        <pc:cxnChg chg="del">
          <ac:chgData name="Robert" userId="8e610f215beb07b7" providerId="LiveId" clId="{10C48515-2534-40A4-9930-DBAE1A20BF2B}" dt="2022-11-17T15:49:05.742" v="1649" actId="478"/>
          <ac:cxnSpMkLst>
            <pc:docMk/>
            <pc:sldMk cId="616882907" sldId="453"/>
            <ac:cxnSpMk id="17" creationId="{42B6DD3A-8DE4-DB35-9A19-49304C510913}"/>
          </ac:cxnSpMkLst>
        </pc:cxnChg>
        <pc:cxnChg chg="del">
          <ac:chgData name="Robert" userId="8e610f215beb07b7" providerId="LiveId" clId="{10C48515-2534-40A4-9930-DBAE1A20BF2B}" dt="2022-11-17T15:49:07.364" v="1651" actId="478"/>
          <ac:cxnSpMkLst>
            <pc:docMk/>
            <pc:sldMk cId="616882907" sldId="453"/>
            <ac:cxnSpMk id="18" creationId="{374C5C17-F8E5-84BA-E735-C196523FCDB2}"/>
          </ac:cxnSpMkLst>
        </pc:cxnChg>
        <pc:cxnChg chg="del">
          <ac:chgData name="Robert" userId="8e610f215beb07b7" providerId="LiveId" clId="{10C48515-2534-40A4-9930-DBAE1A20BF2B}" dt="2022-11-17T15:49:04.426" v="1648" actId="478"/>
          <ac:cxnSpMkLst>
            <pc:docMk/>
            <pc:sldMk cId="616882907" sldId="453"/>
            <ac:cxnSpMk id="26" creationId="{4E8FE886-AD3A-BBCB-F922-C79731F26111}"/>
          </ac:cxnSpMkLst>
        </pc:cxnChg>
        <pc:cxnChg chg="del">
          <ac:chgData name="Robert" userId="8e610f215beb07b7" providerId="LiveId" clId="{10C48515-2534-40A4-9930-DBAE1A20BF2B}" dt="2022-11-17T15:49:03.451" v="1647" actId="478"/>
          <ac:cxnSpMkLst>
            <pc:docMk/>
            <pc:sldMk cId="616882907" sldId="453"/>
            <ac:cxnSpMk id="29" creationId="{4F78B4EC-5916-6280-CEBD-7C74F812763F}"/>
          </ac:cxnSpMkLst>
        </pc:cxnChg>
        <pc:cxnChg chg="del">
          <ac:chgData name="Robert" userId="8e610f215beb07b7" providerId="LiveId" clId="{10C48515-2534-40A4-9930-DBAE1A20BF2B}" dt="2022-11-17T15:49:00.757" v="1645" actId="478"/>
          <ac:cxnSpMkLst>
            <pc:docMk/>
            <pc:sldMk cId="616882907" sldId="453"/>
            <ac:cxnSpMk id="32" creationId="{031A7132-576F-B5C2-307E-C577DBEA1FF0}"/>
          </ac:cxnSpMkLst>
        </pc:cxnChg>
        <pc:cxnChg chg="del">
          <ac:chgData name="Robert" userId="8e610f215beb07b7" providerId="LiveId" clId="{10C48515-2534-40A4-9930-DBAE1A20BF2B}" dt="2022-11-17T15:48:59.934" v="1644" actId="478"/>
          <ac:cxnSpMkLst>
            <pc:docMk/>
            <pc:sldMk cId="616882907" sldId="453"/>
            <ac:cxnSpMk id="36" creationId="{BDD5E401-A921-B3CB-9E17-5703040FC8ED}"/>
          </ac:cxnSpMkLst>
        </pc:cxnChg>
      </pc:sldChg>
      <pc:sldChg chg="add del">
        <pc:chgData name="Robert" userId="8e610f215beb07b7" providerId="LiveId" clId="{10C48515-2534-40A4-9930-DBAE1A20BF2B}" dt="2022-11-17T15:58:29.379" v="2067" actId="47"/>
        <pc:sldMkLst>
          <pc:docMk/>
          <pc:sldMk cId="2106221866" sldId="454"/>
        </pc:sldMkLst>
      </pc:sldChg>
      <pc:sldChg chg="modSp add mod modAnim">
        <pc:chgData name="Robert" userId="8e610f215beb07b7" providerId="LiveId" clId="{10C48515-2534-40A4-9930-DBAE1A20BF2B}" dt="2022-11-17T16:00:49.430" v="2086" actId="167"/>
        <pc:sldMkLst>
          <pc:docMk/>
          <pc:sldMk cId="2883261439" sldId="454"/>
        </pc:sldMkLst>
        <pc:spChg chg="ord">
          <ac:chgData name="Robert" userId="8e610f215beb07b7" providerId="LiveId" clId="{10C48515-2534-40A4-9930-DBAE1A20BF2B}" dt="2022-11-17T16:00:33.892" v="2080" actId="167"/>
          <ac:spMkLst>
            <pc:docMk/>
            <pc:sldMk cId="2883261439" sldId="454"/>
            <ac:spMk id="10" creationId="{229D3D3C-54A6-5EDF-0F09-4AB2E7D2A710}"/>
          </ac:spMkLst>
        </pc:spChg>
        <pc:picChg chg="mod">
          <ac:chgData name="Robert" userId="8e610f215beb07b7" providerId="LiveId" clId="{10C48515-2534-40A4-9930-DBAE1A20BF2B}" dt="2022-11-17T16:00:38.500" v="2084" actId="1076"/>
          <ac:picMkLst>
            <pc:docMk/>
            <pc:sldMk cId="2883261439" sldId="454"/>
            <ac:picMk id="8" creationId="{F077356F-9B0A-0671-7CC0-48FADE4F14EF}"/>
          </ac:picMkLst>
        </pc:picChg>
        <pc:picChg chg="mod ord">
          <ac:chgData name="Robert" userId="8e610f215beb07b7" providerId="LiveId" clId="{10C48515-2534-40A4-9930-DBAE1A20BF2B}" dt="2022-11-17T16:00:49.430" v="2086" actId="167"/>
          <ac:picMkLst>
            <pc:docMk/>
            <pc:sldMk cId="2883261439" sldId="454"/>
            <ac:picMk id="20" creationId="{7C4E786F-E796-76C1-E81F-91B642A52487}"/>
          </ac:picMkLst>
        </pc:picChg>
      </pc:sldChg>
      <pc:sldChg chg="modSp add modAnim">
        <pc:chgData name="Robert" userId="8e610f215beb07b7" providerId="LiveId" clId="{10C48515-2534-40A4-9930-DBAE1A20BF2B}" dt="2022-11-17T17:34:28.917" v="3588"/>
        <pc:sldMkLst>
          <pc:docMk/>
          <pc:sldMk cId="2009076046" sldId="455"/>
        </pc:sldMkLst>
        <pc:spChg chg="mod">
          <ac:chgData name="Robert" userId="8e610f215beb07b7" providerId="LiveId" clId="{10C48515-2534-40A4-9930-DBAE1A20BF2B}" dt="2022-11-17T17:34:16.289" v="3585" actId="20577"/>
          <ac:spMkLst>
            <pc:docMk/>
            <pc:sldMk cId="2009076046" sldId="455"/>
            <ac:spMk id="10" creationId="{229D3D3C-54A6-5EDF-0F09-4AB2E7D2A710}"/>
          </ac:spMkLst>
        </pc:spChg>
      </pc:sldChg>
      <pc:sldChg chg="add">
        <pc:chgData name="Robert" userId="8e610f215beb07b7" providerId="LiveId" clId="{10C48515-2534-40A4-9930-DBAE1A20BF2B}" dt="2022-11-17T17:33:30.853" v="3556" actId="2890"/>
        <pc:sldMkLst>
          <pc:docMk/>
          <pc:sldMk cId="2890047893" sldId="456"/>
        </pc:sldMkLst>
      </pc:sldChg>
      <pc:sldChg chg="add del">
        <pc:chgData name="Robert" userId="8e610f215beb07b7" providerId="LiveId" clId="{10C48515-2534-40A4-9930-DBAE1A20BF2B}" dt="2022-11-17T17:32:54.520" v="3550" actId="2890"/>
        <pc:sldMkLst>
          <pc:docMk/>
          <pc:sldMk cId="3018754060" sldId="456"/>
        </pc:sldMkLst>
      </pc:sldChg>
      <pc:sldChg chg="modSp add modAnim">
        <pc:chgData name="Robert" userId="8e610f215beb07b7" providerId="LiveId" clId="{10C48515-2534-40A4-9930-DBAE1A20BF2B}" dt="2022-11-24T18:47:42.090" v="6384" actId="207"/>
        <pc:sldMkLst>
          <pc:docMk/>
          <pc:sldMk cId="1060702976" sldId="457"/>
        </pc:sldMkLst>
        <pc:spChg chg="mod">
          <ac:chgData name="Robert" userId="8e610f215beb07b7" providerId="LiveId" clId="{10C48515-2534-40A4-9930-DBAE1A20BF2B}" dt="2022-11-24T18:47:42.090" v="6384" actId="207"/>
          <ac:spMkLst>
            <pc:docMk/>
            <pc:sldMk cId="1060702976" sldId="457"/>
            <ac:spMk id="3" creationId="{276941BD-5474-E0BF-938F-5B46ECA66BE9}"/>
          </ac:spMkLst>
        </pc:spChg>
      </pc:sldChg>
      <pc:sldChg chg="addSp delSp modSp new mod modAnim">
        <pc:chgData name="Robert" userId="8e610f215beb07b7" providerId="LiveId" clId="{10C48515-2534-40A4-9930-DBAE1A20BF2B}" dt="2022-11-24T13:42:21.886" v="3609"/>
        <pc:sldMkLst>
          <pc:docMk/>
          <pc:sldMk cId="64879241" sldId="458"/>
        </pc:sldMkLst>
        <pc:spChg chg="del">
          <ac:chgData name="Robert" userId="8e610f215beb07b7" providerId="LiveId" clId="{10C48515-2534-40A4-9930-DBAE1A20BF2B}" dt="2022-11-24T13:35:52.972" v="3594" actId="478"/>
          <ac:spMkLst>
            <pc:docMk/>
            <pc:sldMk cId="64879241" sldId="458"/>
            <ac:spMk id="2" creationId="{66481664-4F87-B547-F1E8-A03551BF8999}"/>
          </ac:spMkLst>
        </pc:spChg>
        <pc:spChg chg="del">
          <ac:chgData name="Robert" userId="8e610f215beb07b7" providerId="LiveId" clId="{10C48515-2534-40A4-9930-DBAE1A20BF2B}" dt="2022-11-24T13:35:52.972" v="3594" actId="478"/>
          <ac:spMkLst>
            <pc:docMk/>
            <pc:sldMk cId="64879241" sldId="458"/>
            <ac:spMk id="3" creationId="{DACD8C7D-2DF6-0FD6-C961-F2C66425C5C1}"/>
          </ac:spMkLst>
        </pc:spChg>
        <pc:picChg chg="add mod">
          <ac:chgData name="Robert" userId="8e610f215beb07b7" providerId="LiveId" clId="{10C48515-2534-40A4-9930-DBAE1A20BF2B}" dt="2022-11-24T13:42:18.712" v="3608"/>
          <ac:picMkLst>
            <pc:docMk/>
            <pc:sldMk cId="64879241" sldId="458"/>
            <ac:picMk id="4" creationId="{12DD68AD-DF1D-9539-9247-746307E6B053}"/>
          </ac:picMkLst>
        </pc:picChg>
      </pc:sldChg>
      <pc:sldChg chg="addSp modSp add modAnim">
        <pc:chgData name="Robert" userId="8e610f215beb07b7" providerId="LiveId" clId="{10C48515-2534-40A4-9930-DBAE1A20BF2B}" dt="2022-11-24T13:42:29.770" v="3611"/>
        <pc:sldMkLst>
          <pc:docMk/>
          <pc:sldMk cId="2679514019" sldId="459"/>
        </pc:sldMkLst>
        <pc:picChg chg="add mod">
          <ac:chgData name="Robert" userId="8e610f215beb07b7" providerId="LiveId" clId="{10C48515-2534-40A4-9930-DBAE1A20BF2B}" dt="2022-11-24T13:42:27.489" v="3610"/>
          <ac:picMkLst>
            <pc:docMk/>
            <pc:sldMk cId="2679514019" sldId="459"/>
            <ac:picMk id="2" creationId="{0D7AF76A-2BB0-D4E7-7D10-E59D09C0D3AF}"/>
          </ac:picMkLst>
        </pc:picChg>
      </pc:sldChg>
      <pc:sldChg chg="addSp modSp add modAnim">
        <pc:chgData name="Robert" userId="8e610f215beb07b7" providerId="LiveId" clId="{10C48515-2534-40A4-9930-DBAE1A20BF2B}" dt="2022-11-24T13:44:20.784" v="3635"/>
        <pc:sldMkLst>
          <pc:docMk/>
          <pc:sldMk cId="3576460916" sldId="460"/>
        </pc:sldMkLst>
        <pc:picChg chg="add mod">
          <ac:chgData name="Robert" userId="8e610f215beb07b7" providerId="LiveId" clId="{10C48515-2534-40A4-9930-DBAE1A20BF2B}" dt="2022-11-24T13:42:34.218" v="3612"/>
          <ac:picMkLst>
            <pc:docMk/>
            <pc:sldMk cId="3576460916" sldId="460"/>
            <ac:picMk id="2" creationId="{97D1124B-E236-AE0F-006E-8323696C5ED0}"/>
          </ac:picMkLst>
        </pc:picChg>
      </pc:sldChg>
      <pc:sldChg chg="addSp modSp add modAnim">
        <pc:chgData name="Robert" userId="8e610f215beb07b7" providerId="LiveId" clId="{10C48515-2534-40A4-9930-DBAE1A20BF2B}" dt="2022-11-24T13:44:17.195" v="3634"/>
        <pc:sldMkLst>
          <pc:docMk/>
          <pc:sldMk cId="2464772330" sldId="461"/>
        </pc:sldMkLst>
        <pc:picChg chg="add mod">
          <ac:chgData name="Robert" userId="8e610f215beb07b7" providerId="LiveId" clId="{10C48515-2534-40A4-9930-DBAE1A20BF2B}" dt="2022-11-24T13:42:39.040" v="3613"/>
          <ac:picMkLst>
            <pc:docMk/>
            <pc:sldMk cId="2464772330" sldId="461"/>
            <ac:picMk id="2" creationId="{A3AC10F3-BA17-6555-2AF5-A9FB8559EF94}"/>
          </ac:picMkLst>
        </pc:picChg>
      </pc:sldChg>
      <pc:sldChg chg="addSp modSp add modAnim">
        <pc:chgData name="Robert" userId="8e610f215beb07b7" providerId="LiveId" clId="{10C48515-2534-40A4-9930-DBAE1A20BF2B}" dt="2022-11-24T13:44:13.952" v="3633"/>
        <pc:sldMkLst>
          <pc:docMk/>
          <pc:sldMk cId="4142906110" sldId="462"/>
        </pc:sldMkLst>
        <pc:picChg chg="add mod">
          <ac:chgData name="Robert" userId="8e610f215beb07b7" providerId="LiveId" clId="{10C48515-2534-40A4-9930-DBAE1A20BF2B}" dt="2022-11-24T13:42:43.421" v="3614"/>
          <ac:picMkLst>
            <pc:docMk/>
            <pc:sldMk cId="4142906110" sldId="462"/>
            <ac:picMk id="2" creationId="{04F1C26C-57AA-2F76-4B62-3520EB2FB3B7}"/>
          </ac:picMkLst>
        </pc:picChg>
      </pc:sldChg>
      <pc:sldChg chg="addSp delSp modSp add mod delAnim modAnim">
        <pc:chgData name="Robert" userId="8e610f215beb07b7" providerId="LiveId" clId="{10C48515-2534-40A4-9930-DBAE1A20BF2B}" dt="2022-11-24T13:49:53.555" v="3641"/>
        <pc:sldMkLst>
          <pc:docMk/>
          <pc:sldMk cId="2873374796" sldId="463"/>
        </pc:sldMkLst>
        <pc:picChg chg="add del mod">
          <ac:chgData name="Robert" userId="8e610f215beb07b7" providerId="LiveId" clId="{10C48515-2534-40A4-9930-DBAE1A20BF2B}" dt="2022-11-24T13:47:18.770" v="3636" actId="478"/>
          <ac:picMkLst>
            <pc:docMk/>
            <pc:sldMk cId="2873374796" sldId="463"/>
            <ac:picMk id="2" creationId="{4D0D21CB-EE56-AF1C-235A-F0C7AD724164}"/>
          </ac:picMkLst>
        </pc:picChg>
        <pc:picChg chg="add mod">
          <ac:chgData name="Robert" userId="8e610f215beb07b7" providerId="LiveId" clId="{10C48515-2534-40A4-9930-DBAE1A20BF2B}" dt="2022-11-24T13:49:50.402" v="3640"/>
          <ac:picMkLst>
            <pc:docMk/>
            <pc:sldMk cId="2873374796" sldId="463"/>
            <ac:picMk id="3" creationId="{0609FAFC-B207-8E86-901F-1DF3DCE35D83}"/>
          </ac:picMkLst>
        </pc:picChg>
      </pc:sldChg>
      <pc:sldChg chg="addSp delSp modSp add mod delAnim modAnim">
        <pc:chgData name="Robert" userId="8e610f215beb07b7" providerId="LiveId" clId="{10C48515-2534-40A4-9930-DBAE1A20BF2B}" dt="2022-11-24T18:58:55.910" v="6399"/>
        <pc:sldMkLst>
          <pc:docMk/>
          <pc:sldMk cId="2422814323" sldId="464"/>
        </pc:sldMkLst>
        <pc:picChg chg="add del mod">
          <ac:chgData name="Robert" userId="8e610f215beb07b7" providerId="LiveId" clId="{10C48515-2534-40A4-9930-DBAE1A20BF2B}" dt="2022-11-24T18:58:12.888" v="6393" actId="478"/>
          <ac:picMkLst>
            <pc:docMk/>
            <pc:sldMk cId="2422814323" sldId="464"/>
            <ac:picMk id="2" creationId="{0F03C2E8-D3C7-4294-CDE2-D713FA6E8A3B}"/>
          </ac:picMkLst>
        </pc:picChg>
        <pc:picChg chg="add mod">
          <ac:chgData name="Robert" userId="8e610f215beb07b7" providerId="LiveId" clId="{10C48515-2534-40A4-9930-DBAE1A20BF2B}" dt="2022-11-24T18:58:47.995" v="6398"/>
          <ac:picMkLst>
            <pc:docMk/>
            <pc:sldMk cId="2422814323" sldId="464"/>
            <ac:picMk id="3" creationId="{3DE55640-5822-6749-067B-80BB43B0EAA8}"/>
          </ac:picMkLst>
        </pc:picChg>
      </pc:sldChg>
      <pc:sldChg chg="addSp delSp modSp add mod delAnim modAnim">
        <pc:chgData name="Robert" userId="8e610f215beb07b7" providerId="LiveId" clId="{10C48515-2534-40A4-9930-DBAE1A20BF2B}" dt="2022-11-24T18:59:06.918" v="6401"/>
        <pc:sldMkLst>
          <pc:docMk/>
          <pc:sldMk cId="920668500" sldId="465"/>
        </pc:sldMkLst>
        <pc:picChg chg="add del mod">
          <ac:chgData name="Robert" userId="8e610f215beb07b7" providerId="LiveId" clId="{10C48515-2534-40A4-9930-DBAE1A20BF2B}" dt="2022-11-24T18:58:16.264" v="6394" actId="478"/>
          <ac:picMkLst>
            <pc:docMk/>
            <pc:sldMk cId="920668500" sldId="465"/>
            <ac:picMk id="2" creationId="{A2B07FD5-FCF5-E4BF-9F8E-71CE58DFC8AA}"/>
          </ac:picMkLst>
        </pc:picChg>
        <pc:picChg chg="add mod">
          <ac:chgData name="Robert" userId="8e610f215beb07b7" providerId="LiveId" clId="{10C48515-2534-40A4-9930-DBAE1A20BF2B}" dt="2022-11-24T18:59:03.224" v="6400"/>
          <ac:picMkLst>
            <pc:docMk/>
            <pc:sldMk cId="920668500" sldId="465"/>
            <ac:picMk id="3" creationId="{FB553736-CE49-E2BB-2804-EBF062044610}"/>
          </ac:picMkLst>
        </pc:picChg>
      </pc:sldChg>
      <pc:sldChg chg="addSp delSp modSp add mod delAnim modAnim">
        <pc:chgData name="Robert" userId="8e610f215beb07b7" providerId="LiveId" clId="{10C48515-2534-40A4-9930-DBAE1A20BF2B}" dt="2022-11-24T18:59:17.940" v="6403"/>
        <pc:sldMkLst>
          <pc:docMk/>
          <pc:sldMk cId="2898735122" sldId="466"/>
        </pc:sldMkLst>
        <pc:picChg chg="add del mod">
          <ac:chgData name="Robert" userId="8e610f215beb07b7" providerId="LiveId" clId="{10C48515-2534-40A4-9930-DBAE1A20BF2B}" dt="2022-11-24T18:58:20.317" v="6395" actId="478"/>
          <ac:picMkLst>
            <pc:docMk/>
            <pc:sldMk cId="2898735122" sldId="466"/>
            <ac:picMk id="2" creationId="{7B11DCF8-8F3C-86DE-559D-CADDE4C1D458}"/>
          </ac:picMkLst>
        </pc:picChg>
        <pc:picChg chg="add mod">
          <ac:chgData name="Robert" userId="8e610f215beb07b7" providerId="LiveId" clId="{10C48515-2534-40A4-9930-DBAE1A20BF2B}" dt="2022-11-24T18:59:14.064" v="6402"/>
          <ac:picMkLst>
            <pc:docMk/>
            <pc:sldMk cId="2898735122" sldId="466"/>
            <ac:picMk id="3" creationId="{E1A4E0DF-EAC5-2D7B-7F71-9916DE09D9DA}"/>
          </ac:picMkLst>
        </pc:picChg>
      </pc:sldChg>
      <pc:sldChg chg="addSp delSp modSp add mod delAnim modAnim">
        <pc:chgData name="Robert" userId="8e610f215beb07b7" providerId="LiveId" clId="{10C48515-2534-40A4-9930-DBAE1A20BF2B}" dt="2022-11-24T18:59:27.394" v="6405"/>
        <pc:sldMkLst>
          <pc:docMk/>
          <pc:sldMk cId="3741288017" sldId="467"/>
        </pc:sldMkLst>
        <pc:picChg chg="add del mod">
          <ac:chgData name="Robert" userId="8e610f215beb07b7" providerId="LiveId" clId="{10C48515-2534-40A4-9930-DBAE1A20BF2B}" dt="2022-11-24T18:58:23.538" v="6396" actId="478"/>
          <ac:picMkLst>
            <pc:docMk/>
            <pc:sldMk cId="3741288017" sldId="467"/>
            <ac:picMk id="2" creationId="{F70981E5-32D6-9669-602F-48538B39298E}"/>
          </ac:picMkLst>
        </pc:picChg>
        <pc:picChg chg="add mod">
          <ac:chgData name="Robert" userId="8e610f215beb07b7" providerId="LiveId" clId="{10C48515-2534-40A4-9930-DBAE1A20BF2B}" dt="2022-11-24T18:59:23.695" v="6404"/>
          <ac:picMkLst>
            <pc:docMk/>
            <pc:sldMk cId="3741288017" sldId="467"/>
            <ac:picMk id="3" creationId="{FD4C19E3-3DA2-E094-6A52-3F5487D6407E}"/>
          </ac:picMkLst>
        </pc:picChg>
      </pc:sldChg>
      <pc:sldChg chg="addSp delSp modSp add mod delAnim modAnim">
        <pc:chgData name="Robert" userId="8e610f215beb07b7" providerId="LiveId" clId="{10C48515-2534-40A4-9930-DBAE1A20BF2B}" dt="2022-11-24T18:59:37.541" v="6407"/>
        <pc:sldMkLst>
          <pc:docMk/>
          <pc:sldMk cId="3406461461" sldId="468"/>
        </pc:sldMkLst>
        <pc:picChg chg="add del mod">
          <ac:chgData name="Robert" userId="8e610f215beb07b7" providerId="LiveId" clId="{10C48515-2534-40A4-9930-DBAE1A20BF2B}" dt="2022-11-24T18:58:26.758" v="6397" actId="478"/>
          <ac:picMkLst>
            <pc:docMk/>
            <pc:sldMk cId="3406461461" sldId="468"/>
            <ac:picMk id="2" creationId="{DADA8B42-7A5C-42D3-3331-6EE3359A782F}"/>
          </ac:picMkLst>
        </pc:picChg>
        <pc:picChg chg="add mod">
          <ac:chgData name="Robert" userId="8e610f215beb07b7" providerId="LiveId" clId="{10C48515-2534-40A4-9930-DBAE1A20BF2B}" dt="2022-11-24T18:59:33.854" v="6406"/>
          <ac:picMkLst>
            <pc:docMk/>
            <pc:sldMk cId="3406461461" sldId="468"/>
            <ac:picMk id="3" creationId="{903E0D42-263B-99B3-AB8F-57AD0DC3EDD3}"/>
          </ac:picMkLst>
        </pc:picChg>
      </pc:sldChg>
      <pc:sldChg chg="addSp modSp add modAnim">
        <pc:chgData name="Robert" userId="8e610f215beb07b7" providerId="LiveId" clId="{10C48515-2534-40A4-9930-DBAE1A20BF2B}" dt="2022-11-24T13:43:46.211" v="3626"/>
        <pc:sldMkLst>
          <pc:docMk/>
          <pc:sldMk cId="4197253027" sldId="469"/>
        </pc:sldMkLst>
        <pc:picChg chg="add mod">
          <ac:chgData name="Robert" userId="8e610f215beb07b7" providerId="LiveId" clId="{10C48515-2534-40A4-9930-DBAE1A20BF2B}" dt="2022-11-24T13:43:20.253" v="3621"/>
          <ac:picMkLst>
            <pc:docMk/>
            <pc:sldMk cId="4197253027" sldId="469"/>
            <ac:picMk id="2" creationId="{379E72D5-695D-A57B-4FA7-CE8A92F6102C}"/>
          </ac:picMkLst>
        </pc:picChg>
      </pc:sldChg>
      <pc:sldChg chg="addSp modSp add modAnim">
        <pc:chgData name="Robert" userId="8e610f215beb07b7" providerId="LiveId" clId="{10C48515-2534-40A4-9930-DBAE1A20BF2B}" dt="2022-11-24T13:43:43.290" v="3625"/>
        <pc:sldMkLst>
          <pc:docMk/>
          <pc:sldMk cId="1293609102" sldId="470"/>
        </pc:sldMkLst>
        <pc:picChg chg="add mod">
          <ac:chgData name="Robert" userId="8e610f215beb07b7" providerId="LiveId" clId="{10C48515-2534-40A4-9930-DBAE1A20BF2B}" dt="2022-11-24T13:43:24.959" v="3622"/>
          <ac:picMkLst>
            <pc:docMk/>
            <pc:sldMk cId="1293609102" sldId="470"/>
            <ac:picMk id="2" creationId="{158C1739-EA01-78E4-2478-11250B62D375}"/>
          </ac:picMkLst>
        </pc:picChg>
      </pc:sldChg>
      <pc:sldChg chg="addSp modSp add modAnim">
        <pc:chgData name="Robert" userId="8e610f215beb07b7" providerId="LiveId" clId="{10C48515-2534-40A4-9930-DBAE1A20BF2B}" dt="2022-11-24T13:43:37.097" v="3624"/>
        <pc:sldMkLst>
          <pc:docMk/>
          <pc:sldMk cId="1123459578" sldId="471"/>
        </pc:sldMkLst>
        <pc:picChg chg="add mod">
          <ac:chgData name="Robert" userId="8e610f215beb07b7" providerId="LiveId" clId="{10C48515-2534-40A4-9930-DBAE1A20BF2B}" dt="2022-11-24T13:43:29.345" v="3623"/>
          <ac:picMkLst>
            <pc:docMk/>
            <pc:sldMk cId="1123459578" sldId="471"/>
            <ac:picMk id="2" creationId="{657B7FAA-115E-6CD3-57D4-A92024BFB266}"/>
          </ac:picMkLst>
        </pc:picChg>
      </pc:sldChg>
      <pc:sldChg chg="addSp modSp add modAnim">
        <pc:chgData name="Robert" userId="8e610f215beb07b7" providerId="LiveId" clId="{10C48515-2534-40A4-9930-DBAE1A20BF2B}" dt="2022-11-24T13:47:31.637" v="3639"/>
        <pc:sldMkLst>
          <pc:docMk/>
          <pc:sldMk cId="2398408771" sldId="472"/>
        </pc:sldMkLst>
        <pc:picChg chg="add mod">
          <ac:chgData name="Robert" userId="8e610f215beb07b7" providerId="LiveId" clId="{10C48515-2534-40A4-9930-DBAE1A20BF2B}" dt="2022-11-24T13:47:29.283" v="3638"/>
          <ac:picMkLst>
            <pc:docMk/>
            <pc:sldMk cId="2398408771" sldId="472"/>
            <ac:picMk id="2" creationId="{8907A0D2-D0F1-5D80-E276-EC8826F45ADA}"/>
          </ac:picMkLst>
        </pc:picChg>
      </pc:sldChg>
      <pc:sldChg chg="delSp modSp add mod delAnim">
        <pc:chgData name="Robert" userId="8e610f215beb07b7" providerId="LiveId" clId="{10C48515-2534-40A4-9930-DBAE1A20BF2B}" dt="2022-11-24T13:53:11.239" v="3687" actId="1076"/>
        <pc:sldMkLst>
          <pc:docMk/>
          <pc:sldMk cId="2076642322" sldId="473"/>
        </pc:sldMkLst>
        <pc:spChg chg="mod">
          <ac:chgData name="Robert" userId="8e610f215beb07b7" providerId="LiveId" clId="{10C48515-2534-40A4-9930-DBAE1A20BF2B}" dt="2022-11-24T13:53:11.239" v="3687" actId="1076"/>
          <ac:spMkLst>
            <pc:docMk/>
            <pc:sldMk cId="2076642322" sldId="473"/>
            <ac:spMk id="4" creationId="{31561876-1713-428F-12A6-D745C3A65DAF}"/>
          </ac:spMkLst>
        </pc:spChg>
        <pc:spChg chg="del">
          <ac:chgData name="Robert" userId="8e610f215beb07b7" providerId="LiveId" clId="{10C48515-2534-40A4-9930-DBAE1A20BF2B}" dt="2022-11-24T13:53:01.446" v="3686" actId="478"/>
          <ac:spMkLst>
            <pc:docMk/>
            <pc:sldMk cId="2076642322" sldId="473"/>
            <ac:spMk id="10" creationId="{229D3D3C-54A6-5EDF-0F09-4AB2E7D2A710}"/>
          </ac:spMkLst>
        </pc:spChg>
        <pc:spChg chg="mod">
          <ac:chgData name="Robert" userId="8e610f215beb07b7" providerId="LiveId" clId="{10C48515-2534-40A4-9930-DBAE1A20BF2B}" dt="2022-11-24T13:52:17.208" v="3665" actId="20577"/>
          <ac:spMkLst>
            <pc:docMk/>
            <pc:sldMk cId="2076642322" sldId="473"/>
            <ac:spMk id="12" creationId="{BF249219-1258-D5FD-7EDB-EBDC035B850B}"/>
          </ac:spMkLst>
        </pc:spChg>
        <pc:cxnChg chg="mod">
          <ac:chgData name="Robert" userId="8e610f215beb07b7" providerId="LiveId" clId="{10C48515-2534-40A4-9930-DBAE1A20BF2B}" dt="2022-11-24T13:53:11.239" v="3687" actId="1076"/>
          <ac:cxnSpMkLst>
            <pc:docMk/>
            <pc:sldMk cId="2076642322" sldId="473"/>
            <ac:cxnSpMk id="5" creationId="{DCFBC89A-193E-E31D-1BDB-E01B6C87195A}"/>
          </ac:cxnSpMkLst>
        </pc:cxnChg>
      </pc:sldChg>
      <pc:sldChg chg="addSp delSp modSp new mod modAnim">
        <pc:chgData name="Robert" userId="8e610f215beb07b7" providerId="LiveId" clId="{10C48515-2534-40A4-9930-DBAE1A20BF2B}" dt="2022-11-24T16:07:59.112" v="4138"/>
        <pc:sldMkLst>
          <pc:docMk/>
          <pc:sldMk cId="411569186" sldId="474"/>
        </pc:sldMkLst>
        <pc:spChg chg="del">
          <ac:chgData name="Robert" userId="8e610f215beb07b7" providerId="LiveId" clId="{10C48515-2534-40A4-9930-DBAE1A20BF2B}" dt="2022-11-24T16:05:27.846" v="4090" actId="478"/>
          <ac:spMkLst>
            <pc:docMk/>
            <pc:sldMk cId="411569186" sldId="474"/>
            <ac:spMk id="2" creationId="{6E0D18DE-63A4-A4DC-5FD0-0C82B2910E02}"/>
          </ac:spMkLst>
        </pc:spChg>
        <pc:spChg chg="del">
          <ac:chgData name="Robert" userId="8e610f215beb07b7" providerId="LiveId" clId="{10C48515-2534-40A4-9930-DBAE1A20BF2B}" dt="2022-11-24T16:05:27.846" v="4090" actId="478"/>
          <ac:spMkLst>
            <pc:docMk/>
            <pc:sldMk cId="411569186" sldId="474"/>
            <ac:spMk id="3" creationId="{B787B438-FE5B-310F-ED2A-C91410FC0CA7}"/>
          </ac:spMkLst>
        </pc:spChg>
        <pc:picChg chg="add mod">
          <ac:chgData name="Robert" userId="8e610f215beb07b7" providerId="LiveId" clId="{10C48515-2534-40A4-9930-DBAE1A20BF2B}" dt="2022-11-24T16:05:44.429" v="4105"/>
          <ac:picMkLst>
            <pc:docMk/>
            <pc:sldMk cId="411569186" sldId="474"/>
            <ac:picMk id="4" creationId="{5DB3E932-DACB-15DA-E4E5-4AE6D03ECC24}"/>
          </ac:picMkLst>
        </pc:picChg>
      </pc:sldChg>
      <pc:sldChg chg="addSp modSp add modAnim">
        <pc:chgData name="Robert" userId="8e610f215beb07b7" providerId="LiveId" clId="{10C48515-2534-40A4-9930-DBAE1A20BF2B}" dt="2022-11-24T16:07:55.477" v="4137"/>
        <pc:sldMkLst>
          <pc:docMk/>
          <pc:sldMk cId="1376728692" sldId="475"/>
        </pc:sldMkLst>
        <pc:picChg chg="add mod">
          <ac:chgData name="Robert" userId="8e610f215beb07b7" providerId="LiveId" clId="{10C48515-2534-40A4-9930-DBAE1A20BF2B}" dt="2022-11-24T16:05:51.334" v="4106"/>
          <ac:picMkLst>
            <pc:docMk/>
            <pc:sldMk cId="1376728692" sldId="475"/>
            <ac:picMk id="2" creationId="{01E6356A-0E47-AB09-4378-D784375C388D}"/>
          </ac:picMkLst>
        </pc:picChg>
      </pc:sldChg>
      <pc:sldChg chg="addSp delSp modSp add mod delAnim modAnim">
        <pc:chgData name="Robert" userId="8e610f215beb07b7" providerId="LiveId" clId="{10C48515-2534-40A4-9930-DBAE1A20BF2B}" dt="2022-11-24T22:13:17.551" v="6411"/>
        <pc:sldMkLst>
          <pc:docMk/>
          <pc:sldMk cId="3003965630" sldId="476"/>
        </pc:sldMkLst>
        <pc:picChg chg="add del mod">
          <ac:chgData name="Robert" userId="8e610f215beb07b7" providerId="LiveId" clId="{10C48515-2534-40A4-9930-DBAE1A20BF2B}" dt="2022-11-24T22:13:03.899" v="6409" actId="478"/>
          <ac:picMkLst>
            <pc:docMk/>
            <pc:sldMk cId="3003965630" sldId="476"/>
            <ac:picMk id="2" creationId="{A08C3FEE-72A6-F70C-D46D-7190821ACCB8}"/>
          </ac:picMkLst>
        </pc:picChg>
        <pc:picChg chg="add mod">
          <ac:chgData name="Robert" userId="8e610f215beb07b7" providerId="LiveId" clId="{10C48515-2534-40A4-9930-DBAE1A20BF2B}" dt="2022-11-24T22:13:14.227" v="6410"/>
          <ac:picMkLst>
            <pc:docMk/>
            <pc:sldMk cId="3003965630" sldId="476"/>
            <ac:picMk id="3" creationId="{50312E88-9C3C-A685-D76E-9C2BFA9B95DA}"/>
          </ac:picMkLst>
        </pc:picChg>
      </pc:sldChg>
      <pc:sldChg chg="addSp delSp modSp add mod delAnim modAnim">
        <pc:chgData name="Robert" userId="8e610f215beb07b7" providerId="LiveId" clId="{10C48515-2534-40A4-9930-DBAE1A20BF2B}" dt="2022-11-24T22:13:27.639" v="6413"/>
        <pc:sldMkLst>
          <pc:docMk/>
          <pc:sldMk cId="3103718555" sldId="477"/>
        </pc:sldMkLst>
        <pc:picChg chg="add del mod">
          <ac:chgData name="Robert" userId="8e610f215beb07b7" providerId="LiveId" clId="{10C48515-2534-40A4-9930-DBAE1A20BF2B}" dt="2022-11-24T22:13:01.218" v="6408" actId="478"/>
          <ac:picMkLst>
            <pc:docMk/>
            <pc:sldMk cId="3103718555" sldId="477"/>
            <ac:picMk id="2" creationId="{19790512-EE54-0F5A-C622-ACBC2A4DA792}"/>
          </ac:picMkLst>
        </pc:picChg>
        <pc:picChg chg="add mod">
          <ac:chgData name="Robert" userId="8e610f215beb07b7" providerId="LiveId" clId="{10C48515-2534-40A4-9930-DBAE1A20BF2B}" dt="2022-11-24T22:13:24.184" v="6412"/>
          <ac:picMkLst>
            <pc:docMk/>
            <pc:sldMk cId="3103718555" sldId="477"/>
            <ac:picMk id="3" creationId="{52F0AB8B-7923-B5DF-0F89-8277F4B6E3E4}"/>
          </ac:picMkLst>
        </pc:picChg>
      </pc:sldChg>
      <pc:sldChg chg="addSp modSp add modAnim">
        <pc:chgData name="Robert" userId="8e610f215beb07b7" providerId="LiveId" clId="{10C48515-2534-40A4-9930-DBAE1A20BF2B}" dt="2022-11-24T16:07:39.447" v="4132"/>
        <pc:sldMkLst>
          <pc:docMk/>
          <pc:sldMk cId="3833909094" sldId="478"/>
        </pc:sldMkLst>
        <pc:picChg chg="add mod">
          <ac:chgData name="Robert" userId="8e610f215beb07b7" providerId="LiveId" clId="{10C48515-2534-40A4-9930-DBAE1A20BF2B}" dt="2022-11-24T16:06:05.075" v="4109"/>
          <ac:picMkLst>
            <pc:docMk/>
            <pc:sldMk cId="3833909094" sldId="478"/>
            <ac:picMk id="2" creationId="{4ED65562-1BC2-B1A3-DC0E-67473659A08B}"/>
          </ac:picMkLst>
        </pc:picChg>
      </pc:sldChg>
      <pc:sldChg chg="addSp modSp add modAnim">
        <pc:chgData name="Robert" userId="8e610f215beb07b7" providerId="LiveId" clId="{10C48515-2534-40A4-9930-DBAE1A20BF2B}" dt="2022-11-24T16:07:36.825" v="4131"/>
        <pc:sldMkLst>
          <pc:docMk/>
          <pc:sldMk cId="248834024" sldId="479"/>
        </pc:sldMkLst>
        <pc:picChg chg="add mod">
          <ac:chgData name="Robert" userId="8e610f215beb07b7" providerId="LiveId" clId="{10C48515-2534-40A4-9930-DBAE1A20BF2B}" dt="2022-11-24T16:06:09.636" v="4110"/>
          <ac:picMkLst>
            <pc:docMk/>
            <pc:sldMk cId="248834024" sldId="479"/>
            <ac:picMk id="2" creationId="{CC67FA4C-E6B1-122C-3F3A-6A2C0911BC42}"/>
          </ac:picMkLst>
        </pc:picChg>
      </pc:sldChg>
      <pc:sldChg chg="addSp delSp modSp add mod delAnim modAnim">
        <pc:chgData name="Robert" userId="8e610f215beb07b7" providerId="LiveId" clId="{10C48515-2534-40A4-9930-DBAE1A20BF2B}" dt="2022-11-24T16:10:06.538" v="4141"/>
        <pc:sldMkLst>
          <pc:docMk/>
          <pc:sldMk cId="1793626193" sldId="480"/>
        </pc:sldMkLst>
        <pc:picChg chg="add del mod">
          <ac:chgData name="Robert" userId="8e610f215beb07b7" providerId="LiveId" clId="{10C48515-2534-40A4-9930-DBAE1A20BF2B}" dt="2022-11-24T16:09:57.836" v="4139" actId="478"/>
          <ac:picMkLst>
            <pc:docMk/>
            <pc:sldMk cId="1793626193" sldId="480"/>
            <ac:picMk id="2" creationId="{CF33A917-A43F-90F7-C47F-A8692BEA598E}"/>
          </ac:picMkLst>
        </pc:picChg>
        <pc:picChg chg="add mod">
          <ac:chgData name="Robert" userId="8e610f215beb07b7" providerId="LiveId" clId="{10C48515-2534-40A4-9930-DBAE1A20BF2B}" dt="2022-11-24T16:10:03.491" v="4140"/>
          <ac:picMkLst>
            <pc:docMk/>
            <pc:sldMk cId="1793626193" sldId="480"/>
            <ac:picMk id="3" creationId="{A534271D-59F1-6AB2-DCCA-9A7C6E37DDFE}"/>
          </ac:picMkLst>
        </pc:picChg>
      </pc:sldChg>
      <pc:sldChg chg="addSp modSp add modAnim">
        <pc:chgData name="Robert" userId="8e610f215beb07b7" providerId="LiveId" clId="{10C48515-2534-40A4-9930-DBAE1A20BF2B}" dt="2022-11-24T16:07:29.802" v="4129"/>
        <pc:sldMkLst>
          <pc:docMk/>
          <pc:sldMk cId="4200947167" sldId="481"/>
        </pc:sldMkLst>
        <pc:picChg chg="add mod">
          <ac:chgData name="Robert" userId="8e610f215beb07b7" providerId="LiveId" clId="{10C48515-2534-40A4-9930-DBAE1A20BF2B}" dt="2022-11-24T16:06:18.536" v="4112"/>
          <ac:picMkLst>
            <pc:docMk/>
            <pc:sldMk cId="4200947167" sldId="481"/>
            <ac:picMk id="2" creationId="{5D8EDD6C-C3F5-E894-4D6F-16628F4E06AE}"/>
          </ac:picMkLst>
        </pc:picChg>
      </pc:sldChg>
      <pc:sldChg chg="addSp delSp modSp add mod delAnim modAnim">
        <pc:chgData name="Robert" userId="8e610f215beb07b7" providerId="LiveId" clId="{10C48515-2534-40A4-9930-DBAE1A20BF2B}" dt="2022-11-24T16:10:18.301" v="4144"/>
        <pc:sldMkLst>
          <pc:docMk/>
          <pc:sldMk cId="1147919935" sldId="482"/>
        </pc:sldMkLst>
        <pc:picChg chg="add del mod">
          <ac:chgData name="Robert" userId="8e610f215beb07b7" providerId="LiveId" clId="{10C48515-2534-40A4-9930-DBAE1A20BF2B}" dt="2022-11-24T16:10:12.146" v="4142" actId="478"/>
          <ac:picMkLst>
            <pc:docMk/>
            <pc:sldMk cId="1147919935" sldId="482"/>
            <ac:picMk id="2" creationId="{B7EAC5CE-4F4E-5907-93C9-805B34A87D4E}"/>
          </ac:picMkLst>
        </pc:picChg>
        <pc:picChg chg="add mod">
          <ac:chgData name="Robert" userId="8e610f215beb07b7" providerId="LiveId" clId="{10C48515-2534-40A4-9930-DBAE1A20BF2B}" dt="2022-11-24T16:10:15.965" v="4143"/>
          <ac:picMkLst>
            <pc:docMk/>
            <pc:sldMk cId="1147919935" sldId="482"/>
            <ac:picMk id="3" creationId="{490372E2-4489-9326-141E-AE23BE083008}"/>
          </ac:picMkLst>
        </pc:picChg>
      </pc:sldChg>
      <pc:sldChg chg="addSp modSp add modAnim">
        <pc:chgData name="Robert" userId="8e610f215beb07b7" providerId="LiveId" clId="{10C48515-2534-40A4-9930-DBAE1A20BF2B}" dt="2022-11-24T16:07:21.795" v="4127"/>
        <pc:sldMkLst>
          <pc:docMk/>
          <pc:sldMk cId="2417754425" sldId="483"/>
        </pc:sldMkLst>
        <pc:picChg chg="add mod">
          <ac:chgData name="Robert" userId="8e610f215beb07b7" providerId="LiveId" clId="{10C48515-2534-40A4-9930-DBAE1A20BF2B}" dt="2022-11-24T16:06:27.613" v="4114"/>
          <ac:picMkLst>
            <pc:docMk/>
            <pc:sldMk cId="2417754425" sldId="483"/>
            <ac:picMk id="2" creationId="{D7DC0077-E581-6672-341D-8A78E37EA51C}"/>
          </ac:picMkLst>
        </pc:picChg>
      </pc:sldChg>
      <pc:sldChg chg="addSp delSp modSp add mod delAnim modAnim">
        <pc:chgData name="Robert" userId="8e610f215beb07b7" providerId="LiveId" clId="{10C48515-2534-40A4-9930-DBAE1A20BF2B}" dt="2022-11-24T16:15:06.419" v="4150"/>
        <pc:sldMkLst>
          <pc:docMk/>
          <pc:sldMk cId="1826558045" sldId="484"/>
        </pc:sldMkLst>
        <pc:picChg chg="add del mod">
          <ac:chgData name="Robert" userId="8e610f215beb07b7" providerId="LiveId" clId="{10C48515-2534-40A4-9930-DBAE1A20BF2B}" dt="2022-11-24T16:15:00.450" v="4148" actId="478"/>
          <ac:picMkLst>
            <pc:docMk/>
            <pc:sldMk cId="1826558045" sldId="484"/>
            <ac:picMk id="2" creationId="{9BD90099-96F1-13CD-499B-00F5E7F7AFF6}"/>
          </ac:picMkLst>
        </pc:picChg>
        <pc:picChg chg="add mod">
          <ac:chgData name="Robert" userId="8e610f215beb07b7" providerId="LiveId" clId="{10C48515-2534-40A4-9930-DBAE1A20BF2B}" dt="2022-11-24T16:15:04.024" v="4149"/>
          <ac:picMkLst>
            <pc:docMk/>
            <pc:sldMk cId="1826558045" sldId="484"/>
            <ac:picMk id="3" creationId="{DB75F0A7-76A7-DA55-61EE-E2BCBCFF6B61}"/>
          </ac:picMkLst>
        </pc:picChg>
      </pc:sldChg>
      <pc:sldChg chg="addSp delSp modSp add mod delAnim modAnim">
        <pc:chgData name="Robert" userId="8e610f215beb07b7" providerId="LiveId" clId="{10C48515-2534-40A4-9930-DBAE1A20BF2B}" dt="2022-11-24T16:12:32.794" v="4147"/>
        <pc:sldMkLst>
          <pc:docMk/>
          <pc:sldMk cId="3184073037" sldId="485"/>
        </pc:sldMkLst>
        <pc:picChg chg="add del mod">
          <ac:chgData name="Robert" userId="8e610f215beb07b7" providerId="LiveId" clId="{10C48515-2534-40A4-9930-DBAE1A20BF2B}" dt="2022-11-24T16:12:26.425" v="4145" actId="478"/>
          <ac:picMkLst>
            <pc:docMk/>
            <pc:sldMk cId="3184073037" sldId="485"/>
            <ac:picMk id="2" creationId="{BDB09D10-63D2-8AD5-6386-C0BBF931907E}"/>
          </ac:picMkLst>
        </pc:picChg>
        <pc:picChg chg="add mod">
          <ac:chgData name="Robert" userId="8e610f215beb07b7" providerId="LiveId" clId="{10C48515-2534-40A4-9930-DBAE1A20BF2B}" dt="2022-11-24T16:12:29.931" v="4146"/>
          <ac:picMkLst>
            <pc:docMk/>
            <pc:sldMk cId="3184073037" sldId="485"/>
            <ac:picMk id="3" creationId="{3C9201D9-6365-DD84-9485-A0F55CB482B0}"/>
          </ac:picMkLst>
        </pc:picChg>
      </pc:sldChg>
      <pc:sldChg chg="addSp modSp add modAnim">
        <pc:chgData name="Robert" userId="8e610f215beb07b7" providerId="LiveId" clId="{10C48515-2534-40A4-9930-DBAE1A20BF2B}" dt="2022-11-24T16:07:07.391" v="4124"/>
        <pc:sldMkLst>
          <pc:docMk/>
          <pc:sldMk cId="3653065324" sldId="486"/>
        </pc:sldMkLst>
        <pc:picChg chg="add mod">
          <ac:chgData name="Robert" userId="8e610f215beb07b7" providerId="LiveId" clId="{10C48515-2534-40A4-9930-DBAE1A20BF2B}" dt="2022-11-24T16:06:41.199" v="4117"/>
          <ac:picMkLst>
            <pc:docMk/>
            <pc:sldMk cId="3653065324" sldId="486"/>
            <ac:picMk id="2" creationId="{E54D75D2-18F9-5D86-FD64-FFA48AC2A328}"/>
          </ac:picMkLst>
        </pc:picChg>
      </pc:sldChg>
      <pc:sldChg chg="addSp modSp add modAnim">
        <pc:chgData name="Robert" userId="8e610f215beb07b7" providerId="LiveId" clId="{10C48515-2534-40A4-9930-DBAE1A20BF2B}" dt="2022-11-24T16:06:58.972" v="4121"/>
        <pc:sldMkLst>
          <pc:docMk/>
          <pc:sldMk cId="1172544927" sldId="487"/>
        </pc:sldMkLst>
        <pc:picChg chg="add mod">
          <ac:chgData name="Robert" userId="8e610f215beb07b7" providerId="LiveId" clId="{10C48515-2534-40A4-9930-DBAE1A20BF2B}" dt="2022-11-24T16:06:45.950" v="4118"/>
          <ac:picMkLst>
            <pc:docMk/>
            <pc:sldMk cId="1172544927" sldId="487"/>
            <ac:picMk id="2" creationId="{4439B37E-EEEB-4BD9-6E62-C1331FB52662}"/>
          </ac:picMkLst>
        </pc:picChg>
      </pc:sldChg>
      <pc:sldChg chg="addSp modSp add ord modAnim">
        <pc:chgData name="Robert" userId="8e610f215beb07b7" providerId="LiveId" clId="{10C48515-2534-40A4-9930-DBAE1A20BF2B}" dt="2022-11-24T17:52:51.137" v="4152"/>
        <pc:sldMkLst>
          <pc:docMk/>
          <pc:sldMk cId="2610518091" sldId="488"/>
        </pc:sldMkLst>
        <pc:picChg chg="add mod">
          <ac:chgData name="Robert" userId="8e610f215beb07b7" providerId="LiveId" clId="{10C48515-2534-40A4-9930-DBAE1A20BF2B}" dt="2022-11-24T16:06:50.584" v="4119"/>
          <ac:picMkLst>
            <pc:docMk/>
            <pc:sldMk cId="2610518091" sldId="488"/>
            <ac:picMk id="2" creationId="{1781340D-D02D-3095-F388-95DDE94ADB76}"/>
          </ac:picMkLst>
        </pc:picChg>
      </pc:sldChg>
      <pc:sldChg chg="addSp modSp add mod modAnim">
        <pc:chgData name="Robert" userId="8e610f215beb07b7" providerId="LiveId" clId="{10C48515-2534-40A4-9930-DBAE1A20BF2B}" dt="2022-11-25T08:47:35.252" v="7219" actId="113"/>
        <pc:sldMkLst>
          <pc:docMk/>
          <pc:sldMk cId="1838157422" sldId="489"/>
        </pc:sldMkLst>
        <pc:spChg chg="add mod">
          <ac:chgData name="Robert" userId="8e610f215beb07b7" providerId="LiveId" clId="{10C48515-2534-40A4-9930-DBAE1A20BF2B}" dt="2022-11-24T18:00:27.323" v="4433" actId="1076"/>
          <ac:spMkLst>
            <pc:docMk/>
            <pc:sldMk cId="1838157422" sldId="489"/>
            <ac:spMk id="3" creationId="{B8917770-2AC2-59FD-EF5D-E9E23167A2A6}"/>
          </ac:spMkLst>
        </pc:spChg>
        <pc:spChg chg="add mod">
          <ac:chgData name="Robert" userId="8e610f215beb07b7" providerId="LiveId" clId="{10C48515-2534-40A4-9930-DBAE1A20BF2B}" dt="2022-11-25T08:47:35.252" v="7219" actId="113"/>
          <ac:spMkLst>
            <pc:docMk/>
            <pc:sldMk cId="1838157422" sldId="489"/>
            <ac:spMk id="6" creationId="{611807C9-2956-3E59-B543-94BB4C3CF5D8}"/>
          </ac:spMkLst>
        </pc:spChg>
        <pc:cxnChg chg="add mod">
          <ac:chgData name="Robert" userId="8e610f215beb07b7" providerId="LiveId" clId="{10C48515-2534-40A4-9930-DBAE1A20BF2B}" dt="2022-11-24T18:00:27.323" v="4433" actId="1076"/>
          <ac:cxnSpMkLst>
            <pc:docMk/>
            <pc:sldMk cId="1838157422" sldId="489"/>
            <ac:cxnSpMk id="5" creationId="{1F20E631-94F3-0509-5C25-0A049BE17CC6}"/>
          </ac:cxnSpMkLst>
        </pc:cxnChg>
      </pc:sldChg>
      <pc:sldChg chg="modSp add">
        <pc:chgData name="Robert" userId="8e610f215beb07b7" providerId="LiveId" clId="{10C48515-2534-40A4-9930-DBAE1A20BF2B}" dt="2022-11-24T18:03:51.215" v="4592" actId="20577"/>
        <pc:sldMkLst>
          <pc:docMk/>
          <pc:sldMk cId="2600922369" sldId="490"/>
        </pc:sldMkLst>
        <pc:spChg chg="mod">
          <ac:chgData name="Robert" userId="8e610f215beb07b7" providerId="LiveId" clId="{10C48515-2534-40A4-9930-DBAE1A20BF2B}" dt="2022-11-24T18:03:51.215" v="4592" actId="20577"/>
          <ac:spMkLst>
            <pc:docMk/>
            <pc:sldMk cId="2600922369" sldId="490"/>
            <ac:spMk id="10" creationId="{229D3D3C-54A6-5EDF-0F09-4AB2E7D2A710}"/>
          </ac:spMkLst>
        </pc:spChg>
      </pc:sldChg>
      <pc:sldChg chg="modSp add">
        <pc:chgData name="Robert" userId="8e610f215beb07b7" providerId="LiveId" clId="{10C48515-2534-40A4-9930-DBAE1A20BF2B}" dt="2022-11-24T18:04:01.532" v="4594" actId="20577"/>
        <pc:sldMkLst>
          <pc:docMk/>
          <pc:sldMk cId="2604431333" sldId="491"/>
        </pc:sldMkLst>
        <pc:spChg chg="mod">
          <ac:chgData name="Robert" userId="8e610f215beb07b7" providerId="LiveId" clId="{10C48515-2534-40A4-9930-DBAE1A20BF2B}" dt="2022-11-24T18:04:01.532" v="4594" actId="20577"/>
          <ac:spMkLst>
            <pc:docMk/>
            <pc:sldMk cId="2604431333" sldId="491"/>
            <ac:spMk id="10" creationId="{229D3D3C-54A6-5EDF-0F09-4AB2E7D2A710}"/>
          </ac:spMkLst>
        </pc:spChg>
      </pc:sldChg>
      <pc:sldChg chg="modSp add">
        <pc:chgData name="Robert" userId="8e610f215beb07b7" providerId="LiveId" clId="{10C48515-2534-40A4-9930-DBAE1A20BF2B}" dt="2022-11-24T18:04:13.691" v="4598" actId="20577"/>
        <pc:sldMkLst>
          <pc:docMk/>
          <pc:sldMk cId="128292248" sldId="492"/>
        </pc:sldMkLst>
        <pc:spChg chg="mod">
          <ac:chgData name="Robert" userId="8e610f215beb07b7" providerId="LiveId" clId="{10C48515-2534-40A4-9930-DBAE1A20BF2B}" dt="2022-11-24T18:04:13.691" v="4598" actId="20577"/>
          <ac:spMkLst>
            <pc:docMk/>
            <pc:sldMk cId="128292248" sldId="492"/>
            <ac:spMk id="10" creationId="{229D3D3C-54A6-5EDF-0F09-4AB2E7D2A710}"/>
          </ac:spMkLst>
        </pc:spChg>
      </pc:sldChg>
      <pc:sldChg chg="modSp add mod">
        <pc:chgData name="Robert" userId="8e610f215beb07b7" providerId="LiveId" clId="{10C48515-2534-40A4-9930-DBAE1A20BF2B}" dt="2022-11-24T18:07:19.236" v="4788" actId="1035"/>
        <pc:sldMkLst>
          <pc:docMk/>
          <pc:sldMk cId="4293851982" sldId="493"/>
        </pc:sldMkLst>
        <pc:spChg chg="mod">
          <ac:chgData name="Robert" userId="8e610f215beb07b7" providerId="LiveId" clId="{10C48515-2534-40A4-9930-DBAE1A20BF2B}" dt="2022-11-24T18:07:02.143" v="4770" actId="20577"/>
          <ac:spMkLst>
            <pc:docMk/>
            <pc:sldMk cId="4293851982" sldId="493"/>
            <ac:spMk id="10" creationId="{229D3D3C-54A6-5EDF-0F09-4AB2E7D2A710}"/>
          </ac:spMkLst>
        </pc:spChg>
        <pc:cxnChg chg="mod">
          <ac:chgData name="Robert" userId="8e610f215beb07b7" providerId="LiveId" clId="{10C48515-2534-40A4-9930-DBAE1A20BF2B}" dt="2022-11-24T18:07:13.813" v="4773" actId="14100"/>
          <ac:cxnSpMkLst>
            <pc:docMk/>
            <pc:sldMk cId="4293851982" sldId="493"/>
            <ac:cxnSpMk id="2" creationId="{7C14C133-400E-1B65-D803-E0A63E79305E}"/>
          </ac:cxnSpMkLst>
        </pc:cxnChg>
        <pc:cxnChg chg="mod">
          <ac:chgData name="Robert" userId="8e610f215beb07b7" providerId="LiveId" clId="{10C48515-2534-40A4-9930-DBAE1A20BF2B}" dt="2022-11-24T18:07:19.236" v="4788" actId="1035"/>
          <ac:cxnSpMkLst>
            <pc:docMk/>
            <pc:sldMk cId="4293851982" sldId="493"/>
            <ac:cxnSpMk id="5" creationId="{FFC12B5B-36EC-5881-9F5D-DDA1B21FBBC9}"/>
          </ac:cxnSpMkLst>
        </pc:cxnChg>
      </pc:sldChg>
      <pc:sldChg chg="modSp add">
        <pc:chgData name="Robert" userId="8e610f215beb07b7" providerId="LiveId" clId="{10C48515-2534-40A4-9930-DBAE1A20BF2B}" dt="2022-11-24T18:47:55.291" v="6386" actId="207"/>
        <pc:sldMkLst>
          <pc:docMk/>
          <pc:sldMk cId="2233828535" sldId="494"/>
        </pc:sldMkLst>
        <pc:spChg chg="mod">
          <ac:chgData name="Robert" userId="8e610f215beb07b7" providerId="LiveId" clId="{10C48515-2534-40A4-9930-DBAE1A20BF2B}" dt="2022-11-24T18:47:55.291" v="6386" actId="207"/>
          <ac:spMkLst>
            <pc:docMk/>
            <pc:sldMk cId="2233828535" sldId="494"/>
            <ac:spMk id="3" creationId="{276941BD-5474-E0BF-938F-5B46ECA66BE9}"/>
          </ac:spMkLst>
        </pc:spChg>
      </pc:sldChg>
      <pc:sldChg chg="modSp add modAnim">
        <pc:chgData name="Robert" userId="8e610f215beb07b7" providerId="LiveId" clId="{10C48515-2534-40A4-9930-DBAE1A20BF2B}" dt="2022-11-24T18:48:10.342" v="6388" actId="207"/>
        <pc:sldMkLst>
          <pc:docMk/>
          <pc:sldMk cId="1329054456" sldId="495"/>
        </pc:sldMkLst>
        <pc:spChg chg="mod">
          <ac:chgData name="Robert" userId="8e610f215beb07b7" providerId="LiveId" clId="{10C48515-2534-40A4-9930-DBAE1A20BF2B}" dt="2022-11-24T18:48:10.342" v="6388" actId="207"/>
          <ac:spMkLst>
            <pc:docMk/>
            <pc:sldMk cId="1329054456" sldId="495"/>
            <ac:spMk id="3" creationId="{276941BD-5474-E0BF-938F-5B46ECA66BE9}"/>
          </ac:spMkLst>
        </pc:spChg>
      </pc:sldChg>
      <pc:sldChg chg="delSp modSp add mod modAnim">
        <pc:chgData name="Robert" userId="8e610f215beb07b7" providerId="LiveId" clId="{10C48515-2534-40A4-9930-DBAE1A20BF2B}" dt="2022-11-24T18:20:15.748" v="5558"/>
        <pc:sldMkLst>
          <pc:docMk/>
          <pc:sldMk cId="3093054334" sldId="496"/>
        </pc:sldMkLst>
        <pc:spChg chg="mod">
          <ac:chgData name="Robert" userId="8e610f215beb07b7" providerId="LiveId" clId="{10C48515-2534-40A4-9930-DBAE1A20BF2B}" dt="2022-11-24T18:19:54.528" v="5553" actId="1076"/>
          <ac:spMkLst>
            <pc:docMk/>
            <pc:sldMk cId="3093054334" sldId="496"/>
            <ac:spMk id="10" creationId="{229D3D3C-54A6-5EDF-0F09-4AB2E7D2A710}"/>
          </ac:spMkLst>
        </pc:spChg>
        <pc:spChg chg="mod">
          <ac:chgData name="Robert" userId="8e610f215beb07b7" providerId="LiveId" clId="{10C48515-2534-40A4-9930-DBAE1A20BF2B}" dt="2022-11-24T18:17:23.078" v="5420" actId="20577"/>
          <ac:spMkLst>
            <pc:docMk/>
            <pc:sldMk cId="3093054334" sldId="496"/>
            <ac:spMk id="12" creationId="{BF249219-1258-D5FD-7EDB-EBDC035B850B}"/>
          </ac:spMkLst>
        </pc:spChg>
        <pc:cxnChg chg="mod">
          <ac:chgData name="Robert" userId="8e610f215beb07b7" providerId="LiveId" clId="{10C48515-2534-40A4-9930-DBAE1A20BF2B}" dt="2022-11-24T18:19:54.528" v="5553" actId="1076"/>
          <ac:cxnSpMkLst>
            <pc:docMk/>
            <pc:sldMk cId="3093054334" sldId="496"/>
            <ac:cxnSpMk id="2" creationId="{7C14C133-400E-1B65-D803-E0A63E79305E}"/>
          </ac:cxnSpMkLst>
        </pc:cxnChg>
        <pc:cxnChg chg="del mod">
          <ac:chgData name="Robert" userId="8e610f215beb07b7" providerId="LiveId" clId="{10C48515-2534-40A4-9930-DBAE1A20BF2B}" dt="2022-11-24T18:18:27.430" v="5478" actId="478"/>
          <ac:cxnSpMkLst>
            <pc:docMk/>
            <pc:sldMk cId="3093054334" sldId="496"/>
            <ac:cxnSpMk id="5" creationId="{FFC12B5B-36EC-5881-9F5D-DDA1B21FBBC9}"/>
          </ac:cxnSpMkLst>
        </pc:cxnChg>
      </pc:sldChg>
      <pc:sldChg chg="add del">
        <pc:chgData name="Robert" userId="8e610f215beb07b7" providerId="LiveId" clId="{10C48515-2534-40A4-9930-DBAE1A20BF2B}" dt="2022-11-24T18:10:54.309" v="4799"/>
        <pc:sldMkLst>
          <pc:docMk/>
          <pc:sldMk cId="3688223421" sldId="496"/>
        </pc:sldMkLst>
      </pc:sldChg>
      <pc:sldChg chg="addSp modSp add mod modAnim">
        <pc:chgData name="Robert" userId="8e610f215beb07b7" providerId="LiveId" clId="{10C48515-2534-40A4-9930-DBAE1A20BF2B}" dt="2022-11-24T18:29:35.259" v="6010"/>
        <pc:sldMkLst>
          <pc:docMk/>
          <pc:sldMk cId="4110113000" sldId="497"/>
        </pc:sldMkLst>
        <pc:spChg chg="mod ord">
          <ac:chgData name="Robert" userId="8e610f215beb07b7" providerId="LiveId" clId="{10C48515-2534-40A4-9930-DBAE1A20BF2B}" dt="2022-11-24T18:29:26.304" v="6008" actId="166"/>
          <ac:spMkLst>
            <pc:docMk/>
            <pc:sldMk cId="4110113000" sldId="497"/>
            <ac:spMk id="10" creationId="{229D3D3C-54A6-5EDF-0F09-4AB2E7D2A710}"/>
          </ac:spMkLst>
        </pc:spChg>
        <pc:spChg chg="mod">
          <ac:chgData name="Robert" userId="8e610f215beb07b7" providerId="LiveId" clId="{10C48515-2534-40A4-9930-DBAE1A20BF2B}" dt="2022-11-24T18:19:13.051" v="5519" actId="20577"/>
          <ac:spMkLst>
            <pc:docMk/>
            <pc:sldMk cId="4110113000" sldId="497"/>
            <ac:spMk id="12" creationId="{BF249219-1258-D5FD-7EDB-EBDC035B850B}"/>
          </ac:spMkLst>
        </pc:spChg>
        <pc:cxnChg chg="mod">
          <ac:chgData name="Robert" userId="8e610f215beb07b7" providerId="LiveId" clId="{10C48515-2534-40A4-9930-DBAE1A20BF2B}" dt="2022-11-24T18:24:17.796" v="5812" actId="14100"/>
          <ac:cxnSpMkLst>
            <pc:docMk/>
            <pc:sldMk cId="4110113000" sldId="497"/>
            <ac:cxnSpMk id="2" creationId="{7C14C133-400E-1B65-D803-E0A63E79305E}"/>
          </ac:cxnSpMkLst>
        </pc:cxnChg>
        <pc:cxnChg chg="mod">
          <ac:chgData name="Robert" userId="8e610f215beb07b7" providerId="LiveId" clId="{10C48515-2534-40A4-9930-DBAE1A20BF2B}" dt="2022-11-24T18:23:33.632" v="5796" actId="14100"/>
          <ac:cxnSpMkLst>
            <pc:docMk/>
            <pc:sldMk cId="4110113000" sldId="497"/>
            <ac:cxnSpMk id="5" creationId="{FFC12B5B-36EC-5881-9F5D-DDA1B21FBBC9}"/>
          </ac:cxnSpMkLst>
        </pc:cxnChg>
        <pc:cxnChg chg="add mod">
          <ac:chgData name="Robert" userId="8e610f215beb07b7" providerId="LiveId" clId="{10C48515-2534-40A4-9930-DBAE1A20BF2B}" dt="2022-11-24T18:24:09.897" v="5808" actId="14100"/>
          <ac:cxnSpMkLst>
            <pc:docMk/>
            <pc:sldMk cId="4110113000" sldId="497"/>
            <ac:cxnSpMk id="7" creationId="{3B6BDBEC-D14B-A072-76AE-71114053CE30}"/>
          </ac:cxnSpMkLst>
        </pc:cxnChg>
      </pc:sldChg>
      <pc:sldChg chg="modSp add mod modAnim">
        <pc:chgData name="Robert" userId="8e610f215beb07b7" providerId="LiveId" clId="{10C48515-2534-40A4-9930-DBAE1A20BF2B}" dt="2022-11-24T18:31:16.644" v="6078" actId="166"/>
        <pc:sldMkLst>
          <pc:docMk/>
          <pc:sldMk cId="2446329510" sldId="498"/>
        </pc:sldMkLst>
        <pc:spChg chg="mod ord">
          <ac:chgData name="Robert" userId="8e610f215beb07b7" providerId="LiveId" clId="{10C48515-2534-40A4-9930-DBAE1A20BF2B}" dt="2022-11-24T18:31:16.644" v="6078" actId="166"/>
          <ac:spMkLst>
            <pc:docMk/>
            <pc:sldMk cId="2446329510" sldId="498"/>
            <ac:spMk id="10" creationId="{229D3D3C-54A6-5EDF-0F09-4AB2E7D2A710}"/>
          </ac:spMkLst>
        </pc:spChg>
        <pc:spChg chg="mod">
          <ac:chgData name="Robert" userId="8e610f215beb07b7" providerId="LiveId" clId="{10C48515-2534-40A4-9930-DBAE1A20BF2B}" dt="2022-11-24T18:25:04.855" v="5828" actId="20577"/>
          <ac:spMkLst>
            <pc:docMk/>
            <pc:sldMk cId="2446329510" sldId="498"/>
            <ac:spMk id="12" creationId="{BF249219-1258-D5FD-7EDB-EBDC035B850B}"/>
          </ac:spMkLst>
        </pc:spChg>
        <pc:cxnChg chg="mod">
          <ac:chgData name="Robert" userId="8e610f215beb07b7" providerId="LiveId" clId="{10C48515-2534-40A4-9930-DBAE1A20BF2B}" dt="2022-11-24T18:29:04.281" v="6007" actId="14100"/>
          <ac:cxnSpMkLst>
            <pc:docMk/>
            <pc:sldMk cId="2446329510" sldId="498"/>
            <ac:cxnSpMk id="2" creationId="{7C14C133-400E-1B65-D803-E0A63E79305E}"/>
          </ac:cxnSpMkLst>
        </pc:cxnChg>
        <pc:cxnChg chg="mod">
          <ac:chgData name="Robert" userId="8e610f215beb07b7" providerId="LiveId" clId="{10C48515-2534-40A4-9930-DBAE1A20BF2B}" dt="2022-11-24T18:31:09.594" v="6077" actId="14100"/>
          <ac:cxnSpMkLst>
            <pc:docMk/>
            <pc:sldMk cId="2446329510" sldId="498"/>
            <ac:cxnSpMk id="5" creationId="{FFC12B5B-36EC-5881-9F5D-DDA1B21FBBC9}"/>
          </ac:cxnSpMkLst>
        </pc:cxnChg>
        <pc:cxnChg chg="mod">
          <ac:chgData name="Robert" userId="8e610f215beb07b7" providerId="LiveId" clId="{10C48515-2534-40A4-9930-DBAE1A20BF2B}" dt="2022-11-24T18:30:34.932" v="6043" actId="1035"/>
          <ac:cxnSpMkLst>
            <pc:docMk/>
            <pc:sldMk cId="2446329510" sldId="498"/>
            <ac:cxnSpMk id="7" creationId="{3B6BDBEC-D14B-A072-76AE-71114053CE30}"/>
          </ac:cxnSpMkLst>
        </pc:cxnChg>
      </pc:sldChg>
      <pc:sldChg chg="modSp add mod">
        <pc:chgData name="Robert" userId="8e610f215beb07b7" providerId="LiveId" clId="{10C48515-2534-40A4-9930-DBAE1A20BF2B}" dt="2022-11-24T18:48:29.753" v="6390" actId="207"/>
        <pc:sldMkLst>
          <pc:docMk/>
          <pc:sldMk cId="670915002" sldId="499"/>
        </pc:sldMkLst>
        <pc:spChg chg="mod">
          <ac:chgData name="Robert" userId="8e610f215beb07b7" providerId="LiveId" clId="{10C48515-2534-40A4-9930-DBAE1A20BF2B}" dt="2022-11-24T18:48:29.753" v="6390" actId="207"/>
          <ac:spMkLst>
            <pc:docMk/>
            <pc:sldMk cId="670915002" sldId="499"/>
            <ac:spMk id="3" creationId="{276941BD-5474-E0BF-938F-5B46ECA66BE9}"/>
          </ac:spMkLst>
        </pc:spChg>
      </pc:sldChg>
      <pc:sldChg chg="addSp delSp modSp new mod modAnim">
        <pc:chgData name="Robert" userId="8e610f215beb07b7" providerId="LiveId" clId="{10C48515-2534-40A4-9930-DBAE1A20BF2B}" dt="2022-11-24T18:44:53.242" v="6230"/>
        <pc:sldMkLst>
          <pc:docMk/>
          <pc:sldMk cId="1537201649" sldId="500"/>
        </pc:sldMkLst>
        <pc:spChg chg="del">
          <ac:chgData name="Robert" userId="8e610f215beb07b7" providerId="LiveId" clId="{10C48515-2534-40A4-9930-DBAE1A20BF2B}" dt="2022-11-24T18:44:17.889" v="6226" actId="478"/>
          <ac:spMkLst>
            <pc:docMk/>
            <pc:sldMk cId="1537201649" sldId="500"/>
            <ac:spMk id="2" creationId="{75A0AA68-9465-7942-CAA4-FE5F88108650}"/>
          </ac:spMkLst>
        </pc:spChg>
        <pc:spChg chg="del">
          <ac:chgData name="Robert" userId="8e610f215beb07b7" providerId="LiveId" clId="{10C48515-2534-40A4-9930-DBAE1A20BF2B}" dt="2022-11-24T18:44:17.889" v="6226" actId="478"/>
          <ac:spMkLst>
            <pc:docMk/>
            <pc:sldMk cId="1537201649" sldId="500"/>
            <ac:spMk id="3" creationId="{04D86EF2-3A30-EB58-6440-1909EF9542C6}"/>
          </ac:spMkLst>
        </pc:spChg>
        <pc:picChg chg="add mod">
          <ac:chgData name="Robert" userId="8e610f215beb07b7" providerId="LiveId" clId="{10C48515-2534-40A4-9930-DBAE1A20BF2B}" dt="2022-11-24T18:44:34.308" v="6228"/>
          <ac:picMkLst>
            <pc:docMk/>
            <pc:sldMk cId="1537201649" sldId="500"/>
            <ac:picMk id="4" creationId="{8B82142C-D6A3-7ACF-9B87-2A2A71D5680A}"/>
          </ac:picMkLst>
        </pc:picChg>
      </pc:sldChg>
      <pc:sldChg chg="addSp modSp add modAnim">
        <pc:chgData name="Robert" userId="8e610f215beb07b7" providerId="LiveId" clId="{10C48515-2534-40A4-9930-DBAE1A20BF2B}" dt="2022-11-24T18:44:58.992" v="6231"/>
        <pc:sldMkLst>
          <pc:docMk/>
          <pc:sldMk cId="1700559379" sldId="501"/>
        </pc:sldMkLst>
        <pc:picChg chg="add mod">
          <ac:chgData name="Robert" userId="8e610f215beb07b7" providerId="LiveId" clId="{10C48515-2534-40A4-9930-DBAE1A20BF2B}" dt="2022-11-24T18:44:47.087" v="6229"/>
          <ac:picMkLst>
            <pc:docMk/>
            <pc:sldMk cId="1700559379" sldId="501"/>
            <ac:picMk id="2" creationId="{BDFD58A1-0BBE-2774-A6A5-EE0E2BD53C0D}"/>
          </ac:picMkLst>
        </pc:picChg>
      </pc:sldChg>
      <pc:sldChg chg="addSp delSp modSp add del mod modAnim">
        <pc:chgData name="Robert" userId="8e610f215beb07b7" providerId="LiveId" clId="{10C48515-2534-40A4-9930-DBAE1A20BF2B}" dt="2022-11-25T08:44:42.963" v="7218" actId="47"/>
        <pc:sldMkLst>
          <pc:docMk/>
          <pc:sldMk cId="185981236" sldId="502"/>
        </pc:sldMkLst>
        <pc:spChg chg="add del mod">
          <ac:chgData name="Robert" userId="8e610f215beb07b7" providerId="LiveId" clId="{10C48515-2534-40A4-9930-DBAE1A20BF2B}" dt="2022-11-25T08:32:52.656" v="7042"/>
          <ac:spMkLst>
            <pc:docMk/>
            <pc:sldMk cId="185981236" sldId="502"/>
            <ac:spMk id="7" creationId="{DC85AE36-99E3-CA25-71D8-59942DEB9132}"/>
          </ac:spMkLst>
        </pc:spChg>
        <pc:spChg chg="mod">
          <ac:chgData name="Robert" userId="8e610f215beb07b7" providerId="LiveId" clId="{10C48515-2534-40A4-9930-DBAE1A20BF2B}" dt="2022-11-25T08:32:58.386" v="7056" actId="20577"/>
          <ac:spMkLst>
            <pc:docMk/>
            <pc:sldMk cId="185981236" sldId="502"/>
            <ac:spMk id="10" creationId="{229D3D3C-54A6-5EDF-0F09-4AB2E7D2A710}"/>
          </ac:spMkLst>
        </pc:spChg>
      </pc:sldChg>
      <pc:sldChg chg="addSp modSp add mod modAnim">
        <pc:chgData name="Robert" userId="8e610f215beb07b7" providerId="LiveId" clId="{10C48515-2534-40A4-9930-DBAE1A20BF2B}" dt="2022-11-25T08:34:37.952" v="7071"/>
        <pc:sldMkLst>
          <pc:docMk/>
          <pc:sldMk cId="1959904050" sldId="503"/>
        </pc:sldMkLst>
        <pc:cxnChg chg="add mod">
          <ac:chgData name="Robert" userId="8e610f215beb07b7" providerId="LiveId" clId="{10C48515-2534-40A4-9930-DBAE1A20BF2B}" dt="2022-11-25T08:33:27.777" v="7059" actId="13822"/>
          <ac:cxnSpMkLst>
            <pc:docMk/>
            <pc:sldMk cId="1959904050" sldId="503"/>
            <ac:cxnSpMk id="15" creationId="{C944C48B-695E-6846-4280-943E340D4BED}"/>
          </ac:cxnSpMkLst>
        </pc:cxnChg>
        <pc:cxnChg chg="add mod">
          <ac:chgData name="Robert" userId="8e610f215beb07b7" providerId="LiveId" clId="{10C48515-2534-40A4-9930-DBAE1A20BF2B}" dt="2022-11-25T08:33:43.633" v="7061" actId="13822"/>
          <ac:cxnSpMkLst>
            <pc:docMk/>
            <pc:sldMk cId="1959904050" sldId="503"/>
            <ac:cxnSpMk id="17" creationId="{4630F695-AADE-5647-9DDF-62B8CA650100}"/>
          </ac:cxnSpMkLst>
        </pc:cxnChg>
        <pc:cxnChg chg="add mod">
          <ac:chgData name="Robert" userId="8e610f215beb07b7" providerId="LiveId" clId="{10C48515-2534-40A4-9930-DBAE1A20BF2B}" dt="2022-11-25T08:34:09.146" v="7065" actId="13822"/>
          <ac:cxnSpMkLst>
            <pc:docMk/>
            <pc:sldMk cId="1959904050" sldId="503"/>
            <ac:cxnSpMk id="19" creationId="{6DF4DE4B-09AC-22E1-CC0D-835FB5708929}"/>
          </ac:cxnSpMkLst>
        </pc:cxnChg>
        <pc:cxnChg chg="add mod">
          <ac:chgData name="Robert" userId="8e610f215beb07b7" providerId="LiveId" clId="{10C48515-2534-40A4-9930-DBAE1A20BF2B}" dt="2022-11-25T08:34:32.753" v="7069" actId="13822"/>
          <ac:cxnSpMkLst>
            <pc:docMk/>
            <pc:sldMk cId="1959904050" sldId="503"/>
            <ac:cxnSpMk id="21" creationId="{0F911A51-BD4C-FC55-0D23-AEAA61563BA2}"/>
          </ac:cxnSpMkLst>
        </pc:cxnChg>
      </pc:sldChg>
      <pc:sldChg chg="addSp delSp modSp add mod delAnim modAnim">
        <pc:chgData name="Robert" userId="8e610f215beb07b7" providerId="LiveId" clId="{10C48515-2534-40A4-9930-DBAE1A20BF2B}" dt="2022-11-25T08:42:56.299" v="7198" actId="1076"/>
        <pc:sldMkLst>
          <pc:docMk/>
          <pc:sldMk cId="955540620" sldId="504"/>
        </pc:sldMkLst>
        <pc:spChg chg="ord">
          <ac:chgData name="Robert" userId="8e610f215beb07b7" providerId="LiveId" clId="{10C48515-2534-40A4-9930-DBAE1A20BF2B}" dt="2022-11-25T08:35:45.797" v="7081" actId="167"/>
          <ac:spMkLst>
            <pc:docMk/>
            <pc:sldMk cId="955540620" sldId="504"/>
            <ac:spMk id="2" creationId="{1A7CEB3A-B319-042D-4A01-7C082E757799}"/>
          </ac:spMkLst>
        </pc:spChg>
        <pc:spChg chg="del">
          <ac:chgData name="Robert" userId="8e610f215beb07b7" providerId="LiveId" clId="{10C48515-2534-40A4-9930-DBAE1A20BF2B}" dt="2022-11-25T08:35:41.410" v="7080" actId="478"/>
          <ac:spMkLst>
            <pc:docMk/>
            <pc:sldMk cId="955540620" sldId="504"/>
            <ac:spMk id="3" creationId="{BB6EA7A2-BD4C-3322-4CFD-8099C437633B}"/>
          </ac:spMkLst>
        </pc:spChg>
        <pc:spChg chg="mod ord">
          <ac:chgData name="Robert" userId="8e610f215beb07b7" providerId="LiveId" clId="{10C48515-2534-40A4-9930-DBAE1A20BF2B}" dt="2022-11-25T08:35:37.467" v="7079" actId="167"/>
          <ac:spMkLst>
            <pc:docMk/>
            <pc:sldMk cId="955540620" sldId="504"/>
            <ac:spMk id="7" creationId="{DC85AE36-99E3-CA25-71D8-59942DEB9132}"/>
          </ac:spMkLst>
        </pc:spChg>
        <pc:spChg chg="mod">
          <ac:chgData name="Robert" userId="8e610f215beb07b7" providerId="LiveId" clId="{10C48515-2534-40A4-9930-DBAE1A20BF2B}" dt="2022-11-25T08:37:09.163" v="7113" actId="20577"/>
          <ac:spMkLst>
            <pc:docMk/>
            <pc:sldMk cId="955540620" sldId="504"/>
            <ac:spMk id="10" creationId="{229D3D3C-54A6-5EDF-0F09-4AB2E7D2A710}"/>
          </ac:spMkLst>
        </pc:spChg>
        <pc:spChg chg="add mod">
          <ac:chgData name="Robert" userId="8e610f215beb07b7" providerId="LiveId" clId="{10C48515-2534-40A4-9930-DBAE1A20BF2B}" dt="2022-11-25T08:42:56.299" v="7198" actId="1076"/>
          <ac:spMkLst>
            <pc:docMk/>
            <pc:sldMk cId="955540620" sldId="504"/>
            <ac:spMk id="18" creationId="{3395CB1B-81A9-C9D4-2F3A-6B7E23C493B0}"/>
          </ac:spMkLst>
        </pc:spChg>
        <pc:picChg chg="ord">
          <ac:chgData name="Robert" userId="8e610f215beb07b7" providerId="LiveId" clId="{10C48515-2534-40A4-9930-DBAE1A20BF2B}" dt="2022-11-25T08:35:49.146" v="7082" actId="167"/>
          <ac:picMkLst>
            <pc:docMk/>
            <pc:sldMk cId="955540620" sldId="504"/>
            <ac:picMk id="8" creationId="{F077356F-9B0A-0671-7CC0-48FADE4F14EF}"/>
          </ac:picMkLst>
        </pc:picChg>
        <pc:cxnChg chg="del mod">
          <ac:chgData name="Robert" userId="8e610f215beb07b7" providerId="LiveId" clId="{10C48515-2534-40A4-9930-DBAE1A20BF2B}" dt="2022-11-25T08:35:02.319" v="7073" actId="478"/>
          <ac:cxnSpMkLst>
            <pc:docMk/>
            <pc:sldMk cId="955540620" sldId="504"/>
            <ac:cxnSpMk id="9" creationId="{D631BE9C-84AD-E0D9-A3F8-F59BA7B28AFD}"/>
          </ac:cxnSpMkLst>
        </pc:cxnChg>
        <pc:cxnChg chg="add mod">
          <ac:chgData name="Robert" userId="8e610f215beb07b7" providerId="LiveId" clId="{10C48515-2534-40A4-9930-DBAE1A20BF2B}" dt="2022-11-25T08:36:21.269" v="7090"/>
          <ac:cxnSpMkLst>
            <pc:docMk/>
            <pc:sldMk cId="955540620" sldId="504"/>
            <ac:cxnSpMk id="13" creationId="{81CBBEE2-87EB-0326-1C0C-A452C7A8BD91}"/>
          </ac:cxnSpMkLst>
        </pc:cxnChg>
        <pc:cxnChg chg="del mod">
          <ac:chgData name="Robert" userId="8e610f215beb07b7" providerId="LiveId" clId="{10C48515-2534-40A4-9930-DBAE1A20BF2B}" dt="2022-11-25T08:35:03.539" v="7074" actId="478"/>
          <ac:cxnSpMkLst>
            <pc:docMk/>
            <pc:sldMk cId="955540620" sldId="504"/>
            <ac:cxnSpMk id="14" creationId="{2352019D-A44F-038B-0EB4-456A3C78EA72}"/>
          </ac:cxnSpMkLst>
        </pc:cxnChg>
        <pc:cxnChg chg="del mod">
          <ac:chgData name="Robert" userId="8e610f215beb07b7" providerId="LiveId" clId="{10C48515-2534-40A4-9930-DBAE1A20BF2B}" dt="2022-11-25T08:36:00.974" v="7084" actId="478"/>
          <ac:cxnSpMkLst>
            <pc:docMk/>
            <pc:sldMk cId="955540620" sldId="504"/>
            <ac:cxnSpMk id="15" creationId="{C944C48B-695E-6846-4280-943E340D4BED}"/>
          </ac:cxnSpMkLst>
        </pc:cxnChg>
        <pc:cxnChg chg="add mod">
          <ac:chgData name="Robert" userId="8e610f215beb07b7" providerId="LiveId" clId="{10C48515-2534-40A4-9930-DBAE1A20BF2B}" dt="2022-11-25T08:36:21.269" v="7090"/>
          <ac:cxnSpMkLst>
            <pc:docMk/>
            <pc:sldMk cId="955540620" sldId="504"/>
            <ac:cxnSpMk id="16" creationId="{9D516E30-19C9-34F1-C262-52148DFDA19D}"/>
          </ac:cxnSpMkLst>
        </pc:cxnChg>
        <pc:cxnChg chg="del mod">
          <ac:chgData name="Robert" userId="8e610f215beb07b7" providerId="LiveId" clId="{10C48515-2534-40A4-9930-DBAE1A20BF2B}" dt="2022-11-25T08:36:08.621" v="7087" actId="478"/>
          <ac:cxnSpMkLst>
            <pc:docMk/>
            <pc:sldMk cId="955540620" sldId="504"/>
            <ac:cxnSpMk id="17" creationId="{4630F695-AADE-5647-9DDF-62B8CA650100}"/>
          </ac:cxnSpMkLst>
        </pc:cxnChg>
        <pc:cxnChg chg="del mod">
          <ac:chgData name="Robert" userId="8e610f215beb07b7" providerId="LiveId" clId="{10C48515-2534-40A4-9930-DBAE1A20BF2B}" dt="2022-11-25T08:36:15.939" v="7089" actId="478"/>
          <ac:cxnSpMkLst>
            <pc:docMk/>
            <pc:sldMk cId="955540620" sldId="504"/>
            <ac:cxnSpMk id="19" creationId="{6DF4DE4B-09AC-22E1-CC0D-835FB5708929}"/>
          </ac:cxnSpMkLst>
        </pc:cxnChg>
        <pc:cxnChg chg="del mod">
          <ac:chgData name="Robert" userId="8e610f215beb07b7" providerId="LiveId" clId="{10C48515-2534-40A4-9930-DBAE1A20BF2B}" dt="2022-11-25T08:36:15.939" v="7089" actId="478"/>
          <ac:cxnSpMkLst>
            <pc:docMk/>
            <pc:sldMk cId="955540620" sldId="504"/>
            <ac:cxnSpMk id="21" creationId="{0F911A51-BD4C-FC55-0D23-AEAA61563BA2}"/>
          </ac:cxnSpMkLst>
        </pc:cxnChg>
        <pc:cxnChg chg="del mod">
          <ac:chgData name="Robert" userId="8e610f215beb07b7" providerId="LiveId" clId="{10C48515-2534-40A4-9930-DBAE1A20BF2B}" dt="2022-11-25T08:35:04.592" v="7075" actId="478"/>
          <ac:cxnSpMkLst>
            <pc:docMk/>
            <pc:sldMk cId="955540620" sldId="504"/>
            <ac:cxnSpMk id="22" creationId="{82F0DB81-1EA0-3CDC-ADC8-DCF3FB05CB45}"/>
          </ac:cxnSpMkLst>
        </pc:cxnChg>
        <pc:cxnChg chg="add del">
          <ac:chgData name="Robert" userId="8e610f215beb07b7" providerId="LiveId" clId="{10C48515-2534-40A4-9930-DBAE1A20BF2B}" dt="2022-11-25T08:37:36.928" v="7115" actId="11529"/>
          <ac:cxnSpMkLst>
            <pc:docMk/>
            <pc:sldMk cId="955540620" sldId="504"/>
            <ac:cxnSpMk id="23" creationId="{D725727D-44DC-F56B-89EC-A38AD3431641}"/>
          </ac:cxnSpMkLst>
        </pc:cxnChg>
        <pc:cxnChg chg="add mod">
          <ac:chgData name="Robert" userId="8e610f215beb07b7" providerId="LiveId" clId="{10C48515-2534-40A4-9930-DBAE1A20BF2B}" dt="2022-11-25T08:37:45.728" v="7117" actId="13822"/>
          <ac:cxnSpMkLst>
            <pc:docMk/>
            <pc:sldMk cId="955540620" sldId="504"/>
            <ac:cxnSpMk id="25" creationId="{DD89D837-6095-E0E9-1FB2-D960D8E00D09}"/>
          </ac:cxnSpMkLst>
        </pc:cxnChg>
        <pc:cxnChg chg="add mod">
          <ac:chgData name="Robert" userId="8e610f215beb07b7" providerId="LiveId" clId="{10C48515-2534-40A4-9930-DBAE1A20BF2B}" dt="2022-11-25T08:38:04.282" v="7120" actId="13822"/>
          <ac:cxnSpMkLst>
            <pc:docMk/>
            <pc:sldMk cId="955540620" sldId="504"/>
            <ac:cxnSpMk id="27" creationId="{0C76A3BC-D963-C9F2-BE29-A17714543DA9}"/>
          </ac:cxnSpMkLst>
        </pc:cxnChg>
        <pc:cxnChg chg="add mod">
          <ac:chgData name="Robert" userId="8e610f215beb07b7" providerId="LiveId" clId="{10C48515-2534-40A4-9930-DBAE1A20BF2B}" dt="2022-11-25T08:38:31.777" v="7124" actId="13822"/>
          <ac:cxnSpMkLst>
            <pc:docMk/>
            <pc:sldMk cId="955540620" sldId="504"/>
            <ac:cxnSpMk id="29" creationId="{77FD82E4-1BED-413B-2D7D-01A152858D77}"/>
          </ac:cxnSpMkLst>
        </pc:cxnChg>
      </pc:sldChg>
      <pc:sldChg chg="addSp delSp modSp add mod addAnim delAnim modAnim">
        <pc:chgData name="Robert" userId="8e610f215beb07b7" providerId="LiveId" clId="{10C48515-2534-40A4-9930-DBAE1A20BF2B}" dt="2022-11-27T15:38:52.849" v="7243" actId="478"/>
        <pc:sldMkLst>
          <pc:docMk/>
          <pc:sldMk cId="636861847" sldId="505"/>
        </pc:sldMkLst>
        <pc:spChg chg="mod">
          <ac:chgData name="Robert" userId="8e610f215beb07b7" providerId="LiveId" clId="{10C48515-2534-40A4-9930-DBAE1A20BF2B}" dt="2022-11-25T08:43:28.479" v="7203" actId="1037"/>
          <ac:spMkLst>
            <pc:docMk/>
            <pc:sldMk cId="636861847" sldId="505"/>
            <ac:spMk id="7" creationId="{DC85AE36-99E3-CA25-71D8-59942DEB9132}"/>
          </ac:spMkLst>
        </pc:spChg>
        <pc:spChg chg="mod">
          <ac:chgData name="Robert" userId="8e610f215beb07b7" providerId="LiveId" clId="{10C48515-2534-40A4-9930-DBAE1A20BF2B}" dt="2022-11-25T08:44:38.743" v="7217" actId="20577"/>
          <ac:spMkLst>
            <pc:docMk/>
            <pc:sldMk cId="636861847" sldId="505"/>
            <ac:spMk id="10" creationId="{229D3D3C-54A6-5EDF-0F09-4AB2E7D2A710}"/>
          </ac:spMkLst>
        </pc:spChg>
        <pc:spChg chg="mod">
          <ac:chgData name="Robert" userId="8e610f215beb07b7" providerId="LiveId" clId="{10C48515-2534-40A4-9930-DBAE1A20BF2B}" dt="2022-11-25T08:43:38.640" v="7204" actId="1076"/>
          <ac:spMkLst>
            <pc:docMk/>
            <pc:sldMk cId="636861847" sldId="505"/>
            <ac:spMk id="18" creationId="{3395CB1B-81A9-C9D4-2F3A-6B7E23C493B0}"/>
          </ac:spMkLst>
        </pc:spChg>
        <pc:cxnChg chg="add mod">
          <ac:chgData name="Robert" userId="8e610f215beb07b7" providerId="LiveId" clId="{10C48515-2534-40A4-9930-DBAE1A20BF2B}" dt="2022-11-25T08:39:13.101" v="7131"/>
          <ac:cxnSpMkLst>
            <pc:docMk/>
            <pc:sldMk cId="636861847" sldId="505"/>
            <ac:cxnSpMk id="3" creationId="{FCD76E66-397D-67CE-6C2F-B999912CC98F}"/>
          </ac:cxnSpMkLst>
        </pc:cxnChg>
        <pc:cxnChg chg="add mod">
          <ac:chgData name="Robert" userId="8e610f215beb07b7" providerId="LiveId" clId="{10C48515-2534-40A4-9930-DBAE1A20BF2B}" dt="2022-11-25T08:39:48.049" v="7136"/>
          <ac:cxnSpMkLst>
            <pc:docMk/>
            <pc:sldMk cId="636861847" sldId="505"/>
            <ac:cxnSpMk id="9" creationId="{F0010897-C813-E30D-9C23-A5549CF29352}"/>
          </ac:cxnSpMkLst>
        </pc:cxnChg>
        <pc:cxnChg chg="del">
          <ac:chgData name="Robert" userId="8e610f215beb07b7" providerId="LiveId" clId="{10C48515-2534-40A4-9930-DBAE1A20BF2B}" dt="2022-11-25T08:39:12.054" v="7130" actId="478"/>
          <ac:cxnSpMkLst>
            <pc:docMk/>
            <pc:sldMk cId="636861847" sldId="505"/>
            <ac:cxnSpMk id="13" creationId="{81CBBEE2-87EB-0326-1C0C-A452C7A8BD91}"/>
          </ac:cxnSpMkLst>
        </pc:cxnChg>
        <pc:cxnChg chg="add mod">
          <ac:chgData name="Robert" userId="8e610f215beb07b7" providerId="LiveId" clId="{10C48515-2534-40A4-9930-DBAE1A20BF2B}" dt="2022-11-25T08:41:38.607" v="7184"/>
          <ac:cxnSpMkLst>
            <pc:docMk/>
            <pc:sldMk cId="636861847" sldId="505"/>
            <ac:cxnSpMk id="14" creationId="{5051AD17-3529-BFFD-9660-D3D23CEE46F1}"/>
          </ac:cxnSpMkLst>
        </pc:cxnChg>
        <pc:cxnChg chg="add mod">
          <ac:chgData name="Robert" userId="8e610f215beb07b7" providerId="LiveId" clId="{10C48515-2534-40A4-9930-DBAE1A20BF2B}" dt="2022-11-25T08:41:38.607" v="7184"/>
          <ac:cxnSpMkLst>
            <pc:docMk/>
            <pc:sldMk cId="636861847" sldId="505"/>
            <ac:cxnSpMk id="15" creationId="{961596ED-B997-C635-7799-F0A06F65A3EC}"/>
          </ac:cxnSpMkLst>
        </pc:cxnChg>
        <pc:cxnChg chg="del">
          <ac:chgData name="Robert" userId="8e610f215beb07b7" providerId="LiveId" clId="{10C48515-2534-40A4-9930-DBAE1A20BF2B}" dt="2022-11-25T08:39:47.545" v="7135" actId="478"/>
          <ac:cxnSpMkLst>
            <pc:docMk/>
            <pc:sldMk cId="636861847" sldId="505"/>
            <ac:cxnSpMk id="16" creationId="{9D516E30-19C9-34F1-C262-52148DFDA19D}"/>
          </ac:cxnSpMkLst>
        </pc:cxnChg>
        <pc:cxnChg chg="add mod">
          <ac:chgData name="Robert" userId="8e610f215beb07b7" providerId="LiveId" clId="{10C48515-2534-40A4-9930-DBAE1A20BF2B}" dt="2022-11-25T08:41:38.607" v="7184"/>
          <ac:cxnSpMkLst>
            <pc:docMk/>
            <pc:sldMk cId="636861847" sldId="505"/>
            <ac:cxnSpMk id="17" creationId="{635BB32A-D7DC-D82C-5C51-8C6DBC6005D1}"/>
          </ac:cxnSpMkLst>
        </pc:cxnChg>
        <pc:cxnChg chg="add mod">
          <ac:chgData name="Robert" userId="8e610f215beb07b7" providerId="LiveId" clId="{10C48515-2534-40A4-9930-DBAE1A20BF2B}" dt="2022-11-25T08:42:04.378" v="7188" actId="13822"/>
          <ac:cxnSpMkLst>
            <pc:docMk/>
            <pc:sldMk cId="636861847" sldId="505"/>
            <ac:cxnSpMk id="20" creationId="{19FBCBE1-6567-98F0-C995-701058865E0B}"/>
          </ac:cxnSpMkLst>
        </pc:cxnChg>
        <pc:cxnChg chg="add del mod">
          <ac:chgData name="Robert" userId="8e610f215beb07b7" providerId="LiveId" clId="{10C48515-2534-40A4-9930-DBAE1A20BF2B}" dt="2022-11-27T15:38:46.974" v="7242" actId="478"/>
          <ac:cxnSpMkLst>
            <pc:docMk/>
            <pc:sldMk cId="636861847" sldId="505"/>
            <ac:cxnSpMk id="22" creationId="{99C75219-CB6C-A435-645B-2AD8B67BC6C9}"/>
          </ac:cxnSpMkLst>
        </pc:cxnChg>
        <pc:cxnChg chg="add del mod">
          <ac:chgData name="Robert" userId="8e610f215beb07b7" providerId="LiveId" clId="{10C48515-2534-40A4-9930-DBAE1A20BF2B}" dt="2022-11-27T15:38:52.849" v="7243" actId="478"/>
          <ac:cxnSpMkLst>
            <pc:docMk/>
            <pc:sldMk cId="636861847" sldId="505"/>
            <ac:cxnSpMk id="24" creationId="{3F4ABD6D-5C97-3970-A22D-6A901CDD96BC}"/>
          </ac:cxnSpMkLst>
        </pc:cxnChg>
        <pc:cxnChg chg="add del mod">
          <ac:chgData name="Robert" userId="8e610f215beb07b7" providerId="LiveId" clId="{10C48515-2534-40A4-9930-DBAE1A20BF2B}" dt="2022-11-25T08:39:10.057" v="7129" actId="21"/>
          <ac:cxnSpMkLst>
            <pc:docMk/>
            <pc:sldMk cId="636861847" sldId="505"/>
            <ac:cxnSpMk id="27" creationId="{0C76A3BC-D963-C9F2-BE29-A17714543DA9}"/>
          </ac:cxnSpMkLst>
        </pc:cxnChg>
        <pc:cxnChg chg="del mod">
          <ac:chgData name="Robert" userId="8e610f215beb07b7" providerId="LiveId" clId="{10C48515-2534-40A4-9930-DBAE1A20BF2B}" dt="2022-11-25T08:39:45.671" v="7134" actId="21"/>
          <ac:cxnSpMkLst>
            <pc:docMk/>
            <pc:sldMk cId="636861847" sldId="505"/>
            <ac:cxnSpMk id="29" creationId="{77FD82E4-1BED-413B-2D7D-01A152858D77}"/>
          </ac:cxnSpMkLst>
        </pc:cxnChg>
      </pc:sldChg>
      <pc:sldChg chg="new del">
        <pc:chgData name="Robert" userId="8e610f215beb07b7" providerId="LiveId" clId="{10C48515-2534-40A4-9930-DBAE1A20BF2B}" dt="2022-11-25T10:12:46.452" v="7221" actId="47"/>
        <pc:sldMkLst>
          <pc:docMk/>
          <pc:sldMk cId="1025851089" sldId="50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2C07B-0347-3E38-209B-6F812B2D2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D009C6-BD12-8DBE-481D-0E228A00B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29F91-56D9-2242-DCBD-4E7B1FC2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6F0-C78C-4520-BD3C-42DB61645FE1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9E850-9EF5-1841-8363-A91051ADE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13902-7E35-C896-885D-EE671A13F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3872-1B0A-4BA3-AA9A-9F84FB2A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08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A0057-309D-C3CB-D15E-6250F6EE3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3B7B9-D801-535B-9C90-463293F86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0C9DF-0639-15B1-4AD4-01BB48180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6F0-C78C-4520-BD3C-42DB61645FE1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E6F48-1D30-ABAF-DB5B-5F3C5354E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924D3-24BE-83E6-7130-FCB069DCB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3872-1B0A-4BA3-AA9A-9F84FB2A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8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EA1082-D483-A828-77A0-5D9E5FC98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54E5E-AB45-2512-8429-9E953BF53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5C607-49BB-39FB-9424-75C09699D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6F0-C78C-4520-BD3C-42DB61645FE1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621F0-451C-B803-A8D8-BF1824C31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D64D7-A453-6191-5E1C-9C3B17ADB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3872-1B0A-4BA3-AA9A-9F84FB2A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088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8AF20-E337-FEC9-C32E-5BBB304C4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C8513-B065-2FEA-6A2B-FF6618576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ED05A-2196-18D4-B0FE-1EC3E7E28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6F0-C78C-4520-BD3C-42DB61645FE1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6CBE1-A04A-6659-80FD-A8122D34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7E528-A197-CE26-D1D1-0DEA683F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3872-1B0A-4BA3-AA9A-9F84FB2A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260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4942-8954-4B6E-C937-03B2482A0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2463A3-9704-42F8-75F6-AE7ED114E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FC314-4803-4003-DEDE-DB0BF8E99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6F0-C78C-4520-BD3C-42DB61645FE1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11376-48A3-B2E5-B63C-4D1936758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8EFB3-0737-C17F-9D6E-7724F0AD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3872-1B0A-4BA3-AA9A-9F84FB2A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853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1AAA-9657-A2ED-FE4B-557D5B905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4E5E4-2054-54C4-8392-88A2204950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54F57-7003-8D9C-4C71-72582ED1F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BC1923-DE93-322F-27DF-C91001C4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6F0-C78C-4520-BD3C-42DB61645FE1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2502F-D357-E213-67A4-5009CD799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EFBEA-3923-5AED-CF41-20C31B71E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3872-1B0A-4BA3-AA9A-9F84FB2A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646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80660-A2B7-4F53-6B67-0E7FF7D0D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5FBAA-BE56-3E8D-9699-1FC46412D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0B2FE4-786F-C97F-B691-87E193BDD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AEECC8-6651-1768-C93D-4CEC499E3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F3A660-DD23-EA91-17E1-3E6C9486D8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56406B-5573-E533-A118-3C4DDA48A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6F0-C78C-4520-BD3C-42DB61645FE1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A4BB5-FB8F-1F7F-6044-0B479140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82036B-1816-2707-4314-CADF33A64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3872-1B0A-4BA3-AA9A-9F84FB2A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681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0A9C9-680F-56E7-B81F-73FFCDCF6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858F35-1193-16DC-B86F-E91D9C864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6F0-C78C-4520-BD3C-42DB61645FE1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86CB8F-5249-2E71-939E-D51A8D23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E9F852-F869-32DA-6C4E-860109EE5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3872-1B0A-4BA3-AA9A-9F84FB2A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12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A1C3EB-476C-464F-B9A2-7D14099D6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6F0-C78C-4520-BD3C-42DB61645FE1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A6352E-4395-C905-AF4F-B55B0B68D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B9016-3390-D1A2-B342-98F2039B7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3872-1B0A-4BA3-AA9A-9F84FB2A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17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768EC-BDFF-9F9D-75D2-53FCF15E2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082F8-CBB5-5AF4-4A00-ED5D16379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52098A-A027-D80A-11AF-CEF68AAE2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81735A-7C66-0D94-7327-7DF2D43B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6F0-C78C-4520-BD3C-42DB61645FE1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477E61-6E2E-DF54-794A-940053A3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EAD5E-5DDD-F171-33F6-F42AABD2B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3872-1B0A-4BA3-AA9A-9F84FB2A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43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26C1-31C1-3356-7C28-3BDE53533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70D1C9-62B1-AE38-9E83-021BD68514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7BC3C-2A7F-51B9-6E7F-138684C366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CC1CE-9EDE-98F3-A322-1B97C87B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4B6F0-C78C-4520-BD3C-42DB61645FE1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863BA9-F02A-053D-3610-4FADF9EDD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3F5E83-07DB-6778-2DB0-E3E7E03D3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E3872-1B0A-4BA3-AA9A-9F84FB2A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019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FAAC6D-46F7-A508-3BF5-DD7748F7A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0FFDB-97CC-F698-F470-FC01AD703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9F10A-1205-1D07-71C8-D0A673BD8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4B6F0-C78C-4520-BD3C-42DB61645FE1}" type="datetimeFigureOut">
              <a:rPr lang="en-GB" smtClean="0"/>
              <a:t>27/11/2022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A7EDC-D204-46B8-FE77-8D14BF427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22C61-3D9A-BAE3-10F1-3765688067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E3872-1B0A-4BA3-AA9A-9F84FB2A71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58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0.mp4"/><Relationship Id="rId1" Type="http://schemas.microsoft.com/office/2007/relationships/media" Target="../media/media30.mp4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1.mp4"/><Relationship Id="rId1" Type="http://schemas.microsoft.com/office/2007/relationships/media" Target="../media/media31.mp4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2.mp4"/><Relationship Id="rId1" Type="http://schemas.microsoft.com/office/2007/relationships/media" Target="../media/media32.mp4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3.mp4"/><Relationship Id="rId1" Type="http://schemas.microsoft.com/office/2007/relationships/media" Target="../media/media33.mp4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4.mp4"/><Relationship Id="rId1" Type="http://schemas.microsoft.com/office/2007/relationships/media" Target="../media/media34.mp4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Relationship Id="rId4" Type="http://schemas.openxmlformats.org/officeDocument/2006/relationships/image" Target="../media/image7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5.mp4"/><Relationship Id="rId1" Type="http://schemas.microsoft.com/office/2007/relationships/media" Target="../media/media35.mp4"/><Relationship Id="rId4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6.mp4"/><Relationship Id="rId1" Type="http://schemas.microsoft.com/office/2007/relationships/media" Target="../media/media36.mp4"/><Relationship Id="rId4" Type="http://schemas.openxmlformats.org/officeDocument/2006/relationships/image" Target="../media/image7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B3E680-48E4-F580-5021-65C8DD9B7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130" y="-1142387"/>
            <a:ext cx="13765950" cy="9646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65CAC0-4E73-AF44-85D6-67000153EDF7}"/>
              </a:ext>
            </a:extLst>
          </p:cNvPr>
          <p:cNvSpPr txBox="1"/>
          <p:nvPr/>
        </p:nvSpPr>
        <p:spPr>
          <a:xfrm>
            <a:off x="8019802" y="5364875"/>
            <a:ext cx="4518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Robert Trueman</a:t>
            </a:r>
          </a:p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rob.trueman@york.ac.uk</a:t>
            </a:r>
          </a:p>
          <a:p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York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1AB2EA-5555-67F1-B706-6818A2D701CB}"/>
              </a:ext>
            </a:extLst>
          </p:cNvPr>
          <p:cNvSpPr txBox="1"/>
          <p:nvPr/>
        </p:nvSpPr>
        <p:spPr>
          <a:xfrm>
            <a:off x="1159707" y="569795"/>
            <a:ext cx="9464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and Argument</a:t>
            </a:r>
          </a:p>
          <a:p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Lecture 17: Proof Rules for FOL (2)</a:t>
            </a:r>
          </a:p>
        </p:txBody>
      </p:sp>
    </p:spTree>
    <p:extLst>
      <p:ext uri="{BB962C8B-B14F-4D97-AF65-F5344CB8AC3E}">
        <p14:creationId xmlns:p14="http://schemas.microsoft.com/office/powerpoint/2010/main" val="3244483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3">
            <a:hlinkClick r:id="" action="ppaction://media"/>
            <a:extLst>
              <a:ext uri="{FF2B5EF4-FFF2-40B4-BE49-F238E27FC236}">
                <a16:creationId xmlns:a16="http://schemas.microsoft.com/office/drawing/2014/main" id="{7A2A41C3-7B3C-F32C-54BB-5BDF729FAD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8400" y="2543174"/>
            <a:ext cx="6803200" cy="3826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273434"/>
                <a:ext cx="9503313" cy="552458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𝑥𝐹𝑥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∨∀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,  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,  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∴¬∃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𝐺𝑥</m:t>
                    </m:r>
                  </m:oMath>
                </a14:m>
                <a:endParaRPr lang="en-GB" sz="20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GB" sz="1600" dirty="0"/>
                  <a:t>	1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∨∀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2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3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b="0" dirty="0"/>
                  <a:t>	</a:t>
                </a:r>
                <a:r>
                  <a:rPr lang="en-US" sz="1600" dirty="0"/>
                  <a:t>4</a:t>
                </a:r>
                <a:r>
                  <a:rPr lang="en-US" sz="1600" b="0" dirty="0"/>
                  <a:t>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5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6</a:t>
                </a:r>
                <a:r>
                  <a:rPr lang="en-US" sz="1600" b="0" dirty="0"/>
                  <a:t>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𝐹𝑏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7	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8	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𝐹𝑏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b="0" dirty="0"/>
                  <a:t>E 7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9	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I 6, 4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10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US" sz="1600" b="0" dirty="0"/>
                  <a:t>I 7-9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11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1600" b="0" dirty="0"/>
                  <a:t>E 3, 6-10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12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𝐹𝑥</m:t>
                    </m:r>
                  </m:oMath>
                </a14:m>
                <a:r>
                  <a:rPr lang="en-US" sz="1600" b="0" dirty="0"/>
                  <a:t>	DS 1, 11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13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𝐹𝑎</m:t>
                    </m:r>
                  </m:oMath>
                </a14:m>
                <a:r>
                  <a:rPr lang="en-US" sz="1600" b="0" dirty="0"/>
                  <a:t>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b="0" dirty="0"/>
                  <a:t>E 12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14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𝐹𝑎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b="0" dirty="0"/>
                  <a:t>E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15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US" sz="1600" b="0" dirty="0"/>
                  <a:t>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b="0" dirty="0"/>
                  <a:t>E 14, 13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16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I 15, 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17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1600" b="0" dirty="0"/>
                  <a:t>E 4, 5-16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18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¬∃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𝐺𝑥</m:t>
                    </m:r>
                  </m:oMath>
                </a14:m>
                <a:r>
                  <a:rPr lang="en-US" sz="1600" b="0" dirty="0"/>
                  <a:t>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US" sz="1600" b="0" dirty="0"/>
                  <a:t>I 3-17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273434"/>
                <a:ext cx="9503313" cy="5524589"/>
              </a:xfrm>
              <a:prstGeom prst="rect">
                <a:avLst/>
              </a:prstGeom>
              <a:blipFill>
                <a:blip r:embed="rId5"/>
                <a:stretch>
                  <a:fillRect l="-578" t="-442" b="-5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example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162175" y="1895475"/>
            <a:ext cx="0" cy="47815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162175" y="2657475"/>
            <a:ext cx="145732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60B932-7C26-AECB-513B-644FB89DC1CD}"/>
              </a:ext>
            </a:extLst>
          </p:cNvPr>
          <p:cNvCxnSpPr>
            <a:cxnSpLocks/>
          </p:cNvCxnSpPr>
          <p:nvPr/>
        </p:nvCxnSpPr>
        <p:spPr>
          <a:xfrm>
            <a:off x="2466975" y="2928735"/>
            <a:ext cx="7429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C5C17-F8E5-84BA-E735-C196523FCDB2}"/>
              </a:ext>
            </a:extLst>
          </p:cNvPr>
          <p:cNvCxnSpPr>
            <a:cxnSpLocks/>
          </p:cNvCxnSpPr>
          <p:nvPr/>
        </p:nvCxnSpPr>
        <p:spPr>
          <a:xfrm>
            <a:off x="2728912" y="3195708"/>
            <a:ext cx="48101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4A1D83-A25B-69D5-13A4-501C46F731AC}"/>
              </a:ext>
            </a:extLst>
          </p:cNvPr>
          <p:cNvCxnSpPr>
            <a:cxnSpLocks/>
          </p:cNvCxnSpPr>
          <p:nvPr/>
        </p:nvCxnSpPr>
        <p:spPr>
          <a:xfrm>
            <a:off x="3002756" y="3457574"/>
            <a:ext cx="45243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B6DD3A-8DE4-DB35-9A19-49304C510913}"/>
              </a:ext>
            </a:extLst>
          </p:cNvPr>
          <p:cNvCxnSpPr>
            <a:cxnSpLocks/>
          </p:cNvCxnSpPr>
          <p:nvPr/>
        </p:nvCxnSpPr>
        <p:spPr>
          <a:xfrm>
            <a:off x="3209925" y="3719582"/>
            <a:ext cx="58102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8FE886-AD3A-BBCB-F922-C79731F26111}"/>
              </a:ext>
            </a:extLst>
          </p:cNvPr>
          <p:cNvCxnSpPr>
            <a:cxnSpLocks/>
          </p:cNvCxnSpPr>
          <p:nvPr/>
        </p:nvCxnSpPr>
        <p:spPr>
          <a:xfrm>
            <a:off x="3209925" y="3519558"/>
            <a:ext cx="0" cy="73811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F78B4EC-5916-6280-CEBD-7C74F812763F}"/>
              </a:ext>
            </a:extLst>
          </p:cNvPr>
          <p:cNvCxnSpPr>
            <a:cxnSpLocks/>
          </p:cNvCxnSpPr>
          <p:nvPr/>
        </p:nvCxnSpPr>
        <p:spPr>
          <a:xfrm>
            <a:off x="3002756" y="3267075"/>
            <a:ext cx="0" cy="12287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31A7132-576F-B5C2-307E-C577DBEA1FF0}"/>
              </a:ext>
            </a:extLst>
          </p:cNvPr>
          <p:cNvCxnSpPr>
            <a:cxnSpLocks/>
          </p:cNvCxnSpPr>
          <p:nvPr/>
        </p:nvCxnSpPr>
        <p:spPr>
          <a:xfrm>
            <a:off x="2728912" y="2948058"/>
            <a:ext cx="0" cy="31574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DD5E401-A921-B3CB-9E17-5703040FC8ED}"/>
              </a:ext>
            </a:extLst>
          </p:cNvPr>
          <p:cNvCxnSpPr>
            <a:cxnSpLocks/>
          </p:cNvCxnSpPr>
          <p:nvPr/>
        </p:nvCxnSpPr>
        <p:spPr>
          <a:xfrm>
            <a:off x="2466975" y="2724291"/>
            <a:ext cx="0" cy="366698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92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273434"/>
                <a:ext cx="9503313" cy="416524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𝑥𝐹𝑥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∨∀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,  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,  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∴¬∃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𝐺𝑥</m:t>
                    </m:r>
                  </m:oMath>
                </a14:m>
                <a:endParaRPr lang="en-GB" sz="20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GB" sz="1600" dirty="0"/>
                  <a:t>	1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∨∀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2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3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b="0" dirty="0"/>
                  <a:t>	</a:t>
                </a:r>
                <a:r>
                  <a:rPr lang="en-US" sz="1600" dirty="0"/>
                  <a:t>4</a:t>
                </a:r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</m:oMath>
                </a14:m>
                <a:r>
                  <a:rPr lang="en-US" sz="1600" b="0" dirty="0"/>
                  <a:t>			CQ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5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𝐹𝑥</m:t>
                    </m:r>
                  </m:oMath>
                </a14:m>
                <a:r>
                  <a:rPr lang="en-US" sz="1600" b="0" dirty="0"/>
                  <a:t>			DS 1, 4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6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𝐹𝑎</m:t>
                    </m:r>
                  </m:oMath>
                </a14:m>
                <a:r>
                  <a:rPr lang="en-US" sz="1600" b="0" dirty="0"/>
                  <a:t>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b="0" dirty="0"/>
                  <a:t>E 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7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𝐹𝑎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US" sz="1600" b="0" dirty="0"/>
                  <a:t>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b="0" dirty="0"/>
                  <a:t>E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8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US" sz="1600" b="0" dirty="0"/>
                  <a:t>	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b="0" dirty="0"/>
                  <a:t>E 7, 6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9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10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I 8, 9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11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US" sz="1600" b="0" dirty="0"/>
                  <a:t>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US" sz="1600" b="0" dirty="0"/>
                  <a:t>I 9-10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12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𝐺𝑥</m:t>
                    </m:r>
                  </m:oMath>
                </a14:m>
                <a:r>
                  <a:rPr lang="en-US" sz="1600" b="0" dirty="0"/>
                  <a:t>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b="0" dirty="0"/>
                  <a:t>I 11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13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¬∃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𝐺𝑥</m:t>
                    </m:r>
                  </m:oMath>
                </a14:m>
                <a:r>
                  <a:rPr lang="en-US" sz="1600" b="0" dirty="0"/>
                  <a:t>			CQ 12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273434"/>
                <a:ext cx="9503313" cy="4165243"/>
              </a:xfrm>
              <a:prstGeom prst="rect">
                <a:avLst/>
              </a:prstGeom>
              <a:blipFill>
                <a:blip r:embed="rId2"/>
                <a:stretch>
                  <a:fillRect l="-578" t="-586" b="-10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example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162175" y="2657475"/>
            <a:ext cx="145732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A175274-EEBC-6FD6-D45D-E17C1254DB30}"/>
              </a:ext>
            </a:extLst>
          </p:cNvPr>
          <p:cNvCxnSpPr>
            <a:cxnSpLocks/>
          </p:cNvCxnSpPr>
          <p:nvPr/>
        </p:nvCxnSpPr>
        <p:spPr>
          <a:xfrm>
            <a:off x="2162175" y="1895475"/>
            <a:ext cx="0" cy="34385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853871-3C22-F781-7BDC-EEAA4E71DAE2}"/>
              </a:ext>
            </a:extLst>
          </p:cNvPr>
          <p:cNvCxnSpPr>
            <a:cxnSpLocks/>
          </p:cNvCxnSpPr>
          <p:nvPr/>
        </p:nvCxnSpPr>
        <p:spPr>
          <a:xfrm>
            <a:off x="2457450" y="4276725"/>
            <a:ext cx="5143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4B2B39-A3E0-6DF4-4441-CB842D2B0DC1}"/>
              </a:ext>
            </a:extLst>
          </p:cNvPr>
          <p:cNvCxnSpPr>
            <a:cxnSpLocks/>
          </p:cNvCxnSpPr>
          <p:nvPr/>
        </p:nvCxnSpPr>
        <p:spPr>
          <a:xfrm>
            <a:off x="2457450" y="4057650"/>
            <a:ext cx="0" cy="4667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88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Video 4">
            <a:hlinkClick r:id="" action="ppaction://media"/>
            <a:extLst>
              <a:ext uri="{FF2B5EF4-FFF2-40B4-BE49-F238E27FC236}">
                <a16:creationId xmlns:a16="http://schemas.microsoft.com/office/drawing/2014/main" id="{7C4E786F-E796-76C1-E81F-91B642A524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4456" y="1860441"/>
            <a:ext cx="6803200" cy="3826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273434"/>
                <a:ext cx="9503313" cy="416524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𝑥𝐹𝑥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∨∀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,  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,  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∴¬∃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𝐺𝑥</m:t>
                    </m:r>
                  </m:oMath>
                </a14:m>
                <a:endParaRPr lang="en-GB" sz="20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GB" sz="1600" dirty="0"/>
                  <a:t>	1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∨∀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2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3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b="0" dirty="0"/>
                  <a:t>	</a:t>
                </a:r>
                <a:r>
                  <a:rPr lang="en-US" sz="1600" dirty="0"/>
                  <a:t>4</a:t>
                </a:r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</m:oMath>
                </a14:m>
                <a:r>
                  <a:rPr lang="en-US" sz="1600" b="0" dirty="0"/>
                  <a:t>			CQ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5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𝐹𝑥</m:t>
                    </m:r>
                  </m:oMath>
                </a14:m>
                <a:r>
                  <a:rPr lang="en-US" sz="1600" b="0" dirty="0"/>
                  <a:t>			DS 1, 4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6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𝐹𝑎</m:t>
                    </m:r>
                  </m:oMath>
                </a14:m>
                <a:r>
                  <a:rPr lang="en-US" sz="1600" b="0" dirty="0"/>
                  <a:t>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b="0" dirty="0"/>
                  <a:t>E 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7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𝐹𝑎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US" sz="1600" b="0" dirty="0"/>
                  <a:t>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b="0" dirty="0"/>
                  <a:t>E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8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US" sz="1600" b="0" dirty="0"/>
                  <a:t>	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b="0" dirty="0"/>
                  <a:t>E 7, 6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9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10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I 8, 9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11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US" sz="1600" b="0" dirty="0"/>
                  <a:t>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US" sz="1600" b="0" dirty="0"/>
                  <a:t>I 9-10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12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𝐺𝑥</m:t>
                    </m:r>
                  </m:oMath>
                </a14:m>
                <a:r>
                  <a:rPr lang="en-US" sz="1600" b="0" dirty="0"/>
                  <a:t>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b="0" dirty="0"/>
                  <a:t>I 11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13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¬∃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𝐺𝑥</m:t>
                    </m:r>
                  </m:oMath>
                </a14:m>
                <a:r>
                  <a:rPr lang="en-US" sz="1600" b="0" dirty="0"/>
                  <a:t>			CQ 12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273434"/>
                <a:ext cx="9503313" cy="4165243"/>
              </a:xfrm>
              <a:prstGeom prst="rect">
                <a:avLst/>
              </a:prstGeom>
              <a:blipFill>
                <a:blip r:embed="rId5"/>
                <a:stretch>
                  <a:fillRect l="-578" t="-586" b="-10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example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162175" y="2657475"/>
            <a:ext cx="145732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A175274-EEBC-6FD6-D45D-E17C1254DB30}"/>
              </a:ext>
            </a:extLst>
          </p:cNvPr>
          <p:cNvCxnSpPr>
            <a:cxnSpLocks/>
          </p:cNvCxnSpPr>
          <p:nvPr/>
        </p:nvCxnSpPr>
        <p:spPr>
          <a:xfrm>
            <a:off x="2162175" y="1895475"/>
            <a:ext cx="0" cy="34385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853871-3C22-F781-7BDC-EEAA4E71DAE2}"/>
              </a:ext>
            </a:extLst>
          </p:cNvPr>
          <p:cNvCxnSpPr>
            <a:cxnSpLocks/>
          </p:cNvCxnSpPr>
          <p:nvPr/>
        </p:nvCxnSpPr>
        <p:spPr>
          <a:xfrm>
            <a:off x="2457450" y="4276725"/>
            <a:ext cx="5143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4B2B39-A3E0-6DF4-4441-CB842D2B0DC1}"/>
              </a:ext>
            </a:extLst>
          </p:cNvPr>
          <p:cNvCxnSpPr>
            <a:cxnSpLocks/>
          </p:cNvCxnSpPr>
          <p:nvPr/>
        </p:nvCxnSpPr>
        <p:spPr>
          <a:xfrm>
            <a:off x="2457450" y="4057650"/>
            <a:ext cx="0" cy="4667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26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321005"/>
                <a:ext cx="9503313" cy="334963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361950" algn="l"/>
                    <a:tab pos="1162050" algn="l"/>
                    <a:tab pos="1438275" algn="l"/>
                    <a:tab pos="1790700" algn="l"/>
                    <a:tab pos="2695575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j</a:t>
                </a: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¬∀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𝒙𝑨𝒙</m:t>
                    </m:r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361950" algn="l"/>
                    <a:tab pos="1162050" algn="l"/>
                    <a:tab pos="1438275" algn="l"/>
                    <a:tab pos="1790700" algn="l"/>
                    <a:tab pos="2693988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k</a:t>
                </a: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𝑨𝒙</m:t>
                    </m:r>
                  </m:oMath>
                </a14:m>
                <a:r>
                  <a:rPr lang="en-GB" sz="2500" b="1" dirty="0"/>
                  <a:t>	</a:t>
                </a:r>
                <a:r>
                  <a:rPr lang="en-GB" sz="2500" dirty="0"/>
                  <a:t>CQ </a:t>
                </a:r>
                <a:r>
                  <a:rPr lang="en-GB" sz="2500" i="1" dirty="0"/>
                  <a:t>j</a:t>
                </a:r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361950" algn="l"/>
                    <a:tab pos="1162050" algn="l"/>
                    <a:tab pos="1438275" algn="l"/>
                    <a:tab pos="1790700" algn="l"/>
                    <a:tab pos="2695575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l</a:t>
                </a:r>
                <a:r>
                  <a:rPr lang="en-GB" sz="2500" dirty="0"/>
                  <a:t>			</a:t>
                </a:r>
                <a14:m>
                  <m:oMath xmlns:m="http://schemas.openxmlformats.org/officeDocument/2006/math">
                    <m:r>
                      <a:rPr lang="en-GB" sz="2500" b="0" i="1" dirty="0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500" b="1" i="1" dirty="0" smtClean="0">
                        <a:latin typeface="Cambria Math" panose="02040503050406030204" pitchFamily="18" charset="0"/>
                      </a:rPr>
                      <m:t>𝑨𝒄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361950" algn="l"/>
                    <a:tab pos="1162050" algn="l"/>
                    <a:tab pos="1438275" algn="l"/>
                    <a:tab pos="1790700" algn="l"/>
                    <a:tab pos="269557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361950" algn="l"/>
                    <a:tab pos="1162050" algn="l"/>
                    <a:tab pos="1438275" algn="l"/>
                    <a:tab pos="1790700" algn="l"/>
                    <a:tab pos="2695575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m</a:t>
                </a:r>
                <a:r>
                  <a:rPr lang="en-GB" sz="2500" dirty="0"/>
                  <a:t>	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361950" algn="l"/>
                    <a:tab pos="1162050" algn="l"/>
                    <a:tab pos="1438275" algn="l"/>
                    <a:tab pos="1790700" algn="l"/>
                    <a:tab pos="2695575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m</a:t>
                </a:r>
                <a:r>
                  <a:rPr lang="en-GB" sz="2500" dirty="0"/>
                  <a:t>+1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GB" sz="2500" dirty="0"/>
                  <a:t>E </a:t>
                </a:r>
                <a:r>
                  <a:rPr lang="en-GB" sz="2500" i="1" dirty="0"/>
                  <a:t>k</a:t>
                </a:r>
                <a:r>
                  <a:rPr lang="en-GB" sz="2500" dirty="0"/>
                  <a:t>, </a:t>
                </a:r>
                <a:r>
                  <a:rPr lang="en-GB" sz="2500" i="1" dirty="0"/>
                  <a:t>l</a:t>
                </a:r>
                <a:r>
                  <a:rPr lang="en-GB" sz="2500" dirty="0"/>
                  <a:t>-</a:t>
                </a:r>
                <a:r>
                  <a:rPr lang="en-GB" sz="2500" i="1" dirty="0"/>
                  <a:t>m</a:t>
                </a:r>
                <a:r>
                  <a:rPr lang="en-GB" sz="2500" dirty="0"/>
                  <a:t> </a:t>
                </a:r>
              </a:p>
              <a:p>
                <a:pPr>
                  <a:spcAft>
                    <a:spcPts val="200"/>
                  </a:spcAft>
                  <a:tabLst>
                    <a:tab pos="361950" algn="l"/>
                    <a:tab pos="1162050" algn="l"/>
                    <a:tab pos="1438275" algn="l"/>
                    <a:tab pos="1790700" algn="l"/>
                    <a:tab pos="2695575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m</a:t>
                </a:r>
                <a:r>
                  <a:rPr lang="en-GB" sz="2500" dirty="0"/>
                  <a:t>+2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¬¬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𝒙𝑨𝒙</m:t>
                    </m:r>
                  </m:oMath>
                </a14:m>
                <a:r>
                  <a:rPr lang="en-GB" sz="2500" b="1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GB" sz="2500" dirty="0"/>
                  <a:t>I </a:t>
                </a:r>
                <a:r>
                  <a:rPr lang="en-GB" sz="2500" i="1" dirty="0"/>
                  <a:t>j</a:t>
                </a:r>
                <a:r>
                  <a:rPr lang="en-GB" sz="2500" dirty="0"/>
                  <a:t>-</a:t>
                </a:r>
                <a:r>
                  <a:rPr lang="en-GB" sz="2500" i="1" dirty="0"/>
                  <a:t>m</a:t>
                </a:r>
                <a:r>
                  <a:rPr lang="en-GB" sz="2500" dirty="0"/>
                  <a:t>+1</a:t>
                </a:r>
              </a:p>
              <a:p>
                <a:pPr>
                  <a:spcAft>
                    <a:spcPts val="200"/>
                  </a:spcAft>
                  <a:tabLst>
                    <a:tab pos="361950" algn="l"/>
                    <a:tab pos="1162050" algn="l"/>
                    <a:tab pos="1438275" algn="l"/>
                    <a:tab pos="1790700" algn="l"/>
                    <a:tab pos="2695575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m</a:t>
                </a:r>
                <a:r>
                  <a:rPr lang="en-GB" sz="2500" dirty="0"/>
                  <a:t>+3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𝒙𝑨𝒙</m:t>
                    </m:r>
                  </m:oMath>
                </a14:m>
                <a:r>
                  <a:rPr lang="en-GB" sz="2500" b="1" dirty="0"/>
                  <a:t>	</a:t>
                </a:r>
                <a:r>
                  <a:rPr lang="en-GB" sz="2500" dirty="0"/>
                  <a:t>DNE </a:t>
                </a:r>
                <a:r>
                  <a:rPr lang="en-GB" sz="2500" i="1" dirty="0"/>
                  <a:t>m</a:t>
                </a:r>
                <a:r>
                  <a:rPr lang="en-GB" sz="2500" dirty="0"/>
                  <a:t>+2</a:t>
                </a:r>
                <a:endParaRPr lang="en-GB" sz="25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321005"/>
                <a:ext cx="9503313" cy="3349635"/>
              </a:xfrm>
              <a:prstGeom prst="rect">
                <a:avLst/>
              </a:prstGeom>
              <a:blipFill>
                <a:blip r:embed="rId3"/>
                <a:stretch>
                  <a:fillRect t="-911" b="-40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indirect strategy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466975" y="2400300"/>
            <a:ext cx="0" cy="31908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752725" y="2757284"/>
            <a:ext cx="11334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67EDCC-8D11-223D-694B-B83D82C2FFFE}"/>
              </a:ext>
            </a:extLst>
          </p:cNvPr>
          <p:cNvCxnSpPr>
            <a:cxnSpLocks/>
          </p:cNvCxnSpPr>
          <p:nvPr/>
        </p:nvCxnSpPr>
        <p:spPr>
          <a:xfrm>
            <a:off x="3162300" y="3562349"/>
            <a:ext cx="7239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EE0D6D-3A7E-53EE-3227-F9A66D2E9FCB}"/>
              </a:ext>
            </a:extLst>
          </p:cNvPr>
          <p:cNvCxnSpPr>
            <a:cxnSpLocks/>
          </p:cNvCxnSpPr>
          <p:nvPr/>
        </p:nvCxnSpPr>
        <p:spPr>
          <a:xfrm>
            <a:off x="2752725" y="2400300"/>
            <a:ext cx="0" cy="23431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B77547-8F94-FE1C-7E1B-76E46140F570}"/>
              </a:ext>
            </a:extLst>
          </p:cNvPr>
          <p:cNvCxnSpPr>
            <a:cxnSpLocks/>
          </p:cNvCxnSpPr>
          <p:nvPr/>
        </p:nvCxnSpPr>
        <p:spPr>
          <a:xfrm>
            <a:off x="3143250" y="3217174"/>
            <a:ext cx="0" cy="111911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805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234832"/>
                <a:ext cx="9503313" cy="545277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:endParaRPr lang="en-GB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</a:tabLst>
                </a:pPr>
                <a:r>
                  <a:rPr lang="en-GB" sz="2000" dirty="0"/>
                  <a:t>	1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</m:oMath>
                </a14:m>
                <a:endParaRPr lang="en-GB" sz="20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867025" algn="l"/>
                  </a:tabLst>
                </a:pPr>
                <a:r>
                  <a:rPr lang="en-GB" sz="2000" dirty="0"/>
                  <a:t>	2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</m:e>
                    </m:d>
                  </m:oMath>
                </a14:m>
                <a:r>
                  <a:rPr lang="en-GB" sz="2000" dirty="0"/>
                  <a:t>	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867025" algn="l"/>
                    <a:tab pos="3943350" algn="l"/>
                  </a:tabLst>
                </a:pPr>
                <a:r>
                  <a:rPr lang="en-GB" sz="2000" dirty="0"/>
                  <a:t>	3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</m:e>
                    </m:d>
                  </m:oMath>
                </a14:m>
                <a:r>
                  <a:rPr lang="en-GB" sz="2000" dirty="0"/>
                  <a:t>	CQ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4	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¬(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𝐺𝑎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∨¬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endParaRPr lang="en-GB" sz="20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endParaRPr lang="en-GB" sz="20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endParaRPr lang="en-GB" sz="20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??	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GB" sz="2000" dirty="0"/>
                  <a:t>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GB" sz="2000" dirty="0"/>
                  <a:t>I ??, ??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??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GB" sz="2000" dirty="0"/>
                  <a:t>	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GB" sz="2000" dirty="0"/>
                  <a:t>E 3, 4-??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867025" algn="l"/>
                    <a:tab pos="3943350" algn="l"/>
                  </a:tabLst>
                </a:pPr>
                <a:r>
                  <a:rPr lang="en-GB" sz="2000" dirty="0"/>
                  <a:t>	??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¬¬∀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</m:e>
                    </m:d>
                  </m:oMath>
                </a14:m>
                <a:r>
                  <a:rPr lang="en-GB" sz="2000" dirty="0"/>
                  <a:t>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GB" sz="2000" dirty="0"/>
                  <a:t>I 2-??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867025" algn="l"/>
                    <a:tab pos="3943350" algn="l"/>
                  </a:tabLst>
                </a:pPr>
                <a:r>
                  <a:rPr lang="en-GB" sz="2000" dirty="0"/>
                  <a:t>	??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</m:e>
                    </m:d>
                  </m:oMath>
                </a14:m>
                <a:r>
                  <a:rPr lang="en-GB" sz="2000" dirty="0"/>
                  <a:t>		DNE ??	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234832"/>
                <a:ext cx="9503313" cy="5452775"/>
              </a:xfrm>
              <a:prstGeom prst="rect">
                <a:avLst/>
              </a:prstGeom>
              <a:blipFill>
                <a:blip r:embed="rId3"/>
                <a:stretch>
                  <a:fillRect l="-963" t="-6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example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1981200"/>
            <a:ext cx="0" cy="44577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2252459"/>
            <a:ext cx="16954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67EDCC-8D11-223D-694B-B83D82C2FFFE}"/>
              </a:ext>
            </a:extLst>
          </p:cNvPr>
          <p:cNvCxnSpPr>
            <a:cxnSpLocks/>
          </p:cNvCxnSpPr>
          <p:nvPr/>
        </p:nvCxnSpPr>
        <p:spPr>
          <a:xfrm>
            <a:off x="2752725" y="2571749"/>
            <a:ext cx="18954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EE0D6D-3A7E-53EE-3227-F9A66D2E9FCB}"/>
              </a:ext>
            </a:extLst>
          </p:cNvPr>
          <p:cNvCxnSpPr>
            <a:cxnSpLocks/>
          </p:cNvCxnSpPr>
          <p:nvPr/>
        </p:nvCxnSpPr>
        <p:spPr>
          <a:xfrm>
            <a:off x="2752725" y="2324100"/>
            <a:ext cx="0" cy="34766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7E8023-C650-C60C-CA62-C413937BF153}"/>
              </a:ext>
            </a:extLst>
          </p:cNvPr>
          <p:cNvCxnSpPr>
            <a:cxnSpLocks/>
          </p:cNvCxnSpPr>
          <p:nvPr/>
        </p:nvCxnSpPr>
        <p:spPr>
          <a:xfrm>
            <a:off x="3124200" y="3228974"/>
            <a:ext cx="160972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E32A24-DC1E-B3B8-C0EF-4BD5B6B2E629}"/>
              </a:ext>
            </a:extLst>
          </p:cNvPr>
          <p:cNvCxnSpPr>
            <a:cxnSpLocks/>
          </p:cNvCxnSpPr>
          <p:nvPr/>
        </p:nvCxnSpPr>
        <p:spPr>
          <a:xfrm>
            <a:off x="3124200" y="2943225"/>
            <a:ext cx="0" cy="25431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234832"/>
                <a:ext cx="9503313" cy="545277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:endParaRPr lang="en-GB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</a:tabLst>
                </a:pPr>
                <a:r>
                  <a:rPr lang="en-GB" sz="2000" dirty="0"/>
                  <a:t>	1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</m:oMath>
                </a14:m>
                <a:endParaRPr lang="en-GB" sz="20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867025" algn="l"/>
                  </a:tabLst>
                </a:pPr>
                <a:r>
                  <a:rPr lang="en-GB" sz="2000" dirty="0"/>
                  <a:t>	2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</m:e>
                    </m:d>
                  </m:oMath>
                </a14:m>
                <a:r>
                  <a:rPr lang="en-GB" sz="2000" dirty="0"/>
                  <a:t>	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867025" algn="l"/>
                    <a:tab pos="3943350" algn="l"/>
                  </a:tabLst>
                </a:pPr>
                <a:r>
                  <a:rPr lang="en-GB" sz="2000" dirty="0"/>
                  <a:t>	3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</m:e>
                    </m:d>
                  </m:oMath>
                </a14:m>
                <a:r>
                  <a:rPr lang="en-GB" sz="2000" dirty="0"/>
                  <a:t>	CQ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4	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¬(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𝐺𝑎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∨¬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5	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𝐺𝑎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∧¬¬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𝐹𝑎</m:t>
                    </m:r>
                  </m:oMath>
                </a14:m>
                <a:r>
                  <a:rPr lang="en-GB" sz="2000" dirty="0"/>
                  <a:t>	</a:t>
                </a:r>
                <a:r>
                  <a:rPr lang="en-GB" sz="2000" dirty="0" err="1"/>
                  <a:t>DeM</a:t>
                </a:r>
                <a:r>
                  <a:rPr lang="en-GB" sz="2000" dirty="0"/>
                  <a:t> 4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6	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GB" sz="2000" dirty="0"/>
                  <a:t>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000" dirty="0"/>
                  <a:t>E 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7	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𝐹𝑎</m:t>
                    </m:r>
                  </m:oMath>
                </a14:m>
                <a:r>
                  <a:rPr lang="en-GB" sz="2000" dirty="0"/>
                  <a:t>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000" dirty="0"/>
                  <a:t>E 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8	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𝐹𝑎</m:t>
                    </m:r>
                  </m:oMath>
                </a14:m>
                <a:r>
                  <a:rPr lang="en-GB" sz="2000" dirty="0"/>
                  <a:t>		DNE 7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9	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GB" sz="2000" dirty="0"/>
                  <a:t>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2000" dirty="0"/>
                  <a:t>E 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10	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GB" sz="2000" dirty="0"/>
                  <a:t>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/>
                  <a:t>E 9, 8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??	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GB" sz="2000" dirty="0"/>
                  <a:t>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GB" sz="2000" dirty="0"/>
                  <a:t>I ??, ??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??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GB" sz="2000" dirty="0"/>
                  <a:t>	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GB" sz="2000" dirty="0"/>
                  <a:t>E 3, 4-??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867025" algn="l"/>
                    <a:tab pos="3943350" algn="l"/>
                  </a:tabLst>
                </a:pPr>
                <a:r>
                  <a:rPr lang="en-GB" sz="2000" dirty="0"/>
                  <a:t>	??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¬¬∀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</m:e>
                    </m:d>
                  </m:oMath>
                </a14:m>
                <a:r>
                  <a:rPr lang="en-GB" sz="2000" dirty="0"/>
                  <a:t>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GB" sz="2000" dirty="0"/>
                  <a:t>I 2-??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867025" algn="l"/>
                    <a:tab pos="3943350" algn="l"/>
                  </a:tabLst>
                </a:pPr>
                <a:r>
                  <a:rPr lang="en-GB" sz="2000" dirty="0"/>
                  <a:t>	??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</m:e>
                    </m:d>
                  </m:oMath>
                </a14:m>
                <a:r>
                  <a:rPr lang="en-GB" sz="2000" dirty="0"/>
                  <a:t>		DNE ??	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234832"/>
                <a:ext cx="9503313" cy="5452775"/>
              </a:xfrm>
              <a:prstGeom prst="rect">
                <a:avLst/>
              </a:prstGeom>
              <a:blipFill>
                <a:blip r:embed="rId3"/>
                <a:stretch>
                  <a:fillRect l="-963" t="-6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example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1981200"/>
            <a:ext cx="0" cy="44577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2252459"/>
            <a:ext cx="16954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67EDCC-8D11-223D-694B-B83D82C2FFFE}"/>
              </a:ext>
            </a:extLst>
          </p:cNvPr>
          <p:cNvCxnSpPr>
            <a:cxnSpLocks/>
          </p:cNvCxnSpPr>
          <p:nvPr/>
        </p:nvCxnSpPr>
        <p:spPr>
          <a:xfrm>
            <a:off x="2752725" y="2571749"/>
            <a:ext cx="18954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EE0D6D-3A7E-53EE-3227-F9A66D2E9FCB}"/>
              </a:ext>
            </a:extLst>
          </p:cNvPr>
          <p:cNvCxnSpPr>
            <a:cxnSpLocks/>
          </p:cNvCxnSpPr>
          <p:nvPr/>
        </p:nvCxnSpPr>
        <p:spPr>
          <a:xfrm>
            <a:off x="2752725" y="2324100"/>
            <a:ext cx="0" cy="34766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7E8023-C650-C60C-CA62-C413937BF153}"/>
              </a:ext>
            </a:extLst>
          </p:cNvPr>
          <p:cNvCxnSpPr>
            <a:cxnSpLocks/>
          </p:cNvCxnSpPr>
          <p:nvPr/>
        </p:nvCxnSpPr>
        <p:spPr>
          <a:xfrm>
            <a:off x="3124200" y="3228974"/>
            <a:ext cx="160972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E32A24-DC1E-B3B8-C0EF-4BD5B6B2E629}"/>
              </a:ext>
            </a:extLst>
          </p:cNvPr>
          <p:cNvCxnSpPr>
            <a:cxnSpLocks/>
          </p:cNvCxnSpPr>
          <p:nvPr/>
        </p:nvCxnSpPr>
        <p:spPr>
          <a:xfrm>
            <a:off x="3124200" y="2943225"/>
            <a:ext cx="0" cy="25431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07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234832"/>
                <a:ext cx="9503313" cy="545277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:endParaRPr lang="en-GB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</a:tabLst>
                </a:pPr>
                <a:r>
                  <a:rPr lang="en-GB" sz="2000" dirty="0"/>
                  <a:t>	1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</m:oMath>
                </a14:m>
                <a:endParaRPr lang="en-GB" sz="20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867025" algn="l"/>
                  </a:tabLst>
                </a:pPr>
                <a:r>
                  <a:rPr lang="en-GB" sz="2000" dirty="0"/>
                  <a:t>	2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</m:e>
                    </m:d>
                  </m:oMath>
                </a14:m>
                <a:r>
                  <a:rPr lang="en-GB" sz="2000" dirty="0"/>
                  <a:t>	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867025" algn="l"/>
                    <a:tab pos="3943350" algn="l"/>
                  </a:tabLst>
                </a:pPr>
                <a:r>
                  <a:rPr lang="en-GB" sz="2000" dirty="0"/>
                  <a:t>	3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</m:e>
                    </m:d>
                  </m:oMath>
                </a14:m>
                <a:r>
                  <a:rPr lang="en-GB" sz="2000" dirty="0"/>
                  <a:t>	CQ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4	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¬(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𝐺𝑎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∨¬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5	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𝐺𝑎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∧¬¬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𝐹𝑎</m:t>
                    </m:r>
                  </m:oMath>
                </a14:m>
                <a:r>
                  <a:rPr lang="en-GB" sz="2000" dirty="0"/>
                  <a:t>	</a:t>
                </a:r>
                <a:r>
                  <a:rPr lang="en-GB" sz="2000" dirty="0" err="1"/>
                  <a:t>DeM</a:t>
                </a:r>
                <a:r>
                  <a:rPr lang="en-GB" sz="2000" dirty="0"/>
                  <a:t> 4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6	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GB" sz="2000" dirty="0"/>
                  <a:t>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000" dirty="0"/>
                  <a:t>E 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7	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𝐹𝑎</m:t>
                    </m:r>
                  </m:oMath>
                </a14:m>
                <a:r>
                  <a:rPr lang="en-GB" sz="2000" dirty="0"/>
                  <a:t>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GB" sz="2000" dirty="0"/>
                  <a:t>E 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8	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𝐹𝑎</m:t>
                    </m:r>
                  </m:oMath>
                </a14:m>
                <a:r>
                  <a:rPr lang="en-GB" sz="2000" dirty="0"/>
                  <a:t>		DNE 7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9	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GB" sz="2000" dirty="0"/>
                  <a:t>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2000" dirty="0"/>
                  <a:t>E 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10	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GB" sz="2000" dirty="0"/>
                  <a:t>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/>
                  <a:t>E 9, 8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11	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GB" sz="2000" dirty="0"/>
                  <a:t>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GB" sz="2000" dirty="0"/>
                  <a:t>I 10, 6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1790700" algn="l"/>
                    <a:tab pos="2867025" algn="l"/>
                    <a:tab pos="3943350" algn="l"/>
                  </a:tabLst>
                </a:pPr>
                <a:r>
                  <a:rPr lang="en-GB" sz="2000" dirty="0"/>
                  <a:t>	12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GB" sz="2000" dirty="0"/>
                  <a:t>		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GB" sz="2000" dirty="0"/>
                  <a:t>E 3, 4-11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867025" algn="l"/>
                    <a:tab pos="3943350" algn="l"/>
                  </a:tabLst>
                </a:pPr>
                <a:r>
                  <a:rPr lang="en-GB" sz="2000" dirty="0"/>
                  <a:t>	13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¬¬∀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</m:e>
                    </m:d>
                  </m:oMath>
                </a14:m>
                <a:r>
                  <a:rPr lang="en-GB" sz="2000" dirty="0"/>
                  <a:t>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GB" sz="2000" dirty="0"/>
                  <a:t>I 2-12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867025" algn="l"/>
                    <a:tab pos="3943350" algn="l"/>
                  </a:tabLst>
                </a:pPr>
                <a:r>
                  <a:rPr lang="en-GB" sz="2000" dirty="0"/>
                  <a:t>	14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∨¬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</m:e>
                    </m:d>
                  </m:oMath>
                </a14:m>
                <a:r>
                  <a:rPr lang="en-GB" sz="2000" dirty="0"/>
                  <a:t>		DNE 13	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234832"/>
                <a:ext cx="9503313" cy="5452775"/>
              </a:xfrm>
              <a:prstGeom prst="rect">
                <a:avLst/>
              </a:prstGeom>
              <a:blipFill>
                <a:blip r:embed="rId3"/>
                <a:stretch>
                  <a:fillRect l="-963" t="-6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example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1981200"/>
            <a:ext cx="0" cy="44577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2252459"/>
            <a:ext cx="16954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67EDCC-8D11-223D-694B-B83D82C2FFFE}"/>
              </a:ext>
            </a:extLst>
          </p:cNvPr>
          <p:cNvCxnSpPr>
            <a:cxnSpLocks/>
          </p:cNvCxnSpPr>
          <p:nvPr/>
        </p:nvCxnSpPr>
        <p:spPr>
          <a:xfrm>
            <a:off x="2752725" y="2571749"/>
            <a:ext cx="189547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EE0D6D-3A7E-53EE-3227-F9A66D2E9FCB}"/>
              </a:ext>
            </a:extLst>
          </p:cNvPr>
          <p:cNvCxnSpPr>
            <a:cxnSpLocks/>
          </p:cNvCxnSpPr>
          <p:nvPr/>
        </p:nvCxnSpPr>
        <p:spPr>
          <a:xfrm>
            <a:off x="2752725" y="2324100"/>
            <a:ext cx="0" cy="34766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7E8023-C650-C60C-CA62-C413937BF153}"/>
              </a:ext>
            </a:extLst>
          </p:cNvPr>
          <p:cNvCxnSpPr>
            <a:cxnSpLocks/>
          </p:cNvCxnSpPr>
          <p:nvPr/>
        </p:nvCxnSpPr>
        <p:spPr>
          <a:xfrm>
            <a:off x="3124200" y="3228974"/>
            <a:ext cx="160972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E32A24-DC1E-B3B8-C0EF-4BD5B6B2E629}"/>
              </a:ext>
            </a:extLst>
          </p:cNvPr>
          <p:cNvCxnSpPr>
            <a:cxnSpLocks/>
          </p:cNvCxnSpPr>
          <p:nvPr/>
        </p:nvCxnSpPr>
        <p:spPr>
          <a:xfrm>
            <a:off x="3124200" y="2943225"/>
            <a:ext cx="0" cy="25431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047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78E276-1815-CE72-344E-AB49414CB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7FBE0-5CA3-E02C-2CA1-55ADFAC23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BD15C7-BD51-DADA-07C9-9C9214C2A7E9}"/>
              </a:ext>
            </a:extLst>
          </p:cNvPr>
          <p:cNvSpPr txBox="1"/>
          <p:nvPr/>
        </p:nvSpPr>
        <p:spPr>
          <a:xfrm>
            <a:off x="1159707" y="569795"/>
            <a:ext cx="9464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and Argument</a:t>
            </a:r>
          </a:p>
          <a:p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Lecture 17: Proof Rules for FOL (2)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941BD-5474-E0BF-938F-5B46ECA66BE9}"/>
              </a:ext>
            </a:extLst>
          </p:cNvPr>
          <p:cNvSpPr txBox="1"/>
          <p:nvPr/>
        </p:nvSpPr>
        <p:spPr>
          <a:xfrm>
            <a:off x="1159707" y="2439643"/>
            <a:ext cx="10155865" cy="36830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Conversion of Quantifiers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/>
              <a:t>Identity Introduction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Identity Elimination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Equivalence Relations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The Single-Turnstile</a:t>
            </a:r>
          </a:p>
        </p:txBody>
      </p:sp>
    </p:spTree>
    <p:extLst>
      <p:ext uri="{BB962C8B-B14F-4D97-AF65-F5344CB8AC3E}">
        <p14:creationId xmlns:p14="http://schemas.microsoft.com/office/powerpoint/2010/main" val="106070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">
            <a:hlinkClick r:id="" action="ppaction://media"/>
            <a:extLst>
              <a:ext uri="{FF2B5EF4-FFF2-40B4-BE49-F238E27FC236}">
                <a16:creationId xmlns:a16="http://schemas.microsoft.com/office/drawing/2014/main" id="{12DD68AD-DF1D-9539-9247-746307E6B0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0D7AF76A-2BB0-D4E7-7D10-E59D09C0D3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1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78E276-1815-CE72-344E-AB49414CB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7FBE0-5CA3-E02C-2CA1-55ADFAC23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BD15C7-BD51-DADA-07C9-9C9214C2A7E9}"/>
              </a:ext>
            </a:extLst>
          </p:cNvPr>
          <p:cNvSpPr txBox="1"/>
          <p:nvPr/>
        </p:nvSpPr>
        <p:spPr>
          <a:xfrm>
            <a:off x="1159707" y="569795"/>
            <a:ext cx="9464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and Argument</a:t>
            </a:r>
          </a:p>
          <a:p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Lecture 17: Proof Rules for FOL (2)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941BD-5474-E0BF-938F-5B46ECA66BE9}"/>
              </a:ext>
            </a:extLst>
          </p:cNvPr>
          <p:cNvSpPr txBox="1"/>
          <p:nvPr/>
        </p:nvSpPr>
        <p:spPr>
          <a:xfrm>
            <a:off x="1159707" y="2439644"/>
            <a:ext cx="10155865" cy="36830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/>
              <a:t>Conversion of Quantifiers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Identity Introduction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Identity Elimination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Equivalence Relations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The Single-Turnstile</a:t>
            </a:r>
          </a:p>
        </p:txBody>
      </p:sp>
    </p:spTree>
    <p:extLst>
      <p:ext uri="{BB962C8B-B14F-4D97-AF65-F5344CB8AC3E}">
        <p14:creationId xmlns:p14="http://schemas.microsoft.com/office/powerpoint/2010/main" val="342797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>
            <a:hlinkClick r:id="" action="ppaction://media"/>
            <a:extLst>
              <a:ext uri="{FF2B5EF4-FFF2-40B4-BE49-F238E27FC236}">
                <a16:creationId xmlns:a16="http://schemas.microsoft.com/office/drawing/2014/main" id="{97D1124B-E236-AE0F-006E-8323696C5E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4">
            <a:hlinkClick r:id="" action="ppaction://media"/>
            <a:extLst>
              <a:ext uri="{FF2B5EF4-FFF2-40B4-BE49-F238E27FC236}">
                <a16:creationId xmlns:a16="http://schemas.microsoft.com/office/drawing/2014/main" id="{A3AC10F3-BA17-6555-2AF5-A9FB8559EF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7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5">
            <a:hlinkClick r:id="" action="ppaction://media"/>
            <a:extLst>
              <a:ext uri="{FF2B5EF4-FFF2-40B4-BE49-F238E27FC236}">
                <a16:creationId xmlns:a16="http://schemas.microsoft.com/office/drawing/2014/main" id="{04F1C26C-57AA-2F76-4B62-3520EB2FB3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0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6">
            <a:hlinkClick r:id="" action="ppaction://media"/>
            <a:extLst>
              <a:ext uri="{FF2B5EF4-FFF2-40B4-BE49-F238E27FC236}">
                <a16:creationId xmlns:a16="http://schemas.microsoft.com/office/drawing/2014/main" id="{0609FAFC-B207-8E86-901F-1DF3DCE35D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7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6a">
            <a:hlinkClick r:id="" action="ppaction://media"/>
            <a:extLst>
              <a:ext uri="{FF2B5EF4-FFF2-40B4-BE49-F238E27FC236}">
                <a16:creationId xmlns:a16="http://schemas.microsoft.com/office/drawing/2014/main" id="{8907A0D2-D0F1-5D80-E276-EC8826F45A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0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7">
            <a:hlinkClick r:id="" action="ppaction://media"/>
            <a:extLst>
              <a:ext uri="{FF2B5EF4-FFF2-40B4-BE49-F238E27FC236}">
                <a16:creationId xmlns:a16="http://schemas.microsoft.com/office/drawing/2014/main" id="{3DE55640-5822-6749-067B-80BB43B0EA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81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8">
            <a:hlinkClick r:id="" action="ppaction://media"/>
            <a:extLst>
              <a:ext uri="{FF2B5EF4-FFF2-40B4-BE49-F238E27FC236}">
                <a16:creationId xmlns:a16="http://schemas.microsoft.com/office/drawing/2014/main" id="{FB553736-CE49-E2BB-2804-EBF0620446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6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9">
            <a:hlinkClick r:id="" action="ppaction://media"/>
            <a:extLst>
              <a:ext uri="{FF2B5EF4-FFF2-40B4-BE49-F238E27FC236}">
                <a16:creationId xmlns:a16="http://schemas.microsoft.com/office/drawing/2014/main" id="{E1A4E0DF-EAC5-2D7B-7F71-9916DE09D9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3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0">
            <a:hlinkClick r:id="" action="ppaction://media"/>
            <a:extLst>
              <a:ext uri="{FF2B5EF4-FFF2-40B4-BE49-F238E27FC236}">
                <a16:creationId xmlns:a16="http://schemas.microsoft.com/office/drawing/2014/main" id="{FD4C19E3-3DA2-E094-6A52-3F5487D640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8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1">
            <a:hlinkClick r:id="" action="ppaction://media"/>
            <a:extLst>
              <a:ext uri="{FF2B5EF4-FFF2-40B4-BE49-F238E27FC236}">
                <a16:creationId xmlns:a16="http://schemas.microsoft.com/office/drawing/2014/main" id="{903E0D42-263B-99B3-AB8F-57AD0DC3ED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6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91FC14E-ECB0-390D-75E0-A4CEE6AAEC74}"/>
                  </a:ext>
                </a:extLst>
              </p:cNvPr>
              <p:cNvSpPr txBox="1"/>
              <p:nvPr/>
            </p:nvSpPr>
            <p:spPr>
              <a:xfrm>
                <a:off x="6925476" y="3255930"/>
                <a:ext cx="4627634" cy="275973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is a formula containing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one or more</a:t>
                </a:r>
                <a:r>
                  <a:rPr lang="en-GB" sz="2000" dirty="0">
                    <a:solidFill>
                      <a:srgbClr val="C00000"/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occurrences of some variable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GB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can be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any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name you like</a:t>
                </a:r>
                <a:endParaRPr lang="en-GB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is the result of replacing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every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occurrences of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endParaRPr lang="en-GB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91FC14E-ECB0-390D-75E0-A4CEE6AAE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476" y="3255930"/>
                <a:ext cx="4627634" cy="2759730"/>
              </a:xfrm>
              <a:prstGeom prst="rect">
                <a:avLst/>
              </a:prstGeom>
              <a:blipFill>
                <a:blip r:embed="rId2"/>
                <a:stretch>
                  <a:fillRect l="-1186" t="-662" b="-33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FE4B8F6-6420-7880-5A34-64579B90F8CC}"/>
                  </a:ext>
                </a:extLst>
              </p:cNvPr>
              <p:cNvSpPr txBox="1"/>
              <p:nvPr/>
            </p:nvSpPr>
            <p:spPr>
              <a:xfrm>
                <a:off x="6925475" y="1646047"/>
                <a:ext cx="4865759" cy="8874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</a:t>
                </a:r>
                <a:r>
                  <a:rPr lang="en-GB" sz="2500" b="0" i="1" dirty="0"/>
                  <a:t>m</a:t>
                </a:r>
                <a:r>
                  <a:rPr lang="en-GB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𝒙𝑨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3495675" algn="l"/>
                  </a:tabLst>
                </a:pP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2500" dirty="0"/>
                  <a:t>E </a:t>
                </a:r>
                <a:r>
                  <a:rPr lang="en-GB" sz="2500" i="1" dirty="0"/>
                  <a:t>m</a:t>
                </a:r>
                <a:endParaRPr lang="en-GB" sz="25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FE4B8F6-6420-7880-5A34-64579B90F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475" y="1646047"/>
                <a:ext cx="4865759" cy="887422"/>
              </a:xfrm>
              <a:prstGeom prst="rect">
                <a:avLst/>
              </a:prstGeom>
              <a:blipFill>
                <a:blip r:embed="rId3"/>
                <a:stretch>
                  <a:fillRect t="-4795" b="-16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DDB752-68A6-E922-5CB2-2B5149F7A804}"/>
              </a:ext>
            </a:extLst>
          </p:cNvPr>
          <p:cNvCxnSpPr>
            <a:cxnSpLocks/>
          </p:cNvCxnSpPr>
          <p:nvPr/>
        </p:nvCxnSpPr>
        <p:spPr>
          <a:xfrm>
            <a:off x="7916875" y="1789256"/>
            <a:ext cx="0" cy="6191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EACE906-70AA-3718-DBC3-0760FE93B99E}"/>
                  </a:ext>
                </a:extLst>
              </p:cNvPr>
              <p:cNvSpPr txBox="1"/>
              <p:nvPr/>
            </p:nvSpPr>
            <p:spPr>
              <a:xfrm>
                <a:off x="1068316" y="1647428"/>
                <a:ext cx="4865759" cy="8874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</a:t>
                </a:r>
                <a:r>
                  <a:rPr lang="en-GB" sz="2500" b="0" i="1" dirty="0"/>
                  <a:t>m</a:t>
                </a:r>
                <a:r>
                  <a:rPr lang="en-GB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3495675" algn="l"/>
                  </a:tabLst>
                </a:pP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𝒙𝑨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GB" sz="2500" dirty="0"/>
                  <a:t>I </a:t>
                </a:r>
                <a:r>
                  <a:rPr lang="en-GB" sz="2500" i="1" dirty="0"/>
                  <a:t>m</a:t>
                </a:r>
                <a:endParaRPr lang="en-GB" sz="25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EACE906-70AA-3718-DBC3-0760FE93B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16" y="1647428"/>
                <a:ext cx="4865759" cy="887422"/>
              </a:xfrm>
              <a:prstGeom prst="rect">
                <a:avLst/>
              </a:prstGeom>
              <a:blipFill>
                <a:blip r:embed="rId4"/>
                <a:stretch>
                  <a:fillRect t="-4795" b="-16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3AF7409-E686-8D59-AE61-1406A3B5F60B}"/>
              </a:ext>
            </a:extLst>
          </p:cNvPr>
          <p:cNvCxnSpPr>
            <a:cxnSpLocks/>
          </p:cNvCxnSpPr>
          <p:nvPr/>
        </p:nvCxnSpPr>
        <p:spPr>
          <a:xfrm>
            <a:off x="2059716" y="1790637"/>
            <a:ext cx="0" cy="6191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52104D9-3EB4-5AFF-3941-57E72BF0201A}"/>
                  </a:ext>
                </a:extLst>
              </p:cNvPr>
              <p:cNvSpPr txBox="1"/>
              <p:nvPr/>
            </p:nvSpPr>
            <p:spPr>
              <a:xfrm>
                <a:off x="887342" y="2920959"/>
                <a:ext cx="5046733" cy="337528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is a sentence containing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one or more</a:t>
                </a:r>
                <a:r>
                  <a:rPr lang="en-GB" sz="2000" dirty="0">
                    <a:solidFill>
                      <a:srgbClr val="C00000"/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occurrences of the name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</a:t>
                </a:r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is the formula that you get when you replace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all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of those occurrences with the variable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GB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must not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occur in any assumptions that are undischarged at line </a:t>
                </a:r>
                <a:r>
                  <a:rPr lang="en-GB" sz="20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m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(including the premises!)</a:t>
                </a:r>
                <a:endParaRPr lang="en-GB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must not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occur</a:t>
                </a:r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endParaRPr lang="en-GB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52104D9-3EB4-5AFF-3941-57E72BF02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342" y="2920959"/>
                <a:ext cx="5046733" cy="3375283"/>
              </a:xfrm>
              <a:prstGeom prst="rect">
                <a:avLst/>
              </a:prstGeom>
              <a:blipFill>
                <a:blip r:embed="rId5"/>
                <a:stretch>
                  <a:fillRect l="-1088" t="-542" r="-121" b="-27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universal quantifier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3209C3-E629-ED4B-84B7-E6C3C379297F}"/>
              </a:ext>
            </a:extLst>
          </p:cNvPr>
          <p:cNvCxnSpPr>
            <a:cxnSpLocks/>
          </p:cNvCxnSpPr>
          <p:nvPr/>
        </p:nvCxnSpPr>
        <p:spPr>
          <a:xfrm>
            <a:off x="6324600" y="2276475"/>
            <a:ext cx="0" cy="35433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184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2">
            <a:hlinkClick r:id="" action="ppaction://media"/>
            <a:extLst>
              <a:ext uri="{FF2B5EF4-FFF2-40B4-BE49-F238E27FC236}">
                <a16:creationId xmlns:a16="http://schemas.microsoft.com/office/drawing/2014/main" id="{379E72D5-695D-A57B-4FA7-CE8A92F610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5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3">
            <a:hlinkClick r:id="" action="ppaction://media"/>
            <a:extLst>
              <a:ext uri="{FF2B5EF4-FFF2-40B4-BE49-F238E27FC236}">
                <a16:creationId xmlns:a16="http://schemas.microsoft.com/office/drawing/2014/main" id="{158C1739-EA01-78E4-2478-11250B62D3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0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4">
            <a:hlinkClick r:id="" action="ppaction://media"/>
            <a:extLst>
              <a:ext uri="{FF2B5EF4-FFF2-40B4-BE49-F238E27FC236}">
                <a16:creationId xmlns:a16="http://schemas.microsoft.com/office/drawing/2014/main" id="{657B7FAA-115E-6CD3-57D4-A92024BFB2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5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Identity Introduction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561876-1713-428F-12A6-D745C3A65DAF}"/>
                  </a:ext>
                </a:extLst>
              </p:cNvPr>
              <p:cNvSpPr txBox="1"/>
              <p:nvPr/>
            </p:nvSpPr>
            <p:spPr>
              <a:xfrm>
                <a:off x="3663120" y="3299679"/>
                <a:ext cx="4865759" cy="4770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3495675" algn="l"/>
                  </a:tabLst>
                </a:pPr>
                <a:r>
                  <a:rPr lang="en-GB" sz="2500" b="1" dirty="0"/>
                  <a:t>	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500" b="1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500" dirty="0"/>
                  <a:t>I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561876-1713-428F-12A6-D745C3A65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120" y="3299679"/>
                <a:ext cx="4865759" cy="477054"/>
              </a:xfrm>
              <a:prstGeom prst="rect">
                <a:avLst/>
              </a:prstGeom>
              <a:blipFill>
                <a:blip r:embed="rId3"/>
                <a:stretch>
                  <a:fillRect t="-8861" b="-303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BC89A-193E-E31D-1BDB-E01B6C87195A}"/>
              </a:ext>
            </a:extLst>
          </p:cNvPr>
          <p:cNvCxnSpPr>
            <a:cxnSpLocks/>
          </p:cNvCxnSpPr>
          <p:nvPr/>
        </p:nvCxnSpPr>
        <p:spPr>
          <a:xfrm>
            <a:off x="4654520" y="3402131"/>
            <a:ext cx="0" cy="2762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64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986505"/>
                <a:ext cx="9503313" cy="35804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↔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𝑥𝐹𝑥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↔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</a:tabLst>
                </a:pPr>
                <a:r>
                  <a:rPr lang="en-US" sz="2500" dirty="0"/>
                  <a:t>	2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↔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4038600" algn="l"/>
                  </a:tabLst>
                </a:pPr>
                <a:r>
                  <a:rPr lang="en-US" sz="2500" b="0" dirty="0"/>
                  <a:t>	3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4038600" algn="l"/>
                  </a:tabLst>
                </a:pPr>
                <a:r>
                  <a:rPr lang="en-US" sz="2500" dirty="0"/>
                  <a:t>	4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500" b="0" dirty="0"/>
                  <a:t>I 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4038600" algn="l"/>
                  </a:tabLst>
                </a:pPr>
                <a:r>
                  <a:rPr lang="en-US" sz="2500" dirty="0"/>
                  <a:t>	5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sz="2500" b="0" dirty="0"/>
                  <a:t>E </a:t>
                </a:r>
                <a:r>
                  <a:rPr lang="en-US" sz="2500" dirty="0"/>
                  <a:t>3</a:t>
                </a:r>
                <a:r>
                  <a:rPr lang="en-US" sz="2500" b="0" dirty="0"/>
                  <a:t>, </a:t>
                </a:r>
                <a:r>
                  <a:rPr lang="en-US" sz="2500" dirty="0"/>
                  <a:t>4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4038600" algn="l"/>
                  </a:tabLst>
                </a:pPr>
                <a:r>
                  <a:rPr lang="en-US" sz="2500" b="0" dirty="0"/>
                  <a:t>	6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𝑥𝐹𝑥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2500" b="0" dirty="0"/>
                  <a:t>I 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4038600" algn="l"/>
                  </a:tabLst>
                </a:pPr>
                <a:r>
                  <a:rPr lang="en-US" sz="2500" dirty="0"/>
                  <a:t>	7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𝑥𝐹𝑥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2500" b="0" dirty="0"/>
                  <a:t>E 1, 2-6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986505"/>
                <a:ext cx="9503313" cy="3580467"/>
              </a:xfrm>
              <a:prstGeom prst="rect">
                <a:avLst/>
              </a:prstGeom>
              <a:blipFill>
                <a:blip r:embed="rId3"/>
                <a:stretch>
                  <a:fillRect l="-963" t="-511" b="-37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example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2752725"/>
            <a:ext cx="0" cy="26765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705100" y="3509760"/>
            <a:ext cx="244792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87F1CC-32AD-0040-7ED7-E49A45ABC623}"/>
              </a:ext>
            </a:extLst>
          </p:cNvPr>
          <p:cNvCxnSpPr>
            <a:cxnSpLocks/>
          </p:cNvCxnSpPr>
          <p:nvPr/>
        </p:nvCxnSpPr>
        <p:spPr>
          <a:xfrm>
            <a:off x="2705100" y="3185910"/>
            <a:ext cx="0" cy="18242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CECF46-7517-1209-5204-0F73EE565468}"/>
              </a:ext>
            </a:extLst>
          </p:cNvPr>
          <p:cNvCxnSpPr>
            <a:cxnSpLocks/>
          </p:cNvCxnSpPr>
          <p:nvPr/>
        </p:nvCxnSpPr>
        <p:spPr>
          <a:xfrm>
            <a:off x="2324100" y="3090660"/>
            <a:ext cx="27622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0179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78E276-1815-CE72-344E-AB49414CB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7FBE0-5CA3-E02C-2CA1-55ADFAC23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BD15C7-BD51-DADA-07C9-9C9214C2A7E9}"/>
              </a:ext>
            </a:extLst>
          </p:cNvPr>
          <p:cNvSpPr txBox="1"/>
          <p:nvPr/>
        </p:nvSpPr>
        <p:spPr>
          <a:xfrm>
            <a:off x="1159707" y="569795"/>
            <a:ext cx="9464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and Argument</a:t>
            </a:r>
          </a:p>
          <a:p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Lecture 17: Proof Rules for FOL (2)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941BD-5474-E0BF-938F-5B46ECA66BE9}"/>
              </a:ext>
            </a:extLst>
          </p:cNvPr>
          <p:cNvSpPr txBox="1"/>
          <p:nvPr/>
        </p:nvSpPr>
        <p:spPr>
          <a:xfrm>
            <a:off x="1159707" y="2439643"/>
            <a:ext cx="10155865" cy="36830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Conversion of Quantifiers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Identity Introduction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/>
              <a:t>Identity Elimination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Equivalence Relations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The Single-Turnstile</a:t>
            </a:r>
          </a:p>
        </p:txBody>
      </p:sp>
    </p:spTree>
    <p:extLst>
      <p:ext uri="{BB962C8B-B14F-4D97-AF65-F5344CB8AC3E}">
        <p14:creationId xmlns:p14="http://schemas.microsoft.com/office/powerpoint/2010/main" val="223382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">
            <a:hlinkClick r:id="" action="ppaction://media"/>
            <a:extLst>
              <a:ext uri="{FF2B5EF4-FFF2-40B4-BE49-F238E27FC236}">
                <a16:creationId xmlns:a16="http://schemas.microsoft.com/office/drawing/2014/main" id="{5DB3E932-DACB-15DA-E4E5-4AE6D03ECC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01E6356A-0E47-AB09-4378-D784375C38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2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3">
            <a:hlinkClick r:id="" action="ppaction://media"/>
            <a:extLst>
              <a:ext uri="{FF2B5EF4-FFF2-40B4-BE49-F238E27FC236}">
                <a16:creationId xmlns:a16="http://schemas.microsoft.com/office/drawing/2014/main" id="{50312E88-9C3C-A685-D76E-9C2BFA9B95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6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4">
            <a:hlinkClick r:id="" action="ppaction://media"/>
            <a:extLst>
              <a:ext uri="{FF2B5EF4-FFF2-40B4-BE49-F238E27FC236}">
                <a16:creationId xmlns:a16="http://schemas.microsoft.com/office/drawing/2014/main" id="{52F0AB8B-7923-B5DF-0F89-8277F4B6E3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1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5AE487-FA1C-1931-B27F-99C7CC369927}"/>
                  </a:ext>
                </a:extLst>
              </p:cNvPr>
              <p:cNvSpPr txBox="1"/>
              <p:nvPr/>
            </p:nvSpPr>
            <p:spPr>
              <a:xfrm>
                <a:off x="6925475" y="1547205"/>
                <a:ext cx="4865759" cy="170816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</a:t>
                </a:r>
                <a:r>
                  <a:rPr lang="en-GB" sz="2500" b="0" i="1" dirty="0"/>
                  <a:t>m</a:t>
                </a:r>
                <a:r>
                  <a:rPr lang="en-GB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3856038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n</a:t>
                </a: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3856038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o	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3408363" algn="l"/>
                  </a:tabLst>
                </a:pPr>
                <a:r>
                  <a:rPr lang="en-GB" sz="2500" b="1" dirty="0"/>
                  <a:t>	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 sz="2500" b="1" dirty="0"/>
                  <a:t>	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GB" sz="2500" dirty="0"/>
                  <a:t>E </a:t>
                </a:r>
                <a:r>
                  <a:rPr lang="en-GB" sz="2500" i="1" dirty="0"/>
                  <a:t>m</a:t>
                </a:r>
                <a:r>
                  <a:rPr lang="en-GB" sz="2500" dirty="0"/>
                  <a:t>, </a:t>
                </a:r>
                <a:r>
                  <a:rPr lang="en-GB" sz="2500" i="1" dirty="0"/>
                  <a:t>n-o</a:t>
                </a:r>
                <a:endParaRPr lang="en-GB" sz="25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5AE487-FA1C-1931-B27F-99C7CC369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475" y="1547205"/>
                <a:ext cx="4865759" cy="1708160"/>
              </a:xfrm>
              <a:prstGeom prst="rect">
                <a:avLst/>
              </a:prstGeom>
              <a:blipFill>
                <a:blip r:embed="rId2"/>
                <a:stretch>
                  <a:fillRect t="-2143" r="-1378" b="-82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9477E9-A083-36BB-C505-8F74F22DB98C}"/>
              </a:ext>
            </a:extLst>
          </p:cNvPr>
          <p:cNvCxnSpPr>
            <a:cxnSpLocks/>
          </p:cNvCxnSpPr>
          <p:nvPr/>
        </p:nvCxnSpPr>
        <p:spPr>
          <a:xfrm>
            <a:off x="7916875" y="1656437"/>
            <a:ext cx="0" cy="148093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49C5DF-50D7-3D2F-D218-4CB21C3C54AE}"/>
              </a:ext>
            </a:extLst>
          </p:cNvPr>
          <p:cNvCxnSpPr>
            <a:cxnSpLocks/>
          </p:cNvCxnSpPr>
          <p:nvPr/>
        </p:nvCxnSpPr>
        <p:spPr>
          <a:xfrm>
            <a:off x="8307814" y="2386968"/>
            <a:ext cx="192007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5B626E-B925-61F9-5331-ECDC59FA5F25}"/>
              </a:ext>
            </a:extLst>
          </p:cNvPr>
          <p:cNvCxnSpPr>
            <a:cxnSpLocks/>
          </p:cNvCxnSpPr>
          <p:nvPr/>
        </p:nvCxnSpPr>
        <p:spPr>
          <a:xfrm>
            <a:off x="8307814" y="2083820"/>
            <a:ext cx="0" cy="63610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B8077F6-E744-A86F-7760-E86C0D50DC61}"/>
                  </a:ext>
                </a:extLst>
              </p:cNvPr>
              <p:cNvSpPr txBox="1"/>
              <p:nvPr/>
            </p:nvSpPr>
            <p:spPr>
              <a:xfrm>
                <a:off x="1068316" y="1640187"/>
                <a:ext cx="4865759" cy="8874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</a:t>
                </a:r>
                <a:r>
                  <a:rPr lang="en-GB" sz="2500" b="0" i="1" dirty="0"/>
                  <a:t>m</a:t>
                </a:r>
                <a:r>
                  <a:rPr lang="en-GB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3495675" algn="l"/>
                  </a:tabLst>
                </a:pP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GB" sz="2500" dirty="0"/>
                  <a:t>I </a:t>
                </a:r>
                <a:r>
                  <a:rPr lang="en-GB" sz="2500" i="1" dirty="0"/>
                  <a:t>m</a:t>
                </a:r>
                <a:endParaRPr lang="en-GB" sz="25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B8077F6-E744-A86F-7760-E86C0D50D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16" y="1640187"/>
                <a:ext cx="4865759" cy="887422"/>
              </a:xfrm>
              <a:prstGeom prst="rect">
                <a:avLst/>
              </a:prstGeom>
              <a:blipFill>
                <a:blip r:embed="rId4"/>
                <a:stretch>
                  <a:fillRect t="-4795" b="-16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622B227-9CF4-6951-1934-E265ED636F5F}"/>
              </a:ext>
            </a:extLst>
          </p:cNvPr>
          <p:cNvCxnSpPr>
            <a:cxnSpLocks/>
          </p:cNvCxnSpPr>
          <p:nvPr/>
        </p:nvCxnSpPr>
        <p:spPr>
          <a:xfrm>
            <a:off x="2059716" y="1783396"/>
            <a:ext cx="0" cy="6191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existential quantifier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3209C3-E629-ED4B-84B7-E6C3C379297F}"/>
              </a:ext>
            </a:extLst>
          </p:cNvPr>
          <p:cNvCxnSpPr>
            <a:cxnSpLocks/>
          </p:cNvCxnSpPr>
          <p:nvPr/>
        </p:nvCxnSpPr>
        <p:spPr>
          <a:xfrm>
            <a:off x="6324600" y="2276475"/>
            <a:ext cx="0" cy="35433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A53259-8FEE-7C44-E949-695135CF8C8D}"/>
                  </a:ext>
                </a:extLst>
              </p:cNvPr>
              <p:cNvSpPr txBox="1"/>
              <p:nvPr/>
            </p:nvSpPr>
            <p:spPr>
              <a:xfrm>
                <a:off x="886626" y="3255930"/>
                <a:ext cx="4865758" cy="275973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is a formula containing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one or more</a:t>
                </a:r>
                <a:r>
                  <a:rPr lang="en-GB" sz="2000" dirty="0">
                    <a:solidFill>
                      <a:srgbClr val="C00000"/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occurrences of some name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endParaRPr lang="en-GB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can be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any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variable that doesn’t occur in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endParaRPr lang="en-GB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is the result of replacing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one or more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occurrences of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with some variable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GB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A53259-8FEE-7C44-E949-695135CF8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626" y="3255930"/>
                <a:ext cx="4865758" cy="2759730"/>
              </a:xfrm>
              <a:prstGeom prst="rect">
                <a:avLst/>
              </a:prstGeom>
              <a:blipFill>
                <a:blip r:embed="rId5"/>
                <a:stretch>
                  <a:fillRect l="-1126" t="-662" r="-1126" b="-33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736C888-61CB-5A0F-93D2-98321EED3008}"/>
                  </a:ext>
                </a:extLst>
              </p:cNvPr>
              <p:cNvSpPr txBox="1"/>
              <p:nvPr/>
            </p:nvSpPr>
            <p:spPr>
              <a:xfrm>
                <a:off x="6925476" y="3694080"/>
                <a:ext cx="4837099" cy="21441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must not</a:t>
                </a:r>
                <a:r>
                  <a:rPr lang="en-GB" sz="2000" dirty="0">
                    <a:solidFill>
                      <a:srgbClr val="C00000"/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occur in any assumptions that were undischarged at line </a:t>
                </a:r>
                <a:r>
                  <a:rPr lang="en-GB" sz="20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n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(including premises!)</a:t>
                </a:r>
                <a:endParaRPr lang="en-GB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must not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occur in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GB" sz="20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endParaRPr lang="en-GB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must not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occur in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GB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736C888-61CB-5A0F-93D2-98321EED3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476" y="3694080"/>
                <a:ext cx="4837099" cy="2144177"/>
              </a:xfrm>
              <a:prstGeom prst="rect">
                <a:avLst/>
              </a:prstGeom>
              <a:blipFill>
                <a:blip r:embed="rId6"/>
                <a:stretch>
                  <a:fillRect l="-1134" t="-1136" r="-1637" b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73649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5">
            <a:hlinkClick r:id="" action="ppaction://media"/>
            <a:extLst>
              <a:ext uri="{FF2B5EF4-FFF2-40B4-BE49-F238E27FC236}">
                <a16:creationId xmlns:a16="http://schemas.microsoft.com/office/drawing/2014/main" id="{4ED65562-1BC2-B1A3-DC0E-67473659A0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0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6">
            <a:hlinkClick r:id="" action="ppaction://media"/>
            <a:extLst>
              <a:ext uri="{FF2B5EF4-FFF2-40B4-BE49-F238E27FC236}">
                <a16:creationId xmlns:a16="http://schemas.microsoft.com/office/drawing/2014/main" id="{CC67FA4C-E6B1-122C-3F3A-6A2C0911BC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7">
            <a:hlinkClick r:id="" action="ppaction://media"/>
            <a:extLst>
              <a:ext uri="{FF2B5EF4-FFF2-40B4-BE49-F238E27FC236}">
                <a16:creationId xmlns:a16="http://schemas.microsoft.com/office/drawing/2014/main" id="{A534271D-59F1-6AB2-DCCA-9A7C6E37DD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2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8">
            <a:hlinkClick r:id="" action="ppaction://media"/>
            <a:extLst>
              <a:ext uri="{FF2B5EF4-FFF2-40B4-BE49-F238E27FC236}">
                <a16:creationId xmlns:a16="http://schemas.microsoft.com/office/drawing/2014/main" id="{5D8EDD6C-C3F5-E894-4D6F-16628F4E06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4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9">
            <a:hlinkClick r:id="" action="ppaction://media"/>
            <a:extLst>
              <a:ext uri="{FF2B5EF4-FFF2-40B4-BE49-F238E27FC236}">
                <a16:creationId xmlns:a16="http://schemas.microsoft.com/office/drawing/2014/main" id="{490372E2-4489-9326-141E-AE23BE0830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1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0">
            <a:hlinkClick r:id="" action="ppaction://media"/>
            <a:extLst>
              <a:ext uri="{FF2B5EF4-FFF2-40B4-BE49-F238E27FC236}">
                <a16:creationId xmlns:a16="http://schemas.microsoft.com/office/drawing/2014/main" id="{D7DC0077-E581-6672-341D-8A78E37EA5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5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1">
            <a:hlinkClick r:id="" action="ppaction://media"/>
            <a:extLst>
              <a:ext uri="{FF2B5EF4-FFF2-40B4-BE49-F238E27FC236}">
                <a16:creationId xmlns:a16="http://schemas.microsoft.com/office/drawing/2014/main" id="{DB75F0A7-76A7-DA55-61EE-E2BCBCFF6B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5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2">
            <a:hlinkClick r:id="" action="ppaction://media"/>
            <a:extLst>
              <a:ext uri="{FF2B5EF4-FFF2-40B4-BE49-F238E27FC236}">
                <a16:creationId xmlns:a16="http://schemas.microsoft.com/office/drawing/2014/main" id="{3C9201D9-6365-DD84-9485-A0F55CB482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7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3">
            <a:hlinkClick r:id="" action="ppaction://media"/>
            <a:extLst>
              <a:ext uri="{FF2B5EF4-FFF2-40B4-BE49-F238E27FC236}">
                <a16:creationId xmlns:a16="http://schemas.microsoft.com/office/drawing/2014/main" id="{E54D75D2-18F9-5D86-FD64-FFA48AC2A3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6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4">
            <a:hlinkClick r:id="" action="ppaction://media"/>
            <a:extLst>
              <a:ext uri="{FF2B5EF4-FFF2-40B4-BE49-F238E27FC236}">
                <a16:creationId xmlns:a16="http://schemas.microsoft.com/office/drawing/2014/main" id="{4439B37E-EEEB-4BD9-6E62-C1331FB526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4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273434"/>
                <a:ext cx="9503313" cy="552458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𝑥𝐹𝑥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∨∀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,  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,  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∴¬∃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𝐺𝑥</m:t>
                    </m:r>
                  </m:oMath>
                </a14:m>
                <a:endParaRPr lang="en-GB" sz="20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GB" sz="1600" dirty="0"/>
                  <a:t>	1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∨∀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2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3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b="0" dirty="0"/>
                  <a:t>	</a:t>
                </a:r>
                <a:r>
                  <a:rPr lang="en-US" sz="1600" dirty="0"/>
                  <a:t>4</a:t>
                </a:r>
                <a:r>
                  <a:rPr lang="en-US" sz="1600" b="0" dirty="0"/>
                  <a:t>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5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6</a:t>
                </a:r>
                <a:r>
                  <a:rPr lang="en-US" sz="1600" b="0" dirty="0"/>
                  <a:t>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𝐹𝑏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7	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8	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𝐹𝑏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b="0" dirty="0"/>
                  <a:t>E 7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9	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I 6, 4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10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US" sz="1600" b="0" dirty="0"/>
                  <a:t>I 7-9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11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1600" b="0" dirty="0"/>
                  <a:t>E 3, 6-10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12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𝐹𝑥</m:t>
                    </m:r>
                  </m:oMath>
                </a14:m>
                <a:r>
                  <a:rPr lang="en-US" sz="1600" b="0" dirty="0"/>
                  <a:t>	DS 1, 11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13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𝐹𝑎</m:t>
                    </m:r>
                  </m:oMath>
                </a14:m>
                <a:r>
                  <a:rPr lang="en-US" sz="1600" b="0" dirty="0"/>
                  <a:t>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b="0" dirty="0"/>
                  <a:t>E 12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14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𝐹𝑎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b="0" dirty="0"/>
                  <a:t>E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15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US" sz="1600" b="0" dirty="0"/>
                  <a:t>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b="0" dirty="0"/>
                  <a:t>E 14, 13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16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I 15, 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17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1600" b="0" dirty="0"/>
                  <a:t>E 4, 5-16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18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¬∃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𝐺𝑥</m:t>
                    </m:r>
                  </m:oMath>
                </a14:m>
                <a:r>
                  <a:rPr lang="en-US" sz="1600" b="0" dirty="0"/>
                  <a:t>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US" sz="1600" b="0" dirty="0"/>
                  <a:t>I 3-17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273434"/>
                <a:ext cx="9503313" cy="5524589"/>
              </a:xfrm>
              <a:prstGeom prst="rect">
                <a:avLst/>
              </a:prstGeom>
              <a:blipFill>
                <a:blip r:embed="rId3"/>
                <a:stretch>
                  <a:fillRect l="-578" t="-442" b="-5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example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162175" y="1895475"/>
            <a:ext cx="0" cy="47815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162175" y="2657475"/>
            <a:ext cx="145732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60B932-7C26-AECB-513B-644FB89DC1CD}"/>
              </a:ext>
            </a:extLst>
          </p:cNvPr>
          <p:cNvCxnSpPr>
            <a:cxnSpLocks/>
          </p:cNvCxnSpPr>
          <p:nvPr/>
        </p:nvCxnSpPr>
        <p:spPr>
          <a:xfrm>
            <a:off x="2466975" y="2928735"/>
            <a:ext cx="7429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C5C17-F8E5-84BA-E735-C196523FCDB2}"/>
              </a:ext>
            </a:extLst>
          </p:cNvPr>
          <p:cNvCxnSpPr>
            <a:cxnSpLocks/>
          </p:cNvCxnSpPr>
          <p:nvPr/>
        </p:nvCxnSpPr>
        <p:spPr>
          <a:xfrm>
            <a:off x="2728912" y="3195708"/>
            <a:ext cx="48101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4A1D83-A25B-69D5-13A4-501C46F731AC}"/>
              </a:ext>
            </a:extLst>
          </p:cNvPr>
          <p:cNvCxnSpPr>
            <a:cxnSpLocks/>
          </p:cNvCxnSpPr>
          <p:nvPr/>
        </p:nvCxnSpPr>
        <p:spPr>
          <a:xfrm>
            <a:off x="3002756" y="3457574"/>
            <a:ext cx="45243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B6DD3A-8DE4-DB35-9A19-49304C510913}"/>
              </a:ext>
            </a:extLst>
          </p:cNvPr>
          <p:cNvCxnSpPr>
            <a:cxnSpLocks/>
          </p:cNvCxnSpPr>
          <p:nvPr/>
        </p:nvCxnSpPr>
        <p:spPr>
          <a:xfrm>
            <a:off x="3209925" y="3719582"/>
            <a:ext cx="58102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8FE886-AD3A-BBCB-F922-C79731F26111}"/>
              </a:ext>
            </a:extLst>
          </p:cNvPr>
          <p:cNvCxnSpPr>
            <a:cxnSpLocks/>
          </p:cNvCxnSpPr>
          <p:nvPr/>
        </p:nvCxnSpPr>
        <p:spPr>
          <a:xfrm>
            <a:off x="3209925" y="3519558"/>
            <a:ext cx="0" cy="73811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F78B4EC-5916-6280-CEBD-7C74F812763F}"/>
              </a:ext>
            </a:extLst>
          </p:cNvPr>
          <p:cNvCxnSpPr>
            <a:cxnSpLocks/>
          </p:cNvCxnSpPr>
          <p:nvPr/>
        </p:nvCxnSpPr>
        <p:spPr>
          <a:xfrm>
            <a:off x="3002756" y="3267075"/>
            <a:ext cx="0" cy="12287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31A7132-576F-B5C2-307E-C577DBEA1FF0}"/>
              </a:ext>
            </a:extLst>
          </p:cNvPr>
          <p:cNvCxnSpPr>
            <a:cxnSpLocks/>
          </p:cNvCxnSpPr>
          <p:nvPr/>
        </p:nvCxnSpPr>
        <p:spPr>
          <a:xfrm>
            <a:off x="2728912" y="2948058"/>
            <a:ext cx="0" cy="31574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DD5E401-A921-B3CB-9E17-5703040FC8ED}"/>
              </a:ext>
            </a:extLst>
          </p:cNvPr>
          <p:cNvCxnSpPr>
            <a:cxnSpLocks/>
          </p:cNvCxnSpPr>
          <p:nvPr/>
        </p:nvCxnSpPr>
        <p:spPr>
          <a:xfrm>
            <a:off x="2466975" y="2724291"/>
            <a:ext cx="0" cy="366698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7790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5">
            <a:hlinkClick r:id="" action="ppaction://media"/>
            <a:extLst>
              <a:ext uri="{FF2B5EF4-FFF2-40B4-BE49-F238E27FC236}">
                <a16:creationId xmlns:a16="http://schemas.microsoft.com/office/drawing/2014/main" id="{1781340D-D02D-3095-F388-95DDE94ADB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1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Identity Elimination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C53E0E3-DF61-E889-C29E-4D56C5640835}"/>
                  </a:ext>
                </a:extLst>
              </p:cNvPr>
              <p:cNvSpPr txBox="1"/>
              <p:nvPr/>
            </p:nvSpPr>
            <p:spPr>
              <a:xfrm>
                <a:off x="3627860" y="1863055"/>
                <a:ext cx="4493105" cy="129779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962275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m</a:t>
                </a: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962275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n</a:t>
                </a: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343025" algn="l"/>
                    <a:tab pos="3230563" algn="l"/>
                  </a:tabLst>
                </a:pP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500" dirty="0"/>
                  <a:t>E </a:t>
                </a:r>
                <a:r>
                  <a:rPr lang="en-GB" sz="2500" i="1" dirty="0"/>
                  <a:t>m</a:t>
                </a:r>
                <a:r>
                  <a:rPr lang="en-GB" sz="2500" dirty="0"/>
                  <a:t>, </a:t>
                </a:r>
                <a:r>
                  <a:rPr lang="en-GB" sz="2500" i="1" dirty="0"/>
                  <a:t>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C53E0E3-DF61-E889-C29E-4D56C5640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860" y="1863055"/>
                <a:ext cx="4493105" cy="1297791"/>
              </a:xfrm>
              <a:prstGeom prst="rect">
                <a:avLst/>
              </a:prstGeom>
              <a:blipFill>
                <a:blip r:embed="rId3"/>
                <a:stretch>
                  <a:fillRect t="-3286" r="-1221" b="-107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251E39-C404-C763-13B6-2957C6B826D1}"/>
              </a:ext>
            </a:extLst>
          </p:cNvPr>
          <p:cNvCxnSpPr>
            <a:cxnSpLocks/>
          </p:cNvCxnSpPr>
          <p:nvPr/>
        </p:nvCxnSpPr>
        <p:spPr>
          <a:xfrm>
            <a:off x="4607617" y="1978552"/>
            <a:ext cx="0" cy="10619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7042AA-3A8B-C57A-7179-EFDF5CA41274}"/>
                  </a:ext>
                </a:extLst>
              </p:cNvPr>
              <p:cNvSpPr txBox="1"/>
              <p:nvPr/>
            </p:nvSpPr>
            <p:spPr>
              <a:xfrm>
                <a:off x="1344343" y="4124329"/>
                <a:ext cx="9503313" cy="21441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and</a:t>
                </a:r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can be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any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names you like</a:t>
                </a:r>
                <a:endParaRPr lang="en-GB" sz="2500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is a formula containing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one or more</a:t>
                </a:r>
                <a:r>
                  <a:rPr lang="en-GB" sz="2500" dirty="0">
                    <a:solidFill>
                      <a:srgbClr val="C00000"/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occurrences of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is the result of replacing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one or more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occurrences of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7042AA-3A8B-C57A-7179-EFDF5CA41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4124329"/>
                <a:ext cx="9503313" cy="2144177"/>
              </a:xfrm>
              <a:prstGeom prst="rect">
                <a:avLst/>
              </a:prstGeom>
              <a:blipFill>
                <a:blip r:embed="rId4"/>
                <a:stretch>
                  <a:fillRect l="-963" t="-1709" b="-65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381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Identity Elimination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C53E0E3-DF61-E889-C29E-4D56C5640835}"/>
                  </a:ext>
                </a:extLst>
              </p:cNvPr>
              <p:cNvSpPr txBox="1"/>
              <p:nvPr/>
            </p:nvSpPr>
            <p:spPr>
              <a:xfrm>
                <a:off x="3627860" y="1863055"/>
                <a:ext cx="4493105" cy="129779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962275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m</a:t>
                </a: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962275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n</a:t>
                </a: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343025" algn="l"/>
                    <a:tab pos="3230563" algn="l"/>
                  </a:tabLst>
                </a:pP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500" dirty="0"/>
                  <a:t>E </a:t>
                </a:r>
                <a:r>
                  <a:rPr lang="en-GB" sz="2500" i="1" dirty="0"/>
                  <a:t>m</a:t>
                </a:r>
                <a:r>
                  <a:rPr lang="en-GB" sz="2500" dirty="0"/>
                  <a:t>, </a:t>
                </a:r>
                <a:r>
                  <a:rPr lang="en-GB" sz="2500" i="1" dirty="0"/>
                  <a:t>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C53E0E3-DF61-E889-C29E-4D56C5640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860" y="1863055"/>
                <a:ext cx="4493105" cy="1297791"/>
              </a:xfrm>
              <a:prstGeom prst="rect">
                <a:avLst/>
              </a:prstGeom>
              <a:blipFill>
                <a:blip r:embed="rId3"/>
                <a:stretch>
                  <a:fillRect t="-3286" r="-1221" b="-107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251E39-C404-C763-13B6-2957C6B826D1}"/>
              </a:ext>
            </a:extLst>
          </p:cNvPr>
          <p:cNvCxnSpPr>
            <a:cxnSpLocks/>
          </p:cNvCxnSpPr>
          <p:nvPr/>
        </p:nvCxnSpPr>
        <p:spPr>
          <a:xfrm>
            <a:off x="4607617" y="1978552"/>
            <a:ext cx="0" cy="10619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7042AA-3A8B-C57A-7179-EFDF5CA41274}"/>
                  </a:ext>
                </a:extLst>
              </p:cNvPr>
              <p:cNvSpPr txBox="1"/>
              <p:nvPr/>
            </p:nvSpPr>
            <p:spPr>
              <a:xfrm>
                <a:off x="1344343" y="4124329"/>
                <a:ext cx="9503313" cy="21441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and</a:t>
                </a:r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can be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any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names you like</a:t>
                </a:r>
                <a:endParaRPr lang="en-GB" sz="2500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is a formula containing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one or more</a:t>
                </a:r>
                <a:r>
                  <a:rPr lang="en-GB" sz="2500" dirty="0">
                    <a:solidFill>
                      <a:srgbClr val="C00000"/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occurrences of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is the result of replacing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one or more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occurrences of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7042AA-3A8B-C57A-7179-EFDF5CA41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4124329"/>
                <a:ext cx="9503313" cy="2144177"/>
              </a:xfrm>
              <a:prstGeom prst="rect">
                <a:avLst/>
              </a:prstGeom>
              <a:blipFill>
                <a:blip r:embed="rId4"/>
                <a:stretch>
                  <a:fillRect l="-963" t="-1709" b="-65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917770-2AC2-59FD-EF5D-E9E23167A2A6}"/>
                  </a:ext>
                </a:extLst>
              </p:cNvPr>
              <p:cNvSpPr txBox="1"/>
              <p:nvPr/>
            </p:nvSpPr>
            <p:spPr>
              <a:xfrm>
                <a:off x="3627860" y="1862195"/>
                <a:ext cx="4493105" cy="129779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962275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m</a:t>
                </a: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𝒄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2962275" algn="l"/>
                  </a:tabLst>
                </a:pPr>
                <a:r>
                  <a:rPr lang="en-GB" sz="2500" dirty="0"/>
                  <a:t>	</a:t>
                </a:r>
                <a:r>
                  <a:rPr lang="en-GB" sz="2500" i="1" dirty="0"/>
                  <a:t>n</a:t>
                </a: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343025" algn="l"/>
                    <a:tab pos="3230563" algn="l"/>
                  </a:tabLst>
                </a:pP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500" dirty="0"/>
                  <a:t>E </a:t>
                </a:r>
                <a:r>
                  <a:rPr lang="en-GB" sz="2500" i="1" dirty="0"/>
                  <a:t>m</a:t>
                </a:r>
                <a:r>
                  <a:rPr lang="en-GB" sz="2500" dirty="0"/>
                  <a:t>, </a:t>
                </a:r>
                <a:r>
                  <a:rPr lang="en-GB" sz="2500" i="1" dirty="0"/>
                  <a:t>n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917770-2AC2-59FD-EF5D-E9E23167A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860" y="1862195"/>
                <a:ext cx="4493105" cy="1297791"/>
              </a:xfrm>
              <a:prstGeom prst="rect">
                <a:avLst/>
              </a:prstGeom>
              <a:blipFill>
                <a:blip r:embed="rId5"/>
                <a:stretch>
                  <a:fillRect t="-2817" r="-1221" b="-112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20E631-94F3-0509-5C25-0A049BE17CC6}"/>
              </a:ext>
            </a:extLst>
          </p:cNvPr>
          <p:cNvCxnSpPr>
            <a:cxnSpLocks/>
          </p:cNvCxnSpPr>
          <p:nvPr/>
        </p:nvCxnSpPr>
        <p:spPr>
          <a:xfrm>
            <a:off x="4607617" y="1977692"/>
            <a:ext cx="0" cy="10619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11807C9-2956-3E59-B543-94BB4C3CF5D8}"/>
                  </a:ext>
                </a:extLst>
              </p:cNvPr>
              <p:cNvSpPr txBox="1"/>
              <p:nvPr/>
            </p:nvSpPr>
            <p:spPr>
              <a:xfrm>
                <a:off x="1344343" y="4123469"/>
                <a:ext cx="9503313" cy="21441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and</a:t>
                </a:r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can be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any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names you like</a:t>
                </a:r>
                <a:endParaRPr lang="en-GB" sz="2500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is a formula containing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one or more</a:t>
                </a:r>
                <a:r>
                  <a:rPr lang="en-GB" sz="2500" dirty="0">
                    <a:solidFill>
                      <a:srgbClr val="C00000"/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occurrences of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is the result of replacing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one or more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occurrences of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e>
                    </m:d>
                  </m:oMath>
                </a14:m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11807C9-2956-3E59-B543-94BB4C3CF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4123469"/>
                <a:ext cx="9503313" cy="2144177"/>
              </a:xfrm>
              <a:prstGeom prst="rect">
                <a:avLst/>
              </a:prstGeom>
              <a:blipFill>
                <a:blip r:embed="rId6"/>
                <a:stretch>
                  <a:fillRect l="-963" t="-1420" b="-65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815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3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717470"/>
                <a:ext cx="9503313" cy="211852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r>
                      <a:rPr lang="en-GB" sz="25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5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419350" algn="l"/>
                  </a:tabLst>
                </a:pPr>
                <a:r>
                  <a:rPr lang="en-GB" sz="2500" dirty="0"/>
                  <a:t>	15	</a:t>
                </a:r>
                <a14:m>
                  <m:oMath xmlns:m="http://schemas.openxmlformats.org/officeDocument/2006/math">
                    <m:r>
                      <a:rPr lang="en-GB" sz="2500" i="1" smtClean="0">
                        <a:latin typeface="Cambria Math" panose="02040503050406030204" pitchFamily="18" charset="0"/>
                      </a:rPr>
                      <m:t>𝐹𝑎</m:t>
                    </m:r>
                    <m:r>
                      <a:rPr lang="en-GB" sz="2500" i="1" smtClean="0">
                        <a:latin typeface="Cambria Math" panose="02040503050406030204" pitchFamily="18" charset="0"/>
                      </a:rPr>
                      <m:t>∧∀</m:t>
                    </m:r>
                    <m:r>
                      <a:rPr lang="en-GB" sz="250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𝑅𝑥𝑏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𝑅𝑎𝑐</m:t>
                        </m:r>
                      </m:e>
                    </m:d>
                  </m:oMath>
                </a14:m>
                <a:endParaRPr lang="en-GB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419350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419350" algn="l"/>
                    <a:tab pos="4124325" algn="l"/>
                  </a:tabLst>
                </a:pPr>
                <a:r>
                  <a:rPr lang="en-GB" sz="2500" dirty="0"/>
                  <a:t>	37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𝑅𝑥𝑏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𝑅𝑎𝑐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500" dirty="0"/>
                  <a:t>E 8, 15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717470"/>
                <a:ext cx="9503313" cy="2118529"/>
              </a:xfrm>
              <a:prstGeom prst="rect">
                <a:avLst/>
              </a:prstGeom>
              <a:blipFill>
                <a:blip r:embed="rId3"/>
                <a:stretch>
                  <a:fillRect t="-1729" b="-6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Simple examples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2922104"/>
            <a:ext cx="0" cy="181886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9491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717470"/>
                <a:ext cx="9503313" cy="211852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r>
                      <a:rPr lang="en-GB" sz="25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5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419350" algn="l"/>
                  </a:tabLst>
                </a:pPr>
                <a:r>
                  <a:rPr lang="en-GB" sz="2500" dirty="0"/>
                  <a:t>	15	</a:t>
                </a:r>
                <a14:m>
                  <m:oMath xmlns:m="http://schemas.openxmlformats.org/officeDocument/2006/math">
                    <m:r>
                      <a:rPr lang="en-GB" sz="250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500" i="1" smtClean="0">
                        <a:latin typeface="Cambria Math" panose="02040503050406030204" pitchFamily="18" charset="0"/>
                      </a:rPr>
                      <m:t>∧∀</m:t>
                    </m:r>
                    <m:r>
                      <a:rPr lang="en-GB" sz="250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𝑅𝑥𝑏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𝑅𝑎𝑐</m:t>
                        </m:r>
                      </m:e>
                    </m:d>
                  </m:oMath>
                </a14:m>
                <a:endParaRPr lang="en-GB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419350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419350" algn="l"/>
                    <a:tab pos="4124325" algn="l"/>
                  </a:tabLst>
                </a:pPr>
                <a:r>
                  <a:rPr lang="en-GB" sz="2500" dirty="0"/>
                  <a:t>	37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𝑅𝑥𝑏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𝑅𝑏𝑐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500" dirty="0"/>
                  <a:t>E 8, 15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717470"/>
                <a:ext cx="9503313" cy="2118529"/>
              </a:xfrm>
              <a:prstGeom prst="rect">
                <a:avLst/>
              </a:prstGeom>
              <a:blipFill>
                <a:blip r:embed="rId3"/>
                <a:stretch>
                  <a:fillRect t="-1729" b="-6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Simple examples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2922104"/>
            <a:ext cx="0" cy="181886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9223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717470"/>
                <a:ext cx="9503313" cy="211852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r>
                      <a:rPr lang="en-GB" sz="25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5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419350" algn="l"/>
                  </a:tabLst>
                </a:pPr>
                <a:r>
                  <a:rPr lang="en-GB" sz="2500" dirty="0"/>
                  <a:t>	15	</a:t>
                </a:r>
                <a14:m>
                  <m:oMath xmlns:m="http://schemas.openxmlformats.org/officeDocument/2006/math">
                    <m:r>
                      <a:rPr lang="en-GB" sz="250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500" i="1" smtClean="0">
                        <a:latin typeface="Cambria Math" panose="02040503050406030204" pitchFamily="18" charset="0"/>
                      </a:rPr>
                      <m:t>∧∀</m:t>
                    </m:r>
                    <m:r>
                      <a:rPr lang="en-GB" sz="250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𝑅𝑥𝑏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𝑅𝑎𝑐</m:t>
                        </m:r>
                      </m:e>
                    </m:d>
                  </m:oMath>
                </a14:m>
                <a:endParaRPr lang="en-GB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419350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419350" algn="l"/>
                    <a:tab pos="4124325" algn="l"/>
                  </a:tabLst>
                </a:pPr>
                <a:r>
                  <a:rPr lang="en-GB" sz="2500" dirty="0"/>
                  <a:t>	37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𝑅𝑥𝑏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𝑅𝑏𝑐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500" dirty="0"/>
                  <a:t>E 8, 15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717470"/>
                <a:ext cx="9503313" cy="2118529"/>
              </a:xfrm>
              <a:prstGeom prst="rect">
                <a:avLst/>
              </a:prstGeom>
              <a:blipFill>
                <a:blip r:embed="rId3"/>
                <a:stretch>
                  <a:fillRect t="-1729" b="-6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Simple examples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2922104"/>
            <a:ext cx="0" cy="181886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4313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717470"/>
                <a:ext cx="9503313" cy="211852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8	</a:t>
                </a:r>
                <a14:m>
                  <m:oMath xmlns:m="http://schemas.openxmlformats.org/officeDocument/2006/math">
                    <m:r>
                      <a:rPr lang="en-GB" sz="25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5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419350" algn="l"/>
                  </a:tabLst>
                </a:pPr>
                <a:r>
                  <a:rPr lang="en-GB" sz="2500" dirty="0"/>
                  <a:t>	15	</a:t>
                </a:r>
                <a14:m>
                  <m:oMath xmlns:m="http://schemas.openxmlformats.org/officeDocument/2006/math">
                    <m:r>
                      <a:rPr lang="en-GB" sz="250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500" i="1" smtClean="0">
                        <a:latin typeface="Cambria Math" panose="02040503050406030204" pitchFamily="18" charset="0"/>
                      </a:rPr>
                      <m:t>∧∀</m:t>
                    </m:r>
                    <m:r>
                      <a:rPr lang="en-GB" sz="250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𝑅𝑥𝑏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𝑅𝑎𝑐</m:t>
                        </m:r>
                      </m:e>
                    </m:d>
                  </m:oMath>
                </a14:m>
                <a:endParaRPr lang="en-GB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419350" algn="l"/>
                  </a:tabLst>
                </a:pPr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419350" algn="l"/>
                    <a:tab pos="4124325" algn="l"/>
                  </a:tabLst>
                </a:pPr>
                <a:r>
                  <a:rPr lang="en-GB" sz="2500" dirty="0"/>
                  <a:t>	37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𝑅𝑥𝑎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𝑅𝑎𝑐</m:t>
                        </m:r>
                      </m:e>
                    </m:d>
                  </m:oMath>
                </a14:m>
                <a:r>
                  <a:rPr lang="en-GB" sz="250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500" dirty="0"/>
                  <a:t>E 8, 15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717470"/>
                <a:ext cx="9503313" cy="2118529"/>
              </a:xfrm>
              <a:prstGeom prst="rect">
                <a:avLst/>
              </a:prstGeom>
              <a:blipFill>
                <a:blip r:embed="rId3"/>
                <a:stretch>
                  <a:fillRect t="-1729" b="-6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Simple examples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7EA3F8-FF50-FC63-0BDC-C9C52FB3BBAE}"/>
              </a:ext>
            </a:extLst>
          </p:cNvPr>
          <p:cNvCxnSpPr>
            <a:cxnSpLocks/>
          </p:cNvCxnSpPr>
          <p:nvPr/>
        </p:nvCxnSpPr>
        <p:spPr>
          <a:xfrm>
            <a:off x="2352675" y="2922104"/>
            <a:ext cx="0" cy="181886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922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191689"/>
                <a:ext cx="9503313" cy="31700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↔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𝐺𝑏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∴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𝐹𝑦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↔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US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𝐺𝑏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590925" algn="l"/>
                  </a:tabLst>
                </a:pPr>
                <a:r>
                  <a:rPr lang="en-US" sz="2500" b="0" dirty="0"/>
                  <a:t>	3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↔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E 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590925" algn="l"/>
                  </a:tabLst>
                </a:pPr>
                <a:r>
                  <a:rPr lang="en-US" sz="2500" dirty="0"/>
                  <a:t>	4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𝐹𝑏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sz="2500" b="0" dirty="0"/>
                  <a:t>E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590925" algn="l"/>
                  </a:tabLst>
                </a:pPr>
                <a:r>
                  <a:rPr lang="en-US" sz="2500" dirty="0"/>
                  <a:t>	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en-US" sz="2500" b="0" dirty="0"/>
                  <a:t>E 3, 4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590925" algn="l"/>
                  </a:tabLst>
                </a:pPr>
                <a:r>
                  <a:rPr lang="en-US" sz="2500" dirty="0"/>
                  <a:t>	6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𝐹𝑎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500" b="0" dirty="0"/>
                  <a:t>E 5, 2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191689"/>
                <a:ext cx="9503313" cy="3170099"/>
              </a:xfrm>
              <a:prstGeom prst="rect">
                <a:avLst/>
              </a:prstGeom>
              <a:blipFill>
                <a:blip r:embed="rId3"/>
                <a:stretch>
                  <a:fillRect l="-963" t="-577" b="-40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real example!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2991678"/>
            <a:ext cx="0" cy="223630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324100" y="3693222"/>
            <a:ext cx="254607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8519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78E276-1815-CE72-344E-AB49414CB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7FBE0-5CA3-E02C-2CA1-55ADFAC23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BD15C7-BD51-DADA-07C9-9C9214C2A7E9}"/>
              </a:ext>
            </a:extLst>
          </p:cNvPr>
          <p:cNvSpPr txBox="1"/>
          <p:nvPr/>
        </p:nvSpPr>
        <p:spPr>
          <a:xfrm>
            <a:off x="1159707" y="569795"/>
            <a:ext cx="9464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and Argument</a:t>
            </a:r>
          </a:p>
          <a:p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Lecture 17: Proof Rules for FOL (2)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941BD-5474-E0BF-938F-5B46ECA66BE9}"/>
              </a:ext>
            </a:extLst>
          </p:cNvPr>
          <p:cNvSpPr txBox="1"/>
          <p:nvPr/>
        </p:nvSpPr>
        <p:spPr>
          <a:xfrm>
            <a:off x="1159707" y="2439643"/>
            <a:ext cx="10155865" cy="36830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Conversion of Quantifiers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Identity Introduction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Identity Elimination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/>
              <a:t>Equivalence Relations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The Single-Turnstile</a:t>
            </a:r>
          </a:p>
        </p:txBody>
      </p:sp>
    </p:spTree>
    <p:extLst>
      <p:ext uri="{BB962C8B-B14F-4D97-AF65-F5344CB8AC3E}">
        <p14:creationId xmlns:p14="http://schemas.microsoft.com/office/powerpoint/2010/main" val="13290544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Equivalence relations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2496" y="1502294"/>
                <a:ext cx="5818457" cy="91307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Relation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is an</a:t>
                </a:r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b="1" dirty="0">
                    <a:solidFill>
                      <a:srgbClr val="7030A0"/>
                    </a:solidFill>
                  </a:rPr>
                  <a:t>equivalence relation</a:t>
                </a:r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iff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</a:t>
                </a:r>
              </a:p>
              <a:p>
                <a:pPr marL="800100" lvl="1" indent="-342900">
                  <a:spcAft>
                    <a:spcPts val="1000"/>
                  </a:spcAft>
                  <a:buFont typeface="Calibri" panose="020F0502020204030204" pitchFamily="34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is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reflexive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𝑥𝑅𝑥𝑥</m:t>
                    </m:r>
                  </m:oMath>
                </a14:m>
                <a:endParaRPr lang="en-GB" sz="2000" b="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496" y="1502294"/>
                <a:ext cx="5818457" cy="913070"/>
              </a:xfrm>
              <a:prstGeom prst="rect">
                <a:avLst/>
              </a:prstGeom>
              <a:blipFill>
                <a:blip r:embed="rId3"/>
                <a:stretch>
                  <a:fillRect l="-1466" t="-4667" b="-11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7CEB3A-B319-042D-4A01-7C082E757799}"/>
              </a:ext>
            </a:extLst>
          </p:cNvPr>
          <p:cNvSpPr/>
          <p:nvPr/>
        </p:nvSpPr>
        <p:spPr>
          <a:xfrm>
            <a:off x="7852459" y="2734367"/>
            <a:ext cx="3682315" cy="3838575"/>
          </a:xfrm>
          <a:prstGeom prst="roundRect">
            <a:avLst/>
          </a:prstGeom>
          <a:solidFill>
            <a:srgbClr val="5B9BD5">
              <a:alpha val="50196"/>
            </a:srgb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6EA7A2-BD4C-3322-4CFD-8099C437633B}"/>
              </a:ext>
            </a:extLst>
          </p:cNvPr>
          <p:cNvSpPr/>
          <p:nvPr/>
        </p:nvSpPr>
        <p:spPr>
          <a:xfrm>
            <a:off x="8087886" y="2848659"/>
            <a:ext cx="3211460" cy="646331"/>
          </a:xfrm>
          <a:prstGeom prst="roundRect">
            <a:avLst/>
          </a:prstGeom>
          <a:solidFill>
            <a:srgbClr val="548235">
              <a:alpha val="50196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Reflexivity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E6A06C2-CC73-8124-6621-4DC30F0DD39B}"/>
              </a:ext>
            </a:extLst>
          </p:cNvPr>
          <p:cNvSpPr/>
          <p:nvPr/>
        </p:nvSpPr>
        <p:spPr>
          <a:xfrm>
            <a:off x="8792587" y="5182903"/>
            <a:ext cx="323850" cy="323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297542-E8DC-9D1F-2E72-F793B157F01A}"/>
              </a:ext>
            </a:extLst>
          </p:cNvPr>
          <p:cNvSpPr/>
          <p:nvPr/>
        </p:nvSpPr>
        <p:spPr>
          <a:xfrm>
            <a:off x="9455491" y="4300459"/>
            <a:ext cx="323850" cy="323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F6B3E8C-8D0B-A57E-7116-CF870A965BC2}"/>
              </a:ext>
            </a:extLst>
          </p:cNvPr>
          <p:cNvSpPr/>
          <p:nvPr/>
        </p:nvSpPr>
        <p:spPr>
          <a:xfrm>
            <a:off x="10283991" y="5182903"/>
            <a:ext cx="323850" cy="323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D631BE9C-84AD-E0D9-A3F8-F59BA7B28AFD}"/>
              </a:ext>
            </a:extLst>
          </p:cNvPr>
          <p:cNvCxnSpPr>
            <a:stCxn id="4" idx="0"/>
            <a:endCxn id="4" idx="2"/>
          </p:cNvCxnSpPr>
          <p:nvPr/>
        </p:nvCxnSpPr>
        <p:spPr>
          <a:xfrm rot="16200000" flipH="1" flipV="1">
            <a:off x="8792587" y="5182902"/>
            <a:ext cx="161925" cy="161925"/>
          </a:xfrm>
          <a:prstGeom prst="curvedConnector4">
            <a:avLst>
              <a:gd name="adj1" fmla="val -141176"/>
              <a:gd name="adj2" fmla="val 24117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2352019D-A44F-038B-0EB4-456A3C78EA72}"/>
              </a:ext>
            </a:extLst>
          </p:cNvPr>
          <p:cNvCxnSpPr>
            <a:stCxn id="5" idx="0"/>
            <a:endCxn id="5" idx="6"/>
          </p:cNvCxnSpPr>
          <p:nvPr/>
        </p:nvCxnSpPr>
        <p:spPr>
          <a:xfrm rot="16200000" flipH="1">
            <a:off x="9617415" y="4300459"/>
            <a:ext cx="161925" cy="161925"/>
          </a:xfrm>
          <a:prstGeom prst="curvedConnector4">
            <a:avLst>
              <a:gd name="adj1" fmla="val -141176"/>
              <a:gd name="adj2" fmla="val 24117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82F0DB81-1EA0-3CDC-ADC8-DCF3FB05CB45}"/>
              </a:ext>
            </a:extLst>
          </p:cNvPr>
          <p:cNvCxnSpPr>
            <a:stCxn id="6" idx="0"/>
            <a:endCxn id="6" idx="6"/>
          </p:cNvCxnSpPr>
          <p:nvPr/>
        </p:nvCxnSpPr>
        <p:spPr>
          <a:xfrm rot="16200000" flipH="1">
            <a:off x="10445915" y="5182903"/>
            <a:ext cx="161925" cy="161925"/>
          </a:xfrm>
          <a:prstGeom prst="curvedConnector4">
            <a:avLst>
              <a:gd name="adj1" fmla="val -141176"/>
              <a:gd name="adj2" fmla="val 24117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05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">
            <a:hlinkClick r:id="" action="ppaction://media"/>
            <a:extLst>
              <a:ext uri="{FF2B5EF4-FFF2-40B4-BE49-F238E27FC236}">
                <a16:creationId xmlns:a16="http://schemas.microsoft.com/office/drawing/2014/main" id="{35C0512D-4901-EE38-129F-6E5F61834C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6741" y="2373511"/>
            <a:ext cx="6800850" cy="38254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273434"/>
                <a:ext cx="9503313" cy="552458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𝑥𝐹𝑥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∨∀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,  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,  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∴¬∃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𝐺𝑥</m:t>
                    </m:r>
                  </m:oMath>
                </a14:m>
                <a:endParaRPr lang="en-GB" sz="20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GB" sz="1600" dirty="0"/>
                  <a:t>	1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∨∀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2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3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b="0" dirty="0"/>
                  <a:t>	</a:t>
                </a:r>
                <a:r>
                  <a:rPr lang="en-US" sz="1600" dirty="0"/>
                  <a:t>4</a:t>
                </a:r>
                <a:r>
                  <a:rPr lang="en-US" sz="1600" b="0" dirty="0"/>
                  <a:t>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5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6</a:t>
                </a:r>
                <a:r>
                  <a:rPr lang="en-US" sz="1600" b="0" dirty="0"/>
                  <a:t>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𝐹𝑏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7	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8	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𝐹𝑏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b="0" dirty="0"/>
                  <a:t>E 7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9	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I 6, 4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10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US" sz="1600" b="0" dirty="0"/>
                  <a:t>I 7-9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11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1600" b="0" dirty="0"/>
                  <a:t>E 3, 6-10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12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𝐹𝑥</m:t>
                    </m:r>
                  </m:oMath>
                </a14:m>
                <a:r>
                  <a:rPr lang="en-US" sz="1600" b="0" dirty="0"/>
                  <a:t>	DS 1, 11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13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𝐹𝑎</m:t>
                    </m:r>
                  </m:oMath>
                </a14:m>
                <a:r>
                  <a:rPr lang="en-US" sz="1600" b="0" dirty="0"/>
                  <a:t>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b="0" dirty="0"/>
                  <a:t>E 12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14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𝐹𝑎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b="0" dirty="0"/>
                  <a:t>E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15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US" sz="1600" b="0" dirty="0"/>
                  <a:t>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b="0" dirty="0"/>
                  <a:t>E 14, 13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16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I 15, 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17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1600" b="0" dirty="0"/>
                  <a:t>E 4, 5-16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18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¬∃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𝐺𝑥</m:t>
                    </m:r>
                  </m:oMath>
                </a14:m>
                <a:r>
                  <a:rPr lang="en-US" sz="1600" b="0" dirty="0"/>
                  <a:t>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US" sz="1600" b="0" dirty="0"/>
                  <a:t>I 3-17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273434"/>
                <a:ext cx="9503313" cy="5524589"/>
              </a:xfrm>
              <a:prstGeom prst="rect">
                <a:avLst/>
              </a:prstGeom>
              <a:blipFill>
                <a:blip r:embed="rId5"/>
                <a:stretch>
                  <a:fillRect l="-578" t="-442" b="-5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example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162175" y="1895475"/>
            <a:ext cx="0" cy="47815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162175" y="2657475"/>
            <a:ext cx="145732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60B932-7C26-AECB-513B-644FB89DC1CD}"/>
              </a:ext>
            </a:extLst>
          </p:cNvPr>
          <p:cNvCxnSpPr>
            <a:cxnSpLocks/>
          </p:cNvCxnSpPr>
          <p:nvPr/>
        </p:nvCxnSpPr>
        <p:spPr>
          <a:xfrm>
            <a:off x="2466975" y="2928735"/>
            <a:ext cx="7429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C5C17-F8E5-84BA-E735-C196523FCDB2}"/>
              </a:ext>
            </a:extLst>
          </p:cNvPr>
          <p:cNvCxnSpPr>
            <a:cxnSpLocks/>
          </p:cNvCxnSpPr>
          <p:nvPr/>
        </p:nvCxnSpPr>
        <p:spPr>
          <a:xfrm>
            <a:off x="2728912" y="3195708"/>
            <a:ext cx="48101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4A1D83-A25B-69D5-13A4-501C46F731AC}"/>
              </a:ext>
            </a:extLst>
          </p:cNvPr>
          <p:cNvCxnSpPr>
            <a:cxnSpLocks/>
          </p:cNvCxnSpPr>
          <p:nvPr/>
        </p:nvCxnSpPr>
        <p:spPr>
          <a:xfrm>
            <a:off x="3002756" y="3457574"/>
            <a:ext cx="45243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B6DD3A-8DE4-DB35-9A19-49304C510913}"/>
              </a:ext>
            </a:extLst>
          </p:cNvPr>
          <p:cNvCxnSpPr>
            <a:cxnSpLocks/>
          </p:cNvCxnSpPr>
          <p:nvPr/>
        </p:nvCxnSpPr>
        <p:spPr>
          <a:xfrm>
            <a:off x="3209925" y="3719582"/>
            <a:ext cx="58102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8FE886-AD3A-BBCB-F922-C79731F26111}"/>
              </a:ext>
            </a:extLst>
          </p:cNvPr>
          <p:cNvCxnSpPr>
            <a:cxnSpLocks/>
          </p:cNvCxnSpPr>
          <p:nvPr/>
        </p:nvCxnSpPr>
        <p:spPr>
          <a:xfrm>
            <a:off x="3209925" y="3519558"/>
            <a:ext cx="0" cy="73811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F78B4EC-5916-6280-CEBD-7C74F812763F}"/>
              </a:ext>
            </a:extLst>
          </p:cNvPr>
          <p:cNvCxnSpPr>
            <a:cxnSpLocks/>
          </p:cNvCxnSpPr>
          <p:nvPr/>
        </p:nvCxnSpPr>
        <p:spPr>
          <a:xfrm>
            <a:off x="3002756" y="3267075"/>
            <a:ext cx="0" cy="12287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31A7132-576F-B5C2-307E-C577DBEA1FF0}"/>
              </a:ext>
            </a:extLst>
          </p:cNvPr>
          <p:cNvCxnSpPr>
            <a:cxnSpLocks/>
          </p:cNvCxnSpPr>
          <p:nvPr/>
        </p:nvCxnSpPr>
        <p:spPr>
          <a:xfrm>
            <a:off x="2728912" y="2948058"/>
            <a:ext cx="0" cy="31574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DD5E401-A921-B3CB-9E17-5703040FC8ED}"/>
              </a:ext>
            </a:extLst>
          </p:cNvPr>
          <p:cNvCxnSpPr>
            <a:cxnSpLocks/>
          </p:cNvCxnSpPr>
          <p:nvPr/>
        </p:nvCxnSpPr>
        <p:spPr>
          <a:xfrm>
            <a:off x="2466975" y="2724291"/>
            <a:ext cx="0" cy="366698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34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Equivalence relations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2496" y="1502294"/>
                <a:ext cx="5818457" cy="134908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Relation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is an</a:t>
                </a:r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b="1" dirty="0">
                    <a:solidFill>
                      <a:srgbClr val="7030A0"/>
                    </a:solidFill>
                  </a:rPr>
                  <a:t>equivalence relation</a:t>
                </a:r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iff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</a:t>
                </a:r>
              </a:p>
              <a:p>
                <a:pPr marL="800100" lvl="1" indent="-342900">
                  <a:spcAft>
                    <a:spcPts val="1000"/>
                  </a:spcAft>
                  <a:buFont typeface="Calibri" panose="020F0502020204030204" pitchFamily="34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is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reflexive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𝑥𝑅𝑥𝑥</m:t>
                    </m:r>
                  </m:oMath>
                </a14:m>
                <a:endParaRPr lang="en-GB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800100" lvl="1" indent="-342900">
                  <a:spcAft>
                    <a:spcPts val="1000"/>
                  </a:spcAft>
                  <a:buFont typeface="Calibri" panose="020F0502020204030204" pitchFamily="34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is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</a:rPr>
                  <a:t>symmetric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𝑅𝑦𝑥</m:t>
                        </m:r>
                      </m:e>
                    </m:d>
                  </m:oMath>
                </a14:m>
                <a:endParaRPr lang="en-GB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496" y="1502294"/>
                <a:ext cx="5818457" cy="1349087"/>
              </a:xfrm>
              <a:prstGeom prst="rect">
                <a:avLst/>
              </a:prstGeom>
              <a:blipFill>
                <a:blip r:embed="rId3"/>
                <a:stretch>
                  <a:fillRect l="-1466" t="-3153" b="-72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7CEB3A-B319-042D-4A01-7C082E757799}"/>
              </a:ext>
            </a:extLst>
          </p:cNvPr>
          <p:cNvSpPr/>
          <p:nvPr/>
        </p:nvSpPr>
        <p:spPr>
          <a:xfrm>
            <a:off x="7852459" y="2734367"/>
            <a:ext cx="3682315" cy="3838575"/>
          </a:xfrm>
          <a:prstGeom prst="roundRect">
            <a:avLst/>
          </a:prstGeom>
          <a:solidFill>
            <a:srgbClr val="5B9BD5">
              <a:alpha val="50196"/>
            </a:srgb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6EA7A2-BD4C-3322-4CFD-8099C437633B}"/>
              </a:ext>
            </a:extLst>
          </p:cNvPr>
          <p:cNvSpPr/>
          <p:nvPr/>
        </p:nvSpPr>
        <p:spPr>
          <a:xfrm>
            <a:off x="8087886" y="2848659"/>
            <a:ext cx="3211460" cy="646331"/>
          </a:xfrm>
          <a:prstGeom prst="roundRect">
            <a:avLst/>
          </a:prstGeom>
          <a:solidFill>
            <a:srgbClr val="548235">
              <a:alpha val="50196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Reflexivity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E6A06C2-CC73-8124-6621-4DC30F0DD39B}"/>
              </a:ext>
            </a:extLst>
          </p:cNvPr>
          <p:cNvSpPr/>
          <p:nvPr/>
        </p:nvSpPr>
        <p:spPr>
          <a:xfrm>
            <a:off x="8792587" y="5182903"/>
            <a:ext cx="323850" cy="323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297542-E8DC-9D1F-2E72-F793B157F01A}"/>
              </a:ext>
            </a:extLst>
          </p:cNvPr>
          <p:cNvSpPr/>
          <p:nvPr/>
        </p:nvSpPr>
        <p:spPr>
          <a:xfrm>
            <a:off x="9455491" y="4300459"/>
            <a:ext cx="323850" cy="323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F6B3E8C-8D0B-A57E-7116-CF870A965BC2}"/>
              </a:ext>
            </a:extLst>
          </p:cNvPr>
          <p:cNvSpPr/>
          <p:nvPr/>
        </p:nvSpPr>
        <p:spPr>
          <a:xfrm>
            <a:off x="10283991" y="5182903"/>
            <a:ext cx="323850" cy="323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D631BE9C-84AD-E0D9-A3F8-F59BA7B28AFD}"/>
              </a:ext>
            </a:extLst>
          </p:cNvPr>
          <p:cNvCxnSpPr>
            <a:stCxn id="4" idx="0"/>
            <a:endCxn id="4" idx="2"/>
          </p:cNvCxnSpPr>
          <p:nvPr/>
        </p:nvCxnSpPr>
        <p:spPr>
          <a:xfrm rot="16200000" flipH="1" flipV="1">
            <a:off x="8792587" y="5182902"/>
            <a:ext cx="161925" cy="161925"/>
          </a:xfrm>
          <a:prstGeom prst="curvedConnector4">
            <a:avLst>
              <a:gd name="adj1" fmla="val -141176"/>
              <a:gd name="adj2" fmla="val 24117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2352019D-A44F-038B-0EB4-456A3C78EA72}"/>
              </a:ext>
            </a:extLst>
          </p:cNvPr>
          <p:cNvCxnSpPr>
            <a:stCxn id="5" idx="0"/>
            <a:endCxn id="5" idx="6"/>
          </p:cNvCxnSpPr>
          <p:nvPr/>
        </p:nvCxnSpPr>
        <p:spPr>
          <a:xfrm rot="16200000" flipH="1">
            <a:off x="9617415" y="4300459"/>
            <a:ext cx="161925" cy="161925"/>
          </a:xfrm>
          <a:prstGeom prst="curvedConnector4">
            <a:avLst>
              <a:gd name="adj1" fmla="val -141176"/>
              <a:gd name="adj2" fmla="val 24117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82F0DB81-1EA0-3CDC-ADC8-DCF3FB05CB45}"/>
              </a:ext>
            </a:extLst>
          </p:cNvPr>
          <p:cNvCxnSpPr>
            <a:stCxn id="6" idx="0"/>
            <a:endCxn id="6" idx="6"/>
          </p:cNvCxnSpPr>
          <p:nvPr/>
        </p:nvCxnSpPr>
        <p:spPr>
          <a:xfrm rot="16200000" flipH="1">
            <a:off x="10445915" y="5182903"/>
            <a:ext cx="161925" cy="161925"/>
          </a:xfrm>
          <a:prstGeom prst="curvedConnector4">
            <a:avLst>
              <a:gd name="adj1" fmla="val -141176"/>
              <a:gd name="adj2" fmla="val 24117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85AE36-99E3-CA25-71D8-59942DEB9132}"/>
              </a:ext>
            </a:extLst>
          </p:cNvPr>
          <p:cNvSpPr/>
          <p:nvPr/>
        </p:nvSpPr>
        <p:spPr>
          <a:xfrm>
            <a:off x="8087886" y="2848658"/>
            <a:ext cx="3211460" cy="646331"/>
          </a:xfrm>
          <a:prstGeom prst="roundRect">
            <a:avLst/>
          </a:prstGeom>
          <a:solidFill>
            <a:srgbClr val="548235">
              <a:alpha val="50196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Symmetry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44C48B-695E-6846-4280-943E340D4BED}"/>
              </a:ext>
            </a:extLst>
          </p:cNvPr>
          <p:cNvCxnSpPr>
            <a:endCxn id="6" idx="2"/>
          </p:cNvCxnSpPr>
          <p:nvPr/>
        </p:nvCxnSpPr>
        <p:spPr>
          <a:xfrm>
            <a:off x="9116437" y="5344827"/>
            <a:ext cx="116755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30F695-AADE-5647-9DDF-62B8CA650100}"/>
              </a:ext>
            </a:extLst>
          </p:cNvPr>
          <p:cNvCxnSpPr>
            <a:stCxn id="5" idx="5"/>
            <a:endCxn id="6" idx="1"/>
          </p:cNvCxnSpPr>
          <p:nvPr/>
        </p:nvCxnSpPr>
        <p:spPr>
          <a:xfrm>
            <a:off x="9731914" y="4576882"/>
            <a:ext cx="599504" cy="653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F4DE4B-09AC-22E1-CC0D-835FB5708929}"/>
              </a:ext>
            </a:extLst>
          </p:cNvPr>
          <p:cNvCxnSpPr>
            <a:stCxn id="5" idx="5"/>
            <a:endCxn id="6" idx="1"/>
          </p:cNvCxnSpPr>
          <p:nvPr/>
        </p:nvCxnSpPr>
        <p:spPr>
          <a:xfrm>
            <a:off x="9731914" y="4576882"/>
            <a:ext cx="599504" cy="6534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F911A51-BD4C-FC55-0D23-AEAA61563BA2}"/>
              </a:ext>
            </a:extLst>
          </p:cNvPr>
          <p:cNvCxnSpPr>
            <a:stCxn id="4" idx="6"/>
            <a:endCxn id="6" idx="2"/>
          </p:cNvCxnSpPr>
          <p:nvPr/>
        </p:nvCxnSpPr>
        <p:spPr>
          <a:xfrm>
            <a:off x="9116437" y="5344828"/>
            <a:ext cx="116755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90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7CEB3A-B319-042D-4A01-7C082E757799}"/>
              </a:ext>
            </a:extLst>
          </p:cNvPr>
          <p:cNvSpPr/>
          <p:nvPr/>
        </p:nvSpPr>
        <p:spPr>
          <a:xfrm>
            <a:off x="7852459" y="2734367"/>
            <a:ext cx="3682315" cy="3838575"/>
          </a:xfrm>
          <a:prstGeom prst="roundRect">
            <a:avLst/>
          </a:prstGeom>
          <a:solidFill>
            <a:srgbClr val="5B9BD5">
              <a:alpha val="50196"/>
            </a:srgb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85AE36-99E3-CA25-71D8-59942DEB9132}"/>
              </a:ext>
            </a:extLst>
          </p:cNvPr>
          <p:cNvSpPr/>
          <p:nvPr/>
        </p:nvSpPr>
        <p:spPr>
          <a:xfrm>
            <a:off x="8087886" y="2848658"/>
            <a:ext cx="3211460" cy="646331"/>
          </a:xfrm>
          <a:prstGeom prst="roundRect">
            <a:avLst/>
          </a:prstGeom>
          <a:solidFill>
            <a:srgbClr val="548235">
              <a:alpha val="50196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Symmetry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Equivalence relations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2496" y="1502294"/>
                <a:ext cx="5818457" cy="182473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Relation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is an</a:t>
                </a:r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b="1" dirty="0">
                    <a:solidFill>
                      <a:srgbClr val="7030A0"/>
                    </a:solidFill>
                  </a:rPr>
                  <a:t>equivalence relation</a:t>
                </a:r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iff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</a:t>
                </a:r>
              </a:p>
              <a:p>
                <a:pPr marL="800100" lvl="1" indent="-342900">
                  <a:spcAft>
                    <a:spcPts val="1000"/>
                  </a:spcAft>
                  <a:buFont typeface="Calibri" panose="020F0502020204030204" pitchFamily="34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is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reflexive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𝑥𝑅𝑥𝑥</m:t>
                    </m:r>
                  </m:oMath>
                </a14:m>
                <a:endParaRPr lang="en-GB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800100" lvl="1" indent="-342900">
                  <a:spcAft>
                    <a:spcPts val="1000"/>
                  </a:spcAft>
                  <a:buFont typeface="Calibri" panose="020F0502020204030204" pitchFamily="34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is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</a:rPr>
                  <a:t>symmetric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𝑅𝑦𝑥</m:t>
                        </m:r>
                      </m:e>
                    </m:d>
                  </m:oMath>
                </a14:m>
                <a:endParaRPr lang="en-GB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800100" lvl="1" indent="-342900">
                  <a:spcAft>
                    <a:spcPts val="1000"/>
                  </a:spcAft>
                  <a:buFont typeface="Calibri" panose="020F0502020204030204" pitchFamily="34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</a:rPr>
                  <a:t>transitive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GB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𝑅𝑥𝑦</m:t>
                            </m:r>
                            <m:r>
                              <a:rPr lang="en-GB" sz="2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𝑅𝑦𝑧</m:t>
                            </m:r>
                          </m:e>
                        </m:d>
                        <m:r>
                          <a:rPr lang="en-GB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𝑅𝑥𝑧</m:t>
                        </m:r>
                      </m:e>
                    </m:d>
                  </m:oMath>
                </a14:m>
                <a:endParaRPr lang="en-GB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496" y="1502294"/>
                <a:ext cx="5818457" cy="1824730"/>
              </a:xfrm>
              <a:prstGeom prst="rect">
                <a:avLst/>
              </a:prstGeom>
              <a:blipFill>
                <a:blip r:embed="rId3"/>
                <a:stretch>
                  <a:fillRect l="-1466" t="-2333" b="-4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8E6A06C2-CC73-8124-6621-4DC30F0DD39B}"/>
              </a:ext>
            </a:extLst>
          </p:cNvPr>
          <p:cNvSpPr/>
          <p:nvPr/>
        </p:nvSpPr>
        <p:spPr>
          <a:xfrm>
            <a:off x="8792587" y="5182903"/>
            <a:ext cx="323850" cy="323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297542-E8DC-9D1F-2E72-F793B157F01A}"/>
              </a:ext>
            </a:extLst>
          </p:cNvPr>
          <p:cNvSpPr/>
          <p:nvPr/>
        </p:nvSpPr>
        <p:spPr>
          <a:xfrm>
            <a:off x="9455491" y="4300459"/>
            <a:ext cx="323850" cy="323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F6B3E8C-8D0B-A57E-7116-CF870A965BC2}"/>
              </a:ext>
            </a:extLst>
          </p:cNvPr>
          <p:cNvSpPr/>
          <p:nvPr/>
        </p:nvSpPr>
        <p:spPr>
          <a:xfrm>
            <a:off x="10283991" y="5182903"/>
            <a:ext cx="323850" cy="323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CBBEE2-87EB-0326-1C0C-A452C7A8BD91}"/>
              </a:ext>
            </a:extLst>
          </p:cNvPr>
          <p:cNvCxnSpPr/>
          <p:nvPr/>
        </p:nvCxnSpPr>
        <p:spPr>
          <a:xfrm>
            <a:off x="9731914" y="4576882"/>
            <a:ext cx="599504" cy="6534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D516E30-19C9-34F1-C262-52148DFDA19D}"/>
              </a:ext>
            </a:extLst>
          </p:cNvPr>
          <p:cNvCxnSpPr/>
          <p:nvPr/>
        </p:nvCxnSpPr>
        <p:spPr>
          <a:xfrm>
            <a:off x="9116437" y="5344828"/>
            <a:ext cx="116755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95CB1B-81A9-C9D4-2F3A-6B7E23C493B0}"/>
              </a:ext>
            </a:extLst>
          </p:cNvPr>
          <p:cNvSpPr/>
          <p:nvPr/>
        </p:nvSpPr>
        <p:spPr>
          <a:xfrm>
            <a:off x="8094484" y="2848657"/>
            <a:ext cx="3211460" cy="646331"/>
          </a:xfrm>
          <a:prstGeom prst="roundRect">
            <a:avLst/>
          </a:prstGeom>
          <a:solidFill>
            <a:srgbClr val="548235">
              <a:alpha val="50196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Transitivity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D89D837-6095-E0E9-1FB2-D960D8E00D09}"/>
              </a:ext>
            </a:extLst>
          </p:cNvPr>
          <p:cNvCxnSpPr>
            <a:stCxn id="4" idx="7"/>
            <a:endCxn id="5" idx="3"/>
          </p:cNvCxnSpPr>
          <p:nvPr/>
        </p:nvCxnSpPr>
        <p:spPr>
          <a:xfrm flipV="1">
            <a:off x="9069010" y="4576882"/>
            <a:ext cx="433908" cy="653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C76A3BC-D963-C9F2-BE29-A17714543DA9}"/>
              </a:ext>
            </a:extLst>
          </p:cNvPr>
          <p:cNvCxnSpPr>
            <a:stCxn id="5" idx="5"/>
            <a:endCxn id="6" idx="1"/>
          </p:cNvCxnSpPr>
          <p:nvPr/>
        </p:nvCxnSpPr>
        <p:spPr>
          <a:xfrm>
            <a:off x="9731914" y="4576882"/>
            <a:ext cx="599504" cy="653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7FD82E4-1BED-413B-2D7D-01A152858D77}"/>
              </a:ext>
            </a:extLst>
          </p:cNvPr>
          <p:cNvCxnSpPr>
            <a:stCxn id="4" idx="6"/>
            <a:endCxn id="6" idx="2"/>
          </p:cNvCxnSpPr>
          <p:nvPr/>
        </p:nvCxnSpPr>
        <p:spPr>
          <a:xfrm>
            <a:off x="9116437" y="5344828"/>
            <a:ext cx="11675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54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7CEB3A-B319-042D-4A01-7C082E757799}"/>
              </a:ext>
            </a:extLst>
          </p:cNvPr>
          <p:cNvSpPr/>
          <p:nvPr/>
        </p:nvSpPr>
        <p:spPr>
          <a:xfrm>
            <a:off x="7852459" y="2734367"/>
            <a:ext cx="3682315" cy="3838575"/>
          </a:xfrm>
          <a:prstGeom prst="roundRect">
            <a:avLst/>
          </a:prstGeom>
          <a:solidFill>
            <a:srgbClr val="5B9BD5">
              <a:alpha val="50196"/>
            </a:srgb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C85AE36-99E3-CA25-71D8-59942DEB9132}"/>
              </a:ext>
            </a:extLst>
          </p:cNvPr>
          <p:cNvSpPr/>
          <p:nvPr/>
        </p:nvSpPr>
        <p:spPr>
          <a:xfrm>
            <a:off x="8087886" y="2848658"/>
            <a:ext cx="3211460" cy="646331"/>
          </a:xfrm>
          <a:prstGeom prst="roundRect">
            <a:avLst/>
          </a:prstGeom>
          <a:solidFill>
            <a:srgbClr val="548235">
              <a:alpha val="50196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Transitivity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Equivalence relations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2496" y="1502294"/>
                <a:ext cx="5818457" cy="387657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Relation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is an</a:t>
                </a:r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b="1" dirty="0">
                    <a:solidFill>
                      <a:srgbClr val="7030A0"/>
                    </a:solidFill>
                  </a:rPr>
                  <a:t>equivalence relation</a:t>
                </a:r>
                <a:r>
                  <a:rPr lang="en-GB" sz="25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iff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</a:t>
                </a:r>
              </a:p>
              <a:p>
                <a:pPr marL="800100" lvl="1" indent="-342900">
                  <a:spcAft>
                    <a:spcPts val="1000"/>
                  </a:spcAft>
                  <a:buFont typeface="Calibri" panose="020F0502020204030204" pitchFamily="34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is </a:t>
                </a:r>
                <a:r>
                  <a:rPr lang="en-GB" sz="2000" b="1" dirty="0">
                    <a:solidFill>
                      <a:srgbClr val="C00000"/>
                    </a:solidFill>
                  </a:rPr>
                  <a:t>reflexive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𝑥𝑅𝑥𝑥</m:t>
                    </m:r>
                  </m:oMath>
                </a14:m>
                <a:endParaRPr lang="en-GB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800100" lvl="1" indent="-342900">
                  <a:spcAft>
                    <a:spcPts val="1000"/>
                  </a:spcAft>
                  <a:buFont typeface="Calibri" panose="020F0502020204030204" pitchFamily="34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is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</a:rPr>
                  <a:t>symmetric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𝑅𝑥𝑦</m:t>
                        </m:r>
                        <m:r>
                          <a:rPr lang="en-GB" sz="2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𝑅𝑦𝑥</m:t>
                        </m:r>
                      </m:e>
                    </m:d>
                  </m:oMath>
                </a14:m>
                <a:endParaRPr lang="en-GB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800100" lvl="1" indent="-342900">
                  <a:spcAft>
                    <a:spcPts val="2000"/>
                  </a:spcAft>
                  <a:buFont typeface="Calibri" panose="020F0502020204030204" pitchFamily="34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</a:rPr>
                  <a:t>transitive</a:t>
                </a:r>
                <a:r>
                  <a:rPr lang="en-GB" sz="2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GB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𝑅𝑥𝑦</m:t>
                            </m:r>
                            <m:r>
                              <a:rPr lang="en-GB" sz="2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𝑅𝑦𝑧</m:t>
                            </m:r>
                          </m:e>
                        </m:d>
                        <m:r>
                          <a:rPr lang="en-GB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𝑅𝑥𝑧</m:t>
                        </m:r>
                      </m:e>
                    </m:d>
                  </m:oMath>
                </a14:m>
                <a:endParaRPr lang="en-GB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500" b="1" dirty="0">
                    <a:solidFill>
                      <a:srgbClr val="7030A0"/>
                    </a:solidFill>
                  </a:rPr>
                  <a:t>Equivalence relations 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are very important throughout philosophy, logic, mathematics and science</a:t>
                </a:r>
                <a:endParaRPr lang="en-GB" sz="20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Identity is an </a:t>
                </a:r>
                <a:r>
                  <a:rPr lang="en-GB" sz="2500" b="1" dirty="0">
                    <a:solidFill>
                      <a:srgbClr val="7030A0"/>
                    </a:solidFill>
                  </a:rPr>
                  <a:t>equivalence relation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496" y="1502294"/>
                <a:ext cx="5818457" cy="3876574"/>
              </a:xfrm>
              <a:prstGeom prst="rect">
                <a:avLst/>
              </a:prstGeom>
              <a:blipFill>
                <a:blip r:embed="rId3"/>
                <a:stretch>
                  <a:fillRect l="-1466" t="-1101" r="-2827" b="-28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8E6A06C2-CC73-8124-6621-4DC30F0DD39B}"/>
              </a:ext>
            </a:extLst>
          </p:cNvPr>
          <p:cNvSpPr/>
          <p:nvPr/>
        </p:nvSpPr>
        <p:spPr>
          <a:xfrm>
            <a:off x="8792587" y="5182903"/>
            <a:ext cx="323850" cy="323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297542-E8DC-9D1F-2E72-F793B157F01A}"/>
              </a:ext>
            </a:extLst>
          </p:cNvPr>
          <p:cNvSpPr/>
          <p:nvPr/>
        </p:nvSpPr>
        <p:spPr>
          <a:xfrm>
            <a:off x="9455491" y="4300459"/>
            <a:ext cx="323850" cy="323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F6B3E8C-8D0B-A57E-7116-CF870A965BC2}"/>
              </a:ext>
            </a:extLst>
          </p:cNvPr>
          <p:cNvSpPr/>
          <p:nvPr/>
        </p:nvSpPr>
        <p:spPr>
          <a:xfrm>
            <a:off x="10283991" y="5182903"/>
            <a:ext cx="323850" cy="323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95CB1B-81A9-C9D4-2F3A-6B7E23C493B0}"/>
              </a:ext>
            </a:extLst>
          </p:cNvPr>
          <p:cNvSpPr/>
          <p:nvPr/>
        </p:nvSpPr>
        <p:spPr>
          <a:xfrm>
            <a:off x="8094484" y="2848658"/>
            <a:ext cx="3211460" cy="646331"/>
          </a:xfrm>
          <a:prstGeom prst="roundRect">
            <a:avLst/>
          </a:prstGeom>
          <a:solidFill>
            <a:srgbClr val="548235">
              <a:alpha val="50196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Equivalence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D89D837-6095-E0E9-1FB2-D960D8E00D09}"/>
              </a:ext>
            </a:extLst>
          </p:cNvPr>
          <p:cNvCxnSpPr>
            <a:stCxn id="4" idx="7"/>
            <a:endCxn id="5" idx="3"/>
          </p:cNvCxnSpPr>
          <p:nvPr/>
        </p:nvCxnSpPr>
        <p:spPr>
          <a:xfrm flipV="1">
            <a:off x="9069010" y="4576882"/>
            <a:ext cx="433908" cy="653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CD76E66-397D-67CE-6C2F-B999912CC98F}"/>
              </a:ext>
            </a:extLst>
          </p:cNvPr>
          <p:cNvCxnSpPr>
            <a:cxnSpLocks/>
          </p:cNvCxnSpPr>
          <p:nvPr/>
        </p:nvCxnSpPr>
        <p:spPr>
          <a:xfrm>
            <a:off x="9731914" y="4576882"/>
            <a:ext cx="599504" cy="653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010897-C813-E30D-9C23-A5549CF29352}"/>
              </a:ext>
            </a:extLst>
          </p:cNvPr>
          <p:cNvCxnSpPr/>
          <p:nvPr/>
        </p:nvCxnSpPr>
        <p:spPr>
          <a:xfrm>
            <a:off x="9116437" y="5344828"/>
            <a:ext cx="11675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5051AD17-3529-BFFD-9660-D3D23CEE46F1}"/>
              </a:ext>
            </a:extLst>
          </p:cNvPr>
          <p:cNvCxnSpPr/>
          <p:nvPr/>
        </p:nvCxnSpPr>
        <p:spPr>
          <a:xfrm rot="16200000" flipH="1" flipV="1">
            <a:off x="8792587" y="5182902"/>
            <a:ext cx="161925" cy="161925"/>
          </a:xfrm>
          <a:prstGeom prst="curvedConnector4">
            <a:avLst>
              <a:gd name="adj1" fmla="val -141176"/>
              <a:gd name="adj2" fmla="val 24117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961596ED-B997-C635-7799-F0A06F65A3EC}"/>
              </a:ext>
            </a:extLst>
          </p:cNvPr>
          <p:cNvCxnSpPr/>
          <p:nvPr/>
        </p:nvCxnSpPr>
        <p:spPr>
          <a:xfrm rot="16200000" flipH="1">
            <a:off x="9617415" y="4300459"/>
            <a:ext cx="161925" cy="161925"/>
          </a:xfrm>
          <a:prstGeom prst="curvedConnector4">
            <a:avLst>
              <a:gd name="adj1" fmla="val -141176"/>
              <a:gd name="adj2" fmla="val 24117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635BB32A-D7DC-D82C-5C51-8C6DBC6005D1}"/>
              </a:ext>
            </a:extLst>
          </p:cNvPr>
          <p:cNvCxnSpPr/>
          <p:nvPr/>
        </p:nvCxnSpPr>
        <p:spPr>
          <a:xfrm rot="16200000" flipH="1">
            <a:off x="10445915" y="5182903"/>
            <a:ext cx="161925" cy="161925"/>
          </a:xfrm>
          <a:prstGeom prst="curvedConnector4">
            <a:avLst>
              <a:gd name="adj1" fmla="val -141176"/>
              <a:gd name="adj2" fmla="val 241176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9FBCBE1-6567-98F0-C995-701058865E0B}"/>
              </a:ext>
            </a:extLst>
          </p:cNvPr>
          <p:cNvCxnSpPr>
            <a:stCxn id="4" idx="6"/>
            <a:endCxn id="6" idx="2"/>
          </p:cNvCxnSpPr>
          <p:nvPr/>
        </p:nvCxnSpPr>
        <p:spPr>
          <a:xfrm>
            <a:off x="9116437" y="5344828"/>
            <a:ext cx="116755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86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807242"/>
                <a:ext cx="9503313" cy="193899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693988" algn="l"/>
                    <a:tab pos="3587750" algn="l"/>
                  </a:tabLst>
                </a:pPr>
                <a:r>
                  <a:rPr lang="en-GB" sz="2500" dirty="0"/>
                  <a:t>	1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500" b="0" dirty="0"/>
                  <a:t>I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2693988" algn="l"/>
                    <a:tab pos="3587750" algn="l"/>
                  </a:tabLst>
                </a:pPr>
                <a:r>
                  <a:rPr lang="en-US" sz="2500" dirty="0"/>
                  <a:t>	2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I 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8275" algn="l"/>
                    <a:tab pos="3590925" algn="l"/>
                  </a:tabLst>
                </a:pPr>
                <a:r>
                  <a:rPr lang="en-US" sz="2500" b="0" dirty="0"/>
                  <a:t>	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807242"/>
                <a:ext cx="9503313" cy="1938992"/>
              </a:xfrm>
              <a:prstGeom prst="rect">
                <a:avLst/>
              </a:prstGeom>
              <a:blipFill>
                <a:blip r:embed="rId3"/>
                <a:stretch>
                  <a:fillRect l="-963" t="-12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Identity is reflexive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3627783"/>
            <a:ext cx="0" cy="59634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0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Identity is symmetric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2991678"/>
            <a:ext cx="0" cy="223630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753139" y="3255903"/>
            <a:ext cx="91440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6BDBEC-D14B-A072-76AE-71114053CE30}"/>
              </a:ext>
            </a:extLst>
          </p:cNvPr>
          <p:cNvCxnSpPr>
            <a:cxnSpLocks/>
          </p:cNvCxnSpPr>
          <p:nvPr/>
        </p:nvCxnSpPr>
        <p:spPr>
          <a:xfrm>
            <a:off x="2753139" y="2991678"/>
            <a:ext cx="0" cy="104692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2191690"/>
                <a:ext cx="9503313" cy="31700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392613" algn="l"/>
                  </a:tabLst>
                </a:pPr>
                <a:r>
                  <a:rPr lang="en-GB" sz="2500" dirty="0"/>
                  <a:t>	1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392613" algn="l"/>
                  </a:tabLst>
                </a:pPr>
                <a:r>
                  <a:rPr lang="en-US" sz="2500" dirty="0"/>
                  <a:t>	2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500" b="0" dirty="0"/>
                  <a:t>I</a:t>
                </a:r>
                <a:endParaRPr lang="en-US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392613" algn="l"/>
                  </a:tabLst>
                </a:pPr>
                <a:r>
                  <a:rPr lang="en-US" sz="2500" b="0" dirty="0"/>
                  <a:t>	3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500" b="0" dirty="0"/>
                  <a:t>E 1,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392613" algn="l"/>
                  </a:tabLst>
                </a:pPr>
                <a:r>
                  <a:rPr lang="en-US" sz="2500" dirty="0"/>
                  <a:t>	4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00" b="0" dirty="0"/>
                  <a:t>I 1-3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392613" algn="l"/>
                  </a:tabLst>
                </a:pPr>
                <a:r>
                  <a:rPr lang="en-US" sz="2500" dirty="0"/>
                  <a:t>	5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I 4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4392613" algn="l"/>
                  </a:tabLst>
                </a:pPr>
                <a:r>
                  <a:rPr lang="en-US" sz="2500" dirty="0"/>
                  <a:t>	6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I 5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2191690"/>
                <a:ext cx="9503313" cy="3170099"/>
              </a:xfrm>
              <a:prstGeom prst="rect">
                <a:avLst/>
              </a:prstGeom>
              <a:blipFill>
                <a:blip r:embed="rId3"/>
                <a:stretch>
                  <a:fillRect l="-963" t="-577" b="-40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011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Identity is transitive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324100" y="2504661"/>
            <a:ext cx="0" cy="319046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753139" y="2818586"/>
            <a:ext cx="203752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6BDBEC-D14B-A072-76AE-71114053CE30}"/>
              </a:ext>
            </a:extLst>
          </p:cNvPr>
          <p:cNvCxnSpPr>
            <a:cxnSpLocks/>
          </p:cNvCxnSpPr>
          <p:nvPr/>
        </p:nvCxnSpPr>
        <p:spPr>
          <a:xfrm>
            <a:off x="2753139" y="2534484"/>
            <a:ext cx="0" cy="14411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682314"/>
                <a:ext cx="9503313" cy="418883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1076325" algn="l"/>
                    <a:tab pos="1431925" algn="l"/>
                    <a:tab pos="6192838" algn="l"/>
                  </a:tabLst>
                </a:pP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GB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6192838" algn="l"/>
                  </a:tabLst>
                </a:pPr>
                <a:r>
                  <a:rPr lang="en-GB" sz="2500" dirty="0"/>
                  <a:t>	1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5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6192838" algn="l"/>
                  </a:tabLst>
                </a:pPr>
                <a:r>
                  <a:rPr lang="en-US" sz="2500" dirty="0"/>
                  <a:t>	2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sz="2500" b="0" dirty="0"/>
                  <a:t>E 1</a:t>
                </a:r>
                <a:endParaRPr lang="en-US" sz="25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6192838" algn="l"/>
                  </a:tabLst>
                </a:pPr>
                <a:r>
                  <a:rPr lang="en-US" sz="2500" b="0" dirty="0"/>
                  <a:t>	3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en-US" sz="2500" b="0" dirty="0"/>
                  <a:t>E 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6192838" algn="l"/>
                  </a:tabLst>
                </a:pPr>
                <a:r>
                  <a:rPr lang="en-US" sz="2500" dirty="0"/>
                  <a:t>	4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500" b="0" dirty="0"/>
                  <a:t>E 2, 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6192838" algn="l"/>
                  </a:tabLst>
                </a:pPr>
                <a:r>
                  <a:rPr lang="en-US" sz="2500" dirty="0"/>
                  <a:t>	5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500" b="0" dirty="0"/>
                  <a:t>I 1-4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6192838" algn="l"/>
                  </a:tabLst>
                </a:pPr>
                <a:r>
                  <a:rPr lang="en-US" sz="2500" dirty="0"/>
                  <a:t>	6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GB" sz="2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5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sz="25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GB" sz="25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sz="2500" i="1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5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GB" sz="25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GB" sz="25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sz="25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b="0" dirty="0"/>
                  <a:t>I 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6192838" algn="l"/>
                  </a:tabLst>
                </a:pPr>
                <a:r>
                  <a:rPr lang="en-US" sz="2500" dirty="0"/>
                  <a:t>	7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i="1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GB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5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GB" sz="25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GB" sz="2500" i="1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GB" sz="25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GB" sz="25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GB" sz="25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GB" sz="25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5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2500" dirty="0"/>
                  <a:t>	</a:t>
                </a:r>
                <a14:m>
                  <m:oMath xmlns:m="http://schemas.openxmlformats.org/officeDocument/2006/math">
                    <m:r>
                      <a:rPr lang="en-GB" sz="2500" i="1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dirty="0"/>
                  <a:t>I 6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  <a:tab pos="1431925" algn="l"/>
                    <a:tab pos="6192838" algn="l"/>
                  </a:tabLst>
                </a:pPr>
                <a:r>
                  <a:rPr lang="en-US" sz="2500" dirty="0"/>
                  <a:t>	8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GB" sz="2500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i="1">
                        <a:latin typeface="Cambria Math" panose="02040503050406030204" pitchFamily="18" charset="0"/>
                      </a:rPr>
                      <m:t>𝑧</m:t>
                    </m:r>
                    <m:d>
                      <m:dPr>
                        <m:ctrlPr>
                          <a:rPr lang="en-GB" sz="2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5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5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GB" sz="25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GB" sz="25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GB" sz="2500" i="1">
                                <a:latin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5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GB" sz="25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GB" sz="25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GB" sz="2500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5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sz="25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25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2500" dirty="0"/>
                  <a:t>	</a:t>
                </a:r>
                <a14:m>
                  <m:oMath xmlns:m="http://schemas.openxmlformats.org/officeDocument/2006/math">
                    <m:r>
                      <a:rPr lang="en-GB" sz="2500" i="1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2500" dirty="0"/>
                  <a:t>I 7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682314"/>
                <a:ext cx="9503313" cy="4188839"/>
              </a:xfrm>
              <a:prstGeom prst="rect">
                <a:avLst/>
              </a:prstGeom>
              <a:blipFill>
                <a:blip r:embed="rId3"/>
                <a:stretch>
                  <a:fillRect b="-26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632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78E276-1815-CE72-344E-AB49414CB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7FBE0-5CA3-E02C-2CA1-55ADFAC23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BD15C7-BD51-DADA-07C9-9C9214C2A7E9}"/>
              </a:ext>
            </a:extLst>
          </p:cNvPr>
          <p:cNvSpPr txBox="1"/>
          <p:nvPr/>
        </p:nvSpPr>
        <p:spPr>
          <a:xfrm>
            <a:off x="1159707" y="569795"/>
            <a:ext cx="9464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Reason and Argument</a:t>
            </a:r>
          </a:p>
          <a:p>
            <a:r>
              <a:rPr lang="en-GB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Lecture 17: Proof Rules for FOL (2)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941BD-5474-E0BF-938F-5B46ECA66BE9}"/>
              </a:ext>
            </a:extLst>
          </p:cNvPr>
          <p:cNvSpPr txBox="1"/>
          <p:nvPr/>
        </p:nvSpPr>
        <p:spPr>
          <a:xfrm>
            <a:off x="1159707" y="2439643"/>
            <a:ext cx="10155865" cy="36830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Conversion of Quantifiers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Identity Introduction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Identity Elimination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>
                <a:solidFill>
                  <a:schemeClr val="bg2">
                    <a:lumMod val="75000"/>
                  </a:schemeClr>
                </a:solidFill>
              </a:rPr>
              <a:t>Equivalence Relations</a:t>
            </a:r>
          </a:p>
          <a:p>
            <a:pPr marL="514350" indent="-514350">
              <a:spcAft>
                <a:spcPts val="2500"/>
              </a:spcAft>
              <a:buFont typeface="+mj-lt"/>
              <a:buAutoNum type="arabicPeriod"/>
            </a:pPr>
            <a:r>
              <a:rPr lang="en-GB" sz="3000" dirty="0"/>
              <a:t>The Single-Turnstile</a:t>
            </a:r>
          </a:p>
        </p:txBody>
      </p:sp>
    </p:spTree>
    <p:extLst>
      <p:ext uri="{BB962C8B-B14F-4D97-AF65-F5344CB8AC3E}">
        <p14:creationId xmlns:p14="http://schemas.microsoft.com/office/powerpoint/2010/main" val="6709150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7795A53-93C3-D8DC-02E7-7B126166938D}"/>
                  </a:ext>
                </a:extLst>
              </p:cNvPr>
              <p:cNvSpPr txBox="1"/>
              <p:nvPr/>
            </p:nvSpPr>
            <p:spPr>
              <a:xfrm>
                <a:off x="1344342" y="3096026"/>
                <a:ext cx="9503313" cy="47705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2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sz="2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⊢ 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endParaRPr lang="en-GB" sz="25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7795A53-93C3-D8DC-02E7-7B1261669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2" y="3096026"/>
                <a:ext cx="9503313" cy="477054"/>
              </a:xfrm>
              <a:prstGeom prst="rect">
                <a:avLst/>
              </a:prstGeom>
              <a:blipFill>
                <a:blip r:embed="rId2"/>
                <a:stretch>
                  <a:fillRect l="-963" t="-7692" b="-243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5449EFE-758E-B6E4-6FE4-ADD0EEF1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2A559D-01FB-6186-B3C0-7400AFE53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40C3DB-FDCF-162D-937C-3ABF1C78A61D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Re-introducing the single-turnstile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C89733-3F09-F074-B8C5-16193D84F54B}"/>
                  </a:ext>
                </a:extLst>
              </p:cNvPr>
              <p:cNvSpPr txBox="1"/>
              <p:nvPr/>
            </p:nvSpPr>
            <p:spPr>
              <a:xfrm>
                <a:off x="1344339" y="3091930"/>
                <a:ext cx="9503313" cy="47705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can be </a:t>
                </a:r>
                <a:r>
                  <a:rPr lang="en-GB" sz="2500" b="1" dirty="0">
                    <a:solidFill>
                      <a:srgbClr val="7030A0"/>
                    </a:solidFill>
                  </a:rPr>
                  <a:t>proven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5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sz="25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sz="2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endParaRPr lang="en-GB" sz="25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C89733-3F09-F074-B8C5-16193D84F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39" y="3091930"/>
                <a:ext cx="9503313" cy="477054"/>
              </a:xfrm>
              <a:prstGeom prst="rect">
                <a:avLst/>
              </a:prstGeom>
              <a:blipFill>
                <a:blip r:embed="rId4"/>
                <a:stretch>
                  <a:fillRect l="-963" t="-8974" b="-30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FE11E3C-1BF2-5799-13D9-6B0C2BDF9D66}"/>
                  </a:ext>
                </a:extLst>
              </p:cNvPr>
              <p:cNvSpPr txBox="1"/>
              <p:nvPr/>
            </p:nvSpPr>
            <p:spPr>
              <a:xfrm>
                <a:off x="1344341" y="3732673"/>
                <a:ext cx="9503313" cy="47705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⊢</m:t>
                    </m:r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endParaRPr lang="en-GB" sz="25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FE11E3C-1BF2-5799-13D9-6B0C2BDF9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1" y="3732673"/>
                <a:ext cx="9503313" cy="477054"/>
              </a:xfrm>
              <a:prstGeom prst="rect">
                <a:avLst/>
              </a:prstGeom>
              <a:blipFill>
                <a:blip r:embed="rId6"/>
                <a:stretch>
                  <a:fillRect l="-963" t="-6329" b="-227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B2F9FFD-ADDF-C7E3-BF56-B5634090CDDD}"/>
                  </a:ext>
                </a:extLst>
              </p:cNvPr>
              <p:cNvSpPr txBox="1"/>
              <p:nvPr/>
            </p:nvSpPr>
            <p:spPr>
              <a:xfrm>
                <a:off x="1344340" y="3728577"/>
                <a:ext cx="9503313" cy="47705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is a </a:t>
                </a:r>
                <a:r>
                  <a:rPr lang="en-GB" sz="2500" b="1" dirty="0">
                    <a:solidFill>
                      <a:schemeClr val="accent5">
                        <a:lumMod val="50000"/>
                      </a:schemeClr>
                    </a:solidFill>
                  </a:rPr>
                  <a:t>theorem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B2F9FFD-ADDF-C7E3-BF56-B5634090C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0" y="3728577"/>
                <a:ext cx="9503313" cy="477054"/>
              </a:xfrm>
              <a:prstGeom prst="rect">
                <a:avLst/>
              </a:prstGeom>
              <a:blipFill>
                <a:blip r:embed="rId8"/>
                <a:stretch>
                  <a:fillRect l="-963" t="-10256" b="-30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411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2" grpId="0"/>
      <p:bldP spid="5" grpId="0"/>
      <p:bldP spid="5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935205"/>
                <a:ext cx="9503313" cy="368306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/>
                  <a:t>We are not adding the symbol ‘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⊢</m:t>
                    </m:r>
                  </m:oMath>
                </a14:m>
                <a:r>
                  <a:rPr lang="en-GB" sz="2500" dirty="0"/>
                  <a:t>’ to FOL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Instead, we are adding ‘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⊢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’ to our </a:t>
                </a:r>
                <a:r>
                  <a:rPr lang="en-GB" sz="2500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metalanguage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 which is augmented English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Think of it as nothing more than a handy abbreviation, just like ‘</a:t>
                </a:r>
                <a:r>
                  <a:rPr lang="en-GB" sz="25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iff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’</a:t>
                </a: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So don’t confuse ‘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⊢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’ with ‘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’!</a:t>
                </a:r>
              </a:p>
              <a:p>
                <a:pPr marL="800100" lvl="1" indent="-342900">
                  <a:spcAft>
                    <a:spcPts val="2000"/>
                  </a:spcAft>
                  <a:buFont typeface="Calibri" panose="020F0502020204030204" pitchFamily="34" charset="0"/>
                  <a:buChar char="–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Although there is an important relationship, called the </a:t>
                </a:r>
                <a:r>
                  <a:rPr lang="en-GB" sz="2500" b="1" dirty="0">
                    <a:solidFill>
                      <a:srgbClr val="002060"/>
                    </a:solidFill>
                  </a:rPr>
                  <a:t>Deduction Theorem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⊢</m:t>
                    </m:r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en-GB" sz="25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iff</a:t>
                </a: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⊢</m:t>
                    </m:r>
                    <m:d>
                      <m:dPr>
                        <m:ctrlPr>
                          <a:rPr lang="en-GB" sz="25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5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GB" sz="25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  <m:sSub>
                          <m:sSubPr>
                            <m:ctrlPr>
                              <a:rPr lang="en-GB" sz="25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GB" sz="25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GB" sz="25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∧…∧</m:t>
                        </m:r>
                        <m:sSub>
                          <m:sSubPr>
                            <m:ctrlPr>
                              <a:rPr lang="en-GB" sz="25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5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GB" sz="2500" b="1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e>
                    </m:d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endParaRPr lang="en-GB" sz="25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935205"/>
                <a:ext cx="9503313" cy="3683060"/>
              </a:xfrm>
              <a:prstGeom prst="rect">
                <a:avLst/>
              </a:prstGeom>
              <a:blipFill>
                <a:blip r:embed="rId3"/>
                <a:stretch>
                  <a:fillRect l="-963" t="-661" r="-963" b="-34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single-turnstile lives in the metalanguage!</a:t>
            </a:r>
          </a:p>
        </p:txBody>
      </p:sp>
    </p:spTree>
    <p:extLst>
      <p:ext uri="{BB962C8B-B14F-4D97-AF65-F5344CB8AC3E}">
        <p14:creationId xmlns:p14="http://schemas.microsoft.com/office/powerpoint/2010/main" val="801291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3154184"/>
                <a:ext cx="9503313" cy="175945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/>
                  <a:t>Don’t confuse the single-turnstile, ‘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⊢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’, with the double-turnstile, ‘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⊨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’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In relation to FOL, ‘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⊨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’ expresses </a:t>
                </a:r>
                <a:r>
                  <a:rPr lang="en-GB" sz="2500" b="1" dirty="0">
                    <a:solidFill>
                      <a:srgbClr val="C00000"/>
                    </a:solidFill>
                  </a:rPr>
                  <a:t>validity in FOL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/>
                  <a:t>But ‘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⊢</m:t>
                    </m:r>
                  </m:oMath>
                </a14:m>
                <a:r>
                  <a:rPr lang="en-GB" sz="2500" dirty="0"/>
                  <a:t>’ expresses </a:t>
                </a:r>
                <a:r>
                  <a:rPr lang="en-GB" sz="2500" b="1" dirty="0">
                    <a:solidFill>
                      <a:srgbClr val="7030A0"/>
                    </a:solidFill>
                  </a:rPr>
                  <a:t>provability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3154184"/>
                <a:ext cx="9503313" cy="1759456"/>
              </a:xfrm>
              <a:prstGeom prst="rect">
                <a:avLst/>
              </a:prstGeom>
              <a:blipFill>
                <a:blip r:embed="rId3"/>
                <a:stretch>
                  <a:fillRect l="-963" t="-2076" b="-79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Don’t confuse your turnstiles!</a:t>
            </a:r>
          </a:p>
        </p:txBody>
      </p:sp>
    </p:spTree>
    <p:extLst>
      <p:ext uri="{BB962C8B-B14F-4D97-AF65-F5344CB8AC3E}">
        <p14:creationId xmlns:p14="http://schemas.microsoft.com/office/powerpoint/2010/main" val="334494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2">
            <a:hlinkClick r:id="" action="ppaction://media"/>
            <a:extLst>
              <a:ext uri="{FF2B5EF4-FFF2-40B4-BE49-F238E27FC236}">
                <a16:creationId xmlns:a16="http://schemas.microsoft.com/office/drawing/2014/main" id="{270F6BFE-0CFA-B261-CADA-8879122E7F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8400" y="2372400"/>
            <a:ext cx="6803200" cy="3826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273434"/>
                <a:ext cx="9503313" cy="552458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𝑥𝐹𝑥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∨∀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,  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,  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∴¬∃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𝐺𝑥</m:t>
                    </m:r>
                  </m:oMath>
                </a14:m>
                <a:endParaRPr lang="en-GB" sz="20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GB" sz="1600" dirty="0"/>
                  <a:t>	1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∨∀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2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3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b="0" dirty="0"/>
                  <a:t>	</a:t>
                </a:r>
                <a:r>
                  <a:rPr lang="en-US" sz="1600" dirty="0"/>
                  <a:t>4</a:t>
                </a:r>
                <a:r>
                  <a:rPr lang="en-US" sz="1600" b="0" dirty="0"/>
                  <a:t>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5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6</a:t>
                </a:r>
                <a:r>
                  <a:rPr lang="en-US" sz="1600" b="0" dirty="0"/>
                  <a:t>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𝐹𝑏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7	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8	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𝐹𝑏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b="0" dirty="0"/>
                  <a:t>E 7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9	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I 6, 4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10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US" sz="1600" b="0" dirty="0"/>
                  <a:t>I 7-9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11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1600" b="0" dirty="0"/>
                  <a:t>E 3, 6-10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12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𝐹𝑥</m:t>
                    </m:r>
                  </m:oMath>
                </a14:m>
                <a:r>
                  <a:rPr lang="en-US" sz="1600" b="0" dirty="0"/>
                  <a:t>	DS 1, 11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13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𝐹𝑎</m:t>
                    </m:r>
                  </m:oMath>
                </a14:m>
                <a:r>
                  <a:rPr lang="en-US" sz="1600" b="0" dirty="0"/>
                  <a:t>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b="0" dirty="0"/>
                  <a:t>E 12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14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𝐹𝑎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b="0" dirty="0"/>
                  <a:t>E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15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US" sz="1600" b="0" dirty="0"/>
                  <a:t>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b="0" dirty="0"/>
                  <a:t>E 14, 13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16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I 15, 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17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1600" b="0" dirty="0"/>
                  <a:t>E 4, 5-16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18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¬∃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𝐺𝑥</m:t>
                    </m:r>
                  </m:oMath>
                </a14:m>
                <a:r>
                  <a:rPr lang="en-US" sz="1600" b="0" dirty="0"/>
                  <a:t>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US" sz="1600" b="0" dirty="0"/>
                  <a:t>I 3-17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273434"/>
                <a:ext cx="9503313" cy="5524589"/>
              </a:xfrm>
              <a:prstGeom prst="rect">
                <a:avLst/>
              </a:prstGeom>
              <a:blipFill>
                <a:blip r:embed="rId5"/>
                <a:stretch>
                  <a:fillRect l="-578" t="-442" b="-5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example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162175" y="1895475"/>
            <a:ext cx="0" cy="47815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162175" y="2657475"/>
            <a:ext cx="145732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60B932-7C26-AECB-513B-644FB89DC1CD}"/>
              </a:ext>
            </a:extLst>
          </p:cNvPr>
          <p:cNvCxnSpPr>
            <a:cxnSpLocks/>
          </p:cNvCxnSpPr>
          <p:nvPr/>
        </p:nvCxnSpPr>
        <p:spPr>
          <a:xfrm>
            <a:off x="2466975" y="2928735"/>
            <a:ext cx="7429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C5C17-F8E5-84BA-E735-C196523FCDB2}"/>
              </a:ext>
            </a:extLst>
          </p:cNvPr>
          <p:cNvCxnSpPr>
            <a:cxnSpLocks/>
          </p:cNvCxnSpPr>
          <p:nvPr/>
        </p:nvCxnSpPr>
        <p:spPr>
          <a:xfrm>
            <a:off x="2728912" y="3195708"/>
            <a:ext cx="48101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4A1D83-A25B-69D5-13A4-501C46F731AC}"/>
              </a:ext>
            </a:extLst>
          </p:cNvPr>
          <p:cNvCxnSpPr>
            <a:cxnSpLocks/>
          </p:cNvCxnSpPr>
          <p:nvPr/>
        </p:nvCxnSpPr>
        <p:spPr>
          <a:xfrm>
            <a:off x="3002756" y="3457574"/>
            <a:ext cx="45243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B6DD3A-8DE4-DB35-9A19-49304C510913}"/>
              </a:ext>
            </a:extLst>
          </p:cNvPr>
          <p:cNvCxnSpPr>
            <a:cxnSpLocks/>
          </p:cNvCxnSpPr>
          <p:nvPr/>
        </p:nvCxnSpPr>
        <p:spPr>
          <a:xfrm>
            <a:off x="3209925" y="3719582"/>
            <a:ext cx="58102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8FE886-AD3A-BBCB-F922-C79731F26111}"/>
              </a:ext>
            </a:extLst>
          </p:cNvPr>
          <p:cNvCxnSpPr>
            <a:cxnSpLocks/>
          </p:cNvCxnSpPr>
          <p:nvPr/>
        </p:nvCxnSpPr>
        <p:spPr>
          <a:xfrm>
            <a:off x="3209925" y="3519558"/>
            <a:ext cx="0" cy="73811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F78B4EC-5916-6280-CEBD-7C74F812763F}"/>
              </a:ext>
            </a:extLst>
          </p:cNvPr>
          <p:cNvCxnSpPr>
            <a:cxnSpLocks/>
          </p:cNvCxnSpPr>
          <p:nvPr/>
        </p:nvCxnSpPr>
        <p:spPr>
          <a:xfrm>
            <a:off x="3002756" y="3267075"/>
            <a:ext cx="0" cy="12287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31A7132-576F-B5C2-307E-C577DBEA1FF0}"/>
              </a:ext>
            </a:extLst>
          </p:cNvPr>
          <p:cNvCxnSpPr>
            <a:cxnSpLocks/>
          </p:cNvCxnSpPr>
          <p:nvPr/>
        </p:nvCxnSpPr>
        <p:spPr>
          <a:xfrm>
            <a:off x="2728912" y="2948058"/>
            <a:ext cx="0" cy="31574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DD5E401-A921-B3CB-9E17-5703040FC8ED}"/>
              </a:ext>
            </a:extLst>
          </p:cNvPr>
          <p:cNvCxnSpPr>
            <a:cxnSpLocks/>
          </p:cNvCxnSpPr>
          <p:nvPr/>
        </p:nvCxnSpPr>
        <p:spPr>
          <a:xfrm>
            <a:off x="2466975" y="2724291"/>
            <a:ext cx="0" cy="366698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04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615302"/>
                <a:ext cx="9503313" cy="48372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/>
                  <a:t>We obviously want there to be a close relationship between validity and provability:</a:t>
                </a:r>
              </a:p>
              <a:p>
                <a:pPr marL="800100" lvl="1" indent="-342900">
                  <a:spcAft>
                    <a:spcPts val="1000"/>
                  </a:spcAft>
                  <a:buFontTx/>
                  <a:buChar char="–"/>
                </a:pPr>
                <a:r>
                  <a:rPr lang="en-GB" sz="2500" b="1" dirty="0">
                    <a:solidFill>
                      <a:schemeClr val="accent6">
                        <a:lumMod val="50000"/>
                      </a:schemeClr>
                    </a:solidFill>
                  </a:rPr>
                  <a:t>Soundness:</a:t>
                </a:r>
                <a:r>
                  <a:rPr lang="en-GB" sz="2500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5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sz="25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GB" sz="25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⊢</m:t>
                    </m:r>
                    <m:r>
                      <a:rPr lang="en-GB" sz="25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5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sz="25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⊨</m:t>
                    </m:r>
                    <m:r>
                      <a:rPr lang="en-GB" sz="25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endParaRPr lang="en-GB" sz="25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  <a:p>
                <a:pPr marL="800100" lvl="1" indent="-342900">
                  <a:spcAft>
                    <a:spcPts val="2000"/>
                  </a:spcAft>
                  <a:buFontTx/>
                  <a:buChar char="–"/>
                </a:pPr>
                <a:r>
                  <a:rPr lang="en-GB" sz="2500" b="1" dirty="0">
                    <a:solidFill>
                      <a:schemeClr val="accent5">
                        <a:lumMod val="50000"/>
                      </a:schemeClr>
                    </a:solidFill>
                  </a:rPr>
                  <a:t>Completeness:</a:t>
                </a:r>
                <a:r>
                  <a:rPr lang="en-GB" sz="2500" dirty="0"/>
                  <a:t>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5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sz="25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⊨</m:t>
                    </m:r>
                    <m:r>
                      <a:rPr lang="en-GB" sz="25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r>
                  <a:rPr lang="en-GB" sz="2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sz="25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GB" sz="25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,…</m:t>
                    </m:r>
                    <m:sSub>
                      <m:sSubPr>
                        <m:ctrlP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GB" sz="25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GB" sz="25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⊢</m:t>
                    </m:r>
                    <m:r>
                      <a:rPr lang="en-GB" sz="2500" b="1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endParaRPr lang="en-GB" sz="2500" b="1" dirty="0"/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/>
                  <a:t>Our proof system for FOL is </a:t>
                </a:r>
                <a:r>
                  <a:rPr lang="en-GB" sz="2500" b="1" dirty="0">
                    <a:solidFill>
                      <a:schemeClr val="accent6">
                        <a:lumMod val="50000"/>
                      </a:schemeClr>
                    </a:solidFill>
                  </a:rPr>
                  <a:t>sound</a:t>
                </a:r>
                <a:r>
                  <a:rPr lang="en-GB" sz="2500" dirty="0"/>
                  <a:t> and </a:t>
                </a:r>
                <a:r>
                  <a:rPr lang="en-GB" sz="2500" b="1" dirty="0">
                    <a:solidFill>
                      <a:schemeClr val="accent5">
                        <a:lumMod val="50000"/>
                      </a:schemeClr>
                    </a:solidFill>
                  </a:rPr>
                  <a:t>complete</a:t>
                </a:r>
                <a:r>
                  <a:rPr lang="en-GB" sz="2500" dirty="0"/>
                  <a:t>, so we can move back and forth between provability and tautological validity</a:t>
                </a: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500" dirty="0"/>
                  <a:t>But these are still importantly distinct </a:t>
                </a:r>
                <a:r>
                  <a:rPr lang="en-GB" sz="2500" i="1" dirty="0"/>
                  <a:t>concepts</a:t>
                </a:r>
                <a:r>
                  <a:rPr lang="en-GB" sz="2500" dirty="0"/>
                  <a:t>: </a:t>
                </a:r>
                <a:r>
                  <a:rPr lang="en-GB" sz="2500" b="1" dirty="0">
                    <a:solidFill>
                      <a:schemeClr val="accent6">
                        <a:lumMod val="50000"/>
                      </a:schemeClr>
                    </a:solidFill>
                  </a:rPr>
                  <a:t>soundness</a:t>
                </a:r>
                <a:r>
                  <a:rPr lang="en-GB" sz="2500" dirty="0"/>
                  <a:t> and </a:t>
                </a:r>
                <a:r>
                  <a:rPr lang="en-GB" sz="2500" b="1" dirty="0">
                    <a:solidFill>
                      <a:schemeClr val="accent5">
                        <a:lumMod val="50000"/>
                      </a:schemeClr>
                    </a:solidFill>
                  </a:rPr>
                  <a:t>completeness</a:t>
                </a:r>
                <a:r>
                  <a:rPr lang="en-GB" sz="2500" dirty="0"/>
                  <a:t> results are not guaranteed in advance!</a:t>
                </a:r>
              </a:p>
              <a:p>
                <a:pPr marL="800100" lvl="1" indent="-342900">
                  <a:spcAft>
                    <a:spcPts val="2000"/>
                  </a:spcAft>
                  <a:buFont typeface="Calibri" panose="020F0502020204030204" pitchFamily="34" charset="0"/>
                  <a:buChar char="–"/>
                </a:pPr>
                <a:r>
                  <a:rPr lang="en-GB" sz="2500" dirty="0"/>
                  <a:t>It actually took the genius of Kurt Gödel to prove that the proof system for FOL is </a:t>
                </a:r>
                <a:r>
                  <a:rPr lang="en-GB" sz="2500" b="1" dirty="0">
                    <a:solidFill>
                      <a:schemeClr val="accent5">
                        <a:lumMod val="50000"/>
                      </a:schemeClr>
                    </a:solidFill>
                  </a:rPr>
                  <a:t>complete</a:t>
                </a:r>
                <a:r>
                  <a:rPr lang="en-GB" sz="2500" dirty="0"/>
                  <a:t>!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615302"/>
                <a:ext cx="9503313" cy="4837222"/>
              </a:xfrm>
              <a:prstGeom prst="rect">
                <a:avLst/>
              </a:prstGeom>
              <a:blipFill>
                <a:blip r:embed="rId3"/>
                <a:stretch>
                  <a:fillRect l="-963" t="-504" b="-26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Different but related</a:t>
            </a:r>
          </a:p>
        </p:txBody>
      </p:sp>
    </p:spTree>
    <p:extLst>
      <p:ext uri="{BB962C8B-B14F-4D97-AF65-F5344CB8AC3E}">
        <p14:creationId xmlns:p14="http://schemas.microsoft.com/office/powerpoint/2010/main" val="354152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1">
            <a:hlinkClick r:id="" action="ppaction://media"/>
            <a:extLst>
              <a:ext uri="{FF2B5EF4-FFF2-40B4-BE49-F238E27FC236}">
                <a16:creationId xmlns:a16="http://schemas.microsoft.com/office/drawing/2014/main" id="{8B82142C-D6A3-7ACF-9B87-2A2A71D568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0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BDFD58A1-0BBE-2774-A6A5-EE0E2BD53C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5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71E9E1-D9C1-BF00-73CD-9B0E90CE0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B0EF2E-A803-2DB3-96AC-38DDF150B307}"/>
              </a:ext>
            </a:extLst>
          </p:cNvPr>
          <p:cNvSpPr txBox="1"/>
          <p:nvPr/>
        </p:nvSpPr>
        <p:spPr>
          <a:xfrm>
            <a:off x="1180727" y="637811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 next time…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766D6-04A2-2320-320A-ED4579A806B1}"/>
              </a:ext>
            </a:extLst>
          </p:cNvPr>
          <p:cNvSpPr txBox="1"/>
          <p:nvPr/>
        </p:nvSpPr>
        <p:spPr>
          <a:xfrm>
            <a:off x="1344343" y="2869871"/>
            <a:ext cx="9503313" cy="11182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 every exercise you haven’t already done!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Worksheet 9 is now available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925EE2-B4F1-DDBE-3175-3C707EFCA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17010"/>
            <a:ext cx="7551782" cy="5292147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18864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Conversion of Quantifiers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561876-1713-428F-12A6-D745C3A65DAF}"/>
                  </a:ext>
                </a:extLst>
              </p:cNvPr>
              <p:cNvSpPr txBox="1"/>
              <p:nvPr/>
            </p:nvSpPr>
            <p:spPr>
              <a:xfrm>
                <a:off x="1535041" y="1837991"/>
                <a:ext cx="4065659" cy="8874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</a:t>
                </a:r>
                <a:r>
                  <a:rPr lang="en-GB" sz="2500" b="0" i="1" dirty="0"/>
                  <a:t>m</a:t>
                </a:r>
                <a:r>
                  <a:rPr lang="en-GB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¬∃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𝒙𝑨𝒙</m:t>
                    </m:r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𝑨𝒙</m:t>
                    </m:r>
                  </m:oMath>
                </a14:m>
                <a:r>
                  <a:rPr lang="en-GB" sz="2500" b="1" dirty="0"/>
                  <a:t>	</a:t>
                </a:r>
                <a:r>
                  <a:rPr lang="en-GB" sz="2500" dirty="0"/>
                  <a:t>CQ </a:t>
                </a:r>
                <a:r>
                  <a:rPr lang="en-GB" sz="2500" i="1" dirty="0"/>
                  <a:t>m</a:t>
                </a:r>
                <a:endParaRPr lang="en-GB" sz="25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561876-1713-428F-12A6-D745C3A65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041" y="1837991"/>
                <a:ext cx="4065659" cy="887422"/>
              </a:xfrm>
              <a:prstGeom prst="rect">
                <a:avLst/>
              </a:prstGeom>
              <a:blipFill>
                <a:blip r:embed="rId3"/>
                <a:stretch>
                  <a:fillRect t="-4828" b="-165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BC89A-193E-E31D-1BDB-E01B6C87195A}"/>
              </a:ext>
            </a:extLst>
          </p:cNvPr>
          <p:cNvCxnSpPr>
            <a:cxnSpLocks/>
          </p:cNvCxnSpPr>
          <p:nvPr/>
        </p:nvCxnSpPr>
        <p:spPr>
          <a:xfrm>
            <a:off x="2526441" y="1943100"/>
            <a:ext cx="0" cy="6953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F7C91A-F983-F25B-04E5-D3B91D10ADB8}"/>
                  </a:ext>
                </a:extLst>
              </p:cNvPr>
              <p:cNvSpPr txBox="1"/>
              <p:nvPr/>
            </p:nvSpPr>
            <p:spPr>
              <a:xfrm>
                <a:off x="6209689" y="1837991"/>
                <a:ext cx="4065659" cy="8874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</a:t>
                </a:r>
                <a:r>
                  <a:rPr lang="en-GB" sz="2500" b="0" i="1" dirty="0"/>
                  <a:t>m</a:t>
                </a:r>
                <a:r>
                  <a:rPr lang="en-GB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𝑨𝒙</m:t>
                    </m:r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¬∃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𝒙𝑨𝒙</m:t>
                    </m:r>
                  </m:oMath>
                </a14:m>
                <a:r>
                  <a:rPr lang="en-GB" sz="2500" b="1" dirty="0"/>
                  <a:t>	</a:t>
                </a:r>
                <a:r>
                  <a:rPr lang="en-GB" sz="2500" dirty="0"/>
                  <a:t>CQ </a:t>
                </a:r>
                <a:r>
                  <a:rPr lang="en-GB" sz="2500" i="1" dirty="0"/>
                  <a:t>m</a:t>
                </a:r>
                <a:endParaRPr lang="en-GB" sz="25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F7C91A-F983-F25B-04E5-D3B91D10A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689" y="1837991"/>
                <a:ext cx="4065659" cy="887422"/>
              </a:xfrm>
              <a:prstGeom prst="rect">
                <a:avLst/>
              </a:prstGeom>
              <a:blipFill>
                <a:blip r:embed="rId4"/>
                <a:stretch>
                  <a:fillRect t="-4828" b="-165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8A807E-EB72-44EF-1A38-61A77901513F}"/>
              </a:ext>
            </a:extLst>
          </p:cNvPr>
          <p:cNvCxnSpPr>
            <a:cxnSpLocks/>
          </p:cNvCxnSpPr>
          <p:nvPr/>
        </p:nvCxnSpPr>
        <p:spPr>
          <a:xfrm>
            <a:off x="7201089" y="1943100"/>
            <a:ext cx="0" cy="6953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E69F257-C2DB-6FAF-6BE7-CB301C45819C}"/>
                  </a:ext>
                </a:extLst>
              </p:cNvPr>
              <p:cNvSpPr txBox="1"/>
              <p:nvPr/>
            </p:nvSpPr>
            <p:spPr>
              <a:xfrm>
                <a:off x="1535041" y="3000499"/>
                <a:ext cx="4065659" cy="8874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</a:t>
                </a:r>
                <a:r>
                  <a:rPr lang="en-GB" sz="2500" b="0" i="1" dirty="0"/>
                  <a:t>m</a:t>
                </a:r>
                <a:r>
                  <a:rPr lang="en-GB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¬∀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𝒙𝑨𝒙</m:t>
                    </m:r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𝑨𝒙</m:t>
                    </m:r>
                  </m:oMath>
                </a14:m>
                <a:r>
                  <a:rPr lang="en-GB" sz="2500" b="1" dirty="0"/>
                  <a:t>	</a:t>
                </a:r>
                <a:r>
                  <a:rPr lang="en-GB" sz="2500" dirty="0"/>
                  <a:t>CQ </a:t>
                </a:r>
                <a:r>
                  <a:rPr lang="en-GB" sz="2500" i="1" dirty="0"/>
                  <a:t>m</a:t>
                </a:r>
                <a:endParaRPr lang="en-GB" sz="25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E69F257-C2DB-6FAF-6BE7-CB301C458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041" y="3000499"/>
                <a:ext cx="4065659" cy="887422"/>
              </a:xfrm>
              <a:prstGeom prst="rect">
                <a:avLst/>
              </a:prstGeom>
              <a:blipFill>
                <a:blip r:embed="rId5"/>
                <a:stretch>
                  <a:fillRect t="-4795" b="-16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876B9F-0866-A82E-D709-C7F6DB9D26AA}"/>
              </a:ext>
            </a:extLst>
          </p:cNvPr>
          <p:cNvCxnSpPr>
            <a:cxnSpLocks/>
          </p:cNvCxnSpPr>
          <p:nvPr/>
        </p:nvCxnSpPr>
        <p:spPr>
          <a:xfrm>
            <a:off x="2526441" y="3105608"/>
            <a:ext cx="0" cy="6953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37449D-EED8-E238-1490-85400AEA1EDF}"/>
                  </a:ext>
                </a:extLst>
              </p:cNvPr>
              <p:cNvSpPr txBox="1"/>
              <p:nvPr/>
            </p:nvSpPr>
            <p:spPr>
              <a:xfrm>
                <a:off x="6209689" y="3000499"/>
                <a:ext cx="4065659" cy="88742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b="0" dirty="0"/>
                  <a:t>	</a:t>
                </a:r>
                <a:r>
                  <a:rPr lang="en-GB" sz="2500" b="0" i="1" dirty="0"/>
                  <a:t>m</a:t>
                </a:r>
                <a:r>
                  <a:rPr lang="en-GB" sz="2500" b="0" dirty="0"/>
                  <a:t>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𝑨𝒙</m:t>
                    </m:r>
                  </m:oMath>
                </a14:m>
                <a:endParaRPr lang="en-GB" sz="2500" b="1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1076325" algn="l"/>
                  </a:tabLst>
                </a:pPr>
                <a:r>
                  <a:rPr lang="en-GB" sz="2500" dirty="0"/>
                  <a:t>		</a:t>
                </a:r>
                <a14:m>
                  <m:oMath xmlns:m="http://schemas.openxmlformats.org/officeDocument/2006/math">
                    <m:r>
                      <a:rPr lang="en-GB" sz="2500" b="0" i="1" smtClean="0">
                        <a:latin typeface="Cambria Math" panose="02040503050406030204" pitchFamily="18" charset="0"/>
                      </a:rPr>
                      <m:t>¬∀</m:t>
                    </m:r>
                    <m:r>
                      <a:rPr lang="en-GB" sz="2500" b="1" i="1" smtClean="0">
                        <a:latin typeface="Cambria Math" panose="02040503050406030204" pitchFamily="18" charset="0"/>
                      </a:rPr>
                      <m:t>𝒙𝑨𝒙</m:t>
                    </m:r>
                  </m:oMath>
                </a14:m>
                <a:r>
                  <a:rPr lang="en-GB" sz="2500" b="1" dirty="0"/>
                  <a:t>	</a:t>
                </a:r>
                <a:r>
                  <a:rPr lang="en-GB" sz="2500" dirty="0"/>
                  <a:t>CQ </a:t>
                </a:r>
                <a:r>
                  <a:rPr lang="en-GB" sz="2500" i="1" dirty="0"/>
                  <a:t>m</a:t>
                </a:r>
                <a:endParaRPr lang="en-GB" sz="25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37449D-EED8-E238-1490-85400AEA1E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9689" y="3000499"/>
                <a:ext cx="4065659" cy="887422"/>
              </a:xfrm>
              <a:prstGeom prst="rect">
                <a:avLst/>
              </a:prstGeom>
              <a:blipFill>
                <a:blip r:embed="rId6"/>
                <a:stretch>
                  <a:fillRect t="-4795" b="-16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13A62E-E847-2789-FD43-CE51A1BE3B40}"/>
              </a:ext>
            </a:extLst>
          </p:cNvPr>
          <p:cNvCxnSpPr>
            <a:cxnSpLocks/>
          </p:cNvCxnSpPr>
          <p:nvPr/>
        </p:nvCxnSpPr>
        <p:spPr>
          <a:xfrm>
            <a:off x="7201089" y="3105608"/>
            <a:ext cx="0" cy="6953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5CACE1D-E409-B731-1CDA-417AA8B48134}"/>
              </a:ext>
            </a:extLst>
          </p:cNvPr>
          <p:cNvSpPr txBox="1"/>
          <p:nvPr/>
        </p:nvSpPr>
        <p:spPr>
          <a:xfrm>
            <a:off x="1344343" y="4379128"/>
            <a:ext cx="9503313" cy="18876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b="1" dirty="0">
                <a:solidFill>
                  <a:schemeClr val="accent6">
                    <a:lumMod val="50000"/>
                  </a:schemeClr>
                </a:solidFill>
              </a:rPr>
              <a:t>Conversion of Quantifiers </a:t>
            </a:r>
            <a:r>
              <a:rPr lang="en-GB" sz="2500" dirty="0"/>
              <a:t>can be derived from the basic rules, so they don’t let us prove anything new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500" dirty="0"/>
              <a:t>They are useful because they give us a way of moving a negation so that it is no longer the main logical operator</a:t>
            </a:r>
          </a:p>
        </p:txBody>
      </p:sp>
    </p:spTree>
    <p:extLst>
      <p:ext uri="{BB962C8B-B14F-4D97-AF65-F5344CB8AC3E}">
        <p14:creationId xmlns:p14="http://schemas.microsoft.com/office/powerpoint/2010/main" val="159373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3">
            <a:hlinkClick r:id="" action="ppaction://media"/>
            <a:extLst>
              <a:ext uri="{FF2B5EF4-FFF2-40B4-BE49-F238E27FC236}">
                <a16:creationId xmlns:a16="http://schemas.microsoft.com/office/drawing/2014/main" id="{7A2A41C3-7B3C-F32C-54BB-5BDF729FAD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8400" y="2543174"/>
            <a:ext cx="6803200" cy="3826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/>
              <p:nvPr/>
            </p:nvSpPr>
            <p:spPr>
              <a:xfrm>
                <a:off x="1344343" y="1273434"/>
                <a:ext cx="9503313" cy="552458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𝑥𝐹𝑥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∨∀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,  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,  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𝐹𝑥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∴¬∃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𝐺𝑥</m:t>
                    </m:r>
                  </m:oMath>
                </a14:m>
                <a:endParaRPr lang="en-GB" sz="200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GB" sz="1600" dirty="0"/>
                  <a:t>	1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∨∀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2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¬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𝐹𝑥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𝐺𝑥</m:t>
                        </m:r>
                      </m:e>
                    </m:d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3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b="0" dirty="0"/>
                  <a:t>	</a:t>
                </a:r>
                <a:r>
                  <a:rPr lang="en-US" sz="1600" dirty="0"/>
                  <a:t>4</a:t>
                </a:r>
                <a:r>
                  <a:rPr lang="en-US" sz="1600" b="0" dirty="0"/>
                  <a:t>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5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6</a:t>
                </a:r>
                <a:r>
                  <a:rPr lang="en-US" sz="1600" b="0" dirty="0"/>
                  <a:t>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𝐹𝑏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7	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</m:oMath>
                </a14:m>
                <a:endParaRPr lang="en-US" sz="1600" b="0" dirty="0"/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8	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𝐹𝑏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b="0" dirty="0"/>
                  <a:t>E 7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9	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I 6, 4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10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US" sz="1600" b="0" dirty="0"/>
                  <a:t>I 7-9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11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𝑥𝐹𝑥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1600" b="0" dirty="0"/>
                  <a:t>E 3, 6-10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12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𝐹𝑥</m:t>
                    </m:r>
                  </m:oMath>
                </a14:m>
                <a:r>
                  <a:rPr lang="en-US" sz="1600" b="0" dirty="0"/>
                  <a:t>	DS 1, 11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13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𝐹𝑎</m:t>
                    </m:r>
                  </m:oMath>
                </a14:m>
                <a:r>
                  <a:rPr lang="en-US" sz="1600" b="0" dirty="0"/>
                  <a:t>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b="0" dirty="0"/>
                  <a:t>E 12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14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𝐹𝑎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US" sz="1600" b="0" dirty="0"/>
                  <a:t>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∀</m:t>
                    </m:r>
                  </m:oMath>
                </a14:m>
                <a:r>
                  <a:rPr lang="en-US" sz="1600" b="0" dirty="0"/>
                  <a:t>E 2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15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𝐺𝑎</m:t>
                    </m:r>
                  </m:oMath>
                </a14:m>
                <a:r>
                  <a:rPr lang="en-US" sz="1600" b="0" dirty="0"/>
                  <a:t>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b="0" dirty="0"/>
                  <a:t>E 14, 13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16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I 15, 5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17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sz="1600" b="0" dirty="0"/>
                  <a:t>	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∃</m:t>
                    </m:r>
                  </m:oMath>
                </a14:m>
                <a:r>
                  <a:rPr lang="en-US" sz="1600" b="0" dirty="0"/>
                  <a:t>E 4, 5-16</a:t>
                </a:r>
              </a:p>
              <a:p>
                <a:pPr>
                  <a:spcAft>
                    <a:spcPts val="200"/>
                  </a:spcAft>
                  <a:tabLst>
                    <a:tab pos="447675" algn="l"/>
                    <a:tab pos="809625" algn="l"/>
                    <a:tab pos="1076325" algn="l"/>
                    <a:tab pos="1343025" algn="l"/>
                    <a:tab pos="1619250" algn="l"/>
                    <a:tab pos="1885950" algn="l"/>
                    <a:tab pos="2600325" algn="l"/>
                    <a:tab pos="4124325" algn="l"/>
                  </a:tabLst>
                </a:pPr>
                <a:r>
                  <a:rPr lang="en-US" sz="1600" dirty="0"/>
                  <a:t>	18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¬∃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𝐺𝑥</m:t>
                    </m:r>
                  </m:oMath>
                </a14:m>
                <a:r>
                  <a:rPr lang="en-US" sz="1600" b="0" dirty="0"/>
                  <a:t>			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¬</m:t>
                    </m:r>
                  </m:oMath>
                </a14:m>
                <a:r>
                  <a:rPr lang="en-US" sz="1600" b="0" dirty="0"/>
                  <a:t>I 3-17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9D3D3C-54A6-5EDF-0F09-4AB2E7D2A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343" y="1273434"/>
                <a:ext cx="9503313" cy="5524589"/>
              </a:xfrm>
              <a:prstGeom prst="rect">
                <a:avLst/>
              </a:prstGeom>
              <a:blipFill>
                <a:blip r:embed="rId5"/>
                <a:stretch>
                  <a:fillRect l="-578" t="-442" b="-5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157AF6-39C2-8E1E-EE72-2BF0F2804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7481">
            <a:off x="-2267932" y="-2404694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77356F-9B0A-0671-7CC0-48FADE4F1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5" y="3428999"/>
            <a:ext cx="7551782" cy="529214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49219-1258-D5FD-7EDB-EBDC035B850B}"/>
              </a:ext>
            </a:extLst>
          </p:cNvPr>
          <p:cNvSpPr txBox="1"/>
          <p:nvPr/>
        </p:nvSpPr>
        <p:spPr>
          <a:xfrm>
            <a:off x="1180728" y="640349"/>
            <a:ext cx="950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 example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14C133-400E-1B65-D803-E0A63E79305E}"/>
              </a:ext>
            </a:extLst>
          </p:cNvPr>
          <p:cNvCxnSpPr>
            <a:cxnSpLocks/>
          </p:cNvCxnSpPr>
          <p:nvPr/>
        </p:nvCxnSpPr>
        <p:spPr>
          <a:xfrm>
            <a:off x="2162175" y="1895475"/>
            <a:ext cx="0" cy="47815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12B5B-36EC-5881-9F5D-DDA1B21FBBC9}"/>
              </a:ext>
            </a:extLst>
          </p:cNvPr>
          <p:cNvCxnSpPr>
            <a:cxnSpLocks/>
          </p:cNvCxnSpPr>
          <p:nvPr/>
        </p:nvCxnSpPr>
        <p:spPr>
          <a:xfrm>
            <a:off x="2162175" y="2657475"/>
            <a:ext cx="145732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60B932-7C26-AECB-513B-644FB89DC1CD}"/>
              </a:ext>
            </a:extLst>
          </p:cNvPr>
          <p:cNvCxnSpPr>
            <a:cxnSpLocks/>
          </p:cNvCxnSpPr>
          <p:nvPr/>
        </p:nvCxnSpPr>
        <p:spPr>
          <a:xfrm>
            <a:off x="2466975" y="2928735"/>
            <a:ext cx="74295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C5C17-F8E5-84BA-E735-C196523FCDB2}"/>
              </a:ext>
            </a:extLst>
          </p:cNvPr>
          <p:cNvCxnSpPr>
            <a:cxnSpLocks/>
          </p:cNvCxnSpPr>
          <p:nvPr/>
        </p:nvCxnSpPr>
        <p:spPr>
          <a:xfrm>
            <a:off x="2728912" y="3195708"/>
            <a:ext cx="48101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4A1D83-A25B-69D5-13A4-501C46F731AC}"/>
              </a:ext>
            </a:extLst>
          </p:cNvPr>
          <p:cNvCxnSpPr>
            <a:cxnSpLocks/>
          </p:cNvCxnSpPr>
          <p:nvPr/>
        </p:nvCxnSpPr>
        <p:spPr>
          <a:xfrm>
            <a:off x="3002756" y="3457574"/>
            <a:ext cx="45243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B6DD3A-8DE4-DB35-9A19-49304C510913}"/>
              </a:ext>
            </a:extLst>
          </p:cNvPr>
          <p:cNvCxnSpPr>
            <a:cxnSpLocks/>
          </p:cNvCxnSpPr>
          <p:nvPr/>
        </p:nvCxnSpPr>
        <p:spPr>
          <a:xfrm>
            <a:off x="3209925" y="3719582"/>
            <a:ext cx="58102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E8FE886-AD3A-BBCB-F922-C79731F26111}"/>
              </a:ext>
            </a:extLst>
          </p:cNvPr>
          <p:cNvCxnSpPr>
            <a:cxnSpLocks/>
          </p:cNvCxnSpPr>
          <p:nvPr/>
        </p:nvCxnSpPr>
        <p:spPr>
          <a:xfrm>
            <a:off x="3209925" y="3519558"/>
            <a:ext cx="0" cy="73811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F78B4EC-5916-6280-CEBD-7C74F812763F}"/>
              </a:ext>
            </a:extLst>
          </p:cNvPr>
          <p:cNvCxnSpPr>
            <a:cxnSpLocks/>
          </p:cNvCxnSpPr>
          <p:nvPr/>
        </p:nvCxnSpPr>
        <p:spPr>
          <a:xfrm>
            <a:off x="3002756" y="3267075"/>
            <a:ext cx="0" cy="12287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31A7132-576F-B5C2-307E-C577DBEA1FF0}"/>
              </a:ext>
            </a:extLst>
          </p:cNvPr>
          <p:cNvCxnSpPr>
            <a:cxnSpLocks/>
          </p:cNvCxnSpPr>
          <p:nvPr/>
        </p:nvCxnSpPr>
        <p:spPr>
          <a:xfrm>
            <a:off x="2728912" y="2948058"/>
            <a:ext cx="0" cy="31574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DD5E401-A921-B3CB-9E17-5703040FC8ED}"/>
              </a:ext>
            </a:extLst>
          </p:cNvPr>
          <p:cNvCxnSpPr>
            <a:cxnSpLocks/>
          </p:cNvCxnSpPr>
          <p:nvPr/>
        </p:nvCxnSpPr>
        <p:spPr>
          <a:xfrm>
            <a:off x="2466975" y="2724291"/>
            <a:ext cx="0" cy="366698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88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3593</Words>
  <Application>Microsoft Office PowerPoint</Application>
  <PresentationFormat>Widescreen</PresentationFormat>
  <Paragraphs>411</Paragraphs>
  <Slides>73</Slides>
  <Notes>0</Notes>
  <HiddenSlides>0</HiddenSlides>
  <MMClips>37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</dc:creator>
  <cp:lastModifiedBy>Robert</cp:lastModifiedBy>
  <cp:revision>1</cp:revision>
  <dcterms:created xsi:type="dcterms:W3CDTF">2022-11-17T12:43:16Z</dcterms:created>
  <dcterms:modified xsi:type="dcterms:W3CDTF">2022-11-27T15:38:59Z</dcterms:modified>
</cp:coreProperties>
</file>