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64" r:id="rId4"/>
    <p:sldId id="317" r:id="rId5"/>
    <p:sldId id="324" r:id="rId6"/>
    <p:sldId id="314" r:id="rId7"/>
    <p:sldId id="356" r:id="rId8"/>
    <p:sldId id="315" r:id="rId9"/>
    <p:sldId id="376" r:id="rId10"/>
    <p:sldId id="415" r:id="rId11"/>
    <p:sldId id="388" r:id="rId12"/>
    <p:sldId id="389" r:id="rId13"/>
    <p:sldId id="393" r:id="rId14"/>
    <p:sldId id="390" r:id="rId15"/>
    <p:sldId id="391" r:id="rId16"/>
    <p:sldId id="392" r:id="rId17"/>
    <p:sldId id="394" r:id="rId18"/>
    <p:sldId id="395" r:id="rId19"/>
    <p:sldId id="396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6" r:id="rId38"/>
    <p:sldId id="417" r:id="rId39"/>
    <p:sldId id="433" r:id="rId40"/>
    <p:sldId id="434" r:id="rId41"/>
    <p:sldId id="418" r:id="rId42"/>
    <p:sldId id="419" r:id="rId43"/>
    <p:sldId id="420" r:id="rId44"/>
    <p:sldId id="421" r:id="rId45"/>
    <p:sldId id="435" r:id="rId46"/>
    <p:sldId id="436" r:id="rId47"/>
    <p:sldId id="423" r:id="rId48"/>
    <p:sldId id="424" r:id="rId49"/>
    <p:sldId id="425" r:id="rId50"/>
    <p:sldId id="422" r:id="rId51"/>
    <p:sldId id="426" r:id="rId52"/>
    <p:sldId id="427" r:id="rId53"/>
    <p:sldId id="429" r:id="rId54"/>
    <p:sldId id="367" r:id="rId55"/>
    <p:sldId id="430" r:id="rId56"/>
    <p:sldId id="431" r:id="rId57"/>
    <p:sldId id="432" r:id="rId58"/>
    <p:sldId id="368" r:id="rId59"/>
    <p:sldId id="38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A8EE7CFF-F4FA-49D5-BEC3-56327658F97D}">
          <p14:sldIdLst>
            <p14:sldId id="257"/>
          </p14:sldIdLst>
        </p14:section>
        <p14:section name="Re-Cap" id="{9A827FE5-ED8B-4A81-BFAA-61933447D03B}">
          <p14:sldIdLst>
            <p14:sldId id="291"/>
            <p14:sldId id="264"/>
            <p14:sldId id="317"/>
            <p14:sldId id="324"/>
            <p14:sldId id="314"/>
            <p14:sldId id="356"/>
            <p14:sldId id="315"/>
            <p14:sldId id="376"/>
            <p14:sldId id="415"/>
            <p14:sldId id="388"/>
            <p14:sldId id="389"/>
            <p14:sldId id="393"/>
          </p14:sldIdLst>
        </p14:section>
        <p14:section name="Reiteration" id="{ECC40910-F780-462B-8BEC-CADE59C47A4C}">
          <p14:sldIdLst>
            <p14:sldId id="390"/>
            <p14:sldId id="391"/>
            <p14:sldId id="392"/>
            <p14:sldId id="394"/>
            <p14:sldId id="395"/>
            <p14:sldId id="396"/>
          </p14:sldIdLst>
        </p14:section>
        <p14:section name="Disjunctive Syllogism" id="{879FC628-2379-40F9-93D8-04A6ECAD94BE}">
          <p14:sldIdLst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</p14:sldIdLst>
        </p14:section>
        <p14:section name="Modus Tollens" id="{2B1D77BE-F68C-4D36-9238-7758E9B74DF7}">
          <p14:sldIdLst>
            <p14:sldId id="407"/>
            <p14:sldId id="408"/>
            <p14:sldId id="409"/>
            <p14:sldId id="410"/>
            <p14:sldId id="411"/>
            <p14:sldId id="412"/>
            <p14:sldId id="413"/>
          </p14:sldIdLst>
        </p14:section>
        <p14:section name="Double-Negation Elimination" id="{FED5982C-FDFC-4BF5-BE99-928CED06E269}">
          <p14:sldIdLst>
            <p14:sldId id="414"/>
            <p14:sldId id="416"/>
            <p14:sldId id="417"/>
            <p14:sldId id="433"/>
            <p14:sldId id="434"/>
          </p14:sldIdLst>
        </p14:section>
        <p14:section name="De Morgan Laws" id="{DA4FFCB2-C815-4638-BD5A-45CAB3581EE9}">
          <p14:sldIdLst>
            <p14:sldId id="418"/>
            <p14:sldId id="419"/>
            <p14:sldId id="420"/>
            <p14:sldId id="421"/>
            <p14:sldId id="435"/>
            <p14:sldId id="436"/>
            <p14:sldId id="423"/>
            <p14:sldId id="424"/>
            <p14:sldId id="425"/>
          </p14:sldIdLst>
        </p14:section>
        <p14:section name="Deriving the Extra Rules" id="{0125F475-DA2A-4404-8CDF-D9AC657D9B95}">
          <p14:sldIdLst>
            <p14:sldId id="422"/>
            <p14:sldId id="426"/>
            <p14:sldId id="427"/>
          </p14:sldIdLst>
        </p14:section>
        <p14:section name="The Single-Turnstile" id="{6B66EC41-E558-4032-91BC-BBDD1AC40211}">
          <p14:sldIdLst>
            <p14:sldId id="429"/>
            <p14:sldId id="367"/>
            <p14:sldId id="430"/>
            <p14:sldId id="431"/>
            <p14:sldId id="432"/>
            <p14:sldId id="368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80E83-6660-4184-9E7F-07D76DE6CBA4}" v="612" dt="2022-11-18T13:09:01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" userId="8e610f215beb07b7" providerId="LiveId" clId="{0AD78206-9737-4673-818B-356BAA781D8E}"/>
    <pc:docChg chg="undo redo custSel addSld delSld modSld sldOrd addSection modSection">
      <pc:chgData name="Robert" userId="8e610f215beb07b7" providerId="LiveId" clId="{0AD78206-9737-4673-818B-356BAA781D8E}" dt="2022-09-29T11:44:02.746" v="9788" actId="20577"/>
      <pc:docMkLst>
        <pc:docMk/>
      </pc:docMkLst>
      <pc:sldChg chg="modSp add mod">
        <pc:chgData name="Robert" userId="8e610f215beb07b7" providerId="LiveId" clId="{0AD78206-9737-4673-818B-356BAA781D8E}" dt="2022-09-27T12:30:21.078" v="139" actId="20577"/>
        <pc:sldMkLst>
          <pc:docMk/>
          <pc:sldMk cId="1072056313" sldId="264"/>
        </pc:sldMkLst>
        <pc:spChg chg="mod">
          <ac:chgData name="Robert" userId="8e610f215beb07b7" providerId="LiveId" clId="{0AD78206-9737-4673-818B-356BAA781D8E}" dt="2022-09-27T12:30:21.078" v="139" actId="20577"/>
          <ac:spMkLst>
            <pc:docMk/>
            <pc:sldMk cId="1072056313" sldId="264"/>
            <ac:spMk id="12" creationId="{BF249219-1258-D5FD-7EDB-EBDC035B850B}"/>
          </ac:spMkLst>
        </pc:spChg>
      </pc:sldChg>
      <pc:sldChg chg="modSp mod">
        <pc:chgData name="Robert" userId="8e610f215beb07b7" providerId="LiveId" clId="{0AD78206-9737-4673-818B-356BAA781D8E}" dt="2022-09-29T10:14:21.698" v="7359" actId="207"/>
        <pc:sldMkLst>
          <pc:docMk/>
          <pc:sldMk cId="3427976881" sldId="291"/>
        </pc:sldMkLst>
        <pc:spChg chg="mod">
          <ac:chgData name="Robert" userId="8e610f215beb07b7" providerId="LiveId" clId="{0AD78206-9737-4673-818B-356BAA781D8E}" dt="2022-09-29T10:14:21.698" v="7359" actId="207"/>
          <ac:spMkLst>
            <pc:docMk/>
            <pc:sldMk cId="3427976881" sldId="291"/>
            <ac:spMk id="4" creationId="{775A2B58-C40C-CA68-D293-9C8F13B669F5}"/>
          </ac:spMkLst>
        </pc:spChg>
      </pc:sldChg>
      <pc:sldChg chg="addSp delSp modSp add mod">
        <pc:chgData name="Robert" userId="8e610f215beb07b7" providerId="LiveId" clId="{0AD78206-9737-4673-818B-356BAA781D8E}" dt="2022-09-29T09:29:54.499" v="6515"/>
        <pc:sldMkLst>
          <pc:docMk/>
          <pc:sldMk cId="675949147" sldId="314"/>
        </pc:sldMkLst>
        <pc:spChg chg="add del mod">
          <ac:chgData name="Robert" userId="8e610f215beb07b7" providerId="LiveId" clId="{0AD78206-9737-4673-818B-356BAA781D8E}" dt="2022-09-29T09:29:54.499" v="6515"/>
          <ac:spMkLst>
            <pc:docMk/>
            <pc:sldMk cId="675949147" sldId="314"/>
            <ac:spMk id="2" creationId="{355A2C0E-76D4-0375-DCA2-BACC9E8FCB96}"/>
          </ac:spMkLst>
        </pc:spChg>
        <pc:spChg chg="add del mod">
          <ac:chgData name="Robert" userId="8e610f215beb07b7" providerId="LiveId" clId="{0AD78206-9737-4673-818B-356BAA781D8E}" dt="2022-09-29T09:29:54.499" v="6515"/>
          <ac:spMkLst>
            <pc:docMk/>
            <pc:sldMk cId="675949147" sldId="314"/>
            <ac:spMk id="7" creationId="{BEB93518-1822-0A39-14BA-841ECBDE8475}"/>
          </ac:spMkLst>
        </pc:spChg>
        <pc:spChg chg="mod">
          <ac:chgData name="Robert" userId="8e610f215beb07b7" providerId="LiveId" clId="{0AD78206-9737-4673-818B-356BAA781D8E}" dt="2022-09-27T12:28:27.876" v="20" actId="20577"/>
          <ac:spMkLst>
            <pc:docMk/>
            <pc:sldMk cId="675949147" sldId="314"/>
            <ac:spMk id="12" creationId="{BF249219-1258-D5FD-7EDB-EBDC035B850B}"/>
          </ac:spMkLst>
        </pc:spChg>
        <pc:spChg chg="add del mod">
          <ac:chgData name="Robert" userId="8e610f215beb07b7" providerId="LiveId" clId="{0AD78206-9737-4673-818B-356BAA781D8E}" dt="2022-09-29T09:29:54.499" v="6515"/>
          <ac:spMkLst>
            <pc:docMk/>
            <pc:sldMk cId="675949147" sldId="314"/>
            <ac:spMk id="13" creationId="{43B35746-3F69-F519-2EC0-69742AC7E9D0}"/>
          </ac:spMkLst>
        </pc:spChg>
        <pc:cxnChg chg="add del mod">
          <ac:chgData name="Robert" userId="8e610f215beb07b7" providerId="LiveId" clId="{0AD78206-9737-4673-818B-356BAA781D8E}" dt="2022-09-29T09:29:54.499" v="6515"/>
          <ac:cxnSpMkLst>
            <pc:docMk/>
            <pc:sldMk cId="675949147" sldId="314"/>
            <ac:cxnSpMk id="4" creationId="{73364C2F-8FFF-F85E-4DF2-605537C38EFC}"/>
          </ac:cxnSpMkLst>
        </pc:cxnChg>
        <pc:cxnChg chg="add del mod">
          <ac:chgData name="Robert" userId="8e610f215beb07b7" providerId="LiveId" clId="{0AD78206-9737-4673-818B-356BAA781D8E}" dt="2022-09-29T09:29:54.499" v="6515"/>
          <ac:cxnSpMkLst>
            <pc:docMk/>
            <pc:sldMk cId="675949147" sldId="314"/>
            <ac:cxnSpMk id="9" creationId="{6953F8FB-CBF2-5C66-0EC1-01ED692F43EE}"/>
          </ac:cxnSpMkLst>
        </pc:cxnChg>
        <pc:cxnChg chg="add del mod">
          <ac:chgData name="Robert" userId="8e610f215beb07b7" providerId="LiveId" clId="{0AD78206-9737-4673-818B-356BAA781D8E}" dt="2022-09-29T09:29:54.499" v="6515"/>
          <ac:cxnSpMkLst>
            <pc:docMk/>
            <pc:sldMk cId="675949147" sldId="314"/>
            <ac:cxnSpMk id="14" creationId="{F97F0073-B54E-38FE-8E07-3E839D907FAD}"/>
          </ac:cxnSpMkLst>
        </pc:cxnChg>
      </pc:sldChg>
      <pc:sldChg chg="delSp modSp add mod delAnim">
        <pc:chgData name="Robert" userId="8e610f215beb07b7" providerId="LiveId" clId="{0AD78206-9737-4673-818B-356BAA781D8E}" dt="2022-09-28T09:33:34.942" v="174" actId="1036"/>
        <pc:sldMkLst>
          <pc:docMk/>
          <pc:sldMk cId="1833399593" sldId="315"/>
        </pc:sldMkLst>
        <pc:spChg chg="mod">
          <ac:chgData name="Robert" userId="8e610f215beb07b7" providerId="LiveId" clId="{0AD78206-9737-4673-818B-356BAA781D8E}" dt="2022-09-28T09:33:34.942" v="174" actId="1036"/>
          <ac:spMkLst>
            <pc:docMk/>
            <pc:sldMk cId="1833399593" sldId="315"/>
            <ac:spMk id="2" creationId="{F8204083-C6CD-AB09-0EE0-27919E8341C9}"/>
          </ac:spMkLst>
        </pc:spChg>
        <pc:spChg chg="del">
          <ac:chgData name="Robert" userId="8e610f215beb07b7" providerId="LiveId" clId="{0AD78206-9737-4673-818B-356BAA781D8E}" dt="2022-09-27T12:30:36.994" v="142" actId="478"/>
          <ac:spMkLst>
            <pc:docMk/>
            <pc:sldMk cId="1833399593" sldId="315"/>
            <ac:spMk id="7" creationId="{D1753AA9-B7CF-585E-854C-9DEC8671BDA5}"/>
          </ac:spMkLst>
        </pc:spChg>
        <pc:spChg chg="mod">
          <ac:chgData name="Robert" userId="8e610f215beb07b7" providerId="LiveId" clId="{0AD78206-9737-4673-818B-356BAA781D8E}" dt="2022-09-28T09:33:34.942" v="174" actId="1036"/>
          <ac:spMkLst>
            <pc:docMk/>
            <pc:sldMk cId="1833399593" sldId="315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7T12:30:23.998" v="141" actId="20577"/>
          <ac:spMkLst>
            <pc:docMk/>
            <pc:sldMk cId="1833399593" sldId="315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09:33:34.942" v="174" actId="1036"/>
          <ac:cxnSpMkLst>
            <pc:docMk/>
            <pc:sldMk cId="1833399593" sldId="315"/>
            <ac:cxnSpMk id="3" creationId="{1E7EA3F8-FF50-FC63-0BDC-C9C52FB3BBAE}"/>
          </ac:cxnSpMkLst>
        </pc:cxnChg>
        <pc:cxnChg chg="mod">
          <ac:chgData name="Robert" userId="8e610f215beb07b7" providerId="LiveId" clId="{0AD78206-9737-4673-818B-356BAA781D8E}" dt="2022-09-28T09:33:34.942" v="174" actId="1036"/>
          <ac:cxnSpMkLst>
            <pc:docMk/>
            <pc:sldMk cId="1833399593" sldId="315"/>
            <ac:cxnSpMk id="4" creationId="{740DD990-F302-9EA3-27BD-43BB0D5E96C1}"/>
          </ac:cxnSpMkLst>
        </pc:cxnChg>
      </pc:sldChg>
      <pc:sldChg chg="add">
        <pc:chgData name="Robert" userId="8e610f215beb07b7" providerId="LiveId" clId="{0AD78206-9737-4673-818B-356BAA781D8E}" dt="2022-09-27T12:28:08.895" v="1"/>
        <pc:sldMkLst>
          <pc:docMk/>
          <pc:sldMk cId="2583860627" sldId="317"/>
        </pc:sldMkLst>
      </pc:sldChg>
      <pc:sldChg chg="add">
        <pc:chgData name="Robert" userId="8e610f215beb07b7" providerId="LiveId" clId="{0AD78206-9737-4673-818B-356BAA781D8E}" dt="2022-09-27T12:28:13.927" v="2"/>
        <pc:sldMkLst>
          <pc:docMk/>
          <pc:sldMk cId="3163810652" sldId="324"/>
        </pc:sldMkLst>
      </pc:sldChg>
      <pc:sldChg chg="addSp delSp modSp add mod addAnim delAnim modAnim">
        <pc:chgData name="Robert" userId="8e610f215beb07b7" providerId="LiveId" clId="{0AD78206-9737-4673-818B-356BAA781D8E}" dt="2022-09-27T12:29:37.453" v="92" actId="1037"/>
        <pc:sldMkLst>
          <pc:docMk/>
          <pc:sldMk cId="2484959812" sldId="356"/>
        </pc:sldMkLst>
        <pc:spChg chg="add mod">
          <ac:chgData name="Robert" userId="8e610f215beb07b7" providerId="LiveId" clId="{0AD78206-9737-4673-818B-356BAA781D8E}" dt="2022-09-27T12:29:23.251" v="85" actId="1076"/>
          <ac:spMkLst>
            <pc:docMk/>
            <pc:sldMk cId="2484959812" sldId="356"/>
            <ac:spMk id="2" creationId="{A137375D-E903-47E7-40E4-1FB17B59C58E}"/>
          </ac:spMkLst>
        </pc:spChg>
        <pc:spChg chg="add del mod">
          <ac:chgData name="Robert" userId="8e610f215beb07b7" providerId="LiveId" clId="{0AD78206-9737-4673-818B-356BAA781D8E}" dt="2022-09-27T12:29:37.453" v="92" actId="1037"/>
          <ac:spMkLst>
            <pc:docMk/>
            <pc:sldMk cId="2484959812" sldId="356"/>
            <ac:spMk id="9" creationId="{ED1A662E-A012-F954-6BBC-F23C0AE289C3}"/>
          </ac:spMkLst>
        </pc:spChg>
        <pc:spChg chg="add del mod">
          <ac:chgData name="Robert" userId="8e610f215beb07b7" providerId="LiveId" clId="{0AD78206-9737-4673-818B-356BAA781D8E}" dt="2022-09-27T12:29:37.453" v="92" actId="1037"/>
          <ac:spMkLst>
            <pc:docMk/>
            <pc:sldMk cId="2484959812" sldId="356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7T12:28:45.531" v="49" actId="20577"/>
          <ac:spMkLst>
            <pc:docMk/>
            <pc:sldMk cId="2484959812" sldId="356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7T12:29:37.453" v="92" actId="1037"/>
          <ac:cxnSpMkLst>
            <pc:docMk/>
            <pc:sldMk cId="2484959812" sldId="356"/>
            <ac:cxnSpMk id="3" creationId="{1E7EA3F8-FF50-FC63-0BDC-C9C52FB3BBAE}"/>
          </ac:cxnSpMkLst>
        </pc:cxnChg>
        <pc:cxnChg chg="add mod">
          <ac:chgData name="Robert" userId="8e610f215beb07b7" providerId="LiveId" clId="{0AD78206-9737-4673-818B-356BAA781D8E}" dt="2022-09-27T12:29:23.251" v="85" actId="1076"/>
          <ac:cxnSpMkLst>
            <pc:docMk/>
            <pc:sldMk cId="2484959812" sldId="356"/>
            <ac:cxnSpMk id="4" creationId="{58820256-A2AE-0D5D-594E-FD3C2512710A}"/>
          </ac:cxnSpMkLst>
        </pc:cxnChg>
        <pc:cxnChg chg="add mod">
          <ac:chgData name="Robert" userId="8e610f215beb07b7" providerId="LiveId" clId="{0AD78206-9737-4673-818B-356BAA781D8E}" dt="2022-09-27T12:29:23.251" v="85" actId="1076"/>
          <ac:cxnSpMkLst>
            <pc:docMk/>
            <pc:sldMk cId="2484959812" sldId="356"/>
            <ac:cxnSpMk id="5" creationId="{02D22965-E63C-EFC2-546F-B07F9D7AA765}"/>
          </ac:cxnSpMkLst>
        </pc:cxnChg>
        <pc:cxnChg chg="add mod">
          <ac:chgData name="Robert" userId="8e610f215beb07b7" providerId="LiveId" clId="{0AD78206-9737-4673-818B-356BAA781D8E}" dt="2022-09-27T12:29:23.251" v="85" actId="1076"/>
          <ac:cxnSpMkLst>
            <pc:docMk/>
            <pc:sldMk cId="2484959812" sldId="356"/>
            <ac:cxnSpMk id="6" creationId="{5289762E-03ED-4588-E117-CDD0C4B76287}"/>
          </ac:cxnSpMkLst>
        </pc:cxnChg>
        <pc:cxnChg chg="add mod">
          <ac:chgData name="Robert" userId="8e610f215beb07b7" providerId="LiveId" clId="{0AD78206-9737-4673-818B-356BAA781D8E}" dt="2022-09-27T12:29:23.251" v="85" actId="1076"/>
          <ac:cxnSpMkLst>
            <pc:docMk/>
            <pc:sldMk cId="2484959812" sldId="356"/>
            <ac:cxnSpMk id="7" creationId="{66E82125-9BDC-16EF-4B32-F0E84CCF6F3E}"/>
          </ac:cxnSpMkLst>
        </pc:cxnChg>
        <pc:cxnChg chg="mod">
          <ac:chgData name="Robert" userId="8e610f215beb07b7" providerId="LiveId" clId="{0AD78206-9737-4673-818B-356BAA781D8E}" dt="2022-09-27T12:29:37.453" v="92" actId="1037"/>
          <ac:cxnSpMkLst>
            <pc:docMk/>
            <pc:sldMk cId="2484959812" sldId="356"/>
            <ac:cxnSpMk id="13" creationId="{353178D8-7057-F04E-1AE6-D5FB1056CF34}"/>
          </ac:cxnSpMkLst>
        </pc:cxnChg>
        <pc:cxnChg chg="add mod">
          <ac:chgData name="Robert" userId="8e610f215beb07b7" providerId="LiveId" clId="{0AD78206-9737-4673-818B-356BAA781D8E}" dt="2022-09-27T12:29:23.251" v="85" actId="1076"/>
          <ac:cxnSpMkLst>
            <pc:docMk/>
            <pc:sldMk cId="2484959812" sldId="356"/>
            <ac:cxnSpMk id="14" creationId="{E0FE4C1A-2DC8-E570-09ED-56461FCD876C}"/>
          </ac:cxnSpMkLst>
        </pc:cxnChg>
      </pc:sldChg>
      <pc:sldChg chg="addSp delSp modSp add mod delAnim modAnim">
        <pc:chgData name="Robert" userId="8e610f215beb07b7" providerId="LiveId" clId="{0AD78206-9737-4673-818B-356BAA781D8E}" dt="2022-09-29T10:41:12.670" v="7886" actId="167"/>
        <pc:sldMkLst>
          <pc:docMk/>
          <pc:sldMk cId="3074118542" sldId="367"/>
        </pc:sldMkLst>
        <pc:spChg chg="add mod">
          <ac:chgData name="Robert" userId="8e610f215beb07b7" providerId="LiveId" clId="{0AD78206-9737-4673-818B-356BAA781D8E}" dt="2022-09-29T10:41:04.875" v="7884" actId="1036"/>
          <ac:spMkLst>
            <pc:docMk/>
            <pc:sldMk cId="3074118542" sldId="367"/>
            <ac:spMk id="2" creationId="{4FE11E3C-1BF2-5799-13D9-6B0C2BDF9D66}"/>
          </ac:spMkLst>
        </pc:spChg>
        <pc:spChg chg="add mod ord">
          <ac:chgData name="Robert" userId="8e610f215beb07b7" providerId="LiveId" clId="{0AD78206-9737-4673-818B-356BAA781D8E}" dt="2022-09-29T10:41:04.875" v="7884" actId="1036"/>
          <ac:spMkLst>
            <pc:docMk/>
            <pc:sldMk cId="3074118542" sldId="367"/>
            <ac:spMk id="3" creationId="{41C89733-3F09-F074-B8C5-16193D84F54B}"/>
          </ac:spMkLst>
        </pc:spChg>
        <pc:spChg chg="add mod">
          <ac:chgData name="Robert" userId="8e610f215beb07b7" providerId="LiveId" clId="{0AD78206-9737-4673-818B-356BAA781D8E}" dt="2022-09-29T10:41:04.875" v="7884" actId="1036"/>
          <ac:spMkLst>
            <pc:docMk/>
            <pc:sldMk cId="3074118542" sldId="367"/>
            <ac:spMk id="4" creationId="{648708AF-AE30-8C65-212F-613518FADAF4}"/>
          </ac:spMkLst>
        </pc:spChg>
        <pc:spChg chg="add mod">
          <ac:chgData name="Robert" userId="8e610f215beb07b7" providerId="LiveId" clId="{0AD78206-9737-4673-818B-356BAA781D8E}" dt="2022-09-29T10:41:04.875" v="7884" actId="1036"/>
          <ac:spMkLst>
            <pc:docMk/>
            <pc:sldMk cId="3074118542" sldId="367"/>
            <ac:spMk id="5" creationId="{AB2F9FFD-ADDF-C7E3-BF56-B5634090CDDD}"/>
          </ac:spMkLst>
        </pc:spChg>
        <pc:spChg chg="del mod">
          <ac:chgData name="Robert" userId="8e610f215beb07b7" providerId="LiveId" clId="{0AD78206-9737-4673-818B-356BAA781D8E}" dt="2022-09-29T10:21:41.534" v="7399" actId="478"/>
          <ac:spMkLst>
            <pc:docMk/>
            <pc:sldMk cId="3074118542" sldId="367"/>
            <ac:spMk id="9" creationId="{400A9D62-C6C5-F924-23F5-712E1750BFED}"/>
          </ac:spMkLst>
        </pc:spChg>
        <pc:spChg chg="add mod ord">
          <ac:chgData name="Robert" userId="8e610f215beb07b7" providerId="LiveId" clId="{0AD78206-9737-4673-818B-356BAA781D8E}" dt="2022-09-29T10:41:12.670" v="7886" actId="167"/>
          <ac:spMkLst>
            <pc:docMk/>
            <pc:sldMk cId="3074118542" sldId="367"/>
            <ac:spMk id="9" creationId="{7440C3DB-FDCF-162D-937C-3ABF1C78A61D}"/>
          </ac:spMkLst>
        </pc:spChg>
        <pc:spChg chg="mod ord">
          <ac:chgData name="Robert" userId="8e610f215beb07b7" providerId="LiveId" clId="{0AD78206-9737-4673-818B-356BAA781D8E}" dt="2022-09-29T10:41:04.875" v="7884" actId="1036"/>
          <ac:spMkLst>
            <pc:docMk/>
            <pc:sldMk cId="3074118542" sldId="367"/>
            <ac:spMk id="10" creationId="{229D3D3C-54A6-5EDF-0F09-4AB2E7D2A710}"/>
          </ac:spMkLst>
        </pc:spChg>
        <pc:spChg chg="del mod">
          <ac:chgData name="Robert" userId="8e610f215beb07b7" providerId="LiveId" clId="{0AD78206-9737-4673-818B-356BAA781D8E}" dt="2022-09-29T10:41:00.572" v="7866" actId="21"/>
          <ac:spMkLst>
            <pc:docMk/>
            <pc:sldMk cId="3074118542" sldId="367"/>
            <ac:spMk id="12" creationId="{BF249219-1258-D5FD-7EDB-EBDC035B850B}"/>
          </ac:spMkLst>
        </pc:spChg>
        <pc:spChg chg="mod">
          <ac:chgData name="Robert" userId="8e610f215beb07b7" providerId="LiveId" clId="{0AD78206-9737-4673-818B-356BAA781D8E}" dt="2022-09-29T10:41:04.875" v="7884" actId="1036"/>
          <ac:spMkLst>
            <pc:docMk/>
            <pc:sldMk cId="3074118542" sldId="367"/>
            <ac:spMk id="13" creationId="{47795A53-93C3-D8DC-02E7-7B126166938D}"/>
          </ac:spMkLst>
        </pc:spChg>
        <pc:picChg chg="add mod ord">
          <ac:chgData name="Robert" userId="8e610f215beb07b7" providerId="LiveId" clId="{0AD78206-9737-4673-818B-356BAA781D8E}" dt="2022-09-29T10:41:12.670" v="7886" actId="167"/>
          <ac:picMkLst>
            <pc:docMk/>
            <pc:sldMk cId="3074118542" sldId="367"/>
            <ac:picMk id="6" creationId="{45449EFE-758E-B6E4-6FE4-ADD0EEF1AA20}"/>
          </ac:picMkLst>
        </pc:picChg>
        <pc:picChg chg="add mod ord">
          <ac:chgData name="Robert" userId="8e610f215beb07b7" providerId="LiveId" clId="{0AD78206-9737-4673-818B-356BAA781D8E}" dt="2022-09-29T10:41:12.670" v="7886" actId="167"/>
          <ac:picMkLst>
            <pc:docMk/>
            <pc:sldMk cId="3074118542" sldId="367"/>
            <ac:picMk id="7" creationId="{322A559D-01FB-6186-B3C0-7400AFE535C9}"/>
          </ac:picMkLst>
        </pc:picChg>
        <pc:picChg chg="del">
          <ac:chgData name="Robert" userId="8e610f215beb07b7" providerId="LiveId" clId="{0AD78206-9737-4673-818B-356BAA781D8E}" dt="2022-09-29T10:41:00.572" v="7866" actId="21"/>
          <ac:picMkLst>
            <pc:docMk/>
            <pc:sldMk cId="3074118542" sldId="367"/>
            <ac:picMk id="8" creationId="{F077356F-9B0A-0671-7CC0-48FADE4F14EF}"/>
          </ac:picMkLst>
        </pc:picChg>
        <pc:picChg chg="del">
          <ac:chgData name="Robert" userId="8e610f215beb07b7" providerId="LiveId" clId="{0AD78206-9737-4673-818B-356BAA781D8E}" dt="2022-09-29T10:41:00.572" v="7866" actId="21"/>
          <ac:picMkLst>
            <pc:docMk/>
            <pc:sldMk cId="3074118542" sldId="367"/>
            <ac:picMk id="11" creationId="{11157AF6-39C2-8E1E-EE72-2BF0F2804653}"/>
          </ac:picMkLst>
        </pc:picChg>
      </pc:sldChg>
      <pc:sldChg chg="modSp add mod ord modAnim">
        <pc:chgData name="Robert" userId="8e610f215beb07b7" providerId="LiveId" clId="{0AD78206-9737-4673-818B-356BAA781D8E}" dt="2022-09-29T11:42:49.231" v="9778" actId="20577"/>
        <pc:sldMkLst>
          <pc:docMk/>
          <pc:sldMk cId="3541524521" sldId="368"/>
        </pc:sldMkLst>
        <pc:spChg chg="mod">
          <ac:chgData name="Robert" userId="8e610f215beb07b7" providerId="LiveId" clId="{0AD78206-9737-4673-818B-356BAA781D8E}" dt="2022-09-29T11:42:49.231" v="9778" actId="20577"/>
          <ac:spMkLst>
            <pc:docMk/>
            <pc:sldMk cId="3541524521" sldId="368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9T11:41:12.015" v="9533" actId="20577"/>
          <ac:spMkLst>
            <pc:docMk/>
            <pc:sldMk cId="3541524521" sldId="368"/>
            <ac:spMk id="12" creationId="{BF249219-1258-D5FD-7EDB-EBDC035B850B}"/>
          </ac:spMkLst>
        </pc:spChg>
      </pc:sldChg>
      <pc:sldChg chg="addSp delSp modSp add mod modAnim">
        <pc:chgData name="Robert" userId="8e610f215beb07b7" providerId="LiveId" clId="{0AD78206-9737-4673-818B-356BAA781D8E}" dt="2022-09-29T09:31:38.621" v="6605" actId="478"/>
        <pc:sldMkLst>
          <pc:docMk/>
          <pc:sldMk cId="2932803802" sldId="376"/>
        </pc:sldMkLst>
        <pc:spChg chg="add mod ord">
          <ac:chgData name="Robert" userId="8e610f215beb07b7" providerId="LiveId" clId="{0AD78206-9737-4673-818B-356BAA781D8E}" dt="2022-09-29T09:31:35.330" v="6604" actId="167"/>
          <ac:spMkLst>
            <pc:docMk/>
            <pc:sldMk cId="2932803802" sldId="376"/>
            <ac:spMk id="3" creationId="{1D7338C7-16E2-F329-A1FF-D9197FBBDBD2}"/>
          </ac:spMkLst>
        </pc:spChg>
        <pc:spChg chg="mod ord">
          <ac:chgData name="Robert" userId="8e610f215beb07b7" providerId="LiveId" clId="{0AD78206-9737-4673-818B-356BAA781D8E}" dt="2022-09-29T09:30:55.140" v="6582" actId="167"/>
          <ac:spMkLst>
            <pc:docMk/>
            <pc:sldMk cId="2932803802" sldId="376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1:21:29.057" v="905" actId="20577"/>
          <ac:spMkLst>
            <pc:docMk/>
            <pc:sldMk cId="2932803802" sldId="376"/>
            <ac:spMk id="12" creationId="{BF249219-1258-D5FD-7EDB-EBDC035B850B}"/>
          </ac:spMkLst>
        </pc:spChg>
        <pc:spChg chg="add del mod ord">
          <ac:chgData name="Robert" userId="8e610f215beb07b7" providerId="LiveId" clId="{0AD78206-9737-4673-818B-356BAA781D8E}" dt="2022-09-29T09:30:37.190" v="6555"/>
          <ac:spMkLst>
            <pc:docMk/>
            <pc:sldMk cId="2932803802" sldId="376"/>
            <ac:spMk id="20" creationId="{99941E5C-E367-65C0-2429-DCECA9E32F02}"/>
          </ac:spMkLst>
        </pc:spChg>
        <pc:spChg chg="add del mod ord">
          <ac:chgData name="Robert" userId="8e610f215beb07b7" providerId="LiveId" clId="{0AD78206-9737-4673-818B-356BAA781D8E}" dt="2022-09-29T09:31:00.197" v="6583" actId="478"/>
          <ac:spMkLst>
            <pc:docMk/>
            <pc:sldMk cId="2932803802" sldId="376"/>
            <ac:spMk id="22" creationId="{F043F51F-1BB7-3EE9-9E74-863FA0741F18}"/>
          </ac:spMkLst>
        </pc:spChg>
        <pc:spChg chg="add del mod ord">
          <ac:chgData name="Robert" userId="8e610f215beb07b7" providerId="LiveId" clId="{0AD78206-9737-4673-818B-356BAA781D8E}" dt="2022-09-29T09:31:38.621" v="6605" actId="478"/>
          <ac:spMkLst>
            <pc:docMk/>
            <pc:sldMk cId="2932803802" sldId="376"/>
            <ac:spMk id="24" creationId="{F397E396-FC76-52E4-A505-0070562B9F44}"/>
          </ac:spMkLst>
        </pc:spChg>
        <pc:cxnChg chg="mod ord">
          <ac:chgData name="Robert" userId="8e610f215beb07b7" providerId="LiveId" clId="{0AD78206-9737-4673-818B-356BAA781D8E}" dt="2022-09-29T09:30:55.140" v="6582" actId="167"/>
          <ac:cxnSpMkLst>
            <pc:docMk/>
            <pc:sldMk cId="2932803802" sldId="376"/>
            <ac:cxnSpMk id="2" creationId="{7C14C133-400E-1B65-D803-E0A63E79305E}"/>
          </ac:cxnSpMkLst>
        </pc:cxnChg>
        <pc:cxnChg chg="add mod ord">
          <ac:chgData name="Robert" userId="8e610f215beb07b7" providerId="LiveId" clId="{0AD78206-9737-4673-818B-356BAA781D8E}" dt="2022-09-29T09:31:35.330" v="6604" actId="167"/>
          <ac:cxnSpMkLst>
            <pc:docMk/>
            <pc:sldMk cId="2932803802" sldId="376"/>
            <ac:cxnSpMk id="4" creationId="{778CF362-5993-7C96-5C50-F1F7513FEBC1}"/>
          </ac:cxnSpMkLst>
        </pc:cxnChg>
        <pc:cxnChg chg="add mod ord">
          <ac:chgData name="Robert" userId="8e610f215beb07b7" providerId="LiveId" clId="{0AD78206-9737-4673-818B-356BAA781D8E}" dt="2022-09-29T09:31:35.330" v="6604" actId="167"/>
          <ac:cxnSpMkLst>
            <pc:docMk/>
            <pc:sldMk cId="2932803802" sldId="376"/>
            <ac:cxnSpMk id="5" creationId="{4EBCFBF2-9832-2D6A-812E-C8C217C22D04}"/>
          </ac:cxnSpMkLst>
        </pc:cxnChg>
        <pc:cxnChg chg="mod ord">
          <ac:chgData name="Robert" userId="8e610f215beb07b7" providerId="LiveId" clId="{0AD78206-9737-4673-818B-356BAA781D8E}" dt="2022-09-29T09:30:55.140" v="6582" actId="167"/>
          <ac:cxnSpMkLst>
            <pc:docMk/>
            <pc:sldMk cId="2932803802" sldId="376"/>
            <ac:cxnSpMk id="6" creationId="{CA61A7A1-A55A-19D5-327D-8485091F62ED}"/>
          </ac:cxnSpMkLst>
        </pc:cxnChg>
        <pc:cxnChg chg="mod ord">
          <ac:chgData name="Robert" userId="8e610f215beb07b7" providerId="LiveId" clId="{0AD78206-9737-4673-818B-356BAA781D8E}" dt="2022-09-29T09:30:55.140" v="6582" actId="167"/>
          <ac:cxnSpMkLst>
            <pc:docMk/>
            <pc:sldMk cId="2932803802" sldId="376"/>
            <ac:cxnSpMk id="7" creationId="{EA0D76F7-EB6B-C99F-5382-E0228E03EC6E}"/>
          </ac:cxnSpMkLst>
        </pc:cxnChg>
        <pc:cxnChg chg="add mod ord">
          <ac:chgData name="Robert" userId="8e610f215beb07b7" providerId="LiveId" clId="{0AD78206-9737-4673-818B-356BAA781D8E}" dt="2022-09-29T09:31:35.330" v="6604" actId="167"/>
          <ac:cxnSpMkLst>
            <pc:docMk/>
            <pc:sldMk cId="2932803802" sldId="376"/>
            <ac:cxnSpMk id="9" creationId="{3AC4B8A1-A22A-92D3-E8BF-FA3DA7730514}"/>
          </ac:cxnSpMkLst>
        </pc:cxnChg>
        <pc:cxnChg chg="add mod ord">
          <ac:chgData name="Robert" userId="8e610f215beb07b7" providerId="LiveId" clId="{0AD78206-9737-4673-818B-356BAA781D8E}" dt="2022-09-29T09:31:35.330" v="6604" actId="167"/>
          <ac:cxnSpMkLst>
            <pc:docMk/>
            <pc:sldMk cId="2932803802" sldId="376"/>
            <ac:cxnSpMk id="13" creationId="{A72A19E9-5156-35F5-4D75-7238E8D753F1}"/>
          </ac:cxnSpMkLst>
        </pc:cxnChg>
        <pc:cxnChg chg="add mod ord">
          <ac:chgData name="Robert" userId="8e610f215beb07b7" providerId="LiveId" clId="{0AD78206-9737-4673-818B-356BAA781D8E}" dt="2022-09-29T09:31:35.330" v="6604" actId="167"/>
          <ac:cxnSpMkLst>
            <pc:docMk/>
            <pc:sldMk cId="2932803802" sldId="376"/>
            <ac:cxnSpMk id="14" creationId="{A885C00C-2112-9407-4A2D-8AC76322EBB9}"/>
          </ac:cxnSpMkLst>
        </pc:cxnChg>
        <pc:cxnChg chg="add del mod ord">
          <ac:chgData name="Robert" userId="8e610f215beb07b7" providerId="LiveId" clId="{0AD78206-9737-4673-818B-356BAA781D8E}" dt="2022-09-29T09:30:37.190" v="6555"/>
          <ac:cxnSpMkLst>
            <pc:docMk/>
            <pc:sldMk cId="2932803802" sldId="376"/>
            <ac:cxnSpMk id="21" creationId="{84CB412A-4D77-631B-8772-3C81D7FFDB7A}"/>
          </ac:cxnSpMkLst>
        </pc:cxnChg>
        <pc:cxnChg chg="add del mod ord">
          <ac:chgData name="Robert" userId="8e610f215beb07b7" providerId="LiveId" clId="{0AD78206-9737-4673-818B-356BAA781D8E}" dt="2022-09-29T09:31:04.138" v="6584" actId="478"/>
          <ac:cxnSpMkLst>
            <pc:docMk/>
            <pc:sldMk cId="2932803802" sldId="376"/>
            <ac:cxnSpMk id="23" creationId="{3E778CAC-82B8-2DF1-DDBB-37D3FEC4C3A4}"/>
          </ac:cxnSpMkLst>
        </pc:cxnChg>
      </pc:sldChg>
      <pc:sldChg chg="modSp add mod">
        <pc:chgData name="Robert" userId="8e610f215beb07b7" providerId="LiveId" clId="{0AD78206-9737-4673-818B-356BAA781D8E}" dt="2022-09-29T11:44:02.746" v="9788" actId="20577"/>
        <pc:sldMkLst>
          <pc:docMk/>
          <pc:sldMk cId="1188640296" sldId="383"/>
        </pc:sldMkLst>
        <pc:spChg chg="mod">
          <ac:chgData name="Robert" userId="8e610f215beb07b7" providerId="LiveId" clId="{0AD78206-9737-4673-818B-356BAA781D8E}" dt="2022-09-29T11:44:02.746" v="9788" actId="20577"/>
          <ac:spMkLst>
            <pc:docMk/>
            <pc:sldMk cId="1188640296" sldId="383"/>
            <ac:spMk id="6" creationId="{B26766D6-04A2-2320-320A-ED4579A806B1}"/>
          </ac:spMkLst>
        </pc:spChg>
      </pc:sldChg>
      <pc:sldChg chg="modSp add del mod modAnim">
        <pc:chgData name="Robert" userId="8e610f215beb07b7" providerId="LiveId" clId="{0AD78206-9737-4673-818B-356BAA781D8E}" dt="2022-09-28T11:22:24.398" v="916" actId="47"/>
        <pc:sldMkLst>
          <pc:docMk/>
          <pc:sldMk cId="3635660956" sldId="385"/>
        </pc:sldMkLst>
        <pc:spChg chg="mod">
          <ac:chgData name="Robert" userId="8e610f215beb07b7" providerId="LiveId" clId="{0AD78206-9737-4673-818B-356BAA781D8E}" dt="2022-09-28T09:34:55.331" v="211" actId="20577"/>
          <ac:spMkLst>
            <pc:docMk/>
            <pc:sldMk cId="3635660956" sldId="385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09:34:44.408" v="205" actId="20577"/>
          <ac:spMkLst>
            <pc:docMk/>
            <pc:sldMk cId="3635660956" sldId="385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09:35:13.936" v="261" actId="1036"/>
          <ac:cxnSpMkLst>
            <pc:docMk/>
            <pc:sldMk cId="3635660956" sldId="385"/>
            <ac:cxnSpMk id="2" creationId="{FE34F548-FA27-B85D-A766-86C0B0E5300A}"/>
          </ac:cxnSpMkLst>
        </pc:cxnChg>
        <pc:cxnChg chg="mod">
          <ac:chgData name="Robert" userId="8e610f215beb07b7" providerId="LiveId" clId="{0AD78206-9737-4673-818B-356BAA781D8E}" dt="2022-09-28T09:35:13.936" v="261" actId="1036"/>
          <ac:cxnSpMkLst>
            <pc:docMk/>
            <pc:sldMk cId="3635660956" sldId="385"/>
            <ac:cxnSpMk id="3" creationId="{A327C483-FCC9-C16A-F787-5CA24976FDAC}"/>
          </ac:cxnSpMkLst>
        </pc:cxnChg>
        <pc:cxnChg chg="mod">
          <ac:chgData name="Robert" userId="8e610f215beb07b7" providerId="LiveId" clId="{0AD78206-9737-4673-818B-356BAA781D8E}" dt="2022-09-28T09:35:13.936" v="261" actId="1036"/>
          <ac:cxnSpMkLst>
            <pc:docMk/>
            <pc:sldMk cId="3635660956" sldId="385"/>
            <ac:cxnSpMk id="4" creationId="{A20A9362-986B-42A2-81C0-565CCB283C41}"/>
          </ac:cxnSpMkLst>
        </pc:cxnChg>
        <pc:cxnChg chg="mod">
          <ac:chgData name="Robert" userId="8e610f215beb07b7" providerId="LiveId" clId="{0AD78206-9737-4673-818B-356BAA781D8E}" dt="2022-09-28T09:35:13.936" v="261" actId="1036"/>
          <ac:cxnSpMkLst>
            <pc:docMk/>
            <pc:sldMk cId="3635660956" sldId="385"/>
            <ac:cxnSpMk id="5" creationId="{CB494530-9E41-3EBE-EA32-B2F573E1307F}"/>
          </ac:cxnSpMkLst>
        </pc:cxnChg>
        <pc:cxnChg chg="mod">
          <ac:chgData name="Robert" userId="8e610f215beb07b7" providerId="LiveId" clId="{0AD78206-9737-4673-818B-356BAA781D8E}" dt="2022-09-28T09:35:13.936" v="261" actId="1036"/>
          <ac:cxnSpMkLst>
            <pc:docMk/>
            <pc:sldMk cId="3635660956" sldId="385"/>
            <ac:cxnSpMk id="6" creationId="{02CEFFFF-C283-A8CF-BD20-E1C5D47FF51D}"/>
          </ac:cxnSpMkLst>
        </pc:cxnChg>
      </pc:sldChg>
      <pc:sldChg chg="addSp delSp modSp add del mod delAnim modAnim">
        <pc:chgData name="Robert" userId="8e610f215beb07b7" providerId="LiveId" clId="{0AD78206-9737-4673-818B-356BAA781D8E}" dt="2022-09-28T13:51:52.839" v="3817" actId="47"/>
        <pc:sldMkLst>
          <pc:docMk/>
          <pc:sldMk cId="760603481" sldId="387"/>
        </pc:sldMkLst>
        <pc:spChg chg="mod">
          <ac:chgData name="Robert" userId="8e610f215beb07b7" providerId="LiveId" clId="{0AD78206-9737-4673-818B-356BAA781D8E}" dt="2022-09-28T13:51:45.644" v="3816" actId="20577"/>
          <ac:spMkLst>
            <pc:docMk/>
            <pc:sldMk cId="760603481" sldId="387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09:36:11.742" v="272" actId="20577"/>
          <ac:spMkLst>
            <pc:docMk/>
            <pc:sldMk cId="760603481" sldId="387"/>
            <ac:spMk id="12" creationId="{BF249219-1258-D5FD-7EDB-EBDC035B850B}"/>
          </ac:spMkLst>
        </pc:spChg>
        <pc:picChg chg="add del mod modCrop">
          <ac:chgData name="Robert" userId="8e610f215beb07b7" providerId="LiveId" clId="{0AD78206-9737-4673-818B-356BAA781D8E}" dt="2022-09-28T11:07:02.392" v="795" actId="478"/>
          <ac:picMkLst>
            <pc:docMk/>
            <pc:sldMk cId="760603481" sldId="387"/>
            <ac:picMk id="25" creationId="{B265B0DD-A8C8-CFB9-6890-FBCB5D18C9FB}"/>
          </ac:picMkLst>
        </pc:picChg>
        <pc:cxnChg chg="mod">
          <ac:chgData name="Robert" userId="8e610f215beb07b7" providerId="LiveId" clId="{0AD78206-9737-4673-818B-356BAA781D8E}" dt="2022-09-28T10:57:32.697" v="744" actId="1036"/>
          <ac:cxnSpMkLst>
            <pc:docMk/>
            <pc:sldMk cId="760603481" sldId="387"/>
            <ac:cxnSpMk id="2" creationId="{7C14C133-400E-1B65-D803-E0A63E79305E}"/>
          </ac:cxnSpMkLst>
        </pc:cxnChg>
        <pc:cxnChg chg="mod">
          <ac:chgData name="Robert" userId="8e610f215beb07b7" providerId="LiveId" clId="{0AD78206-9737-4673-818B-356BAA781D8E}" dt="2022-09-28T10:57:32.697" v="744" actId="1036"/>
          <ac:cxnSpMkLst>
            <pc:docMk/>
            <pc:sldMk cId="760603481" sldId="387"/>
            <ac:cxnSpMk id="5" creationId="{FFC12B5B-36EC-5881-9F5D-DDA1B21FBBC9}"/>
          </ac:cxnSpMkLst>
        </pc:cxnChg>
        <pc:cxnChg chg="mod">
          <ac:chgData name="Robert" userId="8e610f215beb07b7" providerId="LiveId" clId="{0AD78206-9737-4673-818B-356BAA781D8E}" dt="2022-09-28T10:57:32.697" v="744" actId="1036"/>
          <ac:cxnSpMkLst>
            <pc:docMk/>
            <pc:sldMk cId="760603481" sldId="387"/>
            <ac:cxnSpMk id="7" creationId="{32A0B289-FECE-83D2-F77F-9C18B6015778}"/>
          </ac:cxnSpMkLst>
        </pc:cxnChg>
        <pc:cxnChg chg="mod">
          <ac:chgData name="Robert" userId="8e610f215beb07b7" providerId="LiveId" clId="{0AD78206-9737-4673-818B-356BAA781D8E}" dt="2022-09-28T10:57:32.697" v="744" actId="1036"/>
          <ac:cxnSpMkLst>
            <pc:docMk/>
            <pc:sldMk cId="760603481" sldId="387"/>
            <ac:cxnSpMk id="13" creationId="{68233CF5-62AF-A261-DC28-321B5A966E06}"/>
          </ac:cxnSpMkLst>
        </pc:cxnChg>
        <pc:cxnChg chg="mod">
          <ac:chgData name="Robert" userId="8e610f215beb07b7" providerId="LiveId" clId="{0AD78206-9737-4673-818B-356BAA781D8E}" dt="2022-09-28T12:59:05.912" v="3069" actId="14100"/>
          <ac:cxnSpMkLst>
            <pc:docMk/>
            <pc:sldMk cId="760603481" sldId="387"/>
            <ac:cxnSpMk id="14" creationId="{D167EDCC-8D11-223D-694B-B83D82C2FFFE}"/>
          </ac:cxnSpMkLst>
        </pc:cxnChg>
        <pc:cxnChg chg="mod">
          <ac:chgData name="Robert" userId="8e610f215beb07b7" providerId="LiveId" clId="{0AD78206-9737-4673-818B-356BAA781D8E}" dt="2022-09-28T10:57:32.697" v="744" actId="1036"/>
          <ac:cxnSpMkLst>
            <pc:docMk/>
            <pc:sldMk cId="760603481" sldId="387"/>
            <ac:cxnSpMk id="15" creationId="{91EE0D6D-3A7E-53EE-3227-F9A66D2E9FCB}"/>
          </ac:cxnSpMkLst>
        </pc:cxnChg>
        <pc:cxnChg chg="add mod">
          <ac:chgData name="Robert" userId="8e610f215beb07b7" providerId="LiveId" clId="{0AD78206-9737-4673-818B-356BAA781D8E}" dt="2022-09-28T12:58:29.358" v="3060" actId="14100"/>
          <ac:cxnSpMkLst>
            <pc:docMk/>
            <pc:sldMk cId="760603481" sldId="387"/>
            <ac:cxnSpMk id="17" creationId="{711961E2-FD84-5B51-D0F3-B3F53775B7AD}"/>
          </ac:cxnSpMkLst>
        </pc:cxnChg>
        <pc:cxnChg chg="add mod">
          <ac:chgData name="Robert" userId="8e610f215beb07b7" providerId="LiveId" clId="{0AD78206-9737-4673-818B-356BAA781D8E}" dt="2022-09-28T10:57:32.697" v="744" actId="1036"/>
          <ac:cxnSpMkLst>
            <pc:docMk/>
            <pc:sldMk cId="760603481" sldId="387"/>
            <ac:cxnSpMk id="18" creationId="{235B5530-1B0A-2B36-57FD-7E834960A38B}"/>
          </ac:cxnSpMkLst>
        </pc:cxnChg>
      </pc:sldChg>
      <pc:sldChg chg="addSp delSp modSp add mod delAnim modAnim">
        <pc:chgData name="Robert" userId="8e610f215beb07b7" providerId="LiveId" clId="{0AD78206-9737-4673-818B-356BAA781D8E}" dt="2022-09-28T13:55:46.221" v="3862"/>
        <pc:sldMkLst>
          <pc:docMk/>
          <pc:sldMk cId="1733688818" sldId="388"/>
        </pc:sldMkLst>
        <pc:spChg chg="mod">
          <ac:chgData name="Robert" userId="8e610f215beb07b7" providerId="LiveId" clId="{0AD78206-9737-4673-818B-356BAA781D8E}" dt="2022-09-28T12:57:57.294" v="3037" actId="20577"/>
          <ac:spMkLst>
            <pc:docMk/>
            <pc:sldMk cId="1733688818" sldId="388"/>
            <ac:spMk id="10" creationId="{229D3D3C-54A6-5EDF-0F09-4AB2E7D2A710}"/>
          </ac:spMkLst>
        </pc:spChg>
        <pc:picChg chg="add del mod">
          <ac:chgData name="Robert" userId="8e610f215beb07b7" providerId="LiveId" clId="{0AD78206-9737-4673-818B-356BAA781D8E}" dt="2022-09-28T11:16:56.861" v="851" actId="478"/>
          <ac:picMkLst>
            <pc:docMk/>
            <pc:sldMk cId="1733688818" sldId="388"/>
            <ac:picMk id="3" creationId="{F9C853B7-8FE1-9B7B-2BFE-4BAC5E98EE09}"/>
          </ac:picMkLst>
        </pc:picChg>
        <pc:picChg chg="add mod">
          <ac:chgData name="Robert" userId="8e610f215beb07b7" providerId="LiveId" clId="{0AD78206-9737-4673-818B-356BAA781D8E}" dt="2022-09-28T11:17:27.723" v="874" actId="1038"/>
          <ac:picMkLst>
            <pc:docMk/>
            <pc:sldMk cId="1733688818" sldId="388"/>
            <ac:picMk id="4" creationId="{175E530A-7694-D33C-F333-6BAD92E7DCA5}"/>
          </ac:picMkLst>
        </pc:picChg>
        <pc:picChg chg="add mod">
          <ac:chgData name="Robert" userId="8e610f215beb07b7" providerId="LiveId" clId="{0AD78206-9737-4673-818B-356BAA781D8E}" dt="2022-09-28T11:19:21.132" v="882"/>
          <ac:picMkLst>
            <pc:docMk/>
            <pc:sldMk cId="1733688818" sldId="388"/>
            <ac:picMk id="6" creationId="{CFEAB1C3-01E1-C6D1-3E00-F0402743B3D6}"/>
          </ac:picMkLst>
        </pc:picChg>
        <pc:picChg chg="del">
          <ac:chgData name="Robert" userId="8e610f215beb07b7" providerId="LiveId" clId="{0AD78206-9737-4673-818B-356BAA781D8E}" dt="2022-09-28T11:10:07.953" v="824" actId="478"/>
          <ac:picMkLst>
            <pc:docMk/>
            <pc:sldMk cId="1733688818" sldId="388"/>
            <ac:picMk id="8" creationId="{F077356F-9B0A-0671-7CC0-48FADE4F14EF}"/>
          </ac:picMkLst>
        </pc:picChg>
        <pc:picChg chg="del mod">
          <ac:chgData name="Robert" userId="8e610f215beb07b7" providerId="LiveId" clId="{0AD78206-9737-4673-818B-356BAA781D8E}" dt="2022-09-28T11:13:52.405" v="828" actId="478"/>
          <ac:picMkLst>
            <pc:docMk/>
            <pc:sldMk cId="1733688818" sldId="388"/>
            <ac:picMk id="25" creationId="{B265B0DD-A8C8-CFB9-6890-FBCB5D18C9FB}"/>
          </ac:picMkLst>
        </pc:picChg>
        <pc:cxnChg chg="add del mod">
          <ac:chgData name="Robert" userId="8e610f215beb07b7" providerId="LiveId" clId="{0AD78206-9737-4673-818B-356BAA781D8E}" dt="2022-09-28T13:55:33.895" v="3858" actId="478"/>
          <ac:cxnSpMkLst>
            <pc:docMk/>
            <pc:sldMk cId="1733688818" sldId="388"/>
            <ac:cxnSpMk id="9" creationId="{3C9C97BD-5D2C-69B5-01D1-D96B49EE2026}"/>
          </ac:cxnSpMkLst>
        </pc:cxnChg>
        <pc:cxnChg chg="del">
          <ac:chgData name="Robert" userId="8e610f215beb07b7" providerId="LiveId" clId="{0AD78206-9737-4673-818B-356BAA781D8E}" dt="2022-09-28T12:59:51.330" v="3075" actId="478"/>
          <ac:cxnSpMkLst>
            <pc:docMk/>
            <pc:sldMk cId="1733688818" sldId="388"/>
            <ac:cxnSpMk id="14" creationId="{D167EDCC-8D11-223D-694B-B83D82C2FFFE}"/>
          </ac:cxnSpMkLst>
        </pc:cxnChg>
        <pc:cxnChg chg="add mod">
          <ac:chgData name="Robert" userId="8e610f215beb07b7" providerId="LiveId" clId="{0AD78206-9737-4673-818B-356BAA781D8E}" dt="2022-09-28T12:59:51.694" v="3076"/>
          <ac:cxnSpMkLst>
            <pc:docMk/>
            <pc:sldMk cId="1733688818" sldId="388"/>
            <ac:cxnSpMk id="16" creationId="{249A3A76-56A5-FD80-473B-6C6905626529}"/>
          </ac:cxnSpMkLst>
        </pc:cxnChg>
        <pc:cxnChg chg="del">
          <ac:chgData name="Robert" userId="8e610f215beb07b7" providerId="LiveId" clId="{0AD78206-9737-4673-818B-356BAA781D8E}" dt="2022-09-28T12:58:34.023" v="3061" actId="478"/>
          <ac:cxnSpMkLst>
            <pc:docMk/>
            <pc:sldMk cId="1733688818" sldId="388"/>
            <ac:cxnSpMk id="17" creationId="{711961E2-FD84-5B51-D0F3-B3F53775B7AD}"/>
          </ac:cxnSpMkLst>
        </pc:cxnChg>
        <pc:cxnChg chg="del">
          <ac:chgData name="Robert" userId="8e610f215beb07b7" providerId="LiveId" clId="{0AD78206-9737-4673-818B-356BAA781D8E}" dt="2022-09-28T13:55:33.895" v="3858" actId="478"/>
          <ac:cxnSpMkLst>
            <pc:docMk/>
            <pc:sldMk cId="1733688818" sldId="388"/>
            <ac:cxnSpMk id="18" creationId="{235B5530-1B0A-2B36-57FD-7E834960A38B}"/>
          </ac:cxnSpMkLst>
        </pc:cxnChg>
        <pc:cxnChg chg="add del mod">
          <ac:chgData name="Robert" userId="8e610f215beb07b7" providerId="LiveId" clId="{0AD78206-9737-4673-818B-356BAA781D8E}" dt="2022-09-28T13:55:36.810" v="3860"/>
          <ac:cxnSpMkLst>
            <pc:docMk/>
            <pc:sldMk cId="1733688818" sldId="388"/>
            <ac:cxnSpMk id="19" creationId="{5127238F-8C12-DD2B-8800-9A91C4E6EF03}"/>
          </ac:cxnSpMkLst>
        </pc:cxnChg>
        <pc:cxnChg chg="add del mod">
          <ac:chgData name="Robert" userId="8e610f215beb07b7" providerId="LiveId" clId="{0AD78206-9737-4673-818B-356BAA781D8E}" dt="2022-09-28T13:55:36.810" v="3860"/>
          <ac:cxnSpMkLst>
            <pc:docMk/>
            <pc:sldMk cId="1733688818" sldId="388"/>
            <ac:cxnSpMk id="20" creationId="{5E7E526A-CE6B-FAA1-C2F3-4041BEEA4F08}"/>
          </ac:cxnSpMkLst>
        </pc:cxnChg>
        <pc:cxnChg chg="add del mod">
          <ac:chgData name="Robert" userId="8e610f215beb07b7" providerId="LiveId" clId="{0AD78206-9737-4673-818B-356BAA781D8E}" dt="2022-09-28T13:55:36.810" v="3860"/>
          <ac:cxnSpMkLst>
            <pc:docMk/>
            <pc:sldMk cId="1733688818" sldId="388"/>
            <ac:cxnSpMk id="21" creationId="{9F843337-F417-7A87-3B5F-DBB37D8D439B}"/>
          </ac:cxnSpMkLst>
        </pc:cxnChg>
        <pc:cxnChg chg="add mod">
          <ac:chgData name="Robert" userId="8e610f215beb07b7" providerId="LiveId" clId="{0AD78206-9737-4673-818B-356BAA781D8E}" dt="2022-09-28T13:55:42.945" v="3861"/>
          <ac:cxnSpMkLst>
            <pc:docMk/>
            <pc:sldMk cId="1733688818" sldId="388"/>
            <ac:cxnSpMk id="22" creationId="{E46C58C6-81B8-C064-DD4A-A3D187296A49}"/>
          </ac:cxnSpMkLst>
        </pc:cxnChg>
        <pc:cxnChg chg="add mod">
          <ac:chgData name="Robert" userId="8e610f215beb07b7" providerId="LiveId" clId="{0AD78206-9737-4673-818B-356BAA781D8E}" dt="2022-09-28T13:55:42.945" v="3861"/>
          <ac:cxnSpMkLst>
            <pc:docMk/>
            <pc:sldMk cId="1733688818" sldId="388"/>
            <ac:cxnSpMk id="23" creationId="{088BCDCD-2488-8B82-E55C-0B74F14C5FC3}"/>
          </ac:cxnSpMkLst>
        </pc:cxnChg>
        <pc:cxnChg chg="add mod">
          <ac:chgData name="Robert" userId="8e610f215beb07b7" providerId="LiveId" clId="{0AD78206-9737-4673-818B-356BAA781D8E}" dt="2022-09-28T13:55:42.945" v="3861"/>
          <ac:cxnSpMkLst>
            <pc:docMk/>
            <pc:sldMk cId="1733688818" sldId="388"/>
            <ac:cxnSpMk id="24" creationId="{8B117E37-9296-A0E0-1779-EDE20D0108C2}"/>
          </ac:cxnSpMkLst>
        </pc:cxnChg>
        <pc:cxnChg chg="add mod">
          <ac:chgData name="Robert" userId="8e610f215beb07b7" providerId="LiveId" clId="{0AD78206-9737-4673-818B-356BAA781D8E}" dt="2022-09-28T13:55:42.945" v="3861"/>
          <ac:cxnSpMkLst>
            <pc:docMk/>
            <pc:sldMk cId="1733688818" sldId="388"/>
            <ac:cxnSpMk id="26" creationId="{0F759757-2E98-3A39-D98B-FFBA361F6DF4}"/>
          </ac:cxnSpMkLst>
        </pc:cxnChg>
      </pc:sldChg>
      <pc:sldChg chg="addSp delSp modSp add mod delAnim modAnim">
        <pc:chgData name="Robert" userId="8e610f215beb07b7" providerId="LiveId" clId="{0AD78206-9737-4673-818B-356BAA781D8E}" dt="2022-09-28T13:55:54.292" v="3864"/>
        <pc:sldMkLst>
          <pc:docMk/>
          <pc:sldMk cId="4047620973" sldId="389"/>
        </pc:sldMkLst>
        <pc:spChg chg="mod">
          <ac:chgData name="Robert" userId="8e610f215beb07b7" providerId="LiveId" clId="{0AD78206-9737-4673-818B-356BAA781D8E}" dt="2022-09-28T13:00:19.008" v="3080" actId="20577"/>
          <ac:spMkLst>
            <pc:docMk/>
            <pc:sldMk cId="4047620973" sldId="389"/>
            <ac:spMk id="10" creationId="{229D3D3C-54A6-5EDF-0F09-4AB2E7D2A710}"/>
          </ac:spMkLst>
        </pc:spChg>
        <pc:picChg chg="del">
          <ac:chgData name="Robert" userId="8e610f215beb07b7" providerId="LiveId" clId="{0AD78206-9737-4673-818B-356BAA781D8E}" dt="2022-09-28T11:16:05.096" v="848" actId="478"/>
          <ac:picMkLst>
            <pc:docMk/>
            <pc:sldMk cId="4047620973" sldId="389"/>
            <ac:picMk id="3" creationId="{F9C853B7-8FE1-9B7B-2BFE-4BAC5E98EE09}"/>
          </ac:picMkLst>
        </pc:picChg>
        <pc:picChg chg="add del mod ord">
          <ac:chgData name="Robert" userId="8e610f215beb07b7" providerId="LiveId" clId="{0AD78206-9737-4673-818B-356BAA781D8E}" dt="2022-09-28T11:16:54.771" v="850" actId="478"/>
          <ac:picMkLst>
            <pc:docMk/>
            <pc:sldMk cId="4047620973" sldId="389"/>
            <ac:picMk id="4" creationId="{8A22F90C-DC0A-3B0E-DA01-9A76AB1BE807}"/>
          </ac:picMkLst>
        </pc:picChg>
        <pc:picChg chg="add mod">
          <ac:chgData name="Robert" userId="8e610f215beb07b7" providerId="LiveId" clId="{0AD78206-9737-4673-818B-356BAA781D8E}" dt="2022-09-28T11:18:22.977" v="878" actId="1076"/>
          <ac:picMkLst>
            <pc:docMk/>
            <pc:sldMk cId="4047620973" sldId="389"/>
            <ac:picMk id="6" creationId="{2501888E-A540-486A-27AA-B8E70C26DBE8}"/>
          </ac:picMkLst>
        </pc:picChg>
        <pc:picChg chg="add mod">
          <ac:chgData name="Robert" userId="8e610f215beb07b7" providerId="LiveId" clId="{0AD78206-9737-4673-818B-356BAA781D8E}" dt="2022-09-28T11:19:23.875" v="883"/>
          <ac:picMkLst>
            <pc:docMk/>
            <pc:sldMk cId="4047620973" sldId="389"/>
            <ac:picMk id="8" creationId="{A47F6DA1-A9A8-8E5E-790D-D570C82C2A11}"/>
          </ac:picMkLst>
        </pc:picChg>
        <pc:cxnChg chg="add del mod">
          <ac:chgData name="Robert" userId="8e610f215beb07b7" providerId="LiveId" clId="{0AD78206-9737-4673-818B-356BAA781D8E}" dt="2022-09-28T13:55:53.863" v="3863" actId="478"/>
          <ac:cxnSpMkLst>
            <pc:docMk/>
            <pc:sldMk cId="4047620973" sldId="389"/>
            <ac:cxnSpMk id="9" creationId="{A758D044-03C1-7B8A-602C-A05AB0544965}"/>
          </ac:cxnSpMkLst>
        </pc:cxnChg>
        <pc:cxnChg chg="del">
          <ac:chgData name="Robert" userId="8e610f215beb07b7" providerId="LiveId" clId="{0AD78206-9737-4673-818B-356BAA781D8E}" dt="2022-09-28T13:00:00.379" v="3078" actId="478"/>
          <ac:cxnSpMkLst>
            <pc:docMk/>
            <pc:sldMk cId="4047620973" sldId="389"/>
            <ac:cxnSpMk id="14" creationId="{D167EDCC-8D11-223D-694B-B83D82C2FFFE}"/>
          </ac:cxnSpMkLst>
        </pc:cxnChg>
        <pc:cxnChg chg="add mod">
          <ac:chgData name="Robert" userId="8e610f215beb07b7" providerId="LiveId" clId="{0AD78206-9737-4673-818B-356BAA781D8E}" dt="2022-09-28T13:00:00.530" v="3079"/>
          <ac:cxnSpMkLst>
            <pc:docMk/>
            <pc:sldMk cId="4047620973" sldId="389"/>
            <ac:cxnSpMk id="16" creationId="{950FE95E-CF78-CF89-3C39-4E75845A672E}"/>
          </ac:cxnSpMkLst>
        </pc:cxnChg>
        <pc:cxnChg chg="del">
          <ac:chgData name="Robert" userId="8e610f215beb07b7" providerId="LiveId" clId="{0AD78206-9737-4673-818B-356BAA781D8E}" dt="2022-09-28T12:58:40.225" v="3064" actId="478"/>
          <ac:cxnSpMkLst>
            <pc:docMk/>
            <pc:sldMk cId="4047620973" sldId="389"/>
            <ac:cxnSpMk id="17" creationId="{711961E2-FD84-5B51-D0F3-B3F53775B7AD}"/>
          </ac:cxnSpMkLst>
        </pc:cxnChg>
        <pc:cxnChg chg="del">
          <ac:chgData name="Robert" userId="8e610f215beb07b7" providerId="LiveId" clId="{0AD78206-9737-4673-818B-356BAA781D8E}" dt="2022-09-28T13:55:53.863" v="3863" actId="478"/>
          <ac:cxnSpMkLst>
            <pc:docMk/>
            <pc:sldMk cId="4047620973" sldId="389"/>
            <ac:cxnSpMk id="18" creationId="{235B5530-1B0A-2B36-57FD-7E834960A38B}"/>
          </ac:cxnSpMkLst>
        </pc:cxnChg>
        <pc:cxnChg chg="add mod">
          <ac:chgData name="Robert" userId="8e610f215beb07b7" providerId="LiveId" clId="{0AD78206-9737-4673-818B-356BAA781D8E}" dt="2022-09-28T13:55:54.292" v="3864"/>
          <ac:cxnSpMkLst>
            <pc:docMk/>
            <pc:sldMk cId="4047620973" sldId="389"/>
            <ac:cxnSpMk id="19" creationId="{C80A79EA-31AC-1962-8E11-E5F5B7278459}"/>
          </ac:cxnSpMkLst>
        </pc:cxnChg>
        <pc:cxnChg chg="add mod">
          <ac:chgData name="Robert" userId="8e610f215beb07b7" providerId="LiveId" clId="{0AD78206-9737-4673-818B-356BAA781D8E}" dt="2022-09-28T13:55:54.292" v="3864"/>
          <ac:cxnSpMkLst>
            <pc:docMk/>
            <pc:sldMk cId="4047620973" sldId="389"/>
            <ac:cxnSpMk id="20" creationId="{5608C67C-E74C-EDAA-6F92-554A7EB69DA8}"/>
          </ac:cxnSpMkLst>
        </pc:cxnChg>
        <pc:cxnChg chg="add mod">
          <ac:chgData name="Robert" userId="8e610f215beb07b7" providerId="LiveId" clId="{0AD78206-9737-4673-818B-356BAA781D8E}" dt="2022-09-28T13:55:54.292" v="3864"/>
          <ac:cxnSpMkLst>
            <pc:docMk/>
            <pc:sldMk cId="4047620973" sldId="389"/>
            <ac:cxnSpMk id="21" creationId="{183672CD-E125-96BE-2B29-0A3D812C2DC3}"/>
          </ac:cxnSpMkLst>
        </pc:cxnChg>
        <pc:cxnChg chg="add mod">
          <ac:chgData name="Robert" userId="8e610f215beb07b7" providerId="LiveId" clId="{0AD78206-9737-4673-818B-356BAA781D8E}" dt="2022-09-28T13:55:54.292" v="3864"/>
          <ac:cxnSpMkLst>
            <pc:docMk/>
            <pc:sldMk cId="4047620973" sldId="389"/>
            <ac:cxnSpMk id="22" creationId="{7452A88C-E8C1-7052-594B-678A33BD6481}"/>
          </ac:cxnSpMkLst>
        </pc:cxnChg>
      </pc:sldChg>
      <pc:sldChg chg="addSp delSp modSp add mod">
        <pc:chgData name="Robert" userId="8e610f215beb07b7" providerId="LiveId" clId="{0AD78206-9737-4673-818B-356BAA781D8E}" dt="2022-09-29T10:14:53.635" v="7365" actId="207"/>
        <pc:sldMkLst>
          <pc:docMk/>
          <pc:sldMk cId="1476139409" sldId="390"/>
        </pc:sldMkLst>
        <pc:spChg chg="add mod">
          <ac:chgData name="Robert" userId="8e610f215beb07b7" providerId="LiveId" clId="{0AD78206-9737-4673-818B-356BAA781D8E}" dt="2022-09-29T10:14:53.635" v="7365" actId="207"/>
          <ac:spMkLst>
            <pc:docMk/>
            <pc:sldMk cId="1476139409" sldId="390"/>
            <ac:spMk id="3" creationId="{AF6C0166-18A3-9B33-D002-C2CAE04F9364}"/>
          </ac:spMkLst>
        </pc:spChg>
        <pc:spChg chg="del mod">
          <ac:chgData name="Robert" userId="8e610f215beb07b7" providerId="LiveId" clId="{0AD78206-9737-4673-818B-356BAA781D8E}" dt="2022-09-29T10:14:36.152" v="7362" actId="478"/>
          <ac:spMkLst>
            <pc:docMk/>
            <pc:sldMk cId="1476139409" sldId="390"/>
            <ac:spMk id="4" creationId="{775A2B58-C40C-CA68-D293-9C8F13B669F5}"/>
          </ac:spMkLst>
        </pc:spChg>
      </pc:sldChg>
      <pc:sldChg chg="addSp modSp add mod modAnim">
        <pc:chgData name="Robert" userId="8e610f215beb07b7" providerId="LiveId" clId="{0AD78206-9737-4673-818B-356BAA781D8E}" dt="2022-09-28T11:48:11.131" v="1618" actId="207"/>
        <pc:sldMkLst>
          <pc:docMk/>
          <pc:sldMk cId="1201662933" sldId="391"/>
        </pc:sldMkLst>
        <pc:spChg chg="add mod">
          <ac:chgData name="Robert" userId="8e610f215beb07b7" providerId="LiveId" clId="{0AD78206-9737-4673-818B-356BAA781D8E}" dt="2022-09-28T11:40:39.328" v="1051" actId="20577"/>
          <ac:spMkLst>
            <pc:docMk/>
            <pc:sldMk cId="1201662933" sldId="391"/>
            <ac:spMk id="2" creationId="{E6E834C5-21AC-B635-8B7F-C5B3A067D1A8}"/>
          </ac:spMkLst>
        </pc:spChg>
        <pc:spChg chg="mod">
          <ac:chgData name="Robert" userId="8e610f215beb07b7" providerId="LiveId" clId="{0AD78206-9737-4673-818B-356BAA781D8E}" dt="2022-09-28T11:48:11.131" v="1618" actId="207"/>
          <ac:spMkLst>
            <pc:docMk/>
            <pc:sldMk cId="1201662933" sldId="391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1:25:32.316" v="1037" actId="20577"/>
          <ac:spMkLst>
            <pc:docMk/>
            <pc:sldMk cId="1201662933" sldId="391"/>
            <ac:spMk id="12" creationId="{BF249219-1258-D5FD-7EDB-EBDC035B850B}"/>
          </ac:spMkLst>
        </pc:spChg>
        <pc:cxnChg chg="add mod">
          <ac:chgData name="Robert" userId="8e610f215beb07b7" providerId="LiveId" clId="{0AD78206-9737-4673-818B-356BAA781D8E}" dt="2022-09-28T11:40:44.636" v="1053" actId="14100"/>
          <ac:cxnSpMkLst>
            <pc:docMk/>
            <pc:sldMk cId="1201662933" sldId="391"/>
            <ac:cxnSpMk id="3" creationId="{65687B1F-09EC-BE29-9AED-35E4607D0D12}"/>
          </ac:cxnSpMkLst>
        </pc:cxnChg>
      </pc:sldChg>
      <pc:sldChg chg="delSp modSp add mod delAnim modAnim">
        <pc:chgData name="Robert" userId="8e610f215beb07b7" providerId="LiveId" clId="{0AD78206-9737-4673-818B-356BAA781D8E}" dt="2022-09-28T11:50:39.004" v="1908" actId="1036"/>
        <pc:sldMkLst>
          <pc:docMk/>
          <pc:sldMk cId="2073805221" sldId="392"/>
        </pc:sldMkLst>
        <pc:spChg chg="mod">
          <ac:chgData name="Robert" userId="8e610f215beb07b7" providerId="LiveId" clId="{0AD78206-9737-4673-818B-356BAA781D8E}" dt="2022-09-28T11:44:48.183" v="1527" actId="179"/>
          <ac:spMkLst>
            <pc:docMk/>
            <pc:sldMk cId="2073805221" sldId="392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1:42:53.154" v="1444" actId="20577"/>
          <ac:spMkLst>
            <pc:docMk/>
            <pc:sldMk cId="2073805221" sldId="392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11:45:06.898" v="1533" actId="14100"/>
          <ac:cxnSpMkLst>
            <pc:docMk/>
            <pc:sldMk cId="2073805221" sldId="392"/>
            <ac:cxnSpMk id="2" creationId="{7C14C133-400E-1B65-D803-E0A63E79305E}"/>
          </ac:cxnSpMkLst>
        </pc:cxnChg>
        <pc:cxnChg chg="mod">
          <ac:chgData name="Robert" userId="8e610f215beb07b7" providerId="LiveId" clId="{0AD78206-9737-4673-818B-356BAA781D8E}" dt="2022-09-28T11:45:31.843" v="1550" actId="1035"/>
          <ac:cxnSpMkLst>
            <pc:docMk/>
            <pc:sldMk cId="2073805221" sldId="392"/>
            <ac:cxnSpMk id="5" creationId="{FFC12B5B-36EC-5881-9F5D-DDA1B21FBBC9}"/>
          </ac:cxnSpMkLst>
        </pc:cxnChg>
        <pc:cxnChg chg="del">
          <ac:chgData name="Robert" userId="8e610f215beb07b7" providerId="LiveId" clId="{0AD78206-9737-4673-818B-356BAA781D8E}" dt="2022-09-28T11:44:54.764" v="1529" actId="478"/>
          <ac:cxnSpMkLst>
            <pc:docMk/>
            <pc:sldMk cId="2073805221" sldId="392"/>
            <ac:cxnSpMk id="7" creationId="{32A0B289-FECE-83D2-F77F-9C18B6015778}"/>
          </ac:cxnSpMkLst>
        </pc:cxnChg>
        <pc:cxnChg chg="del">
          <ac:chgData name="Robert" userId="8e610f215beb07b7" providerId="LiveId" clId="{0AD78206-9737-4673-818B-356BAA781D8E}" dt="2022-09-28T11:44:53.982" v="1528" actId="478"/>
          <ac:cxnSpMkLst>
            <pc:docMk/>
            <pc:sldMk cId="2073805221" sldId="392"/>
            <ac:cxnSpMk id="13" creationId="{68233CF5-62AF-A261-DC28-321B5A966E06}"/>
          </ac:cxnSpMkLst>
        </pc:cxnChg>
        <pc:cxnChg chg="mod">
          <ac:chgData name="Robert" userId="8e610f215beb07b7" providerId="LiveId" clId="{0AD78206-9737-4673-818B-356BAA781D8E}" dt="2022-09-28T11:50:39.004" v="1908" actId="1036"/>
          <ac:cxnSpMkLst>
            <pc:docMk/>
            <pc:sldMk cId="2073805221" sldId="392"/>
            <ac:cxnSpMk id="14" creationId="{D167EDCC-8D11-223D-694B-B83D82C2FFFE}"/>
          </ac:cxnSpMkLst>
        </pc:cxnChg>
        <pc:cxnChg chg="mod">
          <ac:chgData name="Robert" userId="8e610f215beb07b7" providerId="LiveId" clId="{0AD78206-9737-4673-818B-356BAA781D8E}" dt="2022-09-28T11:45:42.388" v="1552" actId="14100"/>
          <ac:cxnSpMkLst>
            <pc:docMk/>
            <pc:sldMk cId="2073805221" sldId="392"/>
            <ac:cxnSpMk id="15" creationId="{91EE0D6D-3A7E-53EE-3227-F9A66D2E9FCB}"/>
          </ac:cxnSpMkLst>
        </pc:cxnChg>
        <pc:cxnChg chg="del">
          <ac:chgData name="Robert" userId="8e610f215beb07b7" providerId="LiveId" clId="{0AD78206-9737-4673-818B-356BAA781D8E}" dt="2022-09-28T11:44:55.984" v="1530" actId="478"/>
          <ac:cxnSpMkLst>
            <pc:docMk/>
            <pc:sldMk cId="2073805221" sldId="392"/>
            <ac:cxnSpMk id="17" creationId="{711961E2-FD84-5B51-D0F3-B3F53775B7AD}"/>
          </ac:cxnSpMkLst>
        </pc:cxnChg>
        <pc:cxnChg chg="del">
          <ac:chgData name="Robert" userId="8e610f215beb07b7" providerId="LiveId" clId="{0AD78206-9737-4673-818B-356BAA781D8E}" dt="2022-09-28T11:44:56.851" v="1531" actId="478"/>
          <ac:cxnSpMkLst>
            <pc:docMk/>
            <pc:sldMk cId="2073805221" sldId="392"/>
            <ac:cxnSpMk id="18" creationId="{235B5530-1B0A-2B36-57FD-7E834960A38B}"/>
          </ac:cxnSpMkLst>
        </pc:cxnChg>
      </pc:sldChg>
      <pc:sldChg chg="modSp add mod modAnim">
        <pc:chgData name="Robert" userId="8e610f215beb07b7" providerId="LiveId" clId="{0AD78206-9737-4673-818B-356BAA781D8E}" dt="2022-09-28T11:50:18.468" v="1904" actId="207"/>
        <pc:sldMkLst>
          <pc:docMk/>
          <pc:sldMk cId="2839168475" sldId="393"/>
        </pc:sldMkLst>
        <pc:spChg chg="mod">
          <ac:chgData name="Robert" userId="8e610f215beb07b7" providerId="LiveId" clId="{0AD78206-9737-4673-818B-356BAA781D8E}" dt="2022-09-28T11:50:18.468" v="1904" actId="207"/>
          <ac:spMkLst>
            <pc:docMk/>
            <pc:sldMk cId="2839168475" sldId="393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1:49:24.789" v="1645" actId="20577"/>
          <ac:spMkLst>
            <pc:docMk/>
            <pc:sldMk cId="2839168475" sldId="393"/>
            <ac:spMk id="12" creationId="{BF249219-1258-D5FD-7EDB-EBDC035B850B}"/>
          </ac:spMkLst>
        </pc:spChg>
      </pc:sldChg>
      <pc:sldChg chg="modSp add mod modAnim">
        <pc:chgData name="Robert" userId="8e610f215beb07b7" providerId="LiveId" clId="{0AD78206-9737-4673-818B-356BAA781D8E}" dt="2022-09-28T11:54:57.132" v="2101" actId="20577"/>
        <pc:sldMkLst>
          <pc:docMk/>
          <pc:sldMk cId="4173834807" sldId="394"/>
        </pc:sldMkLst>
        <pc:spChg chg="mod">
          <ac:chgData name="Robert" userId="8e610f215beb07b7" providerId="LiveId" clId="{0AD78206-9737-4673-818B-356BAA781D8E}" dt="2022-09-28T11:54:57.132" v="2101" actId="20577"/>
          <ac:spMkLst>
            <pc:docMk/>
            <pc:sldMk cId="4173834807" sldId="394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1:51:13.767" v="1938" actId="20577"/>
          <ac:spMkLst>
            <pc:docMk/>
            <pc:sldMk cId="4173834807" sldId="394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11:53:32.400" v="2048" actId="14100"/>
          <ac:cxnSpMkLst>
            <pc:docMk/>
            <pc:sldMk cId="4173834807" sldId="394"/>
            <ac:cxnSpMk id="2" creationId="{7C14C133-400E-1B65-D803-E0A63E79305E}"/>
          </ac:cxnSpMkLst>
        </pc:cxnChg>
        <pc:cxnChg chg="mod">
          <ac:chgData name="Robert" userId="8e610f215beb07b7" providerId="LiveId" clId="{0AD78206-9737-4673-818B-356BAA781D8E}" dt="2022-09-28T11:53:40.695" v="2057" actId="1035"/>
          <ac:cxnSpMkLst>
            <pc:docMk/>
            <pc:sldMk cId="4173834807" sldId="394"/>
            <ac:cxnSpMk id="5" creationId="{FFC12B5B-36EC-5881-9F5D-DDA1B21FBBC9}"/>
          </ac:cxnSpMkLst>
        </pc:cxnChg>
        <pc:cxnChg chg="mod">
          <ac:chgData name="Robert" userId="8e610f215beb07b7" providerId="LiveId" clId="{0AD78206-9737-4673-818B-356BAA781D8E}" dt="2022-09-28T11:53:57.033" v="2074" actId="1035"/>
          <ac:cxnSpMkLst>
            <pc:docMk/>
            <pc:sldMk cId="4173834807" sldId="394"/>
            <ac:cxnSpMk id="14" creationId="{D167EDCC-8D11-223D-694B-B83D82C2FFFE}"/>
          </ac:cxnSpMkLst>
        </pc:cxnChg>
        <pc:cxnChg chg="mod">
          <ac:chgData name="Robert" userId="8e610f215beb07b7" providerId="LiveId" clId="{0AD78206-9737-4673-818B-356BAA781D8E}" dt="2022-09-28T11:54:01.031" v="2075" actId="14100"/>
          <ac:cxnSpMkLst>
            <pc:docMk/>
            <pc:sldMk cId="4173834807" sldId="394"/>
            <ac:cxnSpMk id="15" creationId="{91EE0D6D-3A7E-53EE-3227-F9A66D2E9FCB}"/>
          </ac:cxnSpMkLst>
        </pc:cxnChg>
      </pc:sldChg>
      <pc:sldChg chg="modSp add mod">
        <pc:chgData name="Robert" userId="8e610f215beb07b7" providerId="LiveId" clId="{0AD78206-9737-4673-818B-356BAA781D8E}" dt="2022-09-28T11:56:17.791" v="2189" actId="20577"/>
        <pc:sldMkLst>
          <pc:docMk/>
          <pc:sldMk cId="390044904" sldId="395"/>
        </pc:sldMkLst>
        <pc:spChg chg="mod">
          <ac:chgData name="Robert" userId="8e610f215beb07b7" providerId="LiveId" clId="{0AD78206-9737-4673-818B-356BAA781D8E}" dt="2022-09-28T11:56:17.791" v="2189" actId="20577"/>
          <ac:spMkLst>
            <pc:docMk/>
            <pc:sldMk cId="390044904" sldId="395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1:54:15.223" v="2091" actId="20577"/>
          <ac:spMkLst>
            <pc:docMk/>
            <pc:sldMk cId="390044904" sldId="395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11:54:47.147" v="2097" actId="14100"/>
          <ac:cxnSpMkLst>
            <pc:docMk/>
            <pc:sldMk cId="390044904" sldId="395"/>
            <ac:cxnSpMk id="2" creationId="{7C14C133-400E-1B65-D803-E0A63E79305E}"/>
          </ac:cxnSpMkLst>
        </pc:cxnChg>
        <pc:cxnChg chg="mod">
          <ac:chgData name="Robert" userId="8e610f215beb07b7" providerId="LiveId" clId="{0AD78206-9737-4673-818B-356BAA781D8E}" dt="2022-09-28T11:54:44.186" v="2096" actId="14100"/>
          <ac:cxnSpMkLst>
            <pc:docMk/>
            <pc:sldMk cId="390044904" sldId="395"/>
            <ac:cxnSpMk id="15" creationId="{91EE0D6D-3A7E-53EE-3227-F9A66D2E9FCB}"/>
          </ac:cxnSpMkLst>
        </pc:cxnChg>
      </pc:sldChg>
      <pc:sldChg chg="modSp add mod modAnim">
        <pc:chgData name="Robert" userId="8e610f215beb07b7" providerId="LiveId" clId="{0AD78206-9737-4673-818B-356BAA781D8E}" dt="2022-09-28T11:59:46.973" v="2407"/>
        <pc:sldMkLst>
          <pc:docMk/>
          <pc:sldMk cId="427358485" sldId="396"/>
        </pc:sldMkLst>
        <pc:spChg chg="mod">
          <ac:chgData name="Robert" userId="8e610f215beb07b7" providerId="LiveId" clId="{0AD78206-9737-4673-818B-356BAA781D8E}" dt="2022-09-28T11:58:00.895" v="2351" actId="1036"/>
          <ac:spMkLst>
            <pc:docMk/>
            <pc:sldMk cId="427358485" sldId="396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1:55:30.799" v="2118" actId="20577"/>
          <ac:spMkLst>
            <pc:docMk/>
            <pc:sldMk cId="427358485" sldId="396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11:58:07.409" v="2353" actId="14100"/>
          <ac:cxnSpMkLst>
            <pc:docMk/>
            <pc:sldMk cId="427358485" sldId="396"/>
            <ac:cxnSpMk id="2" creationId="{7C14C133-400E-1B65-D803-E0A63E79305E}"/>
          </ac:cxnSpMkLst>
        </pc:cxnChg>
        <pc:cxnChg chg="mod">
          <ac:chgData name="Robert" userId="8e610f215beb07b7" providerId="LiveId" clId="{0AD78206-9737-4673-818B-356BAA781D8E}" dt="2022-09-28T11:58:38.946" v="2393" actId="1035"/>
          <ac:cxnSpMkLst>
            <pc:docMk/>
            <pc:sldMk cId="427358485" sldId="396"/>
            <ac:cxnSpMk id="5" creationId="{FFC12B5B-36EC-5881-9F5D-DDA1B21FBBC9}"/>
          </ac:cxnSpMkLst>
        </pc:cxnChg>
        <pc:cxnChg chg="mod">
          <ac:chgData name="Robert" userId="8e610f215beb07b7" providerId="LiveId" clId="{0AD78206-9737-4673-818B-356BAA781D8E}" dt="2022-09-28T11:58:24.594" v="2386" actId="1035"/>
          <ac:cxnSpMkLst>
            <pc:docMk/>
            <pc:sldMk cId="427358485" sldId="396"/>
            <ac:cxnSpMk id="14" creationId="{D167EDCC-8D11-223D-694B-B83D82C2FFFE}"/>
          </ac:cxnSpMkLst>
        </pc:cxnChg>
        <pc:cxnChg chg="mod">
          <ac:chgData name="Robert" userId="8e610f215beb07b7" providerId="LiveId" clId="{0AD78206-9737-4673-818B-356BAA781D8E}" dt="2022-09-28T11:58:54.476" v="2401" actId="14100"/>
          <ac:cxnSpMkLst>
            <pc:docMk/>
            <pc:sldMk cId="427358485" sldId="396"/>
            <ac:cxnSpMk id="15" creationId="{91EE0D6D-3A7E-53EE-3227-F9A66D2E9FCB}"/>
          </ac:cxnSpMkLst>
        </pc:cxnChg>
      </pc:sldChg>
      <pc:sldChg chg="modSp add mod modAnim">
        <pc:chgData name="Robert" userId="8e610f215beb07b7" providerId="LiveId" clId="{0AD78206-9737-4673-818B-356BAA781D8E}" dt="2022-09-28T12:00:37.741" v="2446"/>
        <pc:sldMkLst>
          <pc:docMk/>
          <pc:sldMk cId="402418514" sldId="397"/>
        </pc:sldMkLst>
        <pc:spChg chg="mod">
          <ac:chgData name="Robert" userId="8e610f215beb07b7" providerId="LiveId" clId="{0AD78206-9737-4673-818B-356BAA781D8E}" dt="2022-09-28T12:00:29.176" v="2444" actId="20577"/>
          <ac:spMkLst>
            <pc:docMk/>
            <pc:sldMk cId="402418514" sldId="397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2:00:06.960" v="2418" actId="20577"/>
          <ac:spMkLst>
            <pc:docMk/>
            <pc:sldMk cId="402418514" sldId="397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12:00:33.098" v="2445" actId="14100"/>
          <ac:cxnSpMkLst>
            <pc:docMk/>
            <pc:sldMk cId="402418514" sldId="397"/>
            <ac:cxnSpMk id="2" creationId="{7C14C133-400E-1B65-D803-E0A63E79305E}"/>
          </ac:cxnSpMkLst>
        </pc:cxnChg>
      </pc:sldChg>
      <pc:sldChg chg="addSp delSp modSp add mod delAnim modAnim">
        <pc:chgData name="Robert" userId="8e610f215beb07b7" providerId="LiveId" clId="{0AD78206-9737-4673-818B-356BAA781D8E}" dt="2022-09-29T10:15:09.856" v="7370"/>
        <pc:sldMkLst>
          <pc:docMk/>
          <pc:sldMk cId="2204309842" sldId="398"/>
        </pc:sldMkLst>
        <pc:spChg chg="add mod">
          <ac:chgData name="Robert" userId="8e610f215beb07b7" providerId="LiveId" clId="{0AD78206-9737-4673-818B-356BAA781D8E}" dt="2022-09-29T10:15:01.241" v="7368" actId="207"/>
          <ac:spMkLst>
            <pc:docMk/>
            <pc:sldMk cId="2204309842" sldId="398"/>
            <ac:spMk id="3" creationId="{BDE3E72C-34EC-FBA2-1AAF-E3FF755D50FD}"/>
          </ac:spMkLst>
        </pc:spChg>
        <pc:spChg chg="del">
          <ac:chgData name="Robert" userId="8e610f215beb07b7" providerId="LiveId" clId="{0AD78206-9737-4673-818B-356BAA781D8E}" dt="2022-09-29T10:14:58.388" v="7366" actId="478"/>
          <ac:spMkLst>
            <pc:docMk/>
            <pc:sldMk cId="2204309842" sldId="398"/>
            <ac:spMk id="4" creationId="{775A2B58-C40C-CA68-D293-9C8F13B669F5}"/>
          </ac:spMkLst>
        </pc:spChg>
      </pc:sldChg>
      <pc:sldChg chg="addSp delSp modSp new mod modAnim">
        <pc:chgData name="Robert" userId="8e610f215beb07b7" providerId="LiveId" clId="{0AD78206-9737-4673-818B-356BAA781D8E}" dt="2022-09-28T12:47:19.979" v="2466"/>
        <pc:sldMkLst>
          <pc:docMk/>
          <pc:sldMk cId="752792633" sldId="399"/>
        </pc:sldMkLst>
        <pc:spChg chg="del">
          <ac:chgData name="Robert" userId="8e610f215beb07b7" providerId="LiveId" clId="{0AD78206-9737-4673-818B-356BAA781D8E}" dt="2022-09-28T12:46:39.781" v="2452" actId="478"/>
          <ac:spMkLst>
            <pc:docMk/>
            <pc:sldMk cId="752792633" sldId="399"/>
            <ac:spMk id="2" creationId="{100379F5-B7C9-29D2-28B9-189B60BB3097}"/>
          </ac:spMkLst>
        </pc:spChg>
        <pc:spChg chg="del">
          <ac:chgData name="Robert" userId="8e610f215beb07b7" providerId="LiveId" clId="{0AD78206-9737-4673-818B-356BAA781D8E}" dt="2022-09-28T12:46:39.781" v="2452" actId="478"/>
          <ac:spMkLst>
            <pc:docMk/>
            <pc:sldMk cId="752792633" sldId="399"/>
            <ac:spMk id="3" creationId="{1DCB7724-3AC4-47F5-058D-3912A46B9FC6}"/>
          </ac:spMkLst>
        </pc:spChg>
        <pc:picChg chg="add mod">
          <ac:chgData name="Robert" userId="8e610f215beb07b7" providerId="LiveId" clId="{0AD78206-9737-4673-818B-356BAA781D8E}" dt="2022-09-28T12:47:17.385" v="2465" actId="1076"/>
          <ac:picMkLst>
            <pc:docMk/>
            <pc:sldMk cId="752792633" sldId="399"/>
            <ac:picMk id="4" creationId="{ED53F46D-47DD-0ACC-7D24-679E18A49114}"/>
          </ac:picMkLst>
        </pc:picChg>
      </pc:sldChg>
      <pc:sldChg chg="addSp modSp add mod modAnim">
        <pc:chgData name="Robert" userId="8e610f215beb07b7" providerId="LiveId" clId="{0AD78206-9737-4673-818B-356BAA781D8E}" dt="2022-09-28T12:47:33.378" v="2469"/>
        <pc:sldMkLst>
          <pc:docMk/>
          <pc:sldMk cId="3972587353" sldId="400"/>
        </pc:sldMkLst>
        <pc:picChg chg="add mod">
          <ac:chgData name="Robert" userId="8e610f215beb07b7" providerId="LiveId" clId="{0AD78206-9737-4673-818B-356BAA781D8E}" dt="2022-09-28T12:47:30.452" v="2468" actId="1076"/>
          <ac:picMkLst>
            <pc:docMk/>
            <pc:sldMk cId="3972587353" sldId="400"/>
            <ac:picMk id="2" creationId="{44E993D2-BCD3-968E-BB64-44F713B8568A}"/>
          </ac:picMkLst>
        </pc:picChg>
      </pc:sldChg>
      <pc:sldChg chg="addSp delSp modSp add mod modAnim">
        <pc:chgData name="Robert" userId="8e610f215beb07b7" providerId="LiveId" clId="{0AD78206-9737-4673-818B-356BAA781D8E}" dt="2022-09-28T12:47:50.454" v="2473"/>
        <pc:sldMkLst>
          <pc:docMk/>
          <pc:sldMk cId="1794866028" sldId="401"/>
        </pc:sldMkLst>
        <pc:spChg chg="add del mod">
          <ac:chgData name="Robert" userId="8e610f215beb07b7" providerId="LiveId" clId="{0AD78206-9737-4673-818B-356BAA781D8E}" dt="2022-09-28T12:46:58.505" v="2461" actId="767"/>
          <ac:spMkLst>
            <pc:docMk/>
            <pc:sldMk cId="1794866028" sldId="401"/>
            <ac:spMk id="2" creationId="{A651C5AC-6E33-0D14-BA98-4FF46A63DEC3}"/>
          </ac:spMkLst>
        </pc:spChg>
        <pc:picChg chg="add mod">
          <ac:chgData name="Robert" userId="8e610f215beb07b7" providerId="LiveId" clId="{0AD78206-9737-4673-818B-356BAA781D8E}" dt="2022-09-28T12:47:47.289" v="2472" actId="1076"/>
          <ac:picMkLst>
            <pc:docMk/>
            <pc:sldMk cId="1794866028" sldId="401"/>
            <ac:picMk id="3" creationId="{CD1FE346-5AB9-5F32-3EAD-BBE61D57E212}"/>
          </ac:picMkLst>
        </pc:picChg>
      </pc:sldChg>
      <pc:sldChg chg="addSp modSp add mod modAnim">
        <pc:chgData name="Robert" userId="8e610f215beb07b7" providerId="LiveId" clId="{0AD78206-9737-4673-818B-356BAA781D8E}" dt="2022-09-28T12:48:01.708" v="2476"/>
        <pc:sldMkLst>
          <pc:docMk/>
          <pc:sldMk cId="1759040861" sldId="402"/>
        </pc:sldMkLst>
        <pc:picChg chg="add mod">
          <ac:chgData name="Robert" userId="8e610f215beb07b7" providerId="LiveId" clId="{0AD78206-9737-4673-818B-356BAA781D8E}" dt="2022-09-28T12:47:59.830" v="2475" actId="1076"/>
          <ac:picMkLst>
            <pc:docMk/>
            <pc:sldMk cId="1759040861" sldId="402"/>
            <ac:picMk id="2" creationId="{CABB81FB-34AC-D8D1-7463-2291F6883409}"/>
          </ac:picMkLst>
        </pc:picChg>
      </pc:sldChg>
      <pc:sldChg chg="addSp delSp modSp add mod modAnim">
        <pc:chgData name="Robert" userId="8e610f215beb07b7" providerId="LiveId" clId="{0AD78206-9737-4673-818B-356BAA781D8E}" dt="2022-09-28T12:55:04.365" v="2989"/>
        <pc:sldMkLst>
          <pc:docMk/>
          <pc:sldMk cId="3008739325" sldId="403"/>
        </pc:sldMkLst>
        <pc:spChg chg="add del mod">
          <ac:chgData name="Robert" userId="8e610f215beb07b7" providerId="LiveId" clId="{0AD78206-9737-4673-818B-356BAA781D8E}" dt="2022-09-28T12:50:29.939" v="2531" actId="1076"/>
          <ac:spMkLst>
            <pc:docMk/>
            <pc:sldMk cId="3008739325" sldId="403"/>
            <ac:spMk id="2" creationId="{E6E834C5-21AC-B635-8B7F-C5B3A067D1A8}"/>
          </ac:spMkLst>
        </pc:spChg>
        <pc:spChg chg="add mod">
          <ac:chgData name="Robert" userId="8e610f215beb07b7" providerId="LiveId" clId="{0AD78206-9737-4673-818B-356BAA781D8E}" dt="2022-09-28T12:51:12.386" v="2701" actId="1038"/>
          <ac:spMkLst>
            <pc:docMk/>
            <pc:sldMk cId="3008739325" sldId="403"/>
            <ac:spMk id="6" creationId="{E2AC1BF1-7833-32EB-DEF9-CFC25E91CE1A}"/>
          </ac:spMkLst>
        </pc:spChg>
        <pc:spChg chg="mod">
          <ac:chgData name="Robert" userId="8e610f215beb07b7" providerId="LiveId" clId="{0AD78206-9737-4673-818B-356BAA781D8E}" dt="2022-09-28T12:54:52.635" v="2986" actId="1035"/>
          <ac:spMkLst>
            <pc:docMk/>
            <pc:sldMk cId="3008739325" sldId="403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2:49:34.740" v="2498" actId="20577"/>
          <ac:spMkLst>
            <pc:docMk/>
            <pc:sldMk cId="3008739325" sldId="403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12:50:29.939" v="2531" actId="1076"/>
          <ac:cxnSpMkLst>
            <pc:docMk/>
            <pc:sldMk cId="3008739325" sldId="403"/>
            <ac:cxnSpMk id="3" creationId="{65687B1F-09EC-BE29-9AED-35E4607D0D12}"/>
          </ac:cxnSpMkLst>
        </pc:cxnChg>
        <pc:cxnChg chg="add mod">
          <ac:chgData name="Robert" userId="8e610f215beb07b7" providerId="LiveId" clId="{0AD78206-9737-4673-818B-356BAA781D8E}" dt="2022-09-28T12:51:12.386" v="2701" actId="1038"/>
          <ac:cxnSpMkLst>
            <pc:docMk/>
            <pc:sldMk cId="3008739325" sldId="403"/>
            <ac:cxnSpMk id="7" creationId="{EAEAE1F7-3E3B-89D1-C84C-31074F58148C}"/>
          </ac:cxnSpMkLst>
        </pc:cxnChg>
      </pc:sldChg>
      <pc:sldChg chg="add del">
        <pc:chgData name="Robert" userId="8e610f215beb07b7" providerId="LiveId" clId="{0AD78206-9737-4673-818B-356BAA781D8E}" dt="2022-09-28T12:56:17.793" v="2991" actId="47"/>
        <pc:sldMkLst>
          <pc:docMk/>
          <pc:sldMk cId="2828176995" sldId="404"/>
        </pc:sldMkLst>
      </pc:sldChg>
      <pc:sldChg chg="addSp delSp modSp add mod delAnim modAnim">
        <pc:chgData name="Robert" userId="8e610f215beb07b7" providerId="LiveId" clId="{0AD78206-9737-4673-818B-356BAA781D8E}" dt="2022-09-28T13:56:17.558" v="3866"/>
        <pc:sldMkLst>
          <pc:docMk/>
          <pc:sldMk cId="3111331957" sldId="404"/>
        </pc:sldMkLst>
        <pc:spChg chg="mod">
          <ac:chgData name="Robert" userId="8e610f215beb07b7" providerId="LiveId" clId="{0AD78206-9737-4673-818B-356BAA781D8E}" dt="2022-09-28T13:05:27.900" v="3117" actId="1035"/>
          <ac:spMkLst>
            <pc:docMk/>
            <pc:sldMk cId="3111331957" sldId="404"/>
            <ac:spMk id="10" creationId="{229D3D3C-54A6-5EDF-0F09-4AB2E7D2A710}"/>
          </ac:spMkLst>
        </pc:spChg>
        <pc:picChg chg="add mod ord">
          <ac:chgData name="Robert" userId="8e610f215beb07b7" providerId="LiveId" clId="{0AD78206-9737-4673-818B-356BAA781D8E}" dt="2022-09-28T13:02:28.907" v="3089" actId="167"/>
          <ac:picMkLst>
            <pc:docMk/>
            <pc:sldMk cId="3111331957" sldId="404"/>
            <ac:picMk id="3" creationId="{D9779638-4615-A2B1-ABBC-72FE1F168441}"/>
          </ac:picMkLst>
        </pc:picChg>
        <pc:picChg chg="del">
          <ac:chgData name="Robert" userId="8e610f215beb07b7" providerId="LiveId" clId="{0AD78206-9737-4673-818B-356BAA781D8E}" dt="2022-09-28T13:02:32.191" v="3090" actId="478"/>
          <ac:picMkLst>
            <pc:docMk/>
            <pc:sldMk cId="3111331957" sldId="404"/>
            <ac:picMk id="6" creationId="{2501888E-A540-486A-27AA-B8E70C26DBE8}"/>
          </ac:picMkLst>
        </pc:picChg>
        <pc:cxnChg chg="mod">
          <ac:chgData name="Robert" userId="8e610f215beb07b7" providerId="LiveId" clId="{0AD78206-9737-4673-818B-356BAA781D8E}" dt="2022-09-28T13:08:07.348" v="3198" actId="14100"/>
          <ac:cxnSpMkLst>
            <pc:docMk/>
            <pc:sldMk cId="3111331957" sldId="404"/>
            <ac:cxnSpMk id="2" creationId="{7C14C133-400E-1B65-D803-E0A63E79305E}"/>
          </ac:cxnSpMkLst>
        </pc:cxnChg>
        <pc:cxnChg chg="del">
          <ac:chgData name="Robert" userId="8e610f215beb07b7" providerId="LiveId" clId="{0AD78206-9737-4673-818B-356BAA781D8E}" dt="2022-09-28T13:56:16.939" v="3865" actId="478"/>
          <ac:cxnSpMkLst>
            <pc:docMk/>
            <pc:sldMk cId="3111331957" sldId="404"/>
            <ac:cxnSpMk id="9" creationId="{A758D044-03C1-7B8A-602C-A05AB0544965}"/>
          </ac:cxnSpMkLst>
        </pc:cxnChg>
        <pc:cxnChg chg="add mod">
          <ac:chgData name="Robert" userId="8e610f215beb07b7" providerId="LiveId" clId="{0AD78206-9737-4673-818B-356BAA781D8E}" dt="2022-09-28T13:56:17.558" v="3866"/>
          <ac:cxnSpMkLst>
            <pc:docMk/>
            <pc:sldMk cId="3111331957" sldId="404"/>
            <ac:cxnSpMk id="14" creationId="{461A1B55-FD95-AA11-8203-99018A34A326}"/>
          </ac:cxnSpMkLst>
        </pc:cxnChg>
        <pc:cxnChg chg="add mod">
          <ac:chgData name="Robert" userId="8e610f215beb07b7" providerId="LiveId" clId="{0AD78206-9737-4673-818B-356BAA781D8E}" dt="2022-09-28T13:56:17.558" v="3866"/>
          <ac:cxnSpMkLst>
            <pc:docMk/>
            <pc:sldMk cId="3111331957" sldId="404"/>
            <ac:cxnSpMk id="17" creationId="{9822085E-0442-16CA-B48D-DC3037A1A5EE}"/>
          </ac:cxnSpMkLst>
        </pc:cxnChg>
        <pc:cxnChg chg="del">
          <ac:chgData name="Robert" userId="8e610f215beb07b7" providerId="LiveId" clId="{0AD78206-9737-4673-818B-356BAA781D8E}" dt="2022-09-28T13:56:16.939" v="3865" actId="478"/>
          <ac:cxnSpMkLst>
            <pc:docMk/>
            <pc:sldMk cId="3111331957" sldId="404"/>
            <ac:cxnSpMk id="18" creationId="{235B5530-1B0A-2B36-57FD-7E834960A38B}"/>
          </ac:cxnSpMkLst>
        </pc:cxnChg>
        <pc:cxnChg chg="add mod">
          <ac:chgData name="Robert" userId="8e610f215beb07b7" providerId="LiveId" clId="{0AD78206-9737-4673-818B-356BAA781D8E}" dt="2022-09-28T13:56:17.558" v="3866"/>
          <ac:cxnSpMkLst>
            <pc:docMk/>
            <pc:sldMk cId="3111331957" sldId="404"/>
            <ac:cxnSpMk id="19" creationId="{7364529E-DDB8-F946-9939-A7D9F922065C}"/>
          </ac:cxnSpMkLst>
        </pc:cxnChg>
        <pc:cxnChg chg="add mod">
          <ac:chgData name="Robert" userId="8e610f215beb07b7" providerId="LiveId" clId="{0AD78206-9737-4673-818B-356BAA781D8E}" dt="2022-09-28T13:56:17.558" v="3866"/>
          <ac:cxnSpMkLst>
            <pc:docMk/>
            <pc:sldMk cId="3111331957" sldId="404"/>
            <ac:cxnSpMk id="20" creationId="{291035F0-3684-99A8-BC7A-A8B3EB6AA503}"/>
          </ac:cxnSpMkLst>
        </pc:cxnChg>
      </pc:sldChg>
      <pc:sldChg chg="addSp delSp modSp add mod delAnim modAnim">
        <pc:chgData name="Robert" userId="8e610f215beb07b7" providerId="LiveId" clId="{0AD78206-9737-4673-818B-356BAA781D8E}" dt="2022-09-28T13:56:31.493" v="3870"/>
        <pc:sldMkLst>
          <pc:docMk/>
          <pc:sldMk cId="464231603" sldId="405"/>
        </pc:sldMkLst>
        <pc:cxnChg chg="del mod">
          <ac:chgData name="Robert" userId="8e610f215beb07b7" providerId="LiveId" clId="{0AD78206-9737-4673-818B-356BAA781D8E}" dt="2022-09-28T13:08:24.697" v="3201" actId="478"/>
          <ac:cxnSpMkLst>
            <pc:docMk/>
            <pc:sldMk cId="464231603" sldId="405"/>
            <ac:cxnSpMk id="2" creationId="{7C14C133-400E-1B65-D803-E0A63E79305E}"/>
          </ac:cxnSpMkLst>
        </pc:cxnChg>
        <pc:cxnChg chg="del">
          <ac:chgData name="Robert" userId="8e610f215beb07b7" providerId="LiveId" clId="{0AD78206-9737-4673-818B-356BAA781D8E}" dt="2022-09-28T13:56:24.357" v="3867" actId="478"/>
          <ac:cxnSpMkLst>
            <pc:docMk/>
            <pc:sldMk cId="464231603" sldId="405"/>
            <ac:cxnSpMk id="9" creationId="{A758D044-03C1-7B8A-602C-A05AB0544965}"/>
          </ac:cxnSpMkLst>
        </pc:cxnChg>
        <pc:cxnChg chg="add mod">
          <ac:chgData name="Robert" userId="8e610f215beb07b7" providerId="LiveId" clId="{0AD78206-9737-4673-818B-356BAA781D8E}" dt="2022-09-28T13:08:25.117" v="3202"/>
          <ac:cxnSpMkLst>
            <pc:docMk/>
            <pc:sldMk cId="464231603" sldId="405"/>
            <ac:cxnSpMk id="14" creationId="{B7C539D2-FD22-7E14-F163-23A35C1D76D6}"/>
          </ac:cxnSpMkLst>
        </pc:cxnChg>
        <pc:cxnChg chg="add mod">
          <ac:chgData name="Robert" userId="8e610f215beb07b7" providerId="LiveId" clId="{0AD78206-9737-4673-818B-356BAA781D8E}" dt="2022-09-28T13:56:25.072" v="3868"/>
          <ac:cxnSpMkLst>
            <pc:docMk/>
            <pc:sldMk cId="464231603" sldId="405"/>
            <ac:cxnSpMk id="17" creationId="{853B9F1C-CB69-4466-19B9-B264BBC4972C}"/>
          </ac:cxnSpMkLst>
        </pc:cxnChg>
        <pc:cxnChg chg="del">
          <ac:chgData name="Robert" userId="8e610f215beb07b7" providerId="LiveId" clId="{0AD78206-9737-4673-818B-356BAA781D8E}" dt="2022-09-28T13:56:24.357" v="3867" actId="478"/>
          <ac:cxnSpMkLst>
            <pc:docMk/>
            <pc:sldMk cId="464231603" sldId="405"/>
            <ac:cxnSpMk id="18" creationId="{235B5530-1B0A-2B36-57FD-7E834960A38B}"/>
          </ac:cxnSpMkLst>
        </pc:cxnChg>
        <pc:cxnChg chg="add mod">
          <ac:chgData name="Robert" userId="8e610f215beb07b7" providerId="LiveId" clId="{0AD78206-9737-4673-818B-356BAA781D8E}" dt="2022-09-28T13:56:25.072" v="3868"/>
          <ac:cxnSpMkLst>
            <pc:docMk/>
            <pc:sldMk cId="464231603" sldId="405"/>
            <ac:cxnSpMk id="19" creationId="{616FBD00-5DF5-D711-BE9D-4C4A74DE8930}"/>
          </ac:cxnSpMkLst>
        </pc:cxnChg>
        <pc:cxnChg chg="add mod">
          <ac:chgData name="Robert" userId="8e610f215beb07b7" providerId="LiveId" clId="{0AD78206-9737-4673-818B-356BAA781D8E}" dt="2022-09-28T13:56:25.072" v="3868"/>
          <ac:cxnSpMkLst>
            <pc:docMk/>
            <pc:sldMk cId="464231603" sldId="405"/>
            <ac:cxnSpMk id="20" creationId="{AD590645-7254-989A-EC9A-00FF4619B5CA}"/>
          </ac:cxnSpMkLst>
        </pc:cxnChg>
        <pc:cxnChg chg="add mod">
          <ac:chgData name="Robert" userId="8e610f215beb07b7" providerId="LiveId" clId="{0AD78206-9737-4673-818B-356BAA781D8E}" dt="2022-09-28T13:56:25.072" v="3868"/>
          <ac:cxnSpMkLst>
            <pc:docMk/>
            <pc:sldMk cId="464231603" sldId="405"/>
            <ac:cxnSpMk id="21" creationId="{6CC57813-278C-894A-728E-81742287EC9F}"/>
          </ac:cxnSpMkLst>
        </pc:cxnChg>
      </pc:sldChg>
      <pc:sldChg chg="modSp add del mod modAnim">
        <pc:chgData name="Robert" userId="8e610f215beb07b7" providerId="LiveId" clId="{0AD78206-9737-4673-818B-356BAA781D8E}" dt="2022-09-28T13:05:09.716" v="3106" actId="47"/>
        <pc:sldMkLst>
          <pc:docMk/>
          <pc:sldMk cId="504814091" sldId="405"/>
        </pc:sldMkLst>
        <pc:spChg chg="mod">
          <ac:chgData name="Robert" userId="8e610f215beb07b7" providerId="LiveId" clId="{0AD78206-9737-4673-818B-356BAA781D8E}" dt="2022-09-28T13:04:54.877" v="3101" actId="1036"/>
          <ac:spMkLst>
            <pc:docMk/>
            <pc:sldMk cId="504814091" sldId="405"/>
            <ac:spMk id="10" creationId="{229D3D3C-54A6-5EDF-0F09-4AB2E7D2A710}"/>
          </ac:spMkLst>
        </pc:spChg>
      </pc:sldChg>
      <pc:sldChg chg="addSp delSp modSp add mod delAnim modAnim">
        <pc:chgData name="Robert" userId="8e610f215beb07b7" providerId="LiveId" clId="{0AD78206-9737-4673-818B-356BAA781D8E}" dt="2022-09-28T13:09:21.851" v="3216"/>
        <pc:sldMkLst>
          <pc:docMk/>
          <pc:sldMk cId="726408007" sldId="406"/>
        </pc:sldMkLst>
        <pc:spChg chg="mod">
          <ac:chgData name="Robert" userId="8e610f215beb07b7" providerId="LiveId" clId="{0AD78206-9737-4673-818B-356BAA781D8E}" dt="2022-09-28T13:08:43.219" v="3210" actId="20577"/>
          <ac:spMkLst>
            <pc:docMk/>
            <pc:sldMk cId="726408007" sldId="406"/>
            <ac:spMk id="10" creationId="{229D3D3C-54A6-5EDF-0F09-4AB2E7D2A710}"/>
          </ac:spMkLst>
        </pc:spChg>
        <pc:picChg chg="del">
          <ac:chgData name="Robert" userId="8e610f215beb07b7" providerId="LiveId" clId="{0AD78206-9737-4673-818B-356BAA781D8E}" dt="2022-09-28T13:06:39.379" v="3125" actId="478"/>
          <ac:picMkLst>
            <pc:docMk/>
            <pc:sldMk cId="726408007" sldId="406"/>
            <ac:picMk id="3" creationId="{D9779638-4615-A2B1-ABBC-72FE1F168441}"/>
          </ac:picMkLst>
        </pc:picChg>
        <pc:cxnChg chg="del">
          <ac:chgData name="Robert" userId="8e610f215beb07b7" providerId="LiveId" clId="{0AD78206-9737-4673-818B-356BAA781D8E}" dt="2022-09-28T13:08:35.951" v="3205" actId="478"/>
          <ac:cxnSpMkLst>
            <pc:docMk/>
            <pc:sldMk cId="726408007" sldId="406"/>
            <ac:cxnSpMk id="2" creationId="{7C14C133-400E-1B65-D803-E0A63E79305E}"/>
          </ac:cxnSpMkLst>
        </pc:cxnChg>
        <pc:cxnChg chg="add mod">
          <ac:chgData name="Robert" userId="8e610f215beb07b7" providerId="LiveId" clId="{0AD78206-9737-4673-818B-356BAA781D8E}" dt="2022-09-28T13:08:41.532" v="3207" actId="14100"/>
          <ac:cxnSpMkLst>
            <pc:docMk/>
            <pc:sldMk cId="726408007" sldId="406"/>
            <ac:cxnSpMk id="4" creationId="{019F534B-CE55-D0D1-5E10-7EFF9B05E1E1}"/>
          </ac:cxnSpMkLst>
        </pc:cxnChg>
        <pc:cxnChg chg="del">
          <ac:chgData name="Robert" userId="8e610f215beb07b7" providerId="LiveId" clId="{0AD78206-9737-4673-818B-356BAA781D8E}" dt="2022-09-28T13:06:50.349" v="3127" actId="478"/>
          <ac:cxnSpMkLst>
            <pc:docMk/>
            <pc:sldMk cId="726408007" sldId="406"/>
            <ac:cxnSpMk id="9" creationId="{A758D044-03C1-7B8A-602C-A05AB0544965}"/>
          </ac:cxnSpMkLst>
        </pc:cxnChg>
        <pc:cxnChg chg="mod">
          <ac:chgData name="Robert" userId="8e610f215beb07b7" providerId="LiveId" clId="{0AD78206-9737-4673-818B-356BAA781D8E}" dt="2022-09-28T13:08:48.116" v="3211" actId="14100"/>
          <ac:cxnSpMkLst>
            <pc:docMk/>
            <pc:sldMk cId="726408007" sldId="406"/>
            <ac:cxnSpMk id="15" creationId="{91EE0D6D-3A7E-53EE-3227-F9A66D2E9FCB}"/>
          </ac:cxnSpMkLst>
        </pc:cxnChg>
        <pc:cxnChg chg="del">
          <ac:chgData name="Robert" userId="8e610f215beb07b7" providerId="LiveId" clId="{0AD78206-9737-4673-818B-356BAA781D8E}" dt="2022-09-28T13:06:50.349" v="3127" actId="478"/>
          <ac:cxnSpMkLst>
            <pc:docMk/>
            <pc:sldMk cId="726408007" sldId="406"/>
            <ac:cxnSpMk id="18" creationId="{235B5530-1B0A-2B36-57FD-7E834960A38B}"/>
          </ac:cxnSpMkLst>
        </pc:cxnChg>
      </pc:sldChg>
      <pc:sldChg chg="addSp delSp modSp add mod delAnim modAnim">
        <pc:chgData name="Robert" userId="8e610f215beb07b7" providerId="LiveId" clId="{0AD78206-9737-4673-818B-356BAA781D8E}" dt="2022-09-29T10:15:33.177" v="7375" actId="207"/>
        <pc:sldMkLst>
          <pc:docMk/>
          <pc:sldMk cId="1217666044" sldId="407"/>
        </pc:sldMkLst>
        <pc:spChg chg="add mod">
          <ac:chgData name="Robert" userId="8e610f215beb07b7" providerId="LiveId" clId="{0AD78206-9737-4673-818B-356BAA781D8E}" dt="2022-09-29T10:15:33.177" v="7375" actId="207"/>
          <ac:spMkLst>
            <pc:docMk/>
            <pc:sldMk cId="1217666044" sldId="407"/>
            <ac:spMk id="3" creationId="{1293148C-416A-6C73-3E57-CACA574A162B}"/>
          </ac:spMkLst>
        </pc:spChg>
        <pc:spChg chg="del">
          <ac:chgData name="Robert" userId="8e610f215beb07b7" providerId="LiveId" clId="{0AD78206-9737-4673-818B-356BAA781D8E}" dt="2022-09-29T10:15:17.478" v="7371" actId="478"/>
          <ac:spMkLst>
            <pc:docMk/>
            <pc:sldMk cId="1217666044" sldId="407"/>
            <ac:spMk id="4" creationId="{775A2B58-C40C-CA68-D293-9C8F13B669F5}"/>
          </ac:spMkLst>
        </pc:spChg>
      </pc:sldChg>
      <pc:sldChg chg="addSp delSp modSp new mod delAnim modAnim">
        <pc:chgData name="Robert" userId="8e610f215beb07b7" providerId="LiveId" clId="{0AD78206-9737-4673-818B-356BAA781D8E}" dt="2022-09-28T13:30:46.852" v="3247"/>
        <pc:sldMkLst>
          <pc:docMk/>
          <pc:sldMk cId="1328540624" sldId="408"/>
        </pc:sldMkLst>
        <pc:spChg chg="del">
          <ac:chgData name="Robert" userId="8e610f215beb07b7" providerId="LiveId" clId="{0AD78206-9737-4673-818B-356BAA781D8E}" dt="2022-09-28T13:28:11.129" v="3222" actId="478"/>
          <ac:spMkLst>
            <pc:docMk/>
            <pc:sldMk cId="1328540624" sldId="408"/>
            <ac:spMk id="2" creationId="{DC55977A-23E5-24AD-43DB-0C09A32E70A0}"/>
          </ac:spMkLst>
        </pc:spChg>
        <pc:spChg chg="del">
          <ac:chgData name="Robert" userId="8e610f215beb07b7" providerId="LiveId" clId="{0AD78206-9737-4673-818B-356BAA781D8E}" dt="2022-09-28T13:28:11.129" v="3222" actId="478"/>
          <ac:spMkLst>
            <pc:docMk/>
            <pc:sldMk cId="1328540624" sldId="408"/>
            <ac:spMk id="3" creationId="{A5DCA8CF-BB9F-AA33-05E9-0D148067FCF6}"/>
          </ac:spMkLst>
        </pc:spChg>
        <pc:picChg chg="add del mod">
          <ac:chgData name="Robert" userId="8e610f215beb07b7" providerId="LiveId" clId="{0AD78206-9737-4673-818B-356BAA781D8E}" dt="2022-09-28T13:29:55.017" v="3243" actId="478"/>
          <ac:picMkLst>
            <pc:docMk/>
            <pc:sldMk cId="1328540624" sldId="408"/>
            <ac:picMk id="4" creationId="{355A080E-E6A0-135B-F910-DC14B9B6D81A}"/>
          </ac:picMkLst>
        </pc:picChg>
        <pc:picChg chg="add mod">
          <ac:chgData name="Robert" userId="8e610f215beb07b7" providerId="LiveId" clId="{0AD78206-9737-4673-818B-356BAA781D8E}" dt="2022-09-28T13:30:44.663" v="3246" actId="1076"/>
          <ac:picMkLst>
            <pc:docMk/>
            <pc:sldMk cId="1328540624" sldId="408"/>
            <ac:picMk id="5" creationId="{C6126A1E-3CC6-343A-1F53-D6B6DA7B1256}"/>
          </ac:picMkLst>
        </pc:picChg>
      </pc:sldChg>
      <pc:sldChg chg="addSp modSp add mod modAnim">
        <pc:chgData name="Robert" userId="8e610f215beb07b7" providerId="LiveId" clId="{0AD78206-9737-4673-818B-356BAA781D8E}" dt="2022-09-28T13:29:01.057" v="3236"/>
        <pc:sldMkLst>
          <pc:docMk/>
          <pc:sldMk cId="3246743180" sldId="409"/>
        </pc:sldMkLst>
        <pc:picChg chg="add mod">
          <ac:chgData name="Robert" userId="8e610f215beb07b7" providerId="LiveId" clId="{0AD78206-9737-4673-818B-356BAA781D8E}" dt="2022-09-28T13:28:58.775" v="3235" actId="1076"/>
          <ac:picMkLst>
            <pc:docMk/>
            <pc:sldMk cId="3246743180" sldId="409"/>
            <ac:picMk id="2" creationId="{8B0270D6-AC78-1D84-DA34-B78F801AD74E}"/>
          </ac:picMkLst>
        </pc:picChg>
      </pc:sldChg>
      <pc:sldChg chg="addSp modSp add mod modAnim">
        <pc:chgData name="Robert" userId="8e610f215beb07b7" providerId="LiveId" clId="{0AD78206-9737-4673-818B-356BAA781D8E}" dt="2022-09-28T13:29:13.929" v="3239"/>
        <pc:sldMkLst>
          <pc:docMk/>
          <pc:sldMk cId="3741501860" sldId="410"/>
        </pc:sldMkLst>
        <pc:picChg chg="add mod">
          <ac:chgData name="Robert" userId="8e610f215beb07b7" providerId="LiveId" clId="{0AD78206-9737-4673-818B-356BAA781D8E}" dt="2022-09-28T13:29:11.837" v="3238" actId="1076"/>
          <ac:picMkLst>
            <pc:docMk/>
            <pc:sldMk cId="3741501860" sldId="410"/>
            <ac:picMk id="2" creationId="{B060695E-A0C8-E523-7598-D271CDC50F3F}"/>
          </ac:picMkLst>
        </pc:picChg>
      </pc:sldChg>
      <pc:sldChg chg="addSp modSp add mod modAnim">
        <pc:chgData name="Robert" userId="8e610f215beb07b7" providerId="LiveId" clId="{0AD78206-9737-4673-818B-356BAA781D8E}" dt="2022-09-28T13:29:24.069" v="3242"/>
        <pc:sldMkLst>
          <pc:docMk/>
          <pc:sldMk cId="3988574161" sldId="411"/>
        </pc:sldMkLst>
        <pc:picChg chg="add mod">
          <ac:chgData name="Robert" userId="8e610f215beb07b7" providerId="LiveId" clId="{0AD78206-9737-4673-818B-356BAA781D8E}" dt="2022-09-28T13:29:21.600" v="3241" actId="1076"/>
          <ac:picMkLst>
            <pc:docMk/>
            <pc:sldMk cId="3988574161" sldId="411"/>
            <ac:picMk id="2" creationId="{B6BD40A2-7DA5-4E68-0805-3FAD6F48C8A1}"/>
          </ac:picMkLst>
        </pc:picChg>
      </pc:sldChg>
      <pc:sldChg chg="addSp delSp modSp add mod addAnim delAnim modAnim">
        <pc:chgData name="Robert" userId="8e610f215beb07b7" providerId="LiveId" clId="{0AD78206-9737-4673-818B-356BAA781D8E}" dt="2022-09-28T13:43:23.107" v="3552"/>
        <pc:sldMkLst>
          <pc:docMk/>
          <pc:sldMk cId="3487184122" sldId="412"/>
        </pc:sldMkLst>
        <pc:spChg chg="del mod">
          <ac:chgData name="Robert" userId="8e610f215beb07b7" providerId="LiveId" clId="{0AD78206-9737-4673-818B-356BAA781D8E}" dt="2022-09-28T13:42:00.877" v="3319" actId="478"/>
          <ac:spMkLst>
            <pc:docMk/>
            <pc:sldMk cId="3487184122" sldId="412"/>
            <ac:spMk id="2" creationId="{E6E834C5-21AC-B635-8B7F-C5B3A067D1A8}"/>
          </ac:spMkLst>
        </pc:spChg>
        <pc:spChg chg="add mod">
          <ac:chgData name="Robert" userId="8e610f215beb07b7" providerId="LiveId" clId="{0AD78206-9737-4673-818B-356BAA781D8E}" dt="2022-09-28T13:42:05.284" v="3321" actId="1076"/>
          <ac:spMkLst>
            <pc:docMk/>
            <pc:sldMk cId="3487184122" sldId="412"/>
            <ac:spMk id="4" creationId="{31561876-1713-428F-12A6-D745C3A65DAF}"/>
          </ac:spMkLst>
        </pc:spChg>
        <pc:spChg chg="add del">
          <ac:chgData name="Robert" userId="8e610f215beb07b7" providerId="LiveId" clId="{0AD78206-9737-4673-818B-356BAA781D8E}" dt="2022-09-28T13:42:00.877" v="3319" actId="478"/>
          <ac:spMkLst>
            <pc:docMk/>
            <pc:sldMk cId="3487184122" sldId="412"/>
            <ac:spMk id="6" creationId="{E2AC1BF1-7833-32EB-DEF9-CFC25E91CE1A}"/>
          </ac:spMkLst>
        </pc:spChg>
        <pc:spChg chg="add del mod">
          <ac:chgData name="Robert" userId="8e610f215beb07b7" providerId="LiveId" clId="{0AD78206-9737-4673-818B-356BAA781D8E}" dt="2022-09-28T13:43:05.903" v="3551" actId="20577"/>
          <ac:spMkLst>
            <pc:docMk/>
            <pc:sldMk cId="3487184122" sldId="412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3:41:57.021" v="3318" actId="20577"/>
          <ac:spMkLst>
            <pc:docMk/>
            <pc:sldMk cId="3487184122" sldId="412"/>
            <ac:spMk id="12" creationId="{BF249219-1258-D5FD-7EDB-EBDC035B850B}"/>
          </ac:spMkLst>
        </pc:spChg>
        <pc:cxnChg chg="del mod">
          <ac:chgData name="Robert" userId="8e610f215beb07b7" providerId="LiveId" clId="{0AD78206-9737-4673-818B-356BAA781D8E}" dt="2022-09-28T13:42:00.877" v="3319" actId="478"/>
          <ac:cxnSpMkLst>
            <pc:docMk/>
            <pc:sldMk cId="3487184122" sldId="412"/>
            <ac:cxnSpMk id="3" creationId="{65687B1F-09EC-BE29-9AED-35E4607D0D12}"/>
          </ac:cxnSpMkLst>
        </pc:cxnChg>
        <pc:cxnChg chg="add mod">
          <ac:chgData name="Robert" userId="8e610f215beb07b7" providerId="LiveId" clId="{0AD78206-9737-4673-818B-356BAA781D8E}" dt="2022-09-28T13:42:05.284" v="3321" actId="1076"/>
          <ac:cxnSpMkLst>
            <pc:docMk/>
            <pc:sldMk cId="3487184122" sldId="412"/>
            <ac:cxnSpMk id="5" creationId="{DCFBC89A-193E-E31D-1BDB-E01B6C87195A}"/>
          </ac:cxnSpMkLst>
        </pc:cxnChg>
        <pc:cxnChg chg="add del">
          <ac:chgData name="Robert" userId="8e610f215beb07b7" providerId="LiveId" clId="{0AD78206-9737-4673-818B-356BAA781D8E}" dt="2022-09-28T13:42:00.877" v="3319" actId="478"/>
          <ac:cxnSpMkLst>
            <pc:docMk/>
            <pc:sldMk cId="3487184122" sldId="412"/>
            <ac:cxnSpMk id="7" creationId="{EAEAE1F7-3E3B-89D1-C84C-31074F58148C}"/>
          </ac:cxnSpMkLst>
        </pc:cxnChg>
      </pc:sldChg>
      <pc:sldChg chg="modSp add mod modAnim">
        <pc:chgData name="Robert" userId="8e610f215beb07b7" providerId="LiveId" clId="{0AD78206-9737-4673-818B-356BAA781D8E}" dt="2022-09-28T13:48:14.801" v="3760" actId="20577"/>
        <pc:sldMkLst>
          <pc:docMk/>
          <pc:sldMk cId="3949762595" sldId="413"/>
        </pc:sldMkLst>
        <pc:spChg chg="mod">
          <ac:chgData name="Robert" userId="8e610f215beb07b7" providerId="LiveId" clId="{0AD78206-9737-4673-818B-356BAA781D8E}" dt="2022-09-28T13:48:14.801" v="3760" actId="20577"/>
          <ac:spMkLst>
            <pc:docMk/>
            <pc:sldMk cId="3949762595" sldId="413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3:44:15.450" v="3563" actId="20577"/>
          <ac:spMkLst>
            <pc:docMk/>
            <pc:sldMk cId="3949762595" sldId="413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13:46:42.820" v="3748" actId="14100"/>
          <ac:cxnSpMkLst>
            <pc:docMk/>
            <pc:sldMk cId="3949762595" sldId="413"/>
            <ac:cxnSpMk id="2" creationId="{7C14C133-400E-1B65-D803-E0A63E79305E}"/>
          </ac:cxnSpMkLst>
        </pc:cxnChg>
        <pc:cxnChg chg="mod">
          <ac:chgData name="Robert" userId="8e610f215beb07b7" providerId="LiveId" clId="{0AD78206-9737-4673-818B-356BAA781D8E}" dt="2022-09-28T13:47:08.288" v="3755" actId="1035"/>
          <ac:cxnSpMkLst>
            <pc:docMk/>
            <pc:sldMk cId="3949762595" sldId="413"/>
            <ac:cxnSpMk id="5" creationId="{FFC12B5B-36EC-5881-9F5D-DDA1B21FBBC9}"/>
          </ac:cxnSpMkLst>
        </pc:cxnChg>
        <pc:cxnChg chg="mod">
          <ac:chgData name="Robert" userId="8e610f215beb07b7" providerId="LiveId" clId="{0AD78206-9737-4673-818B-356BAA781D8E}" dt="2022-09-28T13:46:51.594" v="3752" actId="14100"/>
          <ac:cxnSpMkLst>
            <pc:docMk/>
            <pc:sldMk cId="3949762595" sldId="413"/>
            <ac:cxnSpMk id="15" creationId="{91EE0D6D-3A7E-53EE-3227-F9A66D2E9FCB}"/>
          </ac:cxnSpMkLst>
        </pc:cxnChg>
      </pc:sldChg>
      <pc:sldChg chg="addSp delSp modSp add mod">
        <pc:chgData name="Robert" userId="8e610f215beb07b7" providerId="LiveId" clId="{0AD78206-9737-4673-818B-356BAA781D8E}" dt="2022-09-29T10:15:41.968" v="7378" actId="207"/>
        <pc:sldMkLst>
          <pc:docMk/>
          <pc:sldMk cId="1922825102" sldId="414"/>
        </pc:sldMkLst>
        <pc:spChg chg="add mod">
          <ac:chgData name="Robert" userId="8e610f215beb07b7" providerId="LiveId" clId="{0AD78206-9737-4673-818B-356BAA781D8E}" dt="2022-09-29T10:15:41.968" v="7378" actId="207"/>
          <ac:spMkLst>
            <pc:docMk/>
            <pc:sldMk cId="1922825102" sldId="414"/>
            <ac:spMk id="3" creationId="{C666E711-52BB-270A-9333-EF6355A72C48}"/>
          </ac:spMkLst>
        </pc:spChg>
        <pc:spChg chg="del">
          <ac:chgData name="Robert" userId="8e610f215beb07b7" providerId="LiveId" clId="{0AD78206-9737-4673-818B-356BAA781D8E}" dt="2022-09-29T10:15:39.279" v="7376" actId="478"/>
          <ac:spMkLst>
            <pc:docMk/>
            <pc:sldMk cId="1922825102" sldId="414"/>
            <ac:spMk id="4" creationId="{775A2B58-C40C-CA68-D293-9C8F13B669F5}"/>
          </ac:spMkLst>
        </pc:spChg>
      </pc:sldChg>
      <pc:sldChg chg="addSp delSp modSp add mod delAnim modAnim">
        <pc:chgData name="Robert" userId="8e610f215beb07b7" providerId="LiveId" clId="{0AD78206-9737-4673-818B-356BAA781D8E}" dt="2022-09-28T13:55:01.338" v="3857"/>
        <pc:sldMkLst>
          <pc:docMk/>
          <pc:sldMk cId="912671665" sldId="415"/>
        </pc:sldMkLst>
        <pc:picChg chg="del">
          <ac:chgData name="Robert" userId="8e610f215beb07b7" providerId="LiveId" clId="{0AD78206-9737-4673-818B-356BAA781D8E}" dt="2022-09-28T13:52:06.677" v="3819" actId="478"/>
          <ac:picMkLst>
            <pc:docMk/>
            <pc:sldMk cId="912671665" sldId="415"/>
            <ac:picMk id="4" creationId="{175E530A-7694-D33C-F333-6BAD92E7DCA5}"/>
          </ac:picMkLst>
        </pc:picChg>
        <pc:cxnChg chg="add del mod">
          <ac:chgData name="Robert" userId="8e610f215beb07b7" providerId="LiveId" clId="{0AD78206-9737-4673-818B-356BAA781D8E}" dt="2022-09-28T13:52:19.485" v="3824"/>
          <ac:cxnSpMkLst>
            <pc:docMk/>
            <pc:sldMk cId="912671665" sldId="415"/>
            <ac:cxnSpMk id="8" creationId="{5C9633E6-4723-314F-6142-448739501D58}"/>
          </ac:cxnSpMkLst>
        </pc:cxnChg>
        <pc:cxnChg chg="mod">
          <ac:chgData name="Robert" userId="8e610f215beb07b7" providerId="LiveId" clId="{0AD78206-9737-4673-818B-356BAA781D8E}" dt="2022-09-28T13:53:50.610" v="3846" actId="1076"/>
          <ac:cxnSpMkLst>
            <pc:docMk/>
            <pc:sldMk cId="912671665" sldId="415"/>
            <ac:cxnSpMk id="9" creationId="{3C9C97BD-5D2C-69B5-01D1-D96B49EE2026}"/>
          </ac:cxnSpMkLst>
        </pc:cxnChg>
        <pc:cxnChg chg="add mod">
          <ac:chgData name="Robert" userId="8e610f215beb07b7" providerId="LiveId" clId="{0AD78206-9737-4673-818B-356BAA781D8E}" dt="2022-09-28T13:52:33.066" v="3832" actId="14100"/>
          <ac:cxnSpMkLst>
            <pc:docMk/>
            <pc:sldMk cId="912671665" sldId="415"/>
            <ac:cxnSpMk id="14" creationId="{EAA6D21B-FA8D-B6BC-3603-EE66A14CA8F6}"/>
          </ac:cxnSpMkLst>
        </pc:cxnChg>
        <pc:cxnChg chg="mod">
          <ac:chgData name="Robert" userId="8e610f215beb07b7" providerId="LiveId" clId="{0AD78206-9737-4673-818B-356BAA781D8E}" dt="2022-09-28T13:52:12.010" v="3820" actId="14100"/>
          <ac:cxnSpMkLst>
            <pc:docMk/>
            <pc:sldMk cId="912671665" sldId="415"/>
            <ac:cxnSpMk id="18" creationId="{235B5530-1B0A-2B36-57FD-7E834960A38B}"/>
          </ac:cxnSpMkLst>
        </pc:cxnChg>
        <pc:cxnChg chg="add mod">
          <ac:chgData name="Robert" userId="8e610f215beb07b7" providerId="LiveId" clId="{0AD78206-9737-4673-818B-356BAA781D8E}" dt="2022-09-28T13:52:41.862" v="3836" actId="1036"/>
          <ac:cxnSpMkLst>
            <pc:docMk/>
            <pc:sldMk cId="912671665" sldId="415"/>
            <ac:cxnSpMk id="20" creationId="{9FC553D5-A2B3-EB70-06D1-D16284B559EC}"/>
          </ac:cxnSpMkLst>
        </pc:cxnChg>
      </pc:sldChg>
      <pc:sldChg chg="delSp modSp add mod delAnim modAnim">
        <pc:chgData name="Robert" userId="8e610f215beb07b7" providerId="LiveId" clId="{0AD78206-9737-4673-818B-356BAA781D8E}" dt="2022-09-28T14:01:22.782" v="4280"/>
        <pc:sldMkLst>
          <pc:docMk/>
          <pc:sldMk cId="1935298753" sldId="416"/>
        </pc:sldMkLst>
        <pc:spChg chg="mod">
          <ac:chgData name="Robert" userId="8e610f215beb07b7" providerId="LiveId" clId="{0AD78206-9737-4673-818B-356BAA781D8E}" dt="2022-09-28T13:58:47.325" v="3934" actId="1076"/>
          <ac:spMkLst>
            <pc:docMk/>
            <pc:sldMk cId="1935298753" sldId="416"/>
            <ac:spMk id="2" creationId="{E6E834C5-21AC-B635-8B7F-C5B3A067D1A8}"/>
          </ac:spMkLst>
        </pc:spChg>
        <pc:spChg chg="del">
          <ac:chgData name="Robert" userId="8e610f215beb07b7" providerId="LiveId" clId="{0AD78206-9737-4673-818B-356BAA781D8E}" dt="2022-09-28T13:58:35.615" v="3932" actId="478"/>
          <ac:spMkLst>
            <pc:docMk/>
            <pc:sldMk cId="1935298753" sldId="416"/>
            <ac:spMk id="6" creationId="{E2AC1BF1-7833-32EB-DEF9-CFC25E91CE1A}"/>
          </ac:spMkLst>
        </pc:spChg>
        <pc:spChg chg="mod">
          <ac:chgData name="Robert" userId="8e610f215beb07b7" providerId="LiveId" clId="{0AD78206-9737-4673-818B-356BAA781D8E}" dt="2022-09-28T14:00:59.758" v="4279" actId="207"/>
          <ac:spMkLst>
            <pc:docMk/>
            <pc:sldMk cId="1935298753" sldId="416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3:57:45.868" v="3898" actId="20577"/>
          <ac:spMkLst>
            <pc:docMk/>
            <pc:sldMk cId="1935298753" sldId="416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8T13:58:47.325" v="3934" actId="1076"/>
          <ac:cxnSpMkLst>
            <pc:docMk/>
            <pc:sldMk cId="1935298753" sldId="416"/>
            <ac:cxnSpMk id="3" creationId="{65687B1F-09EC-BE29-9AED-35E4607D0D12}"/>
          </ac:cxnSpMkLst>
        </pc:cxnChg>
        <pc:cxnChg chg="del">
          <ac:chgData name="Robert" userId="8e610f215beb07b7" providerId="LiveId" clId="{0AD78206-9737-4673-818B-356BAA781D8E}" dt="2022-09-28T13:58:33.536" v="3931" actId="478"/>
          <ac:cxnSpMkLst>
            <pc:docMk/>
            <pc:sldMk cId="1935298753" sldId="416"/>
            <ac:cxnSpMk id="7" creationId="{EAEAE1F7-3E3B-89D1-C84C-31074F58148C}"/>
          </ac:cxnSpMkLst>
        </pc:cxnChg>
      </pc:sldChg>
      <pc:sldChg chg="delSp modSp add mod delAnim modAnim">
        <pc:chgData name="Robert" userId="8e610f215beb07b7" providerId="LiveId" clId="{0AD78206-9737-4673-818B-356BAA781D8E}" dt="2022-09-28T14:07:06.212" v="4457" actId="14100"/>
        <pc:sldMkLst>
          <pc:docMk/>
          <pc:sldMk cId="1638868919" sldId="417"/>
        </pc:sldMkLst>
        <pc:spChg chg="mod">
          <ac:chgData name="Robert" userId="8e610f215beb07b7" providerId="LiveId" clId="{0AD78206-9737-4673-818B-356BAA781D8E}" dt="2022-09-28T14:06:07.722" v="4423" actId="20577"/>
          <ac:spMkLst>
            <pc:docMk/>
            <pc:sldMk cId="1638868919" sldId="417"/>
            <ac:spMk id="10" creationId="{229D3D3C-54A6-5EDF-0F09-4AB2E7D2A710}"/>
          </ac:spMkLst>
        </pc:spChg>
        <pc:cxnChg chg="mod">
          <ac:chgData name="Robert" userId="8e610f215beb07b7" providerId="LiveId" clId="{0AD78206-9737-4673-818B-356BAA781D8E}" dt="2022-09-28T14:06:14.638" v="4425" actId="14100"/>
          <ac:cxnSpMkLst>
            <pc:docMk/>
            <pc:sldMk cId="1638868919" sldId="417"/>
            <ac:cxnSpMk id="2" creationId="{7C14C133-400E-1B65-D803-E0A63E79305E}"/>
          </ac:cxnSpMkLst>
        </pc:cxnChg>
        <pc:cxnChg chg="mod">
          <ac:chgData name="Robert" userId="8e610f215beb07b7" providerId="LiveId" clId="{0AD78206-9737-4673-818B-356BAA781D8E}" dt="2022-09-28T14:07:06.212" v="4457" actId="14100"/>
          <ac:cxnSpMkLst>
            <pc:docMk/>
            <pc:sldMk cId="1638868919" sldId="417"/>
            <ac:cxnSpMk id="5" creationId="{FFC12B5B-36EC-5881-9F5D-DDA1B21FBBC9}"/>
          </ac:cxnSpMkLst>
        </pc:cxnChg>
        <pc:cxnChg chg="del">
          <ac:chgData name="Robert" userId="8e610f215beb07b7" providerId="LiveId" clId="{0AD78206-9737-4673-818B-356BAA781D8E}" dt="2022-09-28T14:05:02.816" v="4337" actId="478"/>
          <ac:cxnSpMkLst>
            <pc:docMk/>
            <pc:sldMk cId="1638868919" sldId="417"/>
            <ac:cxnSpMk id="14" creationId="{D167EDCC-8D11-223D-694B-B83D82C2FFFE}"/>
          </ac:cxnSpMkLst>
        </pc:cxnChg>
        <pc:cxnChg chg="del">
          <ac:chgData name="Robert" userId="8e610f215beb07b7" providerId="LiveId" clId="{0AD78206-9737-4673-818B-356BAA781D8E}" dt="2022-09-28T14:05:04.319" v="4338" actId="478"/>
          <ac:cxnSpMkLst>
            <pc:docMk/>
            <pc:sldMk cId="1638868919" sldId="417"/>
            <ac:cxnSpMk id="15" creationId="{91EE0D6D-3A7E-53EE-3227-F9A66D2E9FCB}"/>
          </ac:cxnSpMkLst>
        </pc:cxnChg>
      </pc:sldChg>
      <pc:sldChg chg="addSp delSp modSp add mod">
        <pc:chgData name="Robert" userId="8e610f215beb07b7" providerId="LiveId" clId="{0AD78206-9737-4673-818B-356BAA781D8E}" dt="2022-09-29T10:15:48.930" v="7381" actId="207"/>
        <pc:sldMkLst>
          <pc:docMk/>
          <pc:sldMk cId="1258885994" sldId="418"/>
        </pc:sldMkLst>
        <pc:spChg chg="add mod">
          <ac:chgData name="Robert" userId="8e610f215beb07b7" providerId="LiveId" clId="{0AD78206-9737-4673-818B-356BAA781D8E}" dt="2022-09-29T10:15:48.930" v="7381" actId="207"/>
          <ac:spMkLst>
            <pc:docMk/>
            <pc:sldMk cId="1258885994" sldId="418"/>
            <ac:spMk id="3" creationId="{D1A8EAFE-597E-0EA4-3A44-CFF0E5FEB987}"/>
          </ac:spMkLst>
        </pc:spChg>
        <pc:spChg chg="del">
          <ac:chgData name="Robert" userId="8e610f215beb07b7" providerId="LiveId" clId="{0AD78206-9737-4673-818B-356BAA781D8E}" dt="2022-09-29T10:15:45.807" v="7379" actId="478"/>
          <ac:spMkLst>
            <pc:docMk/>
            <pc:sldMk cId="1258885994" sldId="418"/>
            <ac:spMk id="4" creationId="{775A2B58-C40C-CA68-D293-9C8F13B669F5}"/>
          </ac:spMkLst>
        </pc:spChg>
      </pc:sldChg>
      <pc:sldChg chg="addSp delSp modSp add mod delAnim modAnim">
        <pc:chgData name="Robert" userId="8e610f215beb07b7" providerId="LiveId" clId="{0AD78206-9737-4673-818B-356BAA781D8E}" dt="2022-09-29T09:33:12.066" v="6606"/>
        <pc:sldMkLst>
          <pc:docMk/>
          <pc:sldMk cId="4234056187" sldId="419"/>
        </pc:sldMkLst>
        <pc:spChg chg="add del">
          <ac:chgData name="Robert" userId="8e610f215beb07b7" providerId="LiveId" clId="{0AD78206-9737-4673-818B-356BAA781D8E}" dt="2022-09-28T15:38:01.908" v="5016" actId="22"/>
          <ac:spMkLst>
            <pc:docMk/>
            <pc:sldMk cId="4234056187" sldId="419"/>
            <ac:spMk id="3" creationId="{F6A29E0C-58DB-7172-84ED-F248E5C23B8E}"/>
          </ac:spMkLst>
        </pc:spChg>
        <pc:spChg chg="add mod">
          <ac:chgData name="Robert" userId="8e610f215beb07b7" providerId="LiveId" clId="{0AD78206-9737-4673-818B-356BAA781D8E}" dt="2022-09-28T15:41:12.073" v="5095" actId="1035"/>
          <ac:spMkLst>
            <pc:docMk/>
            <pc:sldMk cId="4234056187" sldId="419"/>
            <ac:spMk id="4" creationId="{F7C760F2-37B4-F83A-3A65-22E70B9591C7}"/>
          </ac:spMkLst>
        </pc:spChg>
        <pc:spChg chg="add del mod">
          <ac:chgData name="Robert" userId="8e610f215beb07b7" providerId="LiveId" clId="{0AD78206-9737-4673-818B-356BAA781D8E}" dt="2022-09-28T15:39:51.417" v="5039" actId="478"/>
          <ac:spMkLst>
            <pc:docMk/>
            <pc:sldMk cId="4234056187" sldId="419"/>
            <ac:spMk id="5" creationId="{9BEFF1FD-661A-C29E-CFE2-518542BE14F4}"/>
          </ac:spMkLst>
        </pc:spChg>
        <pc:spChg chg="add mod">
          <ac:chgData name="Robert" userId="8e610f215beb07b7" providerId="LiveId" clId="{0AD78206-9737-4673-818B-356BAA781D8E}" dt="2022-09-28T15:41:12.073" v="5095" actId="1035"/>
          <ac:spMkLst>
            <pc:docMk/>
            <pc:sldMk cId="4234056187" sldId="419"/>
            <ac:spMk id="6" creationId="{CF274B18-A75F-2D5B-9C68-47BCD8C31A46}"/>
          </ac:spMkLst>
        </pc:spChg>
        <pc:spChg chg="mod">
          <ac:chgData name="Robert" userId="8e610f215beb07b7" providerId="LiveId" clId="{0AD78206-9737-4673-818B-356BAA781D8E}" dt="2022-09-28T15:38:00.577" v="5014" actId="1076"/>
          <ac:spMkLst>
            <pc:docMk/>
            <pc:sldMk cId="4234056187" sldId="419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5:32:59.866" v="4513" actId="20577"/>
          <ac:spMkLst>
            <pc:docMk/>
            <pc:sldMk cId="4234056187" sldId="419"/>
            <ac:spMk id="12" creationId="{BF249219-1258-D5FD-7EDB-EBDC035B850B}"/>
          </ac:spMkLst>
        </pc:spChg>
        <pc:cxnChg chg="add mod">
          <ac:chgData name="Robert" userId="8e610f215beb07b7" providerId="LiveId" clId="{0AD78206-9737-4673-818B-356BAA781D8E}" dt="2022-09-28T15:41:58.641" v="5106" actId="1036"/>
          <ac:cxnSpMkLst>
            <pc:docMk/>
            <pc:sldMk cId="4234056187" sldId="419"/>
            <ac:cxnSpMk id="9" creationId="{F58EA107-F132-D748-8F86-F9970C3EA95E}"/>
          </ac:cxnSpMkLst>
        </pc:cxnChg>
      </pc:sldChg>
      <pc:sldChg chg="addSp delSp modSp add mod delAnim modAnim">
        <pc:chgData name="Robert" userId="8e610f215beb07b7" providerId="LiveId" clId="{0AD78206-9737-4673-818B-356BAA781D8E}" dt="2022-09-29T09:33:47.133" v="6626" actId="20577"/>
        <pc:sldMkLst>
          <pc:docMk/>
          <pc:sldMk cId="1593736778" sldId="420"/>
        </pc:sldMkLst>
        <pc:spChg chg="add del mod">
          <ac:chgData name="Robert" userId="8e610f215beb07b7" providerId="LiveId" clId="{0AD78206-9737-4673-818B-356BAA781D8E}" dt="2022-09-29T09:33:37.878" v="6625" actId="1036"/>
          <ac:spMkLst>
            <pc:docMk/>
            <pc:sldMk cId="1593736778" sldId="420"/>
            <ac:spMk id="4" creationId="{31561876-1713-428F-12A6-D745C3A65DAF}"/>
          </ac:spMkLst>
        </pc:spChg>
        <pc:spChg chg="add mod">
          <ac:chgData name="Robert" userId="8e610f215beb07b7" providerId="LiveId" clId="{0AD78206-9737-4673-818B-356BAA781D8E}" dt="2022-09-29T09:33:37.878" v="6625" actId="1036"/>
          <ac:spMkLst>
            <pc:docMk/>
            <pc:sldMk cId="1593736778" sldId="420"/>
            <ac:spMk id="7" creationId="{38F7C91A-F983-F25B-04E5-D3B91D10ADB8}"/>
          </ac:spMkLst>
        </pc:spChg>
        <pc:spChg chg="del mod">
          <ac:chgData name="Robert" userId="8e610f215beb07b7" providerId="LiveId" clId="{0AD78206-9737-4673-818B-356BAA781D8E}" dt="2022-09-28T15:43:19.614" v="5118"/>
          <ac:spMkLst>
            <pc:docMk/>
            <pc:sldMk cId="1593736778" sldId="420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5:43:25.345" v="5136" actId="20577"/>
          <ac:spMkLst>
            <pc:docMk/>
            <pc:sldMk cId="1593736778" sldId="420"/>
            <ac:spMk id="12" creationId="{BF249219-1258-D5FD-7EDB-EBDC035B850B}"/>
          </ac:spMkLst>
        </pc:spChg>
        <pc:spChg chg="add mod">
          <ac:chgData name="Robert" userId="8e610f215beb07b7" providerId="LiveId" clId="{0AD78206-9737-4673-818B-356BAA781D8E}" dt="2022-09-29T09:33:37.878" v="6625" actId="1036"/>
          <ac:spMkLst>
            <pc:docMk/>
            <pc:sldMk cId="1593736778" sldId="420"/>
            <ac:spMk id="13" creationId="{5E69F257-C2DB-6FAF-6BE7-CB301C45819C}"/>
          </ac:spMkLst>
        </pc:spChg>
        <pc:spChg chg="add mod">
          <ac:chgData name="Robert" userId="8e610f215beb07b7" providerId="LiveId" clId="{0AD78206-9737-4673-818B-356BAA781D8E}" dt="2022-09-29T09:33:37.878" v="6625" actId="1036"/>
          <ac:spMkLst>
            <pc:docMk/>
            <pc:sldMk cId="1593736778" sldId="420"/>
            <ac:spMk id="15" creationId="{E537449D-EED8-E238-1490-85400AEA1EDF}"/>
          </ac:spMkLst>
        </pc:spChg>
        <pc:spChg chg="add mod">
          <ac:chgData name="Robert" userId="8e610f215beb07b7" providerId="LiveId" clId="{0AD78206-9737-4673-818B-356BAA781D8E}" dt="2022-09-29T09:33:47.133" v="6626" actId="20577"/>
          <ac:spMkLst>
            <pc:docMk/>
            <pc:sldMk cId="1593736778" sldId="420"/>
            <ac:spMk id="17" creationId="{B5CACE1D-E409-B731-1CDA-417AA8B48134}"/>
          </ac:spMkLst>
        </pc:spChg>
        <pc:cxnChg chg="mod">
          <ac:chgData name="Robert" userId="8e610f215beb07b7" providerId="LiveId" clId="{0AD78206-9737-4673-818B-356BAA781D8E}" dt="2022-09-29T09:33:37.878" v="6625" actId="1036"/>
          <ac:cxnSpMkLst>
            <pc:docMk/>
            <pc:sldMk cId="1593736778" sldId="420"/>
            <ac:cxnSpMk id="5" creationId="{DCFBC89A-193E-E31D-1BDB-E01B6C87195A}"/>
          </ac:cxnSpMkLst>
        </pc:cxnChg>
        <pc:cxnChg chg="add mod">
          <ac:chgData name="Robert" userId="8e610f215beb07b7" providerId="LiveId" clId="{0AD78206-9737-4673-818B-356BAA781D8E}" dt="2022-09-29T09:33:37.878" v="6625" actId="1036"/>
          <ac:cxnSpMkLst>
            <pc:docMk/>
            <pc:sldMk cId="1593736778" sldId="420"/>
            <ac:cxnSpMk id="9" creationId="{EC8A807E-EB72-44EF-1A38-61A77901513F}"/>
          </ac:cxnSpMkLst>
        </pc:cxnChg>
        <pc:cxnChg chg="add mod">
          <ac:chgData name="Robert" userId="8e610f215beb07b7" providerId="LiveId" clId="{0AD78206-9737-4673-818B-356BAA781D8E}" dt="2022-09-29T09:33:37.878" v="6625" actId="1036"/>
          <ac:cxnSpMkLst>
            <pc:docMk/>
            <pc:sldMk cId="1593736778" sldId="420"/>
            <ac:cxnSpMk id="14" creationId="{D7876B9F-0866-A82E-D709-C7F6DB9D26AA}"/>
          </ac:cxnSpMkLst>
        </pc:cxnChg>
        <pc:cxnChg chg="add mod">
          <ac:chgData name="Robert" userId="8e610f215beb07b7" providerId="LiveId" clId="{0AD78206-9737-4673-818B-356BAA781D8E}" dt="2022-09-29T09:33:37.878" v="6625" actId="1036"/>
          <ac:cxnSpMkLst>
            <pc:docMk/>
            <pc:sldMk cId="1593736778" sldId="420"/>
            <ac:cxnSpMk id="16" creationId="{8713A62E-E847-2789-FD43-CE51A1BE3B40}"/>
          </ac:cxnSpMkLst>
        </pc:cxnChg>
      </pc:sldChg>
      <pc:sldChg chg="add del">
        <pc:chgData name="Robert" userId="8e610f215beb07b7" providerId="LiveId" clId="{0AD78206-9737-4673-818B-356BAA781D8E}" dt="2022-09-28T15:42:56.321" v="5114" actId="47"/>
        <pc:sldMkLst>
          <pc:docMk/>
          <pc:sldMk cId="4255974885" sldId="420"/>
        </pc:sldMkLst>
      </pc:sldChg>
      <pc:sldChg chg="modSp add mod modAnim">
        <pc:chgData name="Robert" userId="8e610f215beb07b7" providerId="LiveId" clId="{0AD78206-9737-4673-818B-356BAA781D8E}" dt="2022-09-28T15:55:40.944" v="5876"/>
        <pc:sldMkLst>
          <pc:docMk/>
          <pc:sldMk cId="2740554962" sldId="421"/>
        </pc:sldMkLst>
        <pc:spChg chg="mod">
          <ac:chgData name="Robert" userId="8e610f215beb07b7" providerId="LiveId" clId="{0AD78206-9737-4673-818B-356BAA781D8E}" dt="2022-09-28T15:50:19.419" v="5867" actId="20577"/>
          <ac:spMkLst>
            <pc:docMk/>
            <pc:sldMk cId="2740554962" sldId="421"/>
            <ac:spMk id="10" creationId="{229D3D3C-54A6-5EDF-0F09-4AB2E7D2A710}"/>
          </ac:spMkLst>
        </pc:spChg>
        <pc:cxnChg chg="mod">
          <ac:chgData name="Robert" userId="8e610f215beb07b7" providerId="LiveId" clId="{0AD78206-9737-4673-818B-356BAA781D8E}" dt="2022-09-28T15:50:25.801" v="5869" actId="1036"/>
          <ac:cxnSpMkLst>
            <pc:docMk/>
            <pc:sldMk cId="2740554962" sldId="421"/>
            <ac:cxnSpMk id="5" creationId="{FFC12B5B-36EC-5881-9F5D-DDA1B21FBBC9}"/>
          </ac:cxnSpMkLst>
        </pc:cxnChg>
      </pc:sldChg>
      <pc:sldChg chg="addSp delSp modSp add mod delAnim modAnim">
        <pc:chgData name="Robert" userId="8e610f215beb07b7" providerId="LiveId" clId="{0AD78206-9737-4673-818B-356BAA781D8E}" dt="2022-09-29T10:16:10.981" v="7386"/>
        <pc:sldMkLst>
          <pc:docMk/>
          <pc:sldMk cId="883582189" sldId="422"/>
        </pc:sldMkLst>
        <pc:spChg chg="add mod">
          <ac:chgData name="Robert" userId="8e610f215beb07b7" providerId="LiveId" clId="{0AD78206-9737-4673-818B-356BAA781D8E}" dt="2022-09-29T10:15:59.187" v="7384" actId="207"/>
          <ac:spMkLst>
            <pc:docMk/>
            <pc:sldMk cId="883582189" sldId="422"/>
            <ac:spMk id="3" creationId="{95B5ECB9-F4D4-8119-F713-6E7063EC5717}"/>
          </ac:spMkLst>
        </pc:spChg>
        <pc:spChg chg="del">
          <ac:chgData name="Robert" userId="8e610f215beb07b7" providerId="LiveId" clId="{0AD78206-9737-4673-818B-356BAA781D8E}" dt="2022-09-29T10:15:56.379" v="7382" actId="478"/>
          <ac:spMkLst>
            <pc:docMk/>
            <pc:sldMk cId="883582189" sldId="422"/>
            <ac:spMk id="4" creationId="{775A2B58-C40C-CA68-D293-9C8F13B669F5}"/>
          </ac:spMkLst>
        </pc:spChg>
      </pc:sldChg>
      <pc:sldChg chg="addSp delSp modSp new mod modAnim">
        <pc:chgData name="Robert" userId="8e610f215beb07b7" providerId="LiveId" clId="{0AD78206-9737-4673-818B-356BAA781D8E}" dt="2022-09-28T15:56:27.571" v="5886"/>
        <pc:sldMkLst>
          <pc:docMk/>
          <pc:sldMk cId="2384021500" sldId="423"/>
        </pc:sldMkLst>
        <pc:spChg chg="del">
          <ac:chgData name="Robert" userId="8e610f215beb07b7" providerId="LiveId" clId="{0AD78206-9737-4673-818B-356BAA781D8E}" dt="2022-09-28T15:55:48.083" v="5878" actId="478"/>
          <ac:spMkLst>
            <pc:docMk/>
            <pc:sldMk cId="2384021500" sldId="423"/>
            <ac:spMk id="2" creationId="{B67A5B05-531B-5C54-1287-83B227EFF236}"/>
          </ac:spMkLst>
        </pc:spChg>
        <pc:spChg chg="del">
          <ac:chgData name="Robert" userId="8e610f215beb07b7" providerId="LiveId" clId="{0AD78206-9737-4673-818B-356BAA781D8E}" dt="2022-09-28T15:55:48.083" v="5878" actId="478"/>
          <ac:spMkLst>
            <pc:docMk/>
            <pc:sldMk cId="2384021500" sldId="423"/>
            <ac:spMk id="3" creationId="{9F9EBEBF-EF89-85BD-C1C5-E3736566A39B}"/>
          </ac:spMkLst>
        </pc:spChg>
        <pc:picChg chg="add mod">
          <ac:chgData name="Robert" userId="8e610f215beb07b7" providerId="LiveId" clId="{0AD78206-9737-4673-818B-356BAA781D8E}" dt="2022-09-28T15:56:24.882" v="5885" actId="1076"/>
          <ac:picMkLst>
            <pc:docMk/>
            <pc:sldMk cId="2384021500" sldId="423"/>
            <ac:picMk id="4" creationId="{11D2DB2A-3AB7-7238-E5CC-C29085B9C59A}"/>
          </ac:picMkLst>
        </pc:picChg>
      </pc:sldChg>
      <pc:sldChg chg="addSp modSp add mod modAnim">
        <pc:chgData name="Robert" userId="8e610f215beb07b7" providerId="LiveId" clId="{0AD78206-9737-4673-818B-356BAA781D8E}" dt="2022-09-28T15:56:39.127" v="5889"/>
        <pc:sldMkLst>
          <pc:docMk/>
          <pc:sldMk cId="3648317697" sldId="424"/>
        </pc:sldMkLst>
        <pc:picChg chg="add mod">
          <ac:chgData name="Robert" userId="8e610f215beb07b7" providerId="LiveId" clId="{0AD78206-9737-4673-818B-356BAA781D8E}" dt="2022-09-28T15:56:36.706" v="5888" actId="1076"/>
          <ac:picMkLst>
            <pc:docMk/>
            <pc:sldMk cId="3648317697" sldId="424"/>
            <ac:picMk id="2" creationId="{7A62CFA8-67DA-F41A-D013-B4450F0EECA1}"/>
          </ac:picMkLst>
        </pc:picChg>
      </pc:sldChg>
      <pc:sldChg chg="addSp modSp add mod modAnim">
        <pc:chgData name="Robert" userId="8e610f215beb07b7" providerId="LiveId" clId="{0AD78206-9737-4673-818B-356BAA781D8E}" dt="2022-09-28T15:56:51.424" v="5892"/>
        <pc:sldMkLst>
          <pc:docMk/>
          <pc:sldMk cId="2812527335" sldId="425"/>
        </pc:sldMkLst>
        <pc:picChg chg="add mod">
          <ac:chgData name="Robert" userId="8e610f215beb07b7" providerId="LiveId" clId="{0AD78206-9737-4673-818B-356BAA781D8E}" dt="2022-09-28T15:56:48.889" v="5891" actId="1076"/>
          <ac:picMkLst>
            <pc:docMk/>
            <pc:sldMk cId="2812527335" sldId="425"/>
            <ac:picMk id="2" creationId="{8E158971-A674-990E-DA4C-1A40F1D75D29}"/>
          </ac:picMkLst>
        </pc:picChg>
      </pc:sldChg>
      <pc:sldChg chg="modSp add mod modAnim">
        <pc:chgData name="Robert" userId="8e610f215beb07b7" providerId="LiveId" clId="{0AD78206-9737-4673-818B-356BAA781D8E}" dt="2022-09-28T16:03:56.703" v="6513" actId="20577"/>
        <pc:sldMkLst>
          <pc:docMk/>
          <pc:sldMk cId="3839617762" sldId="426"/>
        </pc:sldMkLst>
        <pc:spChg chg="mod">
          <ac:chgData name="Robert" userId="8e610f215beb07b7" providerId="LiveId" clId="{0AD78206-9737-4673-818B-356BAA781D8E}" dt="2022-09-28T16:03:56.703" v="6513" actId="20577"/>
          <ac:spMkLst>
            <pc:docMk/>
            <pc:sldMk cId="3839617762" sldId="426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8T15:58:09.984" v="5944" actId="20577"/>
          <ac:spMkLst>
            <pc:docMk/>
            <pc:sldMk cId="3839617762" sldId="426"/>
            <ac:spMk id="12" creationId="{BF249219-1258-D5FD-7EDB-EBDC035B850B}"/>
          </ac:spMkLst>
        </pc:spChg>
      </pc:sldChg>
      <pc:sldChg chg="addSp delSp modSp add mod delAnim modAnim">
        <pc:chgData name="Robert" userId="8e610f215beb07b7" providerId="LiveId" clId="{0AD78206-9737-4673-818B-356BAA781D8E}" dt="2022-09-29T10:07:32.156" v="6978" actId="114"/>
        <pc:sldMkLst>
          <pc:docMk/>
          <pc:sldMk cId="1869889581" sldId="427"/>
        </pc:sldMkLst>
        <pc:spChg chg="add mod">
          <ac:chgData name="Robert" userId="8e610f215beb07b7" providerId="LiveId" clId="{0AD78206-9737-4673-818B-356BAA781D8E}" dt="2022-09-29T10:04:19.518" v="6826" actId="1076"/>
          <ac:spMkLst>
            <pc:docMk/>
            <pc:sldMk cId="1869889581" sldId="427"/>
            <ac:spMk id="3" creationId="{EBA09D41-6924-EF83-5A21-93B2C1DDEA77}"/>
          </ac:spMkLst>
        </pc:spChg>
        <pc:spChg chg="mod">
          <ac:chgData name="Robert" userId="8e610f215beb07b7" providerId="LiveId" clId="{0AD78206-9737-4673-818B-356BAA781D8E}" dt="2022-09-29T10:07:32.156" v="6978" actId="114"/>
          <ac:spMkLst>
            <pc:docMk/>
            <pc:sldMk cId="1869889581" sldId="427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9T09:41:35.778" v="6642" actId="20577"/>
          <ac:spMkLst>
            <pc:docMk/>
            <pc:sldMk cId="1869889581" sldId="427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9T10:04:19.518" v="6826" actId="1076"/>
          <ac:cxnSpMkLst>
            <pc:docMk/>
            <pc:sldMk cId="1869889581" sldId="427"/>
            <ac:cxnSpMk id="2" creationId="{7C14C133-400E-1B65-D803-E0A63E79305E}"/>
          </ac:cxnSpMkLst>
        </pc:cxnChg>
        <pc:cxnChg chg="add mod">
          <ac:chgData name="Robert" userId="8e610f215beb07b7" providerId="LiveId" clId="{0AD78206-9737-4673-818B-356BAA781D8E}" dt="2022-09-29T10:04:19.518" v="6826" actId="1076"/>
          <ac:cxnSpMkLst>
            <pc:docMk/>
            <pc:sldMk cId="1869889581" sldId="427"/>
            <ac:cxnSpMk id="4" creationId="{C587C703-2892-2F91-D87C-40FFF6448E25}"/>
          </ac:cxnSpMkLst>
        </pc:cxnChg>
        <pc:cxnChg chg="del mod">
          <ac:chgData name="Robert" userId="8e610f215beb07b7" providerId="LiveId" clId="{0AD78206-9737-4673-818B-356BAA781D8E}" dt="2022-09-29T09:59:04.980" v="6674" actId="478"/>
          <ac:cxnSpMkLst>
            <pc:docMk/>
            <pc:sldMk cId="1869889581" sldId="427"/>
            <ac:cxnSpMk id="5" creationId="{FFC12B5B-36EC-5881-9F5D-DDA1B21FBBC9}"/>
          </ac:cxnSpMkLst>
        </pc:cxnChg>
        <pc:cxnChg chg="add mod">
          <ac:chgData name="Robert" userId="8e610f215beb07b7" providerId="LiveId" clId="{0AD78206-9737-4673-818B-356BAA781D8E}" dt="2022-09-29T10:04:19.518" v="6826" actId="1076"/>
          <ac:cxnSpMkLst>
            <pc:docMk/>
            <pc:sldMk cId="1869889581" sldId="427"/>
            <ac:cxnSpMk id="6" creationId="{969CF654-CF8E-CB30-1E14-3975AF906754}"/>
          </ac:cxnSpMkLst>
        </pc:cxnChg>
        <pc:cxnChg chg="add mod">
          <ac:chgData name="Robert" userId="8e610f215beb07b7" providerId="LiveId" clId="{0AD78206-9737-4673-818B-356BAA781D8E}" dt="2022-09-29T10:04:19.518" v="6826" actId="1076"/>
          <ac:cxnSpMkLst>
            <pc:docMk/>
            <pc:sldMk cId="1869889581" sldId="427"/>
            <ac:cxnSpMk id="14" creationId="{EDCC54F3-F4F0-5A0B-2FBD-F76DC94DA4C9}"/>
          </ac:cxnSpMkLst>
        </pc:cxnChg>
      </pc:sldChg>
      <pc:sldChg chg="addSp modSp add mod modAnim">
        <pc:chgData name="Robert" userId="8e610f215beb07b7" providerId="LiveId" clId="{0AD78206-9737-4673-818B-356BAA781D8E}" dt="2022-09-29T10:12:39.541" v="7192" actId="14100"/>
        <pc:sldMkLst>
          <pc:docMk/>
          <pc:sldMk cId="3993599917" sldId="428"/>
        </pc:sldMkLst>
        <pc:spChg chg="mod">
          <ac:chgData name="Robert" userId="8e610f215beb07b7" providerId="LiveId" clId="{0AD78206-9737-4673-818B-356BAA781D8E}" dt="2022-09-29T10:05:13.991" v="6887" actId="20577"/>
          <ac:spMkLst>
            <pc:docMk/>
            <pc:sldMk cId="3993599917" sldId="428"/>
            <ac:spMk id="3" creationId="{EBA09D41-6924-EF83-5A21-93B2C1DDEA77}"/>
          </ac:spMkLst>
        </pc:spChg>
        <pc:spChg chg="mod">
          <ac:chgData name="Robert" userId="8e610f215beb07b7" providerId="LiveId" clId="{0AD78206-9737-4673-818B-356BAA781D8E}" dt="2022-09-29T10:10:20.663" v="7097" actId="14100"/>
          <ac:spMkLst>
            <pc:docMk/>
            <pc:sldMk cId="3993599917" sldId="428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9T10:04:49.983" v="6862" actId="20577"/>
          <ac:spMkLst>
            <pc:docMk/>
            <pc:sldMk cId="3993599917" sldId="428"/>
            <ac:spMk id="12" creationId="{BF249219-1258-D5FD-7EDB-EBDC035B850B}"/>
          </ac:spMkLst>
        </pc:spChg>
        <pc:cxnChg chg="mod">
          <ac:chgData name="Robert" userId="8e610f215beb07b7" providerId="LiveId" clId="{0AD78206-9737-4673-818B-356BAA781D8E}" dt="2022-09-29T10:12:07.534" v="7187" actId="14100"/>
          <ac:cxnSpMkLst>
            <pc:docMk/>
            <pc:sldMk cId="3993599917" sldId="428"/>
            <ac:cxnSpMk id="2" creationId="{7C14C133-400E-1B65-D803-E0A63E79305E}"/>
          </ac:cxnSpMkLst>
        </pc:cxnChg>
        <pc:cxnChg chg="mod">
          <ac:chgData name="Robert" userId="8e610f215beb07b7" providerId="LiveId" clId="{0AD78206-9737-4673-818B-356BAA781D8E}" dt="2022-09-29T10:12:39.541" v="7192" actId="14100"/>
          <ac:cxnSpMkLst>
            <pc:docMk/>
            <pc:sldMk cId="3993599917" sldId="428"/>
            <ac:cxnSpMk id="4" creationId="{C587C703-2892-2F91-D87C-40FFF6448E25}"/>
          </ac:cxnSpMkLst>
        </pc:cxnChg>
        <pc:cxnChg chg="mod">
          <ac:chgData name="Robert" userId="8e610f215beb07b7" providerId="LiveId" clId="{0AD78206-9737-4673-818B-356BAA781D8E}" dt="2022-09-29T10:10:35.007" v="7132" actId="1035"/>
          <ac:cxnSpMkLst>
            <pc:docMk/>
            <pc:sldMk cId="3993599917" sldId="428"/>
            <ac:cxnSpMk id="6" creationId="{969CF654-CF8E-CB30-1E14-3975AF906754}"/>
          </ac:cxnSpMkLst>
        </pc:cxnChg>
        <pc:cxnChg chg="mod">
          <ac:chgData name="Robert" userId="8e610f215beb07b7" providerId="LiveId" clId="{0AD78206-9737-4673-818B-356BAA781D8E}" dt="2022-09-29T10:10:38.925" v="7133" actId="1076"/>
          <ac:cxnSpMkLst>
            <pc:docMk/>
            <pc:sldMk cId="3993599917" sldId="428"/>
            <ac:cxnSpMk id="14" creationId="{EDCC54F3-F4F0-5A0B-2FBD-F76DC94DA4C9}"/>
          </ac:cxnSpMkLst>
        </pc:cxnChg>
        <pc:cxnChg chg="add mod">
          <ac:chgData name="Robert" userId="8e610f215beb07b7" providerId="LiveId" clId="{0AD78206-9737-4673-818B-356BAA781D8E}" dt="2022-09-29T10:11:07.277" v="7181" actId="14100"/>
          <ac:cxnSpMkLst>
            <pc:docMk/>
            <pc:sldMk cId="3993599917" sldId="428"/>
            <ac:cxnSpMk id="15" creationId="{58F1FFC6-8F7D-EFE0-956F-8710B9027681}"/>
          </ac:cxnSpMkLst>
        </pc:cxnChg>
        <pc:cxnChg chg="add mod">
          <ac:chgData name="Robert" userId="8e610f215beb07b7" providerId="LiveId" clId="{0AD78206-9737-4673-818B-356BAA781D8E}" dt="2022-09-29T10:11:01.294" v="7179" actId="14100"/>
          <ac:cxnSpMkLst>
            <pc:docMk/>
            <pc:sldMk cId="3993599917" sldId="428"/>
            <ac:cxnSpMk id="16" creationId="{8391244B-05AB-2371-DBCE-B6A0B92F9092}"/>
          </ac:cxnSpMkLst>
        </pc:cxnChg>
      </pc:sldChg>
      <pc:sldChg chg="addSp delSp modSp add mod">
        <pc:chgData name="Robert" userId="8e610f215beb07b7" providerId="LiveId" clId="{0AD78206-9737-4673-818B-356BAA781D8E}" dt="2022-09-29T10:16:19.065" v="7389" actId="207"/>
        <pc:sldMkLst>
          <pc:docMk/>
          <pc:sldMk cId="1408129954" sldId="429"/>
        </pc:sldMkLst>
        <pc:spChg chg="add mod">
          <ac:chgData name="Robert" userId="8e610f215beb07b7" providerId="LiveId" clId="{0AD78206-9737-4673-818B-356BAA781D8E}" dt="2022-09-29T10:16:19.065" v="7389" actId="207"/>
          <ac:spMkLst>
            <pc:docMk/>
            <pc:sldMk cId="1408129954" sldId="429"/>
            <ac:spMk id="3" creationId="{8C218322-E88F-172F-7628-94FB6A68A6DE}"/>
          </ac:spMkLst>
        </pc:spChg>
        <pc:spChg chg="del">
          <ac:chgData name="Robert" userId="8e610f215beb07b7" providerId="LiveId" clId="{0AD78206-9737-4673-818B-356BAA781D8E}" dt="2022-09-29T10:16:15.350" v="7387" actId="478"/>
          <ac:spMkLst>
            <pc:docMk/>
            <pc:sldMk cId="1408129954" sldId="429"/>
            <ac:spMk id="4" creationId="{775A2B58-C40C-CA68-D293-9C8F13B669F5}"/>
          </ac:spMkLst>
        </pc:spChg>
      </pc:sldChg>
      <pc:sldChg chg="addSp modSp add mod modAnim">
        <pc:chgData name="Robert" userId="8e610f215beb07b7" providerId="LiveId" clId="{0AD78206-9737-4673-818B-356BAA781D8E}" dt="2022-09-29T10:45:41.198" v="8171"/>
        <pc:sldMkLst>
          <pc:docMk/>
          <pc:sldMk cId="1112310585" sldId="430"/>
        </pc:sldMkLst>
        <pc:spChg chg="mod">
          <ac:chgData name="Robert" userId="8e610f215beb07b7" providerId="LiveId" clId="{0AD78206-9737-4673-818B-356BAA781D8E}" dt="2022-09-29T10:44:30.072" v="8154" actId="20577"/>
          <ac:spMkLst>
            <pc:docMk/>
            <pc:sldMk cId="1112310585" sldId="430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9T10:42:06.693" v="7905" actId="20577"/>
          <ac:spMkLst>
            <pc:docMk/>
            <pc:sldMk cId="1112310585" sldId="430"/>
            <ac:spMk id="12" creationId="{BF249219-1258-D5FD-7EDB-EBDC035B850B}"/>
          </ac:spMkLst>
        </pc:spChg>
        <pc:cxnChg chg="add mod">
          <ac:chgData name="Robert" userId="8e610f215beb07b7" providerId="LiveId" clId="{0AD78206-9737-4673-818B-356BAA781D8E}" dt="2022-09-29T10:44:40.429" v="8157" actId="14100"/>
          <ac:cxnSpMkLst>
            <pc:docMk/>
            <pc:sldMk cId="1112310585" sldId="430"/>
            <ac:cxnSpMk id="3" creationId="{2AEDFFD3-910C-1ABF-3494-26CAAD24FC8C}"/>
          </ac:cxnSpMkLst>
        </pc:cxnChg>
        <pc:cxnChg chg="mod">
          <ac:chgData name="Robert" userId="8e610f215beb07b7" providerId="LiveId" clId="{0AD78206-9737-4673-818B-356BAA781D8E}" dt="2022-09-29T10:45:03.805" v="8163" actId="14100"/>
          <ac:cxnSpMkLst>
            <pc:docMk/>
            <pc:sldMk cId="1112310585" sldId="430"/>
            <ac:cxnSpMk id="5" creationId="{FFC12B5B-36EC-5881-9F5D-DDA1B21FBBC9}"/>
          </ac:cxnSpMkLst>
        </pc:cxnChg>
        <pc:cxnChg chg="add mod">
          <ac:chgData name="Robert" userId="8e610f215beb07b7" providerId="LiveId" clId="{0AD78206-9737-4673-818B-356BAA781D8E}" dt="2022-09-29T10:44:51.424" v="8160" actId="14100"/>
          <ac:cxnSpMkLst>
            <pc:docMk/>
            <pc:sldMk cId="1112310585" sldId="430"/>
            <ac:cxnSpMk id="6" creationId="{20C4D921-3BED-372F-AA25-6CE821099210}"/>
          </ac:cxnSpMkLst>
        </pc:cxnChg>
        <pc:cxnChg chg="add mod">
          <ac:chgData name="Robert" userId="8e610f215beb07b7" providerId="LiveId" clId="{0AD78206-9737-4673-818B-356BAA781D8E}" dt="2022-09-29T10:45:09.432" v="8166" actId="14100"/>
          <ac:cxnSpMkLst>
            <pc:docMk/>
            <pc:sldMk cId="1112310585" sldId="430"/>
            <ac:cxnSpMk id="13" creationId="{D12246CE-5657-73EA-5851-F6E938C93BAE}"/>
          </ac:cxnSpMkLst>
        </pc:cxnChg>
      </pc:sldChg>
      <pc:sldChg chg="modSp add mod modAnim">
        <pc:chgData name="Robert" userId="8e610f215beb07b7" providerId="LiveId" clId="{0AD78206-9737-4673-818B-356BAA781D8E}" dt="2022-09-29T10:53:20.823" v="8978" actId="207"/>
        <pc:sldMkLst>
          <pc:docMk/>
          <pc:sldMk cId="80129196" sldId="431"/>
        </pc:sldMkLst>
        <pc:spChg chg="mod">
          <ac:chgData name="Robert" userId="8e610f215beb07b7" providerId="LiveId" clId="{0AD78206-9737-4673-818B-356BAA781D8E}" dt="2022-09-29T10:53:20.823" v="8978" actId="207"/>
          <ac:spMkLst>
            <pc:docMk/>
            <pc:sldMk cId="80129196" sldId="431"/>
            <ac:spMk id="10" creationId="{229D3D3C-54A6-5EDF-0F09-4AB2E7D2A710}"/>
          </ac:spMkLst>
        </pc:spChg>
        <pc:spChg chg="mod">
          <ac:chgData name="Robert" userId="8e610f215beb07b7" providerId="LiveId" clId="{0AD78206-9737-4673-818B-356BAA781D8E}" dt="2022-09-29T10:50:14.934" v="8573" actId="20577"/>
          <ac:spMkLst>
            <pc:docMk/>
            <pc:sldMk cId="80129196" sldId="431"/>
            <ac:spMk id="12" creationId="{BF249219-1258-D5FD-7EDB-EBDC035B850B}"/>
          </ac:spMkLst>
        </pc:spChg>
      </pc:sldChg>
      <pc:sldChg chg="modSp add modAnim">
        <pc:chgData name="Robert" userId="8e610f215beb07b7" providerId="LiveId" clId="{0AD78206-9737-4673-818B-356BAA781D8E}" dt="2022-09-29T11:40:52.298" v="9510" actId="14"/>
        <pc:sldMkLst>
          <pc:docMk/>
          <pc:sldMk cId="334494103" sldId="432"/>
        </pc:sldMkLst>
        <pc:spChg chg="mod">
          <ac:chgData name="Robert" userId="8e610f215beb07b7" providerId="LiveId" clId="{0AD78206-9737-4673-818B-356BAA781D8E}" dt="2022-09-29T11:40:52.298" v="9510" actId="14"/>
          <ac:spMkLst>
            <pc:docMk/>
            <pc:sldMk cId="334494103" sldId="432"/>
            <ac:spMk id="10" creationId="{229D3D3C-54A6-5EDF-0F09-4AB2E7D2A710}"/>
          </ac:spMkLst>
        </pc:spChg>
      </pc:sldChg>
    </pc:docChg>
  </pc:docChgLst>
  <pc:docChgLst>
    <pc:chgData name="Robert" userId="8e610f215beb07b7" providerId="LiveId" clId="{0B980E83-6660-4184-9E7F-07D76DE6CBA4}"/>
    <pc:docChg chg="undo redo custSel addSld delSld modSld modSection">
      <pc:chgData name="Robert" userId="8e610f215beb07b7" providerId="LiveId" clId="{0B980E83-6660-4184-9E7F-07D76DE6CBA4}" dt="2022-11-18T13:09:01.679" v="939" actId="20577"/>
      <pc:docMkLst>
        <pc:docMk/>
      </pc:docMkLst>
      <pc:sldChg chg="modSp mod">
        <pc:chgData name="Robert" userId="8e610f215beb07b7" providerId="LiveId" clId="{0B980E83-6660-4184-9E7F-07D76DE6CBA4}" dt="2022-11-10T13:33:50.376" v="1" actId="20577"/>
        <pc:sldMkLst>
          <pc:docMk/>
          <pc:sldMk cId="1072056313" sldId="264"/>
        </pc:sldMkLst>
        <pc:spChg chg="mod">
          <ac:chgData name="Robert" userId="8e610f215beb07b7" providerId="LiveId" clId="{0B980E83-6660-4184-9E7F-07D76DE6CBA4}" dt="2022-11-10T13:33:50.376" v="1" actId="20577"/>
          <ac:spMkLst>
            <pc:docMk/>
            <pc:sldMk cId="1072056313" sldId="264"/>
            <ac:spMk id="12" creationId="{BF249219-1258-D5FD-7EDB-EBDC035B850B}"/>
          </ac:spMkLst>
        </pc:spChg>
      </pc:sldChg>
      <pc:sldChg chg="modSp mod">
        <pc:chgData name="Robert" userId="8e610f215beb07b7" providerId="LiveId" clId="{0B980E83-6660-4184-9E7F-07D76DE6CBA4}" dt="2022-11-18T10:31:32.436" v="935" actId="1036"/>
        <pc:sldMkLst>
          <pc:docMk/>
          <pc:sldMk cId="3074118542" sldId="367"/>
        </pc:sldMkLst>
        <pc:spChg chg="mod">
          <ac:chgData name="Robert" userId="8e610f215beb07b7" providerId="LiveId" clId="{0B980E83-6660-4184-9E7F-07D76DE6CBA4}" dt="2022-11-18T10:31:32.436" v="935" actId="1036"/>
          <ac:spMkLst>
            <pc:docMk/>
            <pc:sldMk cId="3074118542" sldId="367"/>
            <ac:spMk id="5" creationId="{AB2F9FFD-ADDF-C7E3-BF56-B5634090CDDD}"/>
          </ac:spMkLst>
        </pc:spChg>
      </pc:sldChg>
      <pc:sldChg chg="modSp mod">
        <pc:chgData name="Robert" userId="8e610f215beb07b7" providerId="LiveId" clId="{0B980E83-6660-4184-9E7F-07D76DE6CBA4}" dt="2022-11-10T17:12:35.850" v="18" actId="20577"/>
        <pc:sldMkLst>
          <pc:docMk/>
          <pc:sldMk cId="1188640296" sldId="383"/>
        </pc:sldMkLst>
        <pc:spChg chg="mod">
          <ac:chgData name="Robert" userId="8e610f215beb07b7" providerId="LiveId" clId="{0B980E83-6660-4184-9E7F-07D76DE6CBA4}" dt="2022-11-10T17:12:35.850" v="18" actId="20577"/>
          <ac:spMkLst>
            <pc:docMk/>
            <pc:sldMk cId="1188640296" sldId="383"/>
            <ac:spMk id="6" creationId="{B26766D6-04A2-2320-320A-ED4579A806B1}"/>
          </ac:spMkLst>
        </pc:spChg>
      </pc:sldChg>
      <pc:sldChg chg="modSp mod">
        <pc:chgData name="Robert" userId="8e610f215beb07b7" providerId="LiveId" clId="{0B980E83-6660-4184-9E7F-07D76DE6CBA4}" dt="2022-11-13T16:45:14.781" v="52" actId="20577"/>
        <pc:sldMkLst>
          <pc:docMk/>
          <pc:sldMk cId="1733688818" sldId="388"/>
        </pc:sldMkLst>
        <pc:spChg chg="mod">
          <ac:chgData name="Robert" userId="8e610f215beb07b7" providerId="LiveId" clId="{0B980E83-6660-4184-9E7F-07D76DE6CBA4}" dt="2022-11-13T16:45:14.781" v="52" actId="20577"/>
          <ac:spMkLst>
            <pc:docMk/>
            <pc:sldMk cId="1733688818" sldId="388"/>
            <ac:spMk id="10" creationId="{229D3D3C-54A6-5EDF-0F09-4AB2E7D2A710}"/>
          </ac:spMkLst>
        </pc:spChg>
        <pc:spChg chg="mod">
          <ac:chgData name="Robert" userId="8e610f215beb07b7" providerId="LiveId" clId="{0B980E83-6660-4184-9E7F-07D76DE6CBA4}" dt="2022-11-13T16:42:35.774" v="32"/>
          <ac:spMkLst>
            <pc:docMk/>
            <pc:sldMk cId="1733688818" sldId="388"/>
            <ac:spMk id="12" creationId="{BF249219-1258-D5FD-7EDB-EBDC035B850B}"/>
          </ac:spMkLst>
        </pc:spChg>
        <pc:picChg chg="mod">
          <ac:chgData name="Robert" userId="8e610f215beb07b7" providerId="LiveId" clId="{0B980E83-6660-4184-9E7F-07D76DE6CBA4}" dt="2022-11-13T16:45:06.186" v="47" actId="1076"/>
          <ac:picMkLst>
            <pc:docMk/>
            <pc:sldMk cId="1733688818" sldId="388"/>
            <ac:picMk id="11" creationId="{11157AF6-39C2-8E1E-EE72-2BF0F2804653}"/>
          </ac:picMkLst>
        </pc:picChg>
      </pc:sldChg>
      <pc:sldChg chg="modSp mod">
        <pc:chgData name="Robert" userId="8e610f215beb07b7" providerId="LiveId" clId="{0B980E83-6660-4184-9E7F-07D76DE6CBA4}" dt="2022-11-13T16:45:27.871" v="53" actId="20577"/>
        <pc:sldMkLst>
          <pc:docMk/>
          <pc:sldMk cId="4047620973" sldId="389"/>
        </pc:sldMkLst>
        <pc:spChg chg="mod">
          <ac:chgData name="Robert" userId="8e610f215beb07b7" providerId="LiveId" clId="{0B980E83-6660-4184-9E7F-07D76DE6CBA4}" dt="2022-11-13T16:45:27.871" v="53" actId="20577"/>
          <ac:spMkLst>
            <pc:docMk/>
            <pc:sldMk cId="4047620973" sldId="389"/>
            <ac:spMk id="10" creationId="{229D3D3C-54A6-5EDF-0F09-4AB2E7D2A710}"/>
          </ac:spMkLst>
        </pc:spChg>
        <pc:spChg chg="mod">
          <ac:chgData name="Robert" userId="8e610f215beb07b7" providerId="LiveId" clId="{0B980E83-6660-4184-9E7F-07D76DE6CBA4}" dt="2022-11-13T16:42:38.910" v="33"/>
          <ac:spMkLst>
            <pc:docMk/>
            <pc:sldMk cId="4047620973" sldId="389"/>
            <ac:spMk id="12" creationId="{BF249219-1258-D5FD-7EDB-EBDC035B850B}"/>
          </ac:spMkLst>
        </pc:spChg>
      </pc:sldChg>
      <pc:sldChg chg="modAnim">
        <pc:chgData name="Robert" userId="8e610f215beb07b7" providerId="LiveId" clId="{0B980E83-6660-4184-9E7F-07D76DE6CBA4}" dt="2022-11-13T16:43:04.717" v="34"/>
        <pc:sldMkLst>
          <pc:docMk/>
          <pc:sldMk cId="2073805221" sldId="392"/>
        </pc:sldMkLst>
      </pc:sldChg>
      <pc:sldChg chg="modSp">
        <pc:chgData name="Robert" userId="8e610f215beb07b7" providerId="LiveId" clId="{0B980E83-6660-4184-9E7F-07D76DE6CBA4}" dt="2022-11-18T10:32:02.475" v="936" actId="207"/>
        <pc:sldMkLst>
          <pc:docMk/>
          <pc:sldMk cId="4173834807" sldId="394"/>
        </pc:sldMkLst>
        <pc:spChg chg="mod">
          <ac:chgData name="Robert" userId="8e610f215beb07b7" providerId="LiveId" clId="{0B980E83-6660-4184-9E7F-07D76DE6CBA4}" dt="2022-11-18T10:32:02.475" v="936" actId="207"/>
          <ac:spMkLst>
            <pc:docMk/>
            <pc:sldMk cId="4173834807" sldId="394"/>
            <ac:spMk id="10" creationId="{229D3D3C-54A6-5EDF-0F09-4AB2E7D2A710}"/>
          </ac:spMkLst>
        </pc:spChg>
      </pc:sldChg>
      <pc:sldChg chg="modSp modAnim">
        <pc:chgData name="Robert" userId="8e610f215beb07b7" providerId="LiveId" clId="{0B980E83-6660-4184-9E7F-07D76DE6CBA4}" dt="2022-11-14T09:40:47.782" v="99" actId="207"/>
        <pc:sldMkLst>
          <pc:docMk/>
          <pc:sldMk cId="427358485" sldId="396"/>
        </pc:sldMkLst>
        <pc:spChg chg="mod">
          <ac:chgData name="Robert" userId="8e610f215beb07b7" providerId="LiveId" clId="{0B980E83-6660-4184-9E7F-07D76DE6CBA4}" dt="2022-11-14T09:40:47.782" v="99" actId="207"/>
          <ac:spMkLst>
            <pc:docMk/>
            <pc:sldMk cId="427358485" sldId="396"/>
            <ac:spMk id="10" creationId="{229D3D3C-54A6-5EDF-0F09-4AB2E7D2A710}"/>
          </ac:spMkLst>
        </pc:spChg>
      </pc:sldChg>
      <pc:sldChg chg="modSp del">
        <pc:chgData name="Robert" userId="8e610f215beb07b7" providerId="LiveId" clId="{0B980E83-6660-4184-9E7F-07D76DE6CBA4}" dt="2022-11-18T10:32:21.441" v="937" actId="47"/>
        <pc:sldMkLst>
          <pc:docMk/>
          <pc:sldMk cId="402418514" sldId="397"/>
        </pc:sldMkLst>
        <pc:spChg chg="mod">
          <ac:chgData name="Robert" userId="8e610f215beb07b7" providerId="LiveId" clId="{0B980E83-6660-4184-9E7F-07D76DE6CBA4}" dt="2022-11-14T09:40:57.372" v="100" actId="207"/>
          <ac:spMkLst>
            <pc:docMk/>
            <pc:sldMk cId="402418514" sldId="397"/>
            <ac:spMk id="10" creationId="{229D3D3C-54A6-5EDF-0F09-4AB2E7D2A710}"/>
          </ac:spMkLst>
        </pc:spChg>
      </pc:sldChg>
      <pc:sldChg chg="addSp delSp modSp mod delAnim modAnim">
        <pc:chgData name="Robert" userId="8e610f215beb07b7" providerId="LiveId" clId="{0B980E83-6660-4184-9E7F-07D76DE6CBA4}" dt="2022-11-14T09:43:39.729" v="105"/>
        <pc:sldMkLst>
          <pc:docMk/>
          <pc:sldMk cId="3972587353" sldId="400"/>
        </pc:sldMkLst>
        <pc:picChg chg="del">
          <ac:chgData name="Robert" userId="8e610f215beb07b7" providerId="LiveId" clId="{0B980E83-6660-4184-9E7F-07D76DE6CBA4}" dt="2022-11-14T09:43:28.783" v="103" actId="478"/>
          <ac:picMkLst>
            <pc:docMk/>
            <pc:sldMk cId="3972587353" sldId="400"/>
            <ac:picMk id="2" creationId="{44E993D2-BCD3-968E-BB64-44F713B8568A}"/>
          </ac:picMkLst>
        </pc:picChg>
        <pc:picChg chg="add mod">
          <ac:chgData name="Robert" userId="8e610f215beb07b7" providerId="LiveId" clId="{0B980E83-6660-4184-9E7F-07D76DE6CBA4}" dt="2022-11-14T09:43:37.015" v="104"/>
          <ac:picMkLst>
            <pc:docMk/>
            <pc:sldMk cId="3972587353" sldId="400"/>
            <ac:picMk id="3" creationId="{9EB822F1-665C-AF5E-32E5-ECF750AE19D4}"/>
          </ac:picMkLst>
        </pc:picChg>
      </pc:sldChg>
      <pc:sldChg chg="addSp delSp modSp mod delAnim modAnim">
        <pc:chgData name="Robert" userId="8e610f215beb07b7" providerId="LiveId" clId="{0B980E83-6660-4184-9E7F-07D76DE6CBA4}" dt="2022-11-14T09:43:45.436" v="107"/>
        <pc:sldMkLst>
          <pc:docMk/>
          <pc:sldMk cId="1794866028" sldId="401"/>
        </pc:sldMkLst>
        <pc:picChg chg="add mod">
          <ac:chgData name="Robert" userId="8e610f215beb07b7" providerId="LiveId" clId="{0B980E83-6660-4184-9E7F-07D76DE6CBA4}" dt="2022-11-14T09:43:43.644" v="106"/>
          <ac:picMkLst>
            <pc:docMk/>
            <pc:sldMk cId="1794866028" sldId="401"/>
            <ac:picMk id="2" creationId="{2539D54C-97B4-C7B8-4772-6EC8804E0177}"/>
          </ac:picMkLst>
        </pc:picChg>
        <pc:picChg chg="del">
          <ac:chgData name="Robert" userId="8e610f215beb07b7" providerId="LiveId" clId="{0B980E83-6660-4184-9E7F-07D76DE6CBA4}" dt="2022-11-14T09:43:27.808" v="102" actId="478"/>
          <ac:picMkLst>
            <pc:docMk/>
            <pc:sldMk cId="1794866028" sldId="401"/>
            <ac:picMk id="3" creationId="{CD1FE346-5AB9-5F32-3EAD-BBE61D57E212}"/>
          </ac:picMkLst>
        </pc:picChg>
      </pc:sldChg>
      <pc:sldChg chg="addSp delSp modSp mod delAnim modAnim">
        <pc:chgData name="Robert" userId="8e610f215beb07b7" providerId="LiveId" clId="{0B980E83-6660-4184-9E7F-07D76DE6CBA4}" dt="2022-11-14T09:43:51.411" v="109"/>
        <pc:sldMkLst>
          <pc:docMk/>
          <pc:sldMk cId="1759040861" sldId="402"/>
        </pc:sldMkLst>
        <pc:picChg chg="del">
          <ac:chgData name="Robert" userId="8e610f215beb07b7" providerId="LiveId" clId="{0B980E83-6660-4184-9E7F-07D76DE6CBA4}" dt="2022-11-14T09:43:26.708" v="101" actId="478"/>
          <ac:picMkLst>
            <pc:docMk/>
            <pc:sldMk cId="1759040861" sldId="402"/>
            <ac:picMk id="2" creationId="{CABB81FB-34AC-D8D1-7463-2291F6883409}"/>
          </ac:picMkLst>
        </pc:picChg>
        <pc:picChg chg="add mod">
          <ac:chgData name="Robert" userId="8e610f215beb07b7" providerId="LiveId" clId="{0B980E83-6660-4184-9E7F-07D76DE6CBA4}" dt="2022-11-14T09:43:49.447" v="108"/>
          <ac:picMkLst>
            <pc:docMk/>
            <pc:sldMk cId="1759040861" sldId="402"/>
            <ac:picMk id="3" creationId="{25427D70-A99A-7993-73BC-DB0428FFE3E9}"/>
          </ac:picMkLst>
        </pc:picChg>
      </pc:sldChg>
      <pc:sldChg chg="modSp mod">
        <pc:chgData name="Robert" userId="8e610f215beb07b7" providerId="LiveId" clId="{0B980E83-6660-4184-9E7F-07D76DE6CBA4}" dt="2022-11-13T16:46:30.188" v="79" actId="20577"/>
        <pc:sldMkLst>
          <pc:docMk/>
          <pc:sldMk cId="3111331957" sldId="404"/>
        </pc:sldMkLst>
        <pc:spChg chg="mod">
          <ac:chgData name="Robert" userId="8e610f215beb07b7" providerId="LiveId" clId="{0B980E83-6660-4184-9E7F-07D76DE6CBA4}" dt="2022-11-13T16:46:30.188" v="79" actId="20577"/>
          <ac:spMkLst>
            <pc:docMk/>
            <pc:sldMk cId="3111331957" sldId="404"/>
            <ac:spMk id="10" creationId="{229D3D3C-54A6-5EDF-0F09-4AB2E7D2A710}"/>
          </ac:spMkLst>
        </pc:spChg>
        <pc:spChg chg="mod">
          <ac:chgData name="Robert" userId="8e610f215beb07b7" providerId="LiveId" clId="{0B980E83-6660-4184-9E7F-07D76DE6CBA4}" dt="2022-11-13T16:46:27.094" v="78" actId="20577"/>
          <ac:spMkLst>
            <pc:docMk/>
            <pc:sldMk cId="3111331957" sldId="404"/>
            <ac:spMk id="12" creationId="{BF249219-1258-D5FD-7EDB-EBDC035B850B}"/>
          </ac:spMkLst>
        </pc:spChg>
      </pc:sldChg>
      <pc:sldChg chg="modSp mod modAnim">
        <pc:chgData name="Robert" userId="8e610f215beb07b7" providerId="LiveId" clId="{0B980E83-6660-4184-9E7F-07D76DE6CBA4}" dt="2022-11-13T16:47:50.292" v="93"/>
        <pc:sldMkLst>
          <pc:docMk/>
          <pc:sldMk cId="464231603" sldId="405"/>
        </pc:sldMkLst>
        <pc:spChg chg="mod">
          <ac:chgData name="Robert" userId="8e610f215beb07b7" providerId="LiveId" clId="{0B980E83-6660-4184-9E7F-07D76DE6CBA4}" dt="2022-11-13T16:46:01.420" v="55" actId="20577"/>
          <ac:spMkLst>
            <pc:docMk/>
            <pc:sldMk cId="464231603" sldId="405"/>
            <ac:spMk id="10" creationId="{229D3D3C-54A6-5EDF-0F09-4AB2E7D2A710}"/>
          </ac:spMkLst>
        </pc:spChg>
        <pc:spChg chg="mod">
          <ac:chgData name="Robert" userId="8e610f215beb07b7" providerId="LiveId" clId="{0B980E83-6660-4184-9E7F-07D76DE6CBA4}" dt="2022-11-13T16:46:38.424" v="80" actId="20577"/>
          <ac:spMkLst>
            <pc:docMk/>
            <pc:sldMk cId="464231603" sldId="405"/>
            <ac:spMk id="12" creationId="{BF249219-1258-D5FD-7EDB-EBDC035B850B}"/>
          </ac:spMkLst>
        </pc:spChg>
      </pc:sldChg>
      <pc:sldChg chg="modSp mod modAnim">
        <pc:chgData name="Robert" userId="8e610f215beb07b7" providerId="LiveId" clId="{0B980E83-6660-4184-9E7F-07D76DE6CBA4}" dt="2022-11-13T16:48:39.294" v="98"/>
        <pc:sldMkLst>
          <pc:docMk/>
          <pc:sldMk cId="726408007" sldId="406"/>
        </pc:sldMkLst>
        <pc:spChg chg="mod">
          <ac:chgData name="Robert" userId="8e610f215beb07b7" providerId="LiveId" clId="{0B980E83-6660-4184-9E7F-07D76DE6CBA4}" dt="2022-11-13T16:46:55.441" v="91" actId="20577"/>
          <ac:spMkLst>
            <pc:docMk/>
            <pc:sldMk cId="726408007" sldId="406"/>
            <ac:spMk id="10" creationId="{229D3D3C-54A6-5EDF-0F09-4AB2E7D2A710}"/>
          </ac:spMkLst>
        </pc:spChg>
        <pc:spChg chg="mod">
          <ac:chgData name="Robert" userId="8e610f215beb07b7" providerId="LiveId" clId="{0B980E83-6660-4184-9E7F-07D76DE6CBA4}" dt="2022-11-13T16:46:50.325" v="90" actId="20577"/>
          <ac:spMkLst>
            <pc:docMk/>
            <pc:sldMk cId="726408007" sldId="406"/>
            <ac:spMk id="12" creationId="{BF249219-1258-D5FD-7EDB-EBDC035B850B}"/>
          </ac:spMkLst>
        </pc:spChg>
      </pc:sldChg>
      <pc:sldChg chg="modAnim">
        <pc:chgData name="Robert" userId="8e610f215beb07b7" providerId="LiveId" clId="{0B980E83-6660-4184-9E7F-07D76DE6CBA4}" dt="2022-11-13T16:43:50.949" v="36"/>
        <pc:sldMkLst>
          <pc:docMk/>
          <pc:sldMk cId="3949762595" sldId="413"/>
        </pc:sldMkLst>
      </pc:sldChg>
      <pc:sldChg chg="modSp modAnim">
        <pc:chgData name="Robert" userId="8e610f215beb07b7" providerId="LiveId" clId="{0B980E83-6660-4184-9E7F-07D76DE6CBA4}" dt="2022-11-13T16:45:34.202" v="54" actId="20577"/>
        <pc:sldMkLst>
          <pc:docMk/>
          <pc:sldMk cId="912671665" sldId="415"/>
        </pc:sldMkLst>
        <pc:spChg chg="mod">
          <ac:chgData name="Robert" userId="8e610f215beb07b7" providerId="LiveId" clId="{0B980E83-6660-4184-9E7F-07D76DE6CBA4}" dt="2022-11-13T16:45:34.202" v="54" actId="20577"/>
          <ac:spMkLst>
            <pc:docMk/>
            <pc:sldMk cId="912671665" sldId="415"/>
            <ac:spMk id="10" creationId="{229D3D3C-54A6-5EDF-0F09-4AB2E7D2A710}"/>
          </ac:spMkLst>
        </pc:spChg>
        <pc:spChg chg="mod">
          <ac:chgData name="Robert" userId="8e610f215beb07b7" providerId="LiveId" clId="{0B980E83-6660-4184-9E7F-07D76DE6CBA4}" dt="2022-11-13T16:42:32.236" v="31" actId="20577"/>
          <ac:spMkLst>
            <pc:docMk/>
            <pc:sldMk cId="912671665" sldId="415"/>
            <ac:spMk id="12" creationId="{BF249219-1258-D5FD-7EDB-EBDC035B850B}"/>
          </ac:spMkLst>
        </pc:spChg>
      </pc:sldChg>
      <pc:sldChg chg="modSp modAnim">
        <pc:chgData name="Robert" userId="8e610f215beb07b7" providerId="LiveId" clId="{0B980E83-6660-4184-9E7F-07D76DE6CBA4}" dt="2022-11-17T17:47:04.690" v="133" actId="179"/>
        <pc:sldMkLst>
          <pc:docMk/>
          <pc:sldMk cId="1638868919" sldId="417"/>
        </pc:sldMkLst>
        <pc:spChg chg="mod">
          <ac:chgData name="Robert" userId="8e610f215beb07b7" providerId="LiveId" clId="{0B980E83-6660-4184-9E7F-07D76DE6CBA4}" dt="2022-11-17T17:47:04.690" v="133" actId="179"/>
          <ac:spMkLst>
            <pc:docMk/>
            <pc:sldMk cId="1638868919" sldId="417"/>
            <ac:spMk id="10" creationId="{229D3D3C-54A6-5EDF-0F09-4AB2E7D2A710}"/>
          </ac:spMkLst>
        </pc:spChg>
      </pc:sldChg>
      <pc:sldChg chg="modAnim">
        <pc:chgData name="Robert" userId="8e610f215beb07b7" providerId="LiveId" clId="{0B980E83-6660-4184-9E7F-07D76DE6CBA4}" dt="2022-11-18T08:30:40.929" v="909"/>
        <pc:sldMkLst>
          <pc:docMk/>
          <pc:sldMk cId="2740554962" sldId="421"/>
        </pc:sldMkLst>
      </pc:sldChg>
      <pc:sldChg chg="modSp">
        <pc:chgData name="Robert" userId="8e610f215beb07b7" providerId="LiveId" clId="{0B980E83-6660-4184-9E7F-07D76DE6CBA4}" dt="2022-11-14T09:45:36.917" v="127" actId="20577"/>
        <pc:sldMkLst>
          <pc:docMk/>
          <pc:sldMk cId="3839617762" sldId="426"/>
        </pc:sldMkLst>
        <pc:spChg chg="mod">
          <ac:chgData name="Robert" userId="8e610f215beb07b7" providerId="LiveId" clId="{0B980E83-6660-4184-9E7F-07D76DE6CBA4}" dt="2022-11-14T09:45:36.917" v="127" actId="20577"/>
          <ac:spMkLst>
            <pc:docMk/>
            <pc:sldMk cId="3839617762" sldId="426"/>
            <ac:spMk id="10" creationId="{229D3D3C-54A6-5EDF-0F09-4AB2E7D2A710}"/>
          </ac:spMkLst>
        </pc:spChg>
      </pc:sldChg>
      <pc:sldChg chg="modSp modAnim">
        <pc:chgData name="Robert" userId="8e610f215beb07b7" providerId="LiveId" clId="{0B980E83-6660-4184-9E7F-07D76DE6CBA4}" dt="2022-11-18T13:09:01.679" v="939" actId="20577"/>
        <pc:sldMkLst>
          <pc:docMk/>
          <pc:sldMk cId="1869889581" sldId="427"/>
        </pc:sldMkLst>
        <pc:spChg chg="mod">
          <ac:chgData name="Robert" userId="8e610f215beb07b7" providerId="LiveId" clId="{0B980E83-6660-4184-9E7F-07D76DE6CBA4}" dt="2022-11-18T13:09:01.679" v="939" actId="20577"/>
          <ac:spMkLst>
            <pc:docMk/>
            <pc:sldMk cId="1869889581" sldId="427"/>
            <ac:spMk id="10" creationId="{229D3D3C-54A6-5EDF-0F09-4AB2E7D2A710}"/>
          </ac:spMkLst>
        </pc:spChg>
      </pc:sldChg>
      <pc:sldChg chg="del modAnim">
        <pc:chgData name="Robert" userId="8e610f215beb07b7" providerId="LiveId" clId="{0B980E83-6660-4184-9E7F-07D76DE6CBA4}" dt="2022-11-14T09:45:40.021" v="128" actId="47"/>
        <pc:sldMkLst>
          <pc:docMk/>
          <pc:sldMk cId="3993599917" sldId="428"/>
        </pc:sldMkLst>
      </pc:sldChg>
      <pc:sldChg chg="modAnim">
        <pc:chgData name="Robert" userId="8e610f215beb07b7" providerId="LiveId" clId="{0B980E83-6660-4184-9E7F-07D76DE6CBA4}" dt="2022-11-13T16:45:04.647" v="45"/>
        <pc:sldMkLst>
          <pc:docMk/>
          <pc:sldMk cId="1112310585" sldId="430"/>
        </pc:sldMkLst>
      </pc:sldChg>
      <pc:sldChg chg="addSp modSp add mod">
        <pc:chgData name="Robert" userId="8e610f215beb07b7" providerId="LiveId" clId="{0B980E83-6660-4184-9E7F-07D76DE6CBA4}" dt="2022-11-18T08:41:08.722" v="928" actId="14100"/>
        <pc:sldMkLst>
          <pc:docMk/>
          <pc:sldMk cId="1751982914" sldId="433"/>
        </pc:sldMkLst>
        <pc:spChg chg="mod">
          <ac:chgData name="Robert" userId="8e610f215beb07b7" providerId="LiveId" clId="{0B980E83-6660-4184-9E7F-07D76DE6CBA4}" dt="2022-11-18T08:40:29.088" v="922" actId="20577"/>
          <ac:spMkLst>
            <pc:docMk/>
            <pc:sldMk cId="1751982914" sldId="433"/>
            <ac:spMk id="10" creationId="{229D3D3C-54A6-5EDF-0F09-4AB2E7D2A710}"/>
          </ac:spMkLst>
        </pc:spChg>
        <pc:cxnChg chg="mod">
          <ac:chgData name="Robert" userId="8e610f215beb07b7" providerId="LiveId" clId="{0B980E83-6660-4184-9E7F-07D76DE6CBA4}" dt="2022-11-18T08:24:11.105" v="472" actId="1036"/>
          <ac:cxnSpMkLst>
            <pc:docMk/>
            <pc:sldMk cId="1751982914" sldId="433"/>
            <ac:cxnSpMk id="2" creationId="{7C14C133-400E-1B65-D803-E0A63E79305E}"/>
          </ac:cxnSpMkLst>
        </pc:cxnChg>
        <pc:cxnChg chg="mod">
          <ac:chgData name="Robert" userId="8e610f215beb07b7" providerId="LiveId" clId="{0B980E83-6660-4184-9E7F-07D76DE6CBA4}" dt="2022-11-18T08:24:11.105" v="472" actId="1036"/>
          <ac:cxnSpMkLst>
            <pc:docMk/>
            <pc:sldMk cId="1751982914" sldId="433"/>
            <ac:cxnSpMk id="5" creationId="{FFC12B5B-36EC-5881-9F5D-DDA1B21FBBC9}"/>
          </ac:cxnSpMkLst>
        </pc:cxnChg>
        <pc:cxnChg chg="add mod">
          <ac:chgData name="Robert" userId="8e610f215beb07b7" providerId="LiveId" clId="{0B980E83-6660-4184-9E7F-07D76DE6CBA4}" dt="2022-11-18T08:24:11.105" v="472" actId="1036"/>
          <ac:cxnSpMkLst>
            <pc:docMk/>
            <pc:sldMk cId="1751982914" sldId="433"/>
            <ac:cxnSpMk id="7" creationId="{E6E5DD30-825C-269D-2730-88AF5657AB67}"/>
          </ac:cxnSpMkLst>
        </pc:cxnChg>
        <pc:cxnChg chg="add mod">
          <ac:chgData name="Robert" userId="8e610f215beb07b7" providerId="LiveId" clId="{0B980E83-6660-4184-9E7F-07D76DE6CBA4}" dt="2022-11-18T08:24:11.105" v="472" actId="1036"/>
          <ac:cxnSpMkLst>
            <pc:docMk/>
            <pc:sldMk cId="1751982914" sldId="433"/>
            <ac:cxnSpMk id="13" creationId="{EE60FDC5-2243-AF76-B597-6ACF9FE5750C}"/>
          </ac:cxnSpMkLst>
        </pc:cxnChg>
        <pc:cxnChg chg="add mod">
          <ac:chgData name="Robert" userId="8e610f215beb07b7" providerId="LiveId" clId="{0B980E83-6660-4184-9E7F-07D76DE6CBA4}" dt="2022-11-18T08:24:11.105" v="472" actId="1036"/>
          <ac:cxnSpMkLst>
            <pc:docMk/>
            <pc:sldMk cId="1751982914" sldId="433"/>
            <ac:cxnSpMk id="16" creationId="{C5AE334A-9F92-CDAC-5109-D0C7D8F92EC7}"/>
          </ac:cxnSpMkLst>
        </pc:cxnChg>
        <pc:cxnChg chg="add mod">
          <ac:chgData name="Robert" userId="8e610f215beb07b7" providerId="LiveId" clId="{0B980E83-6660-4184-9E7F-07D76DE6CBA4}" dt="2022-11-18T08:24:11.105" v="472" actId="1036"/>
          <ac:cxnSpMkLst>
            <pc:docMk/>
            <pc:sldMk cId="1751982914" sldId="433"/>
            <ac:cxnSpMk id="18" creationId="{3BA337AF-80B7-AAD0-C1E9-D9938106D574}"/>
          </ac:cxnSpMkLst>
        </pc:cxnChg>
        <pc:cxnChg chg="add mod">
          <ac:chgData name="Robert" userId="8e610f215beb07b7" providerId="LiveId" clId="{0B980E83-6660-4184-9E7F-07D76DE6CBA4}" dt="2022-11-18T08:24:11.105" v="472" actId="1036"/>
          <ac:cxnSpMkLst>
            <pc:docMk/>
            <pc:sldMk cId="1751982914" sldId="433"/>
            <ac:cxnSpMk id="20" creationId="{D96F9FAF-1C60-52E5-1E2E-37FFADE4C970}"/>
          </ac:cxnSpMkLst>
        </pc:cxnChg>
        <pc:cxnChg chg="add mod">
          <ac:chgData name="Robert" userId="8e610f215beb07b7" providerId="LiveId" clId="{0B980E83-6660-4184-9E7F-07D76DE6CBA4}" dt="2022-11-18T08:40:55.296" v="923" actId="14100"/>
          <ac:cxnSpMkLst>
            <pc:docMk/>
            <pc:sldMk cId="1751982914" sldId="433"/>
            <ac:cxnSpMk id="21" creationId="{D2CFE8A9-DF8A-FC15-8FB9-05D3AD077803}"/>
          </ac:cxnSpMkLst>
        </pc:cxnChg>
        <pc:cxnChg chg="add mod">
          <ac:chgData name="Robert" userId="8e610f215beb07b7" providerId="LiveId" clId="{0B980E83-6660-4184-9E7F-07D76DE6CBA4}" dt="2022-11-18T08:40:59.906" v="925" actId="1076"/>
          <ac:cxnSpMkLst>
            <pc:docMk/>
            <pc:sldMk cId="1751982914" sldId="433"/>
            <ac:cxnSpMk id="26" creationId="{8D1EC43A-7E57-68DD-DE96-5198175A44F2}"/>
          </ac:cxnSpMkLst>
        </pc:cxnChg>
        <pc:cxnChg chg="add mod">
          <ac:chgData name="Robert" userId="8e610f215beb07b7" providerId="LiveId" clId="{0B980E83-6660-4184-9E7F-07D76DE6CBA4}" dt="2022-11-18T08:41:08.722" v="928" actId="14100"/>
          <ac:cxnSpMkLst>
            <pc:docMk/>
            <pc:sldMk cId="1751982914" sldId="433"/>
            <ac:cxnSpMk id="27" creationId="{379E7A10-059B-63D1-9685-E7C78C555B48}"/>
          </ac:cxnSpMkLst>
        </pc:cxnChg>
      </pc:sldChg>
      <pc:sldChg chg="modSp add del">
        <pc:chgData name="Robert" userId="8e610f215beb07b7" providerId="LiveId" clId="{0B980E83-6660-4184-9E7F-07D76DE6CBA4}" dt="2022-11-18T08:17:56.591" v="138" actId="2890"/>
        <pc:sldMkLst>
          <pc:docMk/>
          <pc:sldMk cId="4125709527" sldId="433"/>
        </pc:sldMkLst>
        <pc:spChg chg="mod">
          <ac:chgData name="Robert" userId="8e610f215beb07b7" providerId="LiveId" clId="{0B980E83-6660-4184-9E7F-07D76DE6CBA4}" dt="2022-11-18T08:17:42.657" v="136" actId="20577"/>
          <ac:spMkLst>
            <pc:docMk/>
            <pc:sldMk cId="4125709527" sldId="433"/>
            <ac:spMk id="10" creationId="{229D3D3C-54A6-5EDF-0F09-4AB2E7D2A710}"/>
          </ac:spMkLst>
        </pc:spChg>
      </pc:sldChg>
      <pc:sldChg chg="add">
        <pc:chgData name="Robert" userId="8e610f215beb07b7" providerId="LiveId" clId="{0B980E83-6660-4184-9E7F-07D76DE6CBA4}" dt="2022-11-18T08:18:06.559" v="140" actId="2890"/>
        <pc:sldMkLst>
          <pc:docMk/>
          <pc:sldMk cId="1854448936" sldId="434"/>
        </pc:sldMkLst>
      </pc:sldChg>
      <pc:sldChg chg="add del">
        <pc:chgData name="Robert" userId="8e610f215beb07b7" providerId="LiveId" clId="{0B980E83-6660-4184-9E7F-07D76DE6CBA4}" dt="2022-11-18T08:17:55.880" v="137" actId="2890"/>
        <pc:sldMkLst>
          <pc:docMk/>
          <pc:sldMk cId="3250562414" sldId="434"/>
        </pc:sldMkLst>
      </pc:sldChg>
      <pc:sldChg chg="addSp modSp add mod modAnim">
        <pc:chgData name="Robert" userId="8e610f215beb07b7" providerId="LiveId" clId="{0B980E83-6660-4184-9E7F-07D76DE6CBA4}" dt="2022-11-18T08:30:46.241" v="910"/>
        <pc:sldMkLst>
          <pc:docMk/>
          <pc:sldMk cId="2259565070" sldId="435"/>
        </pc:sldMkLst>
        <pc:spChg chg="mod">
          <ac:chgData name="Robert" userId="8e610f215beb07b7" providerId="LiveId" clId="{0B980E83-6660-4184-9E7F-07D76DE6CBA4}" dt="2022-11-18T08:28:34.903" v="755" actId="1036"/>
          <ac:spMkLst>
            <pc:docMk/>
            <pc:sldMk cId="2259565070" sldId="435"/>
            <ac:spMk id="10" creationId="{229D3D3C-54A6-5EDF-0F09-4AB2E7D2A710}"/>
          </ac:spMkLst>
        </pc:spChg>
        <pc:picChg chg="ord">
          <ac:chgData name="Robert" userId="8e610f215beb07b7" providerId="LiveId" clId="{0B980E83-6660-4184-9E7F-07D76DE6CBA4}" dt="2022-11-18T08:28:22.960" v="746" actId="167"/>
          <ac:picMkLst>
            <pc:docMk/>
            <pc:sldMk cId="2259565070" sldId="435"/>
            <ac:picMk id="8" creationId="{F077356F-9B0A-0671-7CC0-48FADE4F14EF}"/>
          </ac:picMkLst>
        </pc:picChg>
        <pc:picChg chg="ord">
          <ac:chgData name="Robert" userId="8e610f215beb07b7" providerId="LiveId" clId="{0B980E83-6660-4184-9E7F-07D76DE6CBA4}" dt="2022-11-18T08:28:22.960" v="746" actId="167"/>
          <ac:picMkLst>
            <pc:docMk/>
            <pc:sldMk cId="2259565070" sldId="435"/>
            <ac:picMk id="11" creationId="{11157AF6-39C2-8E1E-EE72-2BF0F2804653}"/>
          </ac:picMkLst>
        </pc:picChg>
        <pc:cxnChg chg="mod">
          <ac:chgData name="Robert" userId="8e610f215beb07b7" providerId="LiveId" clId="{0B980E83-6660-4184-9E7F-07D76DE6CBA4}" dt="2022-11-18T08:28:43.312" v="757" actId="14100"/>
          <ac:cxnSpMkLst>
            <pc:docMk/>
            <pc:sldMk cId="2259565070" sldId="435"/>
            <ac:cxnSpMk id="2" creationId="{7C14C133-400E-1B65-D803-E0A63E79305E}"/>
          </ac:cxnSpMkLst>
        </pc:cxnChg>
        <pc:cxnChg chg="mod">
          <ac:chgData name="Robert" userId="8e610f215beb07b7" providerId="LiveId" clId="{0B980E83-6660-4184-9E7F-07D76DE6CBA4}" dt="2022-11-18T08:28:54.184" v="800" actId="14100"/>
          <ac:cxnSpMkLst>
            <pc:docMk/>
            <pc:sldMk cId="2259565070" sldId="435"/>
            <ac:cxnSpMk id="5" creationId="{FFC12B5B-36EC-5881-9F5D-DDA1B21FBBC9}"/>
          </ac:cxnSpMkLst>
        </pc:cxnChg>
        <pc:cxnChg chg="add mod">
          <ac:chgData name="Robert" userId="8e610f215beb07b7" providerId="LiveId" clId="{0B980E83-6660-4184-9E7F-07D76DE6CBA4}" dt="2022-11-18T08:29:09.568" v="807" actId="14100"/>
          <ac:cxnSpMkLst>
            <pc:docMk/>
            <pc:sldMk cId="2259565070" sldId="435"/>
            <ac:cxnSpMk id="7" creationId="{B2A05EBD-CCC5-6EBD-F45A-39A878E7F54F}"/>
          </ac:cxnSpMkLst>
        </pc:cxnChg>
        <pc:cxnChg chg="add mod">
          <ac:chgData name="Robert" userId="8e610f215beb07b7" providerId="LiveId" clId="{0B980E83-6660-4184-9E7F-07D76DE6CBA4}" dt="2022-11-18T08:29:17.601" v="809" actId="14100"/>
          <ac:cxnSpMkLst>
            <pc:docMk/>
            <pc:sldMk cId="2259565070" sldId="435"/>
            <ac:cxnSpMk id="14" creationId="{E8EA5AA1-DED0-2AE0-BC18-E78ACF1DF761}"/>
          </ac:cxnSpMkLst>
        </pc:cxnChg>
        <pc:cxnChg chg="add mod">
          <ac:chgData name="Robert" userId="8e610f215beb07b7" providerId="LiveId" clId="{0B980E83-6660-4184-9E7F-07D76DE6CBA4}" dt="2022-11-18T08:29:29.855" v="813" actId="14100"/>
          <ac:cxnSpMkLst>
            <pc:docMk/>
            <pc:sldMk cId="2259565070" sldId="435"/>
            <ac:cxnSpMk id="18" creationId="{093968D2-DBB5-029F-4017-8703BA11AF16}"/>
          </ac:cxnSpMkLst>
        </pc:cxnChg>
        <pc:cxnChg chg="add mod">
          <ac:chgData name="Robert" userId="8e610f215beb07b7" providerId="LiveId" clId="{0B980E83-6660-4184-9E7F-07D76DE6CBA4}" dt="2022-11-18T08:29:39.129" v="846" actId="1035"/>
          <ac:cxnSpMkLst>
            <pc:docMk/>
            <pc:sldMk cId="2259565070" sldId="435"/>
            <ac:cxnSpMk id="21" creationId="{9950FE48-AE33-0398-983A-EC2EC8D951B7}"/>
          </ac:cxnSpMkLst>
        </pc:cxnChg>
        <pc:cxnChg chg="add mod">
          <ac:chgData name="Robert" userId="8e610f215beb07b7" providerId="LiveId" clId="{0B980E83-6660-4184-9E7F-07D76DE6CBA4}" dt="2022-11-18T08:30:10.527" v="903" actId="1037"/>
          <ac:cxnSpMkLst>
            <pc:docMk/>
            <pc:sldMk cId="2259565070" sldId="435"/>
            <ac:cxnSpMk id="22" creationId="{922085F5-F5D0-3F35-AA69-077D468E7FFD}"/>
          </ac:cxnSpMkLst>
        </pc:cxnChg>
        <pc:cxnChg chg="add mod">
          <ac:chgData name="Robert" userId="8e610f215beb07b7" providerId="LiveId" clId="{0B980E83-6660-4184-9E7F-07D76DE6CBA4}" dt="2022-11-18T08:30:20.993" v="908" actId="1035"/>
          <ac:cxnSpMkLst>
            <pc:docMk/>
            <pc:sldMk cId="2259565070" sldId="435"/>
            <ac:cxnSpMk id="25" creationId="{DFA11C5E-C7DC-ECD9-173A-2501A52C8B8E}"/>
          </ac:cxnSpMkLst>
        </pc:cxnChg>
      </pc:sldChg>
      <pc:sldChg chg="add">
        <pc:chgData name="Robert" userId="8e610f215beb07b7" providerId="LiveId" clId="{0B980E83-6660-4184-9E7F-07D76DE6CBA4}" dt="2022-11-18T08:24:37.576" v="474"/>
        <pc:sldMkLst>
          <pc:docMk/>
          <pc:sldMk cId="1458502219" sldId="43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4A8D-1A38-CE23-D3DE-308D73AD4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2487D-1426-8054-39D6-24B01DA42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9EEEE-64EC-27D5-AC3A-B99A34FB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E80D4-4FB1-E758-7406-AA8436DB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C165-E120-8AD1-25C8-35729E8F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3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FA34-4F2B-556E-EC73-841B52FE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0984E-3EDD-BCEE-66B7-3231BF2F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14FF-5682-33DE-9FAC-BBE9E7C7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FFFC-98C4-9A14-0C9A-EAB40180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5FD8C-D969-BF1A-93D9-30EFD0B3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4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A3333-C9A0-8F7D-0B75-6E61D42FE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485AA-71EF-18E4-1E71-06CB52F23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E72AC-A85A-1FAA-B3A9-52F6243C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EBBA1-E606-B6CF-F22C-D5F54996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B7B6A-2458-8B3F-3E73-5C9D5C7E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2E05-8535-ED15-C948-76180B51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2B9C-F462-F7C9-1C27-0C499EC48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94852-745C-E0ED-4FFD-0E53FE09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0269F-EAE0-BB0A-FB80-DCDCD0FF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39F18-5014-240B-15CE-487DCCC5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BA01-1A82-26E4-8005-B4F11B01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4762-3CDA-6DEC-5086-6582812D1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D433-57B8-09DB-E612-F3784DB6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92D93-1EB9-1FC4-21E6-8E6986A6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8A4D3-DF8A-9156-BED4-441ABCAC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33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3367-5567-E132-AFE2-7BE3B9C5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8973-F83A-1E8E-8746-165FB0DA4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BE5C7-AFD3-5FC7-A5F9-6FD855FDE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5FB99-5CA8-659F-7FD4-0E35738F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927AD-ADF3-DDC3-87FA-CCBE1652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C6B84-D316-7FC4-ADE6-95948511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3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A18E-6AD8-DF22-545E-16CB129A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D9118-29B0-CB9E-413E-0EF4FA3B1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BC12-A884-901A-E60F-7DF1A23CD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6C89A-68E6-B941-42EA-72A6AA2A1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53B980-22D7-A6F9-0388-52214DCC1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701C7-E76C-461D-4010-422DEEE4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B9CAC-004A-AA66-AF58-7C23320E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BB2AE-CFB3-2D7C-BF16-CC28D783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4D3E-9AE8-5102-F76D-DAF73E0C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3B515-C3EB-2438-5006-8A656D7C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D47EB-72C6-42CD-1514-63444ABB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C718E-D164-9712-8FFF-E9D1CE08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7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7867E-54D6-B47C-AB6C-95CFF656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BBA18-1060-262F-052C-28A48780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9E72-ADAE-D097-6D3A-50A6C0E1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29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8BE7-55C3-7B9B-81F8-78CD36BD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D48A-2E31-AC6E-D2B4-8F60670E1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F4012-3012-7C05-CA18-5A877CB59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9E10F-9427-1CDA-4799-C73A6813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1C608-3505-8406-5019-F9AE4C17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ED0A6-8239-6774-3BCC-8D286C6D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4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244A-80D0-A61A-A481-6E5EA070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D3DB7-8407-32E0-B51A-EF4F4D4AE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CD79E-3FA0-C332-1559-941549ECD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4E2E-7F83-4B49-5442-122FC01D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B1D84-C9DE-21C6-7057-1DF02102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91DAA-71D0-1936-F0DB-2ACA01E2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4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21D4B-D49C-29B1-9446-EA13A407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E11CC-B084-B6AD-12D6-CF63C0F8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7046E-868B-F51E-9422-C17DD44F5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9F45-21A9-48BA-95B6-C7688C8B2293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33C07-2AC3-7AEF-D6D6-901F01EF6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2E905-15A0-90FE-8D97-6E8856BC9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4BE2-C1E5-4FF7-AFBA-B86CC1691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4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79666"/>
                <a:ext cx="9503313" cy="56323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6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7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6,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8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E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9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10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9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11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2, 6-8, 9-10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1, 3-4, 5-11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79666"/>
                <a:ext cx="9503313" cy="5632311"/>
              </a:xfrm>
              <a:prstGeom prst="rect">
                <a:avLst/>
              </a:prstGeom>
              <a:blipFill>
                <a:blip r:embed="rId2"/>
                <a:stretch>
                  <a:fillRect l="-963" t="-217" b="-2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000250"/>
            <a:ext cx="0" cy="4657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709660"/>
            <a:ext cx="1238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52725" y="310514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2757558"/>
            <a:ext cx="0" cy="709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567183"/>
            <a:ext cx="0" cy="2728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5B5530-1B0A-2B36-57FD-7E834960A38B}"/>
              </a:ext>
            </a:extLst>
          </p:cNvPr>
          <p:cNvCxnSpPr>
            <a:cxnSpLocks/>
          </p:cNvCxnSpPr>
          <p:nvPr/>
        </p:nvCxnSpPr>
        <p:spPr>
          <a:xfrm>
            <a:off x="3124200" y="39909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FEAB1C3-01E1-C6D1-3E00-F0402743B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9C97BD-5D2C-69B5-01D1-D96B49EE2026}"/>
              </a:ext>
            </a:extLst>
          </p:cNvPr>
          <p:cNvCxnSpPr>
            <a:cxnSpLocks/>
          </p:cNvCxnSpPr>
          <p:nvPr/>
        </p:nvCxnSpPr>
        <p:spPr>
          <a:xfrm>
            <a:off x="3124200" y="4333874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9A3A76-56A5-FD80-473B-6C6905626529}"/>
              </a:ext>
            </a:extLst>
          </p:cNvPr>
          <p:cNvCxnSpPr>
            <a:cxnSpLocks/>
          </p:cNvCxnSpPr>
          <p:nvPr/>
        </p:nvCxnSpPr>
        <p:spPr>
          <a:xfrm>
            <a:off x="2752725" y="3905249"/>
            <a:ext cx="6286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A6D21B-FA8D-B6BC-3603-EE66A14CA8F6}"/>
              </a:ext>
            </a:extLst>
          </p:cNvPr>
          <p:cNvCxnSpPr>
            <a:cxnSpLocks/>
          </p:cNvCxnSpPr>
          <p:nvPr/>
        </p:nvCxnSpPr>
        <p:spPr>
          <a:xfrm>
            <a:off x="3124200" y="5191125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C553D5-A2B3-EB70-06D1-D16284B559EC}"/>
              </a:ext>
            </a:extLst>
          </p:cNvPr>
          <p:cNvCxnSpPr>
            <a:cxnSpLocks/>
          </p:cNvCxnSpPr>
          <p:nvPr/>
        </p:nvCxnSpPr>
        <p:spPr>
          <a:xfrm>
            <a:off x="3124200" y="5505449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7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79666"/>
                <a:ext cx="9503313" cy="56323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6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7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6,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8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E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9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10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9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11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2, 6-8, 9-10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1, 3-4, 5-11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79666"/>
                <a:ext cx="9503313" cy="5632311"/>
              </a:xfrm>
              <a:prstGeom prst="rect">
                <a:avLst/>
              </a:prstGeom>
              <a:blipFill>
                <a:blip r:embed="rId4"/>
                <a:stretch>
                  <a:fillRect l="-963" t="-217" b="-2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000250"/>
            <a:ext cx="0" cy="4657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709660"/>
            <a:ext cx="1238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52725" y="310514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2757558"/>
            <a:ext cx="0" cy="709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567183"/>
            <a:ext cx="0" cy="2728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175E530A-7694-D33C-F333-6BAD92E7DC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3703" y="1643560"/>
            <a:ext cx="6839548" cy="3847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AB1C3-01E1-C6D1-3E00-F0402743B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9A3A76-56A5-FD80-473B-6C6905626529}"/>
              </a:ext>
            </a:extLst>
          </p:cNvPr>
          <p:cNvCxnSpPr>
            <a:cxnSpLocks/>
          </p:cNvCxnSpPr>
          <p:nvPr/>
        </p:nvCxnSpPr>
        <p:spPr>
          <a:xfrm>
            <a:off x="2752725" y="3905249"/>
            <a:ext cx="6286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6C58C6-81B8-C064-DD4A-A3D187296A49}"/>
              </a:ext>
            </a:extLst>
          </p:cNvPr>
          <p:cNvCxnSpPr>
            <a:cxnSpLocks/>
          </p:cNvCxnSpPr>
          <p:nvPr/>
        </p:nvCxnSpPr>
        <p:spPr>
          <a:xfrm>
            <a:off x="3124200" y="39909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8BCDCD-2488-8B82-E55C-0B74F14C5FC3}"/>
              </a:ext>
            </a:extLst>
          </p:cNvPr>
          <p:cNvCxnSpPr>
            <a:cxnSpLocks/>
          </p:cNvCxnSpPr>
          <p:nvPr/>
        </p:nvCxnSpPr>
        <p:spPr>
          <a:xfrm>
            <a:off x="3124200" y="4333874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117E37-9296-A0E0-1779-EDE20D0108C2}"/>
              </a:ext>
            </a:extLst>
          </p:cNvPr>
          <p:cNvCxnSpPr>
            <a:cxnSpLocks/>
          </p:cNvCxnSpPr>
          <p:nvPr/>
        </p:nvCxnSpPr>
        <p:spPr>
          <a:xfrm>
            <a:off x="3124200" y="5191125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759757-2E98-3A39-D98B-FFBA361F6DF4}"/>
              </a:ext>
            </a:extLst>
          </p:cNvPr>
          <p:cNvCxnSpPr>
            <a:cxnSpLocks/>
          </p:cNvCxnSpPr>
          <p:nvPr/>
        </p:nvCxnSpPr>
        <p:spPr>
          <a:xfrm>
            <a:off x="3124200" y="5505449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79666"/>
                <a:ext cx="9503313" cy="56323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6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7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6,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8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E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9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10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9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11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2, 6-8, 9-10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1, 3-4, 5-11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79666"/>
                <a:ext cx="9503313" cy="5632311"/>
              </a:xfrm>
              <a:prstGeom prst="rect">
                <a:avLst/>
              </a:prstGeom>
              <a:blipFill>
                <a:blip r:embed="rId4"/>
                <a:stretch>
                  <a:fillRect l="-963" t="-217" b="-2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000250"/>
            <a:ext cx="0" cy="4657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709660"/>
            <a:ext cx="1238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52725" y="310514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2757558"/>
            <a:ext cx="0" cy="709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567183"/>
            <a:ext cx="0" cy="2728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Video 2">
            <a:hlinkClick r:id="" action="ppaction://media"/>
            <a:extLst>
              <a:ext uri="{FF2B5EF4-FFF2-40B4-BE49-F238E27FC236}">
                <a16:creationId xmlns:a16="http://schemas.microsoft.com/office/drawing/2014/main" id="{2501888E-A540-486A-27AA-B8E70C26DB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5200" y="1645200"/>
            <a:ext cx="6841600" cy="384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7F6DA1-A9A8-8E5E-790D-D570C82C2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0FE95E-CF78-CF89-3C39-4E75845A672E}"/>
              </a:ext>
            </a:extLst>
          </p:cNvPr>
          <p:cNvCxnSpPr>
            <a:cxnSpLocks/>
          </p:cNvCxnSpPr>
          <p:nvPr/>
        </p:nvCxnSpPr>
        <p:spPr>
          <a:xfrm>
            <a:off x="2752725" y="3905249"/>
            <a:ext cx="6286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0A79EA-31AC-1962-8E11-E5F5B7278459}"/>
              </a:ext>
            </a:extLst>
          </p:cNvPr>
          <p:cNvCxnSpPr>
            <a:cxnSpLocks/>
          </p:cNvCxnSpPr>
          <p:nvPr/>
        </p:nvCxnSpPr>
        <p:spPr>
          <a:xfrm>
            <a:off x="3124200" y="39909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8C67C-E74C-EDAA-6F92-554A7EB69DA8}"/>
              </a:ext>
            </a:extLst>
          </p:cNvPr>
          <p:cNvCxnSpPr>
            <a:cxnSpLocks/>
          </p:cNvCxnSpPr>
          <p:nvPr/>
        </p:nvCxnSpPr>
        <p:spPr>
          <a:xfrm>
            <a:off x="3124200" y="4333874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3672CD-E125-96BE-2B29-0A3D812C2DC3}"/>
              </a:ext>
            </a:extLst>
          </p:cNvPr>
          <p:cNvCxnSpPr>
            <a:cxnSpLocks/>
          </p:cNvCxnSpPr>
          <p:nvPr/>
        </p:nvCxnSpPr>
        <p:spPr>
          <a:xfrm>
            <a:off x="3124200" y="5191125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52A88C-E8C1-7052-594B-678A33BD6481}"/>
              </a:ext>
            </a:extLst>
          </p:cNvPr>
          <p:cNvCxnSpPr>
            <a:cxnSpLocks/>
          </p:cNvCxnSpPr>
          <p:nvPr/>
        </p:nvCxnSpPr>
        <p:spPr>
          <a:xfrm>
            <a:off x="3124200" y="5505449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rules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512285"/>
            <a:ext cx="9503313" cy="25288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this lecture, we are going to add some </a:t>
            </a:r>
            <a:r>
              <a:rPr lang="en-GB" sz="2500" b="1" dirty="0">
                <a:solidFill>
                  <a:srgbClr val="C00000"/>
                </a:solidFill>
              </a:rPr>
              <a:t>extra rules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our proof system for TFL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extra rules won’t make the system any more powerful; they’ll just make it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easier to use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(We’ll explain how we know that later in the lecture!)</a:t>
            </a:r>
          </a:p>
        </p:txBody>
      </p:sp>
    </p:spTree>
    <p:extLst>
      <p:ext uri="{BB962C8B-B14F-4D97-AF65-F5344CB8AC3E}">
        <p14:creationId xmlns:p14="http://schemas.microsoft.com/office/powerpoint/2010/main" val="283916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C0166-18A3-9B33-D002-C2CAE04F9364}"/>
              </a:ext>
            </a:extLst>
          </p:cNvPr>
          <p:cNvSpPr txBox="1"/>
          <p:nvPr/>
        </p:nvSpPr>
        <p:spPr>
          <a:xfrm>
            <a:off x="1159707" y="2816606"/>
            <a:ext cx="10155865" cy="2929135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Reiteration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Disjunctive Syllogism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Modus Tollens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Double-Negation Elimination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De Morgan Laws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Deriving the Extra Rules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Single-Turnstile</a:t>
            </a:r>
          </a:p>
        </p:txBody>
      </p:sp>
    </p:spTree>
    <p:extLst>
      <p:ext uri="{BB962C8B-B14F-4D97-AF65-F5344CB8AC3E}">
        <p14:creationId xmlns:p14="http://schemas.microsoft.com/office/powerpoint/2010/main" val="147613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Reiteration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4045753"/>
            <a:ext cx="9503313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Reiteration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allows us to repeat anything that we already have available to us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useful because in our proof system, it is sometimes important to copy information into a </a:t>
            </a:r>
            <a:r>
              <a:rPr lang="en-GB" sz="2500" b="1" dirty="0" err="1">
                <a:solidFill>
                  <a:schemeClr val="accent5">
                    <a:lumMod val="50000"/>
                  </a:schemeClr>
                </a:solidFill>
              </a:rPr>
              <a:t>subproof</a:t>
            </a:r>
            <a:endParaRPr lang="en-GB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E834C5-21AC-B635-8B7F-C5B3A067D1A8}"/>
                  </a:ext>
                </a:extLst>
              </p:cNvPr>
              <p:cNvSpPr txBox="1"/>
              <p:nvPr/>
            </p:nvSpPr>
            <p:spPr>
              <a:xfrm>
                <a:off x="4041633" y="2226338"/>
                <a:ext cx="3370533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i="1" dirty="0"/>
                  <a:t>	</a:t>
                </a:r>
                <a:r>
                  <a:rPr lang="en-GB" sz="2500" dirty="0"/>
                  <a:t>R </a:t>
                </a:r>
                <a:r>
                  <a:rPr lang="en-GB" sz="2500" i="1" dirty="0"/>
                  <a:t>m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E834C5-21AC-B635-8B7F-C5B3A067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633" y="2226338"/>
                <a:ext cx="3370533" cy="887422"/>
              </a:xfrm>
              <a:prstGeom prst="rect">
                <a:avLst/>
              </a:prstGeom>
              <a:blipFill>
                <a:blip r:embed="rId3"/>
                <a:stretch>
                  <a:fillRect t="-4795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687B1F-09EC-BE29-9AED-35E4607D0D12}"/>
              </a:ext>
            </a:extLst>
          </p:cNvPr>
          <p:cNvCxnSpPr>
            <a:cxnSpLocks/>
          </p:cNvCxnSpPr>
          <p:nvPr/>
        </p:nvCxnSpPr>
        <p:spPr>
          <a:xfrm>
            <a:off x="5033033" y="2324100"/>
            <a:ext cx="0" cy="6572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821141"/>
                <a:ext cx="9503313" cy="23493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2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33362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	R 1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333625" algn="l"/>
                  </a:tabLst>
                </a:pPr>
                <a:r>
                  <a:rPr lang="en-GB" sz="2500" dirty="0"/>
                  <a:t>	4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I 2-3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821141"/>
                <a:ext cx="9503313" cy="2349361"/>
              </a:xfrm>
              <a:prstGeom prst="rect">
                <a:avLst/>
              </a:prstGeom>
              <a:blipFill>
                <a:blip r:embed="rId3"/>
                <a:stretch>
                  <a:fillRect l="-963" t="-1039" b="-5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Everything in its right place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567183"/>
            <a:ext cx="0" cy="14905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871709"/>
            <a:ext cx="5524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2752725" y="430529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971925"/>
            <a:ext cx="0" cy="6667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0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615957"/>
                <a:ext cx="9503313" cy="27597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2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</a:t>
                </a:r>
                <a:r>
                  <a:rPr lang="en-GB" sz="2500" dirty="0">
                    <a:solidFill>
                      <a:srgbClr val="7030A0"/>
                    </a:solidFill>
                  </a:rPr>
                  <a:t>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rgbClr val="7030A0"/>
                    </a:solidFill>
                  </a:rPr>
                  <a:t>	R 1</a:t>
                </a:r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I 2,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5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I 2-4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615957"/>
                <a:ext cx="9503313" cy="2759730"/>
              </a:xfrm>
              <a:prstGeom prst="rect">
                <a:avLst/>
              </a:prstGeom>
              <a:blipFill>
                <a:blip r:embed="rId3"/>
                <a:stretch>
                  <a:fillRect l="-963" t="-1104" b="-4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Redundant Reiteration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352800"/>
            <a:ext cx="0" cy="19240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652634"/>
            <a:ext cx="5524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2752725" y="4067174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776733"/>
            <a:ext cx="0" cy="10714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834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615957"/>
                <a:ext cx="9503313" cy="234936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2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I 2, 1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4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I 2-3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615957"/>
                <a:ext cx="9503313" cy="2349361"/>
              </a:xfrm>
              <a:prstGeom prst="rect">
                <a:avLst/>
              </a:prstGeom>
              <a:blipFill>
                <a:blip r:embed="rId3"/>
                <a:stretch>
                  <a:fillRect l="-963" t="-1295" b="-5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Removing redundant Reiteration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352800"/>
            <a:ext cx="0" cy="14954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652634"/>
            <a:ext cx="5524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2752725" y="4067174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776733"/>
            <a:ext cx="0" cy="6904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844432"/>
                <a:ext cx="9503313" cy="399083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1,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2,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6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I 3-5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</a:t>
                </a:r>
                <a:r>
                  <a:rPr lang="en-GB" sz="2500" dirty="0">
                    <a:solidFill>
                      <a:srgbClr val="C00000"/>
                    </a:solidFill>
                  </a:rPr>
                  <a:t>7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rgbClr val="C00000"/>
                    </a:solidFill>
                  </a:rPr>
                  <a:t>		R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867025" algn="l"/>
                  </a:tabLst>
                </a:pPr>
                <a:r>
                  <a:rPr lang="en-GB" sz="2500" dirty="0"/>
                  <a:t>	8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6,7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844432"/>
                <a:ext cx="9503313" cy="3990836"/>
              </a:xfrm>
              <a:prstGeom prst="rect">
                <a:avLst/>
              </a:prstGeom>
              <a:blipFill>
                <a:blip r:embed="rId3"/>
                <a:stretch>
                  <a:fillRect l="-963" t="-917" b="-2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Illegitimate Reiteration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609850"/>
            <a:ext cx="0" cy="3124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290684"/>
            <a:ext cx="11334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2752725" y="369569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390899"/>
            <a:ext cx="0" cy="11049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5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A2B58-C40C-CA68-D293-9C8F13B669F5}"/>
              </a:ext>
            </a:extLst>
          </p:cNvPr>
          <p:cNvSpPr txBox="1"/>
          <p:nvPr/>
        </p:nvSpPr>
        <p:spPr>
          <a:xfrm>
            <a:off x="1159707" y="2816606"/>
            <a:ext cx="10155865" cy="2929135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Reiteration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Disjunctive Syllogism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Modus Tollens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Double-Negation Elimination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De Morgan Laws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Deriving the Extra Rules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Single-Turnstile</a:t>
            </a:r>
          </a:p>
        </p:txBody>
      </p:sp>
    </p:spTree>
    <p:extLst>
      <p:ext uri="{BB962C8B-B14F-4D97-AF65-F5344CB8AC3E}">
        <p14:creationId xmlns:p14="http://schemas.microsoft.com/office/powerpoint/2010/main" val="342797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3E72C-34EC-FBA2-1AAF-E3FF755D50FD}"/>
              </a:ext>
            </a:extLst>
          </p:cNvPr>
          <p:cNvSpPr txBox="1"/>
          <p:nvPr/>
        </p:nvSpPr>
        <p:spPr>
          <a:xfrm>
            <a:off x="1159707" y="2816606"/>
            <a:ext cx="10155865" cy="2929135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Reiteration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Disjunctive Syllogism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Modus Tollens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Double-Negation Elimination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De Morgan Laws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Deriving the Extra Rules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Single-Turnstile</a:t>
            </a:r>
          </a:p>
        </p:txBody>
      </p:sp>
    </p:spTree>
    <p:extLst>
      <p:ext uri="{BB962C8B-B14F-4D97-AF65-F5344CB8AC3E}">
        <p14:creationId xmlns:p14="http://schemas.microsoft.com/office/powerpoint/2010/main" val="22043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ED53F46D-47DD-0ACC-7D24-679E18A491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9EB822F1-665C-AF5E-32E5-ECF750AE1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2539D54C-97B4-C7B8-4772-6EC8804E01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4">
            <a:hlinkClick r:id="" action="ppaction://media"/>
            <a:extLst>
              <a:ext uri="{FF2B5EF4-FFF2-40B4-BE49-F238E27FC236}">
                <a16:creationId xmlns:a16="http://schemas.microsoft.com/office/drawing/2014/main" id="{25427D70-A99A-7993-73BC-DB0428FFE3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Disjunctive Syllogism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3782303"/>
                <a:ext cx="9503313" cy="2528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rgbClr val="C00000"/>
                    </a:solidFill>
                  </a:rPr>
                  <a:t>Disjunctive Syllogism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allows us to skip some tedious Disjunction Eliminations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can justify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Disjunctive Syllogism</a:t>
                </a:r>
                <a:r>
                  <a:rPr lang="en-GB" sz="2500" dirty="0">
                    <a:solidFill>
                      <a:srgbClr val="C00000"/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as follows:</a:t>
                </a:r>
              </a:p>
              <a:p>
                <a:pPr marL="800100" lvl="1" indent="-342900">
                  <a:spcAft>
                    <a:spcPts val="1000"/>
                  </a:spcAft>
                  <a:buFontTx/>
                  <a:buChar char="–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is true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at least one of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true</a:t>
                </a:r>
              </a:p>
              <a:p>
                <a:pPr marL="800100" lvl="1" indent="-342900">
                  <a:spcAft>
                    <a:spcPts val="1000"/>
                  </a:spcAft>
                  <a:buFontTx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if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isn’t true then </a:t>
                </a:r>
                <a14:m>
                  <m:oMath xmlns:m="http://schemas.openxmlformats.org/officeDocument/2006/math">
                    <m:r>
                      <a:rPr lang="en-GB" sz="25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must be, and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vice versa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3782303"/>
                <a:ext cx="9503313" cy="2528897"/>
              </a:xfrm>
              <a:prstGeom prst="rect">
                <a:avLst/>
              </a:prstGeom>
              <a:blipFill>
                <a:blip r:embed="rId3"/>
                <a:stretch>
                  <a:fillRect l="-963" t="-1205" b="-5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E834C5-21AC-B635-8B7F-C5B3A067D1A8}"/>
                  </a:ext>
                </a:extLst>
              </p:cNvPr>
              <p:cNvSpPr txBox="1"/>
              <p:nvPr/>
            </p:nvSpPr>
            <p:spPr>
              <a:xfrm>
                <a:off x="1631808" y="1882811"/>
                <a:ext cx="3370533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DS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E834C5-21AC-B635-8B7F-C5B3A067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808" y="1882811"/>
                <a:ext cx="3370533" cy="1297791"/>
              </a:xfrm>
              <a:prstGeom prst="rect">
                <a:avLst/>
              </a:prstGeom>
              <a:blipFill>
                <a:blip r:embed="rId4"/>
                <a:stretch>
                  <a:fillRect t="-3286" r="-1266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687B1F-09EC-BE29-9AED-35E4607D0D12}"/>
              </a:ext>
            </a:extLst>
          </p:cNvPr>
          <p:cNvCxnSpPr>
            <a:cxnSpLocks/>
          </p:cNvCxnSpPr>
          <p:nvPr/>
        </p:nvCxnSpPr>
        <p:spPr>
          <a:xfrm>
            <a:off x="2623208" y="2004782"/>
            <a:ext cx="0" cy="1104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C1BF1-7833-32EB-DEF9-CFC25E91CE1A}"/>
                  </a:ext>
                </a:extLst>
              </p:cNvPr>
              <p:cNvSpPr txBox="1"/>
              <p:nvPr/>
            </p:nvSpPr>
            <p:spPr>
              <a:xfrm>
                <a:off x="6948829" y="1882811"/>
                <a:ext cx="3370533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DS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AC1BF1-7833-32EB-DEF9-CFC25E91C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829" y="1882811"/>
                <a:ext cx="3370533" cy="1297791"/>
              </a:xfrm>
              <a:prstGeom prst="rect">
                <a:avLst/>
              </a:prstGeom>
              <a:blipFill>
                <a:blip r:embed="rId5"/>
                <a:stretch>
                  <a:fillRect t="-3286" r="-1266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EAE1F7-3E3B-89D1-C84C-31074F58148C}"/>
              </a:ext>
            </a:extLst>
          </p:cNvPr>
          <p:cNvCxnSpPr>
            <a:cxnSpLocks/>
          </p:cNvCxnSpPr>
          <p:nvPr/>
        </p:nvCxnSpPr>
        <p:spPr>
          <a:xfrm>
            <a:off x="7940229" y="2004782"/>
            <a:ext cx="0" cy="1104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uiExpand="1" build="p"/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3">
            <a:hlinkClick r:id="" action="ppaction://media"/>
            <a:extLst>
              <a:ext uri="{FF2B5EF4-FFF2-40B4-BE49-F238E27FC236}">
                <a16:creationId xmlns:a16="http://schemas.microsoft.com/office/drawing/2014/main" id="{D9779638-4615-A2B1-ABBC-72FE1F1684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5200" y="1645200"/>
            <a:ext cx="6841600" cy="384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98716"/>
                <a:ext cx="9503313" cy="563231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6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7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6,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8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E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9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10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9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11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2, 6-8, 9-10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1, 3-4, 5-11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98716"/>
                <a:ext cx="9503313" cy="5632311"/>
              </a:xfrm>
              <a:prstGeom prst="rect">
                <a:avLst/>
              </a:prstGeom>
              <a:blipFill>
                <a:blip r:embed="rId5"/>
                <a:stretch>
                  <a:fillRect l="-963" t="-649" b="-1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1924050"/>
            <a:ext cx="0" cy="47339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709660"/>
            <a:ext cx="1238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52725" y="310514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2757558"/>
            <a:ext cx="0" cy="709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567183"/>
            <a:ext cx="0" cy="2728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7F6DA1-A9A8-8E5E-790D-D570C82C2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0FE95E-CF78-CF89-3C39-4E75845A672E}"/>
              </a:ext>
            </a:extLst>
          </p:cNvPr>
          <p:cNvCxnSpPr>
            <a:cxnSpLocks/>
          </p:cNvCxnSpPr>
          <p:nvPr/>
        </p:nvCxnSpPr>
        <p:spPr>
          <a:xfrm>
            <a:off x="2752725" y="3905249"/>
            <a:ext cx="6286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1A1B55-FD95-AA11-8203-99018A34A326}"/>
              </a:ext>
            </a:extLst>
          </p:cNvPr>
          <p:cNvCxnSpPr>
            <a:cxnSpLocks/>
          </p:cNvCxnSpPr>
          <p:nvPr/>
        </p:nvCxnSpPr>
        <p:spPr>
          <a:xfrm>
            <a:off x="3124200" y="39909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2085E-0442-16CA-B48D-DC3037A1A5EE}"/>
              </a:ext>
            </a:extLst>
          </p:cNvPr>
          <p:cNvCxnSpPr>
            <a:cxnSpLocks/>
          </p:cNvCxnSpPr>
          <p:nvPr/>
        </p:nvCxnSpPr>
        <p:spPr>
          <a:xfrm>
            <a:off x="3124200" y="4333874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64529E-DDB8-F946-9939-A7D9F922065C}"/>
              </a:ext>
            </a:extLst>
          </p:cNvPr>
          <p:cNvCxnSpPr>
            <a:cxnSpLocks/>
          </p:cNvCxnSpPr>
          <p:nvPr/>
        </p:nvCxnSpPr>
        <p:spPr>
          <a:xfrm>
            <a:off x="3124200" y="5191125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1035F0-3684-99A8-BC7A-A8B3EB6AA503}"/>
              </a:ext>
            </a:extLst>
          </p:cNvPr>
          <p:cNvCxnSpPr>
            <a:cxnSpLocks/>
          </p:cNvCxnSpPr>
          <p:nvPr/>
        </p:nvCxnSpPr>
        <p:spPr>
          <a:xfrm>
            <a:off x="3124200" y="5505449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3">
            <a:hlinkClick r:id="" action="ppaction://media"/>
            <a:extLst>
              <a:ext uri="{FF2B5EF4-FFF2-40B4-BE49-F238E27FC236}">
                <a16:creationId xmlns:a16="http://schemas.microsoft.com/office/drawing/2014/main" id="{D9779638-4615-A2B1-ABBC-72FE1F1684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5200" y="1645200"/>
            <a:ext cx="6841600" cy="384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98716"/>
                <a:ext cx="9503313" cy="563231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6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7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6,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8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E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9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10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9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11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2, 6-8, 9-10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12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1, 3-4, 5-11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98716"/>
                <a:ext cx="9503313" cy="5632311"/>
              </a:xfrm>
              <a:prstGeom prst="rect">
                <a:avLst/>
              </a:prstGeom>
              <a:blipFill>
                <a:blip r:embed="rId5"/>
                <a:stretch>
                  <a:fillRect l="-963" t="-649" b="-1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709660"/>
            <a:ext cx="1238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52725" y="310514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2757558"/>
            <a:ext cx="0" cy="709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567183"/>
            <a:ext cx="0" cy="27288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7F6DA1-A9A8-8E5E-790D-D570C82C2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0FE95E-CF78-CF89-3C39-4E75845A672E}"/>
              </a:ext>
            </a:extLst>
          </p:cNvPr>
          <p:cNvCxnSpPr>
            <a:cxnSpLocks/>
          </p:cNvCxnSpPr>
          <p:nvPr/>
        </p:nvCxnSpPr>
        <p:spPr>
          <a:xfrm>
            <a:off x="2752725" y="3905249"/>
            <a:ext cx="6286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C539D2-FD22-7E14-F163-23A35C1D76D6}"/>
              </a:ext>
            </a:extLst>
          </p:cNvPr>
          <p:cNvCxnSpPr>
            <a:cxnSpLocks/>
          </p:cNvCxnSpPr>
          <p:nvPr/>
        </p:nvCxnSpPr>
        <p:spPr>
          <a:xfrm>
            <a:off x="2324100" y="1924050"/>
            <a:ext cx="0" cy="47339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3B9F1C-CB69-4466-19B9-B264BBC4972C}"/>
              </a:ext>
            </a:extLst>
          </p:cNvPr>
          <p:cNvCxnSpPr>
            <a:cxnSpLocks/>
          </p:cNvCxnSpPr>
          <p:nvPr/>
        </p:nvCxnSpPr>
        <p:spPr>
          <a:xfrm>
            <a:off x="3124200" y="39909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6FBD00-5DF5-D711-BE9D-4C4A74DE8930}"/>
              </a:ext>
            </a:extLst>
          </p:cNvPr>
          <p:cNvCxnSpPr>
            <a:cxnSpLocks/>
          </p:cNvCxnSpPr>
          <p:nvPr/>
        </p:nvCxnSpPr>
        <p:spPr>
          <a:xfrm>
            <a:off x="3124200" y="4333874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590645-7254-989A-EC9A-00FF4619B5CA}"/>
              </a:ext>
            </a:extLst>
          </p:cNvPr>
          <p:cNvCxnSpPr>
            <a:cxnSpLocks/>
          </p:cNvCxnSpPr>
          <p:nvPr/>
        </p:nvCxnSpPr>
        <p:spPr>
          <a:xfrm>
            <a:off x="3124200" y="5191125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C57813-278C-894A-728E-81742287EC9F}"/>
              </a:ext>
            </a:extLst>
          </p:cNvPr>
          <p:cNvCxnSpPr>
            <a:cxnSpLocks/>
          </p:cNvCxnSpPr>
          <p:nvPr/>
        </p:nvCxnSpPr>
        <p:spPr>
          <a:xfrm>
            <a:off x="3124200" y="5505449"/>
            <a:ext cx="3619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98716"/>
                <a:ext cx="9503313" cy="399083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3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6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	DS 2,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7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6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962275" algn="l"/>
                  </a:tabLst>
                </a:pPr>
                <a:r>
                  <a:rPr lang="en-GB" sz="2500" dirty="0"/>
                  <a:t>	8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1, 3-4, 5-7			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98716"/>
                <a:ext cx="9503313" cy="3990836"/>
              </a:xfrm>
              <a:prstGeom prst="rect">
                <a:avLst/>
              </a:prstGeom>
              <a:blipFill>
                <a:blip r:embed="rId2"/>
                <a:stretch>
                  <a:fillRect l="-963" t="-917" b="-2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709660"/>
            <a:ext cx="12382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0B289-FECE-83D2-F77F-9C18B6015778}"/>
              </a:ext>
            </a:extLst>
          </p:cNvPr>
          <p:cNvCxnSpPr>
            <a:cxnSpLocks/>
          </p:cNvCxnSpPr>
          <p:nvPr/>
        </p:nvCxnSpPr>
        <p:spPr>
          <a:xfrm>
            <a:off x="2752725" y="310514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33CF5-62AF-A261-DC28-321B5A966E06}"/>
              </a:ext>
            </a:extLst>
          </p:cNvPr>
          <p:cNvCxnSpPr>
            <a:cxnSpLocks/>
          </p:cNvCxnSpPr>
          <p:nvPr/>
        </p:nvCxnSpPr>
        <p:spPr>
          <a:xfrm>
            <a:off x="2752725" y="2757558"/>
            <a:ext cx="0" cy="709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567183"/>
            <a:ext cx="0" cy="109054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7F6DA1-A9A8-8E5E-790D-D570C82C2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0FE95E-CF78-CF89-3C39-4E75845A672E}"/>
              </a:ext>
            </a:extLst>
          </p:cNvPr>
          <p:cNvCxnSpPr>
            <a:cxnSpLocks/>
          </p:cNvCxnSpPr>
          <p:nvPr/>
        </p:nvCxnSpPr>
        <p:spPr>
          <a:xfrm>
            <a:off x="2752725" y="3905249"/>
            <a:ext cx="6286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9F534B-CE55-D0D1-5E10-7EFF9B05E1E1}"/>
              </a:ext>
            </a:extLst>
          </p:cNvPr>
          <p:cNvCxnSpPr>
            <a:cxnSpLocks/>
          </p:cNvCxnSpPr>
          <p:nvPr/>
        </p:nvCxnSpPr>
        <p:spPr>
          <a:xfrm>
            <a:off x="2324100" y="1924050"/>
            <a:ext cx="0" cy="31527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3148C-416A-6C73-3E57-CACA574A162B}"/>
              </a:ext>
            </a:extLst>
          </p:cNvPr>
          <p:cNvSpPr txBox="1"/>
          <p:nvPr/>
        </p:nvSpPr>
        <p:spPr>
          <a:xfrm>
            <a:off x="1159707" y="2816606"/>
            <a:ext cx="10155865" cy="2929135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Reiteration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Disjunctive Syllogism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Modus Tollens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Double-Negation Elimination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De Morgan Laws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Deriving the Extra Rules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Single-Turnstile</a:t>
            </a:r>
          </a:p>
        </p:txBody>
      </p:sp>
    </p:spTree>
    <p:extLst>
      <p:ext uri="{BB962C8B-B14F-4D97-AF65-F5344CB8AC3E}">
        <p14:creationId xmlns:p14="http://schemas.microsoft.com/office/powerpoint/2010/main" val="12176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319925"/>
            <a:ext cx="9503313" cy="29136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Giving a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proof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a way of showing that an argument is valid, by showing how the conclusion can be inferred from the premises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only use certain pre-specified inference rules to get from the premises to the conclusion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logical operator is governed by an </a:t>
            </a:r>
            <a:r>
              <a:rPr lang="en-GB" sz="2500" b="1" dirty="0">
                <a:solidFill>
                  <a:schemeClr val="accent1"/>
                </a:solidFill>
              </a:rPr>
              <a:t>introduction rule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an </a:t>
            </a:r>
            <a:r>
              <a:rPr lang="en-GB" sz="2500" b="1" dirty="0">
                <a:solidFill>
                  <a:schemeClr val="accent2"/>
                </a:solidFill>
              </a:rPr>
              <a:t>elimination rule</a:t>
            </a:r>
            <a:endParaRPr lang="en-GB" sz="2500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the very idea of a proof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1">
            <a:hlinkClick r:id="" action="ppaction://media"/>
            <a:extLst>
              <a:ext uri="{FF2B5EF4-FFF2-40B4-BE49-F238E27FC236}">
                <a16:creationId xmlns:a16="http://schemas.microsoft.com/office/drawing/2014/main" id="{C6126A1E-3CC6-343A-1F53-D6B6DA7B12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8B0270D6-AC78-1D84-DA34-B78F801AD7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B060695E-A0C8-E523-7598-D271CDC50F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B6BD40A2-7DA5-4E68-0805-3FAD6F48C8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Modus Tollens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4102903"/>
            <a:ext cx="9503313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If we have a conditional, we can use </a:t>
            </a:r>
            <a:r>
              <a:rPr lang="en-GB" sz="2500" b="1" dirty="0">
                <a:solidFill>
                  <a:srgbClr val="7030A0"/>
                </a:solidFill>
              </a:rPr>
              <a:t>Modus Tollens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infer the negation of its antecedent from the negation of its consequent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we cannot infer the negation of the consequent from the negation of the antecedent!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561876-1713-428F-12A6-D745C3A65DAF}"/>
                  </a:ext>
                </a:extLst>
              </p:cNvPr>
              <p:cNvSpPr txBox="1"/>
              <p:nvPr/>
            </p:nvSpPr>
            <p:spPr>
              <a:xfrm>
                <a:off x="4249666" y="1832832"/>
                <a:ext cx="369266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MT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561876-1713-428F-12A6-D745C3A6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66" y="1832832"/>
                <a:ext cx="3692667" cy="1297791"/>
              </a:xfrm>
              <a:prstGeom prst="rect">
                <a:avLst/>
              </a:prstGeom>
              <a:blipFill>
                <a:blip r:embed="rId3"/>
                <a:stretch>
                  <a:fillRect t="-3286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FBC89A-193E-E31D-1BDB-E01B6C87195A}"/>
              </a:ext>
            </a:extLst>
          </p:cNvPr>
          <p:cNvCxnSpPr>
            <a:cxnSpLocks/>
          </p:cNvCxnSpPr>
          <p:nvPr/>
        </p:nvCxnSpPr>
        <p:spPr>
          <a:xfrm>
            <a:off x="5241066" y="1954803"/>
            <a:ext cx="0" cy="1104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1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uiExpand="1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000405"/>
                <a:ext cx="9503313" cy="399083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3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4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I 4,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6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5,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7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/>
                  <a:t>I 4-6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8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dirty="0"/>
                  <a:t>	MT 1, 7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000405"/>
                <a:ext cx="9503313" cy="3990836"/>
              </a:xfrm>
              <a:prstGeom prst="rect">
                <a:avLst/>
              </a:prstGeom>
              <a:blipFill>
                <a:blip r:embed="rId3"/>
                <a:stretch>
                  <a:fillRect l="-963" t="-305" b="-3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781300"/>
            <a:ext cx="0" cy="31051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890759"/>
            <a:ext cx="1600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67EDCC-8D11-223D-694B-B83D82C2FFFE}"/>
              </a:ext>
            </a:extLst>
          </p:cNvPr>
          <p:cNvCxnSpPr>
            <a:cxnSpLocks/>
          </p:cNvCxnSpPr>
          <p:nvPr/>
        </p:nvCxnSpPr>
        <p:spPr>
          <a:xfrm>
            <a:off x="2752725" y="4305299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EE0D6D-3A7E-53EE-3227-F9A66D2E9FCB}"/>
              </a:ext>
            </a:extLst>
          </p:cNvPr>
          <p:cNvCxnSpPr>
            <a:cxnSpLocks/>
          </p:cNvCxnSpPr>
          <p:nvPr/>
        </p:nvCxnSpPr>
        <p:spPr>
          <a:xfrm>
            <a:off x="2752725" y="397192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762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6E711-52BB-270A-9333-EF6355A72C48}"/>
              </a:ext>
            </a:extLst>
          </p:cNvPr>
          <p:cNvSpPr txBox="1"/>
          <p:nvPr/>
        </p:nvSpPr>
        <p:spPr>
          <a:xfrm>
            <a:off x="1159707" y="2816606"/>
            <a:ext cx="10155865" cy="2929135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Reiteration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Disjunctive Syllogism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Modus Tollens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Double-Negation Elimination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De Morgan Laws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Deriving the Extra Rules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Single-Turnstile</a:t>
            </a:r>
          </a:p>
        </p:txBody>
      </p:sp>
    </p:spTree>
    <p:extLst>
      <p:ext uri="{BB962C8B-B14F-4D97-AF65-F5344CB8AC3E}">
        <p14:creationId xmlns:p14="http://schemas.microsoft.com/office/powerpoint/2010/main" val="1922825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Double-Negation Elimination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3525823"/>
            <a:ext cx="9503313" cy="30418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Double-Negation Elimination</a:t>
            </a:r>
            <a:r>
              <a:rPr lang="en-GB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captures the intuitive idea that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negatives make a positive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Grass is not </a:t>
            </a:r>
            <a:r>
              <a:rPr lang="en-GB" sz="25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green, therefore grass is green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DNE </a:t>
            </a:r>
            <a:r>
              <a:rPr lang="en-GB" sz="2500" dirty="0"/>
              <a:t>is surprisingly controversial, and some logicians – the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intuitionists</a:t>
            </a:r>
            <a:r>
              <a:rPr lang="en-GB" sz="2500" dirty="0"/>
              <a:t> – reject it, along with TND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But </a:t>
            </a:r>
            <a:r>
              <a:rPr lang="en-GB" sz="2500" b="1" dirty="0">
                <a:solidFill>
                  <a:srgbClr val="C00000"/>
                </a:solidFill>
              </a:rPr>
              <a:t>classical logicians</a:t>
            </a:r>
            <a:r>
              <a:rPr lang="en-GB" sz="2500" dirty="0"/>
              <a:t> accept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DNE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E834C5-21AC-B635-8B7F-C5B3A067D1A8}"/>
                  </a:ext>
                </a:extLst>
              </p:cNvPr>
              <p:cNvSpPr txBox="1"/>
              <p:nvPr/>
            </p:nvSpPr>
            <p:spPr>
              <a:xfrm>
                <a:off x="4155933" y="2047942"/>
                <a:ext cx="3370533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066925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DNE </a:t>
                </a:r>
                <a:r>
                  <a:rPr lang="en-GB" sz="2500" i="1" dirty="0"/>
                  <a:t>m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E834C5-21AC-B635-8B7F-C5B3A067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33" y="2047942"/>
                <a:ext cx="3370533" cy="887422"/>
              </a:xfrm>
              <a:prstGeom prst="rect">
                <a:avLst/>
              </a:prstGeom>
              <a:blipFill>
                <a:blip r:embed="rId3"/>
                <a:stretch>
                  <a:fillRect t="-4795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687B1F-09EC-BE29-9AED-35E4607D0D12}"/>
              </a:ext>
            </a:extLst>
          </p:cNvPr>
          <p:cNvCxnSpPr>
            <a:cxnSpLocks/>
          </p:cNvCxnSpPr>
          <p:nvPr/>
        </p:nvCxnSpPr>
        <p:spPr>
          <a:xfrm>
            <a:off x="5147333" y="2047942"/>
            <a:ext cx="0" cy="8076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2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10773"/>
                <a:ext cx="9503313" cy="31700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3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4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500" dirty="0"/>
                  <a:t>	DS 2,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5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/>
                  <a:t>	MT 1,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6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/>
                  <a:t>		DNE 5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10773"/>
                <a:ext cx="9503313" cy="3170099"/>
              </a:xfrm>
              <a:prstGeom prst="rect">
                <a:avLst/>
              </a:prstGeom>
              <a:blipFill>
                <a:blip r:embed="rId3"/>
                <a:stretch>
                  <a:fillRect l="-963" t="-577" b="-4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200400"/>
            <a:ext cx="0" cy="2286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4300334"/>
            <a:ext cx="15335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68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164058"/>
                <a:ext cx="9503313" cy="57092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000" dirty="0"/>
                  <a:t>	1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0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000" dirty="0"/>
                  <a:t>	2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20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000" dirty="0"/>
                  <a:t>	3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20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000" dirty="0"/>
                  <a:t>	4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000" dirty="0"/>
                  <a:t>	5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000" dirty="0"/>
                  <a:t>I 4,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000" dirty="0"/>
                  <a:t>	6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000" dirty="0"/>
                  <a:t>E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000" dirty="0"/>
                  <a:t>	7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000" dirty="0"/>
                  <a:t>	8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/>
                  <a:t>E 1, 7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781300" algn="l"/>
                  </a:tabLst>
                </a:pPr>
                <a:r>
                  <a:rPr lang="en-GB" sz="2000" dirty="0"/>
                  <a:t>	9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0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781300" algn="l"/>
                  </a:tabLst>
                </a:pPr>
                <a:r>
                  <a:rPr lang="en-GB" sz="2000" dirty="0"/>
                  <a:t>	10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dirty="0"/>
                  <a:t>I 8, 9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781300" algn="l"/>
                  </a:tabLst>
                </a:pPr>
                <a:r>
                  <a:rPr lang="en-GB" sz="2000" dirty="0"/>
                  <a:t>	11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20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781300" algn="l"/>
                  </a:tabLst>
                </a:pPr>
                <a:r>
                  <a:rPr lang="en-GB" sz="2000" dirty="0"/>
                  <a:t>	12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dirty="0"/>
                  <a:t>I 11,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781300" algn="l"/>
                  </a:tabLst>
                </a:pPr>
                <a:r>
                  <a:rPr lang="en-GB" sz="2000" dirty="0"/>
                  <a:t>	13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dirty="0"/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000" dirty="0"/>
                  <a:t>E 2, 9-10, 11-12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781300" algn="l"/>
                  </a:tabLst>
                </a:pPr>
                <a:r>
                  <a:rPr lang="en-GB" sz="2000" dirty="0"/>
                  <a:t>	14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000" dirty="0"/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dirty="0"/>
                  <a:t>E 13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2781300" algn="l"/>
                  </a:tabLst>
                </a:pPr>
                <a:r>
                  <a:rPr lang="en-GB" sz="2000" dirty="0"/>
                  <a:t>	15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000" dirty="0"/>
                  <a:t>			TND 4-6, 7-14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164058"/>
                <a:ext cx="9503313" cy="5709255"/>
              </a:xfrm>
              <a:prstGeom prst="rect">
                <a:avLst/>
              </a:prstGeom>
              <a:blipFill>
                <a:blip r:embed="rId3"/>
                <a:stretch>
                  <a:fillRect l="-963" t="-107" b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1912620"/>
            <a:ext cx="0" cy="48539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829674"/>
            <a:ext cx="11353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E5DD30-825C-269D-2730-88AF5657AB67}"/>
              </a:ext>
            </a:extLst>
          </p:cNvPr>
          <p:cNvCxnSpPr>
            <a:cxnSpLocks/>
          </p:cNvCxnSpPr>
          <p:nvPr/>
        </p:nvCxnSpPr>
        <p:spPr>
          <a:xfrm>
            <a:off x="2827020" y="3172574"/>
            <a:ext cx="2667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60FDC5-2243-AF76-B597-6ACF9FE5750C}"/>
              </a:ext>
            </a:extLst>
          </p:cNvPr>
          <p:cNvCxnSpPr>
            <a:cxnSpLocks/>
          </p:cNvCxnSpPr>
          <p:nvPr/>
        </p:nvCxnSpPr>
        <p:spPr>
          <a:xfrm>
            <a:off x="2827020" y="2926080"/>
            <a:ext cx="0" cy="8735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AE334A-9F92-CDAC-5109-D0C7D8F92EC7}"/>
              </a:ext>
            </a:extLst>
          </p:cNvPr>
          <p:cNvCxnSpPr>
            <a:cxnSpLocks/>
          </p:cNvCxnSpPr>
          <p:nvPr/>
        </p:nvCxnSpPr>
        <p:spPr>
          <a:xfrm>
            <a:off x="2827020" y="3863340"/>
            <a:ext cx="0" cy="25603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A337AF-80B7-AAD0-C1E9-D9938106D574}"/>
              </a:ext>
            </a:extLst>
          </p:cNvPr>
          <p:cNvCxnSpPr>
            <a:cxnSpLocks/>
          </p:cNvCxnSpPr>
          <p:nvPr/>
        </p:nvCxnSpPr>
        <p:spPr>
          <a:xfrm>
            <a:off x="2827020" y="4147934"/>
            <a:ext cx="4419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6F9FAF-1C60-52E5-1E2E-37FFADE4C970}"/>
              </a:ext>
            </a:extLst>
          </p:cNvPr>
          <p:cNvCxnSpPr>
            <a:cxnSpLocks/>
          </p:cNvCxnSpPr>
          <p:nvPr/>
        </p:nvCxnSpPr>
        <p:spPr>
          <a:xfrm>
            <a:off x="3185160" y="4795634"/>
            <a:ext cx="4953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CFE8A9-DF8A-FC15-8FB9-05D3AD077803}"/>
              </a:ext>
            </a:extLst>
          </p:cNvPr>
          <p:cNvCxnSpPr>
            <a:cxnSpLocks/>
          </p:cNvCxnSpPr>
          <p:nvPr/>
        </p:nvCxnSpPr>
        <p:spPr>
          <a:xfrm>
            <a:off x="3185160" y="4556760"/>
            <a:ext cx="0" cy="5562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1EC43A-7E57-68DD-DE96-5198175A44F2}"/>
              </a:ext>
            </a:extLst>
          </p:cNvPr>
          <p:cNvCxnSpPr>
            <a:cxnSpLocks/>
          </p:cNvCxnSpPr>
          <p:nvPr/>
        </p:nvCxnSpPr>
        <p:spPr>
          <a:xfrm>
            <a:off x="3185160" y="5196840"/>
            <a:ext cx="0" cy="5562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9E7A10-059B-63D1-9685-E7C78C555B48}"/>
              </a:ext>
            </a:extLst>
          </p:cNvPr>
          <p:cNvCxnSpPr>
            <a:cxnSpLocks/>
          </p:cNvCxnSpPr>
          <p:nvPr/>
        </p:nvCxnSpPr>
        <p:spPr>
          <a:xfrm>
            <a:off x="3185160" y="5450954"/>
            <a:ext cx="2743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8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660811" y="4333581"/>
                <a:ext cx="3370532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11" y="4333581"/>
                <a:ext cx="3370532" cy="887422"/>
              </a:xfrm>
              <a:prstGeom prst="rect">
                <a:avLst/>
              </a:prstGeom>
              <a:blipFill>
                <a:blip r:embed="rId3"/>
                <a:stretch>
                  <a:fillRect t="-4828" b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rules for conjunction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2669142" y="4429557"/>
            <a:ext cx="0" cy="7048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A662E-A012-F954-6BBC-F23C0AE289C3}"/>
                  </a:ext>
                </a:extLst>
              </p:cNvPr>
              <p:cNvSpPr txBox="1"/>
              <p:nvPr/>
            </p:nvSpPr>
            <p:spPr>
              <a:xfrm>
                <a:off x="6785260" y="4333580"/>
                <a:ext cx="3370532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A662E-A012-F954-6BBC-F23C0AE2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60" y="4333580"/>
                <a:ext cx="3370532" cy="887422"/>
              </a:xfrm>
              <a:prstGeom prst="rect">
                <a:avLst/>
              </a:prstGeom>
              <a:blipFill>
                <a:blip r:embed="rId4"/>
                <a:stretch>
                  <a:fillRect t="-4828" b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3178D8-7057-F04E-1AE6-D5FB1056CF34}"/>
              </a:ext>
            </a:extLst>
          </p:cNvPr>
          <p:cNvCxnSpPr>
            <a:cxnSpLocks/>
          </p:cNvCxnSpPr>
          <p:nvPr/>
        </p:nvCxnSpPr>
        <p:spPr>
          <a:xfrm>
            <a:off x="7793591" y="4429556"/>
            <a:ext cx="0" cy="7048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3446BB-BADF-6BAD-1CC0-97FCB7B48BFF}"/>
                  </a:ext>
                </a:extLst>
              </p:cNvPr>
              <p:cNvSpPr txBox="1"/>
              <p:nvPr/>
            </p:nvSpPr>
            <p:spPr>
              <a:xfrm>
                <a:off x="4041633" y="2021154"/>
                <a:ext cx="3370533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3446BB-BADF-6BAD-1CC0-97FCB7B48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633" y="2021154"/>
                <a:ext cx="3370533" cy="1297791"/>
              </a:xfrm>
              <a:prstGeom prst="rect">
                <a:avLst/>
              </a:prstGeom>
              <a:blipFill>
                <a:blip r:embed="rId5"/>
                <a:stretch>
                  <a:fillRect t="-3302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B04A2-CBBE-6EED-926F-759E3AB006C2}"/>
              </a:ext>
            </a:extLst>
          </p:cNvPr>
          <p:cNvCxnSpPr>
            <a:cxnSpLocks/>
          </p:cNvCxnSpPr>
          <p:nvPr/>
        </p:nvCxnSpPr>
        <p:spPr>
          <a:xfrm>
            <a:off x="5033033" y="2127256"/>
            <a:ext cx="0" cy="1066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60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10773"/>
                <a:ext cx="9503313" cy="31700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3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4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500" dirty="0"/>
                  <a:t>	DS 2,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5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/>
                  <a:t>	MT 1,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781300" algn="l"/>
                  </a:tabLst>
                </a:pPr>
                <a:r>
                  <a:rPr lang="en-GB" sz="2500" dirty="0"/>
                  <a:t>	6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/>
                  <a:t>		DNE 5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10773"/>
                <a:ext cx="9503313" cy="3170099"/>
              </a:xfrm>
              <a:prstGeom prst="rect">
                <a:avLst/>
              </a:prstGeom>
              <a:blipFill>
                <a:blip r:embed="rId3"/>
                <a:stretch>
                  <a:fillRect l="-963" t="-577" b="-4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200400"/>
            <a:ext cx="0" cy="2286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4300334"/>
            <a:ext cx="15335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48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8EAFE-597E-0EA4-3A44-CFF0E5FEB987}"/>
              </a:ext>
            </a:extLst>
          </p:cNvPr>
          <p:cNvSpPr txBox="1"/>
          <p:nvPr/>
        </p:nvSpPr>
        <p:spPr>
          <a:xfrm>
            <a:off x="1159707" y="2816606"/>
            <a:ext cx="10155865" cy="2929135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Reiteration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Disjunctive Syllogism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Modus Tollens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Double-Negation Elimination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The De Morgan Laws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Deriving the Extra Rules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Single-Turnstile</a:t>
            </a:r>
          </a:p>
        </p:txBody>
      </p:sp>
    </p:spTree>
    <p:extLst>
      <p:ext uri="{BB962C8B-B14F-4D97-AF65-F5344CB8AC3E}">
        <p14:creationId xmlns:p14="http://schemas.microsoft.com/office/powerpoint/2010/main" val="1258885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Conjunction, disjunction, and negation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889037"/>
            <a:ext cx="9503313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De Morgan Laws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(named after Augustus De Morgan) are rules about the relationship between conjunction, disjunction, and negation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760F2-37B4-F83A-3A65-22E70B9591C7}"/>
              </a:ext>
            </a:extLst>
          </p:cNvPr>
          <p:cNvSpPr txBox="1"/>
          <p:nvPr/>
        </p:nvSpPr>
        <p:spPr>
          <a:xfrm>
            <a:off x="744953" y="4146050"/>
            <a:ext cx="5591547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It is not the case that (grass is white </a:t>
            </a:r>
            <a:r>
              <a:rPr lang="en-GB" sz="2500" b="1" dirty="0">
                <a:solidFill>
                  <a:srgbClr val="C00000"/>
                </a:solidFill>
              </a:rPr>
              <a:t>or</a:t>
            </a:r>
            <a:r>
              <a:rPr lang="en-GB" sz="2500" dirty="0"/>
              <a:t> snow is green)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en-GB" sz="2500" dirty="0"/>
              <a:t>Therefore, grass is not white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en-GB" sz="2500" dirty="0"/>
              <a:t> snow is not green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74B18-A75F-2D5B-9C68-47BCD8C31A46}"/>
              </a:ext>
            </a:extLst>
          </p:cNvPr>
          <p:cNvSpPr txBox="1"/>
          <p:nvPr/>
        </p:nvSpPr>
        <p:spPr>
          <a:xfrm>
            <a:off x="6095999" y="4146050"/>
            <a:ext cx="5591547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GB" sz="2500" dirty="0"/>
              <a:t>It is not the case that (grass is green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en-GB" sz="2500" dirty="0"/>
              <a:t> snow is red)</a:t>
            </a:r>
          </a:p>
          <a:p>
            <a:pPr marL="914400" lvl="1" indent="-457200">
              <a:spcAft>
                <a:spcPts val="200"/>
              </a:spcAft>
              <a:buFont typeface="+mj-lt"/>
              <a:buAutoNum type="arabicPeriod"/>
            </a:pPr>
            <a:r>
              <a:rPr lang="en-GB" sz="2500" dirty="0"/>
              <a:t>Therefore, </a:t>
            </a:r>
            <a:r>
              <a:rPr lang="en-GB" sz="2500" b="1" dirty="0">
                <a:solidFill>
                  <a:srgbClr val="C00000"/>
                </a:solidFill>
              </a:rPr>
              <a:t>either</a:t>
            </a:r>
            <a:r>
              <a:rPr lang="en-GB" sz="2500" dirty="0"/>
              <a:t> grass is not green </a:t>
            </a:r>
            <a:r>
              <a:rPr lang="en-GB" sz="2500" b="1" dirty="0">
                <a:solidFill>
                  <a:srgbClr val="C00000"/>
                </a:solidFill>
              </a:rPr>
              <a:t>or</a:t>
            </a:r>
            <a:r>
              <a:rPr lang="en-GB" sz="2500" dirty="0"/>
              <a:t> snow is not red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8EA107-F132-D748-8F86-F9970C3EA95E}"/>
              </a:ext>
            </a:extLst>
          </p:cNvPr>
          <p:cNvCxnSpPr>
            <a:cxnSpLocks/>
          </p:cNvCxnSpPr>
          <p:nvPr/>
        </p:nvCxnSpPr>
        <p:spPr>
          <a:xfrm>
            <a:off x="6257925" y="4505325"/>
            <a:ext cx="0" cy="981075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uiExpand="1" build="p"/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De Morgan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561876-1713-428F-12A6-D745C3A65DAF}"/>
                  </a:ext>
                </a:extLst>
              </p:cNvPr>
              <p:cNvSpPr txBox="1"/>
              <p:nvPr/>
            </p:nvSpPr>
            <p:spPr>
              <a:xfrm>
                <a:off x="1535041" y="1837991"/>
                <a:ext cx="4065659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/>
                  <a:t>	</a:t>
                </a:r>
                <a:r>
                  <a:rPr lang="en-GB" sz="2500" dirty="0" err="1"/>
                  <a:t>DeM</a:t>
                </a:r>
                <a:r>
                  <a:rPr lang="en-GB" sz="2500" dirty="0"/>
                  <a:t>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561876-1713-428F-12A6-D745C3A6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41" y="1837991"/>
                <a:ext cx="4065659" cy="887422"/>
              </a:xfrm>
              <a:prstGeom prst="rect">
                <a:avLst/>
              </a:prstGeom>
              <a:blipFill>
                <a:blip r:embed="rId3"/>
                <a:stretch>
                  <a:fillRect t="-4828" b="-16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FBC89A-193E-E31D-1BDB-E01B6C87195A}"/>
              </a:ext>
            </a:extLst>
          </p:cNvPr>
          <p:cNvCxnSpPr>
            <a:cxnSpLocks/>
          </p:cNvCxnSpPr>
          <p:nvPr/>
        </p:nvCxnSpPr>
        <p:spPr>
          <a:xfrm>
            <a:off x="2526441" y="1943100"/>
            <a:ext cx="0" cy="6953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7C91A-F983-F25B-04E5-D3B91D10ADB8}"/>
                  </a:ext>
                </a:extLst>
              </p:cNvPr>
              <p:cNvSpPr txBox="1"/>
              <p:nvPr/>
            </p:nvSpPr>
            <p:spPr>
              <a:xfrm>
                <a:off x="6209689" y="1837991"/>
                <a:ext cx="4065659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b="1" dirty="0"/>
                  <a:t>	</a:t>
                </a:r>
                <a:r>
                  <a:rPr lang="en-GB" sz="2500" dirty="0" err="1"/>
                  <a:t>DeM</a:t>
                </a:r>
                <a:r>
                  <a:rPr lang="en-GB" sz="2500" dirty="0"/>
                  <a:t>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7C91A-F983-F25B-04E5-D3B91D10A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89" y="1837991"/>
                <a:ext cx="4065659" cy="887422"/>
              </a:xfrm>
              <a:prstGeom prst="rect">
                <a:avLst/>
              </a:prstGeom>
              <a:blipFill>
                <a:blip r:embed="rId4"/>
                <a:stretch>
                  <a:fillRect t="-4828" b="-16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A807E-EB72-44EF-1A38-61A77901513F}"/>
              </a:ext>
            </a:extLst>
          </p:cNvPr>
          <p:cNvCxnSpPr>
            <a:cxnSpLocks/>
          </p:cNvCxnSpPr>
          <p:nvPr/>
        </p:nvCxnSpPr>
        <p:spPr>
          <a:xfrm>
            <a:off x="7201089" y="1943100"/>
            <a:ext cx="0" cy="6953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69F257-C2DB-6FAF-6BE7-CB301C45819C}"/>
                  </a:ext>
                </a:extLst>
              </p:cNvPr>
              <p:cNvSpPr txBox="1"/>
              <p:nvPr/>
            </p:nvSpPr>
            <p:spPr>
              <a:xfrm>
                <a:off x="1535041" y="3000499"/>
                <a:ext cx="4065659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/>
                  <a:t>	</a:t>
                </a:r>
                <a:r>
                  <a:rPr lang="en-GB" sz="2500" dirty="0" err="1"/>
                  <a:t>DeM</a:t>
                </a:r>
                <a:r>
                  <a:rPr lang="en-GB" sz="2500" dirty="0"/>
                  <a:t>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69F257-C2DB-6FAF-6BE7-CB301C458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41" y="3000499"/>
                <a:ext cx="4065659" cy="887422"/>
              </a:xfrm>
              <a:prstGeom prst="rect">
                <a:avLst/>
              </a:prstGeom>
              <a:blipFill>
                <a:blip r:embed="rId5"/>
                <a:stretch>
                  <a:fillRect t="-4795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876B9F-0866-A82E-D709-C7F6DB9D26AA}"/>
              </a:ext>
            </a:extLst>
          </p:cNvPr>
          <p:cNvCxnSpPr>
            <a:cxnSpLocks/>
          </p:cNvCxnSpPr>
          <p:nvPr/>
        </p:nvCxnSpPr>
        <p:spPr>
          <a:xfrm>
            <a:off x="2526441" y="3105608"/>
            <a:ext cx="0" cy="6953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37449D-EED8-E238-1490-85400AEA1EDF}"/>
                  </a:ext>
                </a:extLst>
              </p:cNvPr>
              <p:cNvSpPr txBox="1"/>
              <p:nvPr/>
            </p:nvSpPr>
            <p:spPr>
              <a:xfrm>
                <a:off x="6209689" y="3000499"/>
                <a:ext cx="4065659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GB" sz="2500" b="1" dirty="0"/>
                  <a:t>	</a:t>
                </a:r>
                <a:r>
                  <a:rPr lang="en-GB" sz="2500" dirty="0" err="1"/>
                  <a:t>DeM</a:t>
                </a:r>
                <a:r>
                  <a:rPr lang="en-GB" sz="2500" dirty="0"/>
                  <a:t>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37449D-EED8-E238-1490-85400AEA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689" y="3000499"/>
                <a:ext cx="4065659" cy="887422"/>
              </a:xfrm>
              <a:prstGeom prst="rect">
                <a:avLst/>
              </a:prstGeom>
              <a:blipFill>
                <a:blip r:embed="rId6"/>
                <a:stretch>
                  <a:fillRect t="-4795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13A62E-E847-2789-FD43-CE51A1BE3B40}"/>
              </a:ext>
            </a:extLst>
          </p:cNvPr>
          <p:cNvCxnSpPr>
            <a:cxnSpLocks/>
          </p:cNvCxnSpPr>
          <p:nvPr/>
        </p:nvCxnSpPr>
        <p:spPr>
          <a:xfrm>
            <a:off x="7201089" y="3105608"/>
            <a:ext cx="0" cy="6953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5CACE1D-E409-B731-1CDA-417AA8B48134}"/>
              </a:ext>
            </a:extLst>
          </p:cNvPr>
          <p:cNvSpPr txBox="1"/>
          <p:nvPr/>
        </p:nvSpPr>
        <p:spPr>
          <a:xfrm>
            <a:off x="1344343" y="4892089"/>
            <a:ext cx="950331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De Morgan Laws </a:t>
            </a:r>
            <a:r>
              <a:rPr lang="en-GB" sz="2500" dirty="0"/>
              <a:t>are useful because they give us a way of moving a negation so that it is no longer the main logical operator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10774"/>
                <a:ext cx="9503313" cy="31700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3943350" algn="l"/>
                  </a:tabLst>
                </a:pPr>
                <a:r>
                  <a:rPr lang="en-GB" sz="2500" dirty="0"/>
                  <a:t>	3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sz="2500" b="0" dirty="0"/>
                  <a:t>	</a:t>
                </a:r>
                <a:r>
                  <a:rPr lang="en-GB" sz="2500" b="0" dirty="0" err="1"/>
                  <a:t>DeM</a:t>
                </a:r>
                <a:r>
                  <a:rPr lang="en-GB" sz="2500" b="0" dirty="0"/>
                  <a:t>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3943350" algn="l"/>
                  </a:tabLst>
                </a:pPr>
                <a:r>
                  <a:rPr lang="en-GB" sz="2500" dirty="0"/>
                  <a:t>	4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sz="2500" b="0" dirty="0"/>
                  <a:t>	MT 1,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3943350" algn="l"/>
                  </a:tabLst>
                </a:pPr>
                <a:r>
                  <a:rPr lang="en-GB" sz="2500" dirty="0"/>
                  <a:t>	5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500" b="0" dirty="0"/>
                  <a:t>	</a:t>
                </a:r>
                <a:r>
                  <a:rPr lang="en-GB" sz="2500" b="0" dirty="0" err="1"/>
                  <a:t>DeM</a:t>
                </a:r>
                <a:r>
                  <a:rPr lang="en-GB" sz="2500" b="0" dirty="0"/>
                  <a:t>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3943350" algn="l"/>
                  </a:tabLst>
                </a:pPr>
                <a:r>
                  <a:rPr lang="en-GB" sz="2500" dirty="0"/>
                  <a:t>	6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b="0" dirty="0"/>
                  <a:t>E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10774"/>
                <a:ext cx="9503313" cy="3170099"/>
              </a:xfrm>
              <a:prstGeom prst="rect">
                <a:avLst/>
              </a:prstGeom>
              <a:blipFill>
                <a:blip r:embed="rId3"/>
                <a:stretch>
                  <a:fillRect l="-963" t="-577" b="-4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200400"/>
            <a:ext cx="0" cy="2286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909809"/>
            <a:ext cx="27717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54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43204"/>
                <a:ext cx="9503313" cy="50424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000" dirty="0"/>
                  <a:t>	1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sz="20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000" dirty="0"/>
                  <a:t>	2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0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3943350" algn="l"/>
                  </a:tabLst>
                </a:pPr>
                <a:r>
                  <a:rPr lang="en-GB" sz="2000" dirty="0"/>
                  <a:t>	3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b="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3943350" algn="l"/>
                  </a:tabLst>
                </a:pPr>
                <a:r>
                  <a:rPr lang="en-GB" sz="2000" dirty="0"/>
                  <a:t>	4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000" b="0" dirty="0"/>
                  <a:t>I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3943350" algn="l"/>
                  </a:tabLst>
                </a:pPr>
                <a:r>
                  <a:rPr lang="en-GB" sz="2000" dirty="0"/>
                  <a:t>	5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b="0" dirty="0"/>
                  <a:t>E 1,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3943350" algn="l"/>
                  </a:tabLst>
                </a:pPr>
                <a:r>
                  <a:rPr lang="en-GB" sz="2000" dirty="0"/>
                  <a:t>	6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000" b="0" dirty="0"/>
                  <a:t>E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3943350" algn="l"/>
                  </a:tabLst>
                </a:pPr>
                <a:r>
                  <a:rPr lang="en-GB" sz="2000" dirty="0"/>
                  <a:t>	7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000" b="0" dirty="0"/>
                  <a:t>E 5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1790700" algn="l"/>
                    <a:tab pos="3943350" algn="l"/>
                  </a:tabLst>
                </a:pPr>
                <a:r>
                  <a:rPr lang="en-GB" sz="2000" dirty="0"/>
                  <a:t>	8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0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1790700" algn="l"/>
                    <a:tab pos="3943350" algn="l"/>
                  </a:tabLst>
                </a:pPr>
                <a:r>
                  <a:rPr lang="en-GB" sz="2000" dirty="0"/>
                  <a:t>	9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b="0" dirty="0"/>
                  <a:t>I 6, 8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1790700" algn="l"/>
                    <a:tab pos="3943350" algn="l"/>
                  </a:tabLst>
                </a:pPr>
                <a:r>
                  <a:rPr lang="en-GB" sz="2000" dirty="0"/>
                  <a:t>	10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000" b="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1790700" algn="l"/>
                    <a:tab pos="3943350" algn="l"/>
                  </a:tabLst>
                </a:pPr>
                <a:r>
                  <a:rPr lang="en-GB" sz="2000" dirty="0"/>
                  <a:t>	11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b="0" dirty="0"/>
                  <a:t>I 7, 10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1790700" algn="l"/>
                    <a:tab pos="3943350" algn="l"/>
                  </a:tabLst>
                </a:pPr>
                <a:r>
                  <a:rPr lang="en-GB" sz="2000" dirty="0"/>
                  <a:t>	12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000" b="0" dirty="0"/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000" b="0" dirty="0"/>
                  <a:t>E 2, 8-9, 10-11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1925" algn="l"/>
                    <a:tab pos="1790700" algn="l"/>
                    <a:tab pos="3943350" algn="l"/>
                  </a:tabLst>
                </a:pPr>
                <a:r>
                  <a:rPr lang="en-GB" sz="2000" dirty="0"/>
                  <a:t>	13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000" b="0" dirty="0"/>
                  <a:t>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000" b="0" dirty="0"/>
                  <a:t>I 3-12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43204"/>
                <a:ext cx="9503313" cy="5042406"/>
              </a:xfrm>
              <a:prstGeom prst="rect">
                <a:avLst/>
              </a:prstGeom>
              <a:blipFill>
                <a:blip r:embed="rId3"/>
                <a:stretch>
                  <a:fillRect l="-963" t="-121" b="-1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2301240"/>
            <a:ext cx="0" cy="416052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2888729"/>
            <a:ext cx="22250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A05EBD-CCC5-6EBD-F45A-39A878E7F54F}"/>
              </a:ext>
            </a:extLst>
          </p:cNvPr>
          <p:cNvCxnSpPr>
            <a:cxnSpLocks/>
          </p:cNvCxnSpPr>
          <p:nvPr/>
        </p:nvCxnSpPr>
        <p:spPr>
          <a:xfrm>
            <a:off x="2712720" y="3193529"/>
            <a:ext cx="3962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EA5AA1-DED0-2AE0-BC18-E78ACF1DF761}"/>
              </a:ext>
            </a:extLst>
          </p:cNvPr>
          <p:cNvCxnSpPr>
            <a:cxnSpLocks/>
          </p:cNvCxnSpPr>
          <p:nvPr/>
        </p:nvCxnSpPr>
        <p:spPr>
          <a:xfrm>
            <a:off x="2712720" y="2933700"/>
            <a:ext cx="0" cy="32308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3968D2-DBB5-029F-4017-8703BA11AF16}"/>
              </a:ext>
            </a:extLst>
          </p:cNvPr>
          <p:cNvCxnSpPr>
            <a:cxnSpLocks/>
          </p:cNvCxnSpPr>
          <p:nvPr/>
        </p:nvCxnSpPr>
        <p:spPr>
          <a:xfrm>
            <a:off x="3177540" y="4854689"/>
            <a:ext cx="4495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50FE48-AE33-0398-983A-EC2EC8D951B7}"/>
              </a:ext>
            </a:extLst>
          </p:cNvPr>
          <p:cNvCxnSpPr>
            <a:cxnSpLocks/>
          </p:cNvCxnSpPr>
          <p:nvPr/>
        </p:nvCxnSpPr>
        <p:spPr>
          <a:xfrm>
            <a:off x="3177540" y="5502389"/>
            <a:ext cx="4495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2085F5-F5D0-3F35-AA69-077D468E7FFD}"/>
              </a:ext>
            </a:extLst>
          </p:cNvPr>
          <p:cNvCxnSpPr>
            <a:cxnSpLocks/>
          </p:cNvCxnSpPr>
          <p:nvPr/>
        </p:nvCxnSpPr>
        <p:spPr>
          <a:xfrm>
            <a:off x="3177540" y="4618469"/>
            <a:ext cx="0" cy="5326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A11C5E-C7DC-ECD9-173A-2501A52C8B8E}"/>
              </a:ext>
            </a:extLst>
          </p:cNvPr>
          <p:cNvCxnSpPr>
            <a:cxnSpLocks/>
          </p:cNvCxnSpPr>
          <p:nvPr/>
        </p:nvCxnSpPr>
        <p:spPr>
          <a:xfrm flipH="1">
            <a:off x="3169920" y="5281409"/>
            <a:ext cx="7620" cy="5250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565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10774"/>
                <a:ext cx="9503313" cy="31700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∴¬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1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2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3943350" algn="l"/>
                  </a:tabLst>
                </a:pPr>
                <a:r>
                  <a:rPr lang="en-GB" sz="2500" dirty="0"/>
                  <a:t>	3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sz="2500" b="0" dirty="0"/>
                  <a:t>	</a:t>
                </a:r>
                <a:r>
                  <a:rPr lang="en-GB" sz="2500" b="0" dirty="0" err="1"/>
                  <a:t>DeM</a:t>
                </a:r>
                <a:r>
                  <a:rPr lang="en-GB" sz="2500" b="0" dirty="0"/>
                  <a:t>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3943350" algn="l"/>
                  </a:tabLst>
                </a:pPr>
                <a:r>
                  <a:rPr lang="en-GB" sz="2500" dirty="0"/>
                  <a:t>	4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sz="2500" b="0" dirty="0"/>
                  <a:t>	MT 1,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3943350" algn="l"/>
                  </a:tabLst>
                </a:pPr>
                <a:r>
                  <a:rPr lang="en-GB" sz="2500" dirty="0"/>
                  <a:t>	5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500" b="0" dirty="0"/>
                  <a:t>	</a:t>
                </a:r>
                <a:r>
                  <a:rPr lang="en-GB" sz="2500" b="0" dirty="0" err="1"/>
                  <a:t>DeM</a:t>
                </a:r>
                <a:r>
                  <a:rPr lang="en-GB" sz="2500" b="0" dirty="0"/>
                  <a:t> 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3943350" algn="l"/>
                  </a:tabLst>
                </a:pPr>
                <a:r>
                  <a:rPr lang="en-GB" sz="2500" dirty="0"/>
                  <a:t>	6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sz="2500" b="0" dirty="0"/>
                  <a:t>E 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10774"/>
                <a:ext cx="9503313" cy="3170099"/>
              </a:xfrm>
              <a:prstGeom prst="rect">
                <a:avLst/>
              </a:prstGeom>
              <a:blipFill>
                <a:blip r:embed="rId3"/>
                <a:stretch>
                  <a:fillRect l="-963" t="-577" b="-4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example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200400"/>
            <a:ext cx="0" cy="2286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324100" y="3909809"/>
            <a:ext cx="27717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5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11D2DB2A-3AB7-7238-E5CC-C29085B9C5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7A62CFA8-67DA-F41A-D013-B4450F0EEC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8E158971-A674-990E-DA4C-1A40F1D75D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6534150" y="3127837"/>
                <a:ext cx="3694382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b="1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m, 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3127837"/>
                <a:ext cx="3694382" cy="1297791"/>
              </a:xfrm>
              <a:prstGeom prst="rect">
                <a:avLst/>
              </a:prstGeom>
              <a:blipFill>
                <a:blip r:embed="rId3"/>
                <a:stretch>
                  <a:fillRect t="-2817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rules for the conditional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7532956" y="3229041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53E0E3-DF61-E889-C29E-4D56C5640835}"/>
                  </a:ext>
                </a:extLst>
              </p:cNvPr>
              <p:cNvSpPr txBox="1"/>
              <p:nvPr/>
            </p:nvSpPr>
            <p:spPr>
              <a:xfrm>
                <a:off x="1261652" y="3127837"/>
                <a:ext cx="395155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343025" algn="l"/>
                    <a:tab pos="251460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-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53E0E3-DF61-E889-C29E-4D56C5640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52" y="3127837"/>
                <a:ext cx="3951557" cy="1297791"/>
              </a:xfrm>
              <a:prstGeom prst="rect">
                <a:avLst/>
              </a:prstGeom>
              <a:blipFill>
                <a:blip r:embed="rId4"/>
                <a:stretch>
                  <a:fillRect t="-2817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251E39-C404-C763-13B6-2957C6B826D1}"/>
              </a:ext>
            </a:extLst>
          </p:cNvPr>
          <p:cNvCxnSpPr>
            <a:cxnSpLocks/>
          </p:cNvCxnSpPr>
          <p:nvPr/>
        </p:nvCxnSpPr>
        <p:spPr>
          <a:xfrm>
            <a:off x="2241409" y="3243334"/>
            <a:ext cx="0" cy="10619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DFCE4D-7099-A282-6DC7-ACE50CFEEA2A}"/>
              </a:ext>
            </a:extLst>
          </p:cNvPr>
          <p:cNvCxnSpPr>
            <a:cxnSpLocks/>
          </p:cNvCxnSpPr>
          <p:nvPr/>
        </p:nvCxnSpPr>
        <p:spPr>
          <a:xfrm>
            <a:off x="2660509" y="3576436"/>
            <a:ext cx="425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61F344-31FC-2619-06AD-14EE1F99ACA9}"/>
              </a:ext>
            </a:extLst>
          </p:cNvPr>
          <p:cNvCxnSpPr>
            <a:cxnSpLocks/>
          </p:cNvCxnSpPr>
          <p:nvPr/>
        </p:nvCxnSpPr>
        <p:spPr>
          <a:xfrm>
            <a:off x="2660509" y="3243334"/>
            <a:ext cx="0" cy="6712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10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5ECB9-F4D4-8119-F713-6E7063EC5717}"/>
              </a:ext>
            </a:extLst>
          </p:cNvPr>
          <p:cNvSpPr txBox="1"/>
          <p:nvPr/>
        </p:nvSpPr>
        <p:spPr>
          <a:xfrm>
            <a:off x="1159707" y="2816606"/>
            <a:ext cx="10155865" cy="2929135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Reiteration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Disjunctive Syllogism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Modus Tollens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Double-Negation Elimination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De Morgan Laws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Deriving the Extra Rules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Single-Turnstile</a:t>
            </a:r>
          </a:p>
        </p:txBody>
      </p:sp>
    </p:spTree>
    <p:extLst>
      <p:ext uri="{BB962C8B-B14F-4D97-AF65-F5344CB8AC3E}">
        <p14:creationId xmlns:p14="http://schemas.microsoft.com/office/powerpoint/2010/main" val="8835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are we allowed to add these extra rules?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806965"/>
            <a:ext cx="9503313" cy="39395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Earlier I claimed that these </a:t>
            </a:r>
            <a:r>
              <a:rPr lang="en-GB" sz="2500" b="1" dirty="0">
                <a:solidFill>
                  <a:srgbClr val="C00000"/>
                </a:solidFill>
              </a:rPr>
              <a:t>extra rules</a:t>
            </a:r>
            <a:r>
              <a:rPr lang="en-GB" sz="2500" dirty="0">
                <a:solidFill>
                  <a:srgbClr val="C00000"/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not add any power to our system</a:t>
            </a:r>
          </a:p>
          <a:p>
            <a:pPr marL="800100" lvl="1" indent="-342900">
              <a:spcAft>
                <a:spcPts val="1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 don’t let us prove anything new</a:t>
            </a: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They just let us prove the same old stuff a bit more easily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can demonstrate this by showing that the </a:t>
            </a:r>
            <a:r>
              <a:rPr lang="en-GB" sz="2500" b="1" dirty="0">
                <a:solidFill>
                  <a:srgbClr val="C00000"/>
                </a:solidFill>
              </a:rPr>
              <a:t>extra rules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be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derived</a:t>
            </a:r>
            <a:r>
              <a:rPr lang="en-GB" sz="25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the </a:t>
            </a:r>
            <a:r>
              <a:rPr lang="en-GB" sz="2500" b="1" dirty="0">
                <a:solidFill>
                  <a:schemeClr val="accent5">
                    <a:lumMod val="50000"/>
                  </a:schemeClr>
                </a:solidFill>
              </a:rPr>
              <a:t>basic rules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The textbook covers all of these derivations, but we’ll go over just one now to get the idea</a:t>
            </a:r>
          </a:p>
        </p:txBody>
      </p:sp>
    </p:spTree>
    <p:extLst>
      <p:ext uri="{BB962C8B-B14F-4D97-AF65-F5344CB8AC3E}">
        <p14:creationId xmlns:p14="http://schemas.microsoft.com/office/powerpoint/2010/main" val="38396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6220996" y="2535990"/>
                <a:ext cx="5199332" cy="2528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266700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266700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266700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k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266700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k</a:t>
                </a:r>
                <a:r>
                  <a:rPr lang="en-GB" sz="2500" dirty="0"/>
                  <a:t>+1</a:t>
                </a:r>
                <a:r>
                  <a:rPr lang="en-GB" sz="2500" b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r>
                  <a:rPr lang="en-GB" sz="2500" dirty="0"/>
                  <a:t>,</a:t>
                </a:r>
                <a:r>
                  <a:rPr lang="en-GB" sz="2500" i="1" dirty="0"/>
                  <a:t> k</a:t>
                </a:r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266700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i="1" dirty="0"/>
                  <a:t>	k</a:t>
                </a:r>
                <a:r>
                  <a:rPr lang="en-GB" sz="2500" dirty="0"/>
                  <a:t>+2</a:t>
                </a:r>
                <a:r>
                  <a:rPr lang="en-GB" sz="2500" i="1" dirty="0"/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i="1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k</a:t>
                </a:r>
                <a:r>
                  <a:rPr lang="en-GB" sz="2500" dirty="0"/>
                  <a:t>+1, </a:t>
                </a:r>
                <a:r>
                  <a:rPr lang="en-GB" sz="2500" i="1" dirty="0"/>
                  <a:t>n</a:t>
                </a:r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266700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k</a:t>
                </a:r>
                <a:r>
                  <a:rPr lang="en-GB" sz="2500" dirty="0"/>
                  <a:t>+3</a:t>
                </a:r>
                <a:r>
                  <a:rPr lang="en-GB" sz="2500" i="1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k-k</a:t>
                </a:r>
                <a:r>
                  <a:rPr lang="en-GB" sz="2500" dirty="0"/>
                  <a:t>+2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996" y="2535990"/>
                <a:ext cx="5199332" cy="2528897"/>
              </a:xfrm>
              <a:prstGeom prst="rect">
                <a:avLst/>
              </a:prstGeom>
              <a:blipFill>
                <a:blip r:embed="rId3"/>
                <a:stretch>
                  <a:fillRect t="-1205" b="-5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Modus Tollens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7200752" y="2709741"/>
            <a:ext cx="0" cy="2286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A09D41-6924-EF83-5A21-93B2C1DDEA77}"/>
                  </a:ext>
                </a:extLst>
              </p:cNvPr>
              <p:cNvSpPr txBox="1"/>
              <p:nvPr/>
            </p:nvSpPr>
            <p:spPr>
              <a:xfrm>
                <a:off x="1180728" y="3108415"/>
                <a:ext cx="369266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MT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A09D41-6924-EF83-5A21-93B2C1DD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28" y="3108415"/>
                <a:ext cx="3692667" cy="1297791"/>
              </a:xfrm>
              <a:prstGeom prst="rect">
                <a:avLst/>
              </a:prstGeom>
              <a:blipFill>
                <a:blip r:embed="rId4"/>
                <a:stretch>
                  <a:fillRect t="-3286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87C703-2892-2F91-D87C-40FFF6448E25}"/>
              </a:ext>
            </a:extLst>
          </p:cNvPr>
          <p:cNvCxnSpPr>
            <a:cxnSpLocks/>
          </p:cNvCxnSpPr>
          <p:nvPr/>
        </p:nvCxnSpPr>
        <p:spPr>
          <a:xfrm>
            <a:off x="2172128" y="3230386"/>
            <a:ext cx="0" cy="11049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CF654-CF8E-CB30-1E14-3975AF906754}"/>
              </a:ext>
            </a:extLst>
          </p:cNvPr>
          <p:cNvCxnSpPr>
            <a:cxnSpLocks/>
          </p:cNvCxnSpPr>
          <p:nvPr/>
        </p:nvCxnSpPr>
        <p:spPr>
          <a:xfrm>
            <a:off x="7619852" y="3452705"/>
            <a:ext cx="0" cy="10953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CC54F3-F4F0-5A0B-2FBD-F76DC94DA4C9}"/>
              </a:ext>
            </a:extLst>
          </p:cNvPr>
          <p:cNvCxnSpPr>
            <a:cxnSpLocks/>
          </p:cNvCxnSpPr>
          <p:nvPr/>
        </p:nvCxnSpPr>
        <p:spPr>
          <a:xfrm>
            <a:off x="7619852" y="3800439"/>
            <a:ext cx="40470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89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D15C7-BD51-DADA-07C9-9C9214C2A7E9}"/>
              </a:ext>
            </a:extLst>
          </p:cNvPr>
          <p:cNvSpPr txBox="1"/>
          <p:nvPr/>
        </p:nvSpPr>
        <p:spPr>
          <a:xfrm>
            <a:off x="1159707" y="569795"/>
            <a:ext cx="946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15: Derived Proof Rules for TFL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18322-E88F-172F-7628-94FB6A68A6DE}"/>
              </a:ext>
            </a:extLst>
          </p:cNvPr>
          <p:cNvSpPr txBox="1"/>
          <p:nvPr/>
        </p:nvSpPr>
        <p:spPr>
          <a:xfrm>
            <a:off x="1159707" y="2816606"/>
            <a:ext cx="10155865" cy="2929135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Re-Cap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Reiteration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Disjunctive Syllogism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Modus Tollens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Double-Negation Elimination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The De Morgan Laws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Deriving the Extra Rules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The Single-Turnstile</a:t>
            </a:r>
          </a:p>
        </p:txBody>
      </p:sp>
    </p:spTree>
    <p:extLst>
      <p:ext uri="{BB962C8B-B14F-4D97-AF65-F5344CB8AC3E}">
        <p14:creationId xmlns:p14="http://schemas.microsoft.com/office/powerpoint/2010/main" val="1408129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49EFE-758E-B6E4-6FE4-ADD0EEF1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A559D-01FB-6186-B3C0-7400AFE53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40C3DB-FDCF-162D-937C-3ABF1C78A61D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the single-turnstile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2" y="3096026"/>
                <a:ext cx="9503313" cy="12464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There is a proof which 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as premises, and ends with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without relying on any additional undischarged assumptions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096026"/>
                <a:ext cx="9503313" cy="1246495"/>
              </a:xfrm>
              <a:prstGeom prst="rect">
                <a:avLst/>
              </a:prstGeom>
              <a:blipFill>
                <a:blip r:embed="rId3"/>
                <a:stretch>
                  <a:fillRect l="-963" t="-3922" b="-1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795A53-93C3-D8DC-02E7-7B126166938D}"/>
                  </a:ext>
                </a:extLst>
              </p:cNvPr>
              <p:cNvSpPr txBox="1"/>
              <p:nvPr/>
            </p:nvSpPr>
            <p:spPr>
              <a:xfrm>
                <a:off x="1344342" y="3096026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⊢ 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795A53-93C3-D8DC-02E7-7B1261669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096026"/>
                <a:ext cx="9503313" cy="477054"/>
              </a:xfrm>
              <a:prstGeom prst="rect">
                <a:avLst/>
              </a:prstGeom>
              <a:blipFill>
                <a:blip r:embed="rId4"/>
                <a:stretch>
                  <a:fillRect l="-963" t="-7692" b="-243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C89733-3F09-F074-B8C5-16193D84F54B}"/>
                  </a:ext>
                </a:extLst>
              </p:cNvPr>
              <p:cNvSpPr txBox="1"/>
              <p:nvPr/>
            </p:nvSpPr>
            <p:spPr>
              <a:xfrm>
                <a:off x="1344342" y="3096026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can be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proven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GB" sz="25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C89733-3F09-F074-B8C5-16193D84F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096026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l="-963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E11E3C-1BF2-5799-13D9-6B0C2BDF9D66}"/>
                  </a:ext>
                </a:extLst>
              </p:cNvPr>
              <p:cNvSpPr txBox="1"/>
              <p:nvPr/>
            </p:nvSpPr>
            <p:spPr>
              <a:xfrm>
                <a:off x="1344341" y="3732673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⊢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E11E3C-1BF2-5799-13D9-6B0C2BDF9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1" y="3732673"/>
                <a:ext cx="9503313" cy="477054"/>
              </a:xfrm>
              <a:prstGeom prst="rect">
                <a:avLst/>
              </a:prstGeom>
              <a:blipFill>
                <a:blip r:embed="rId6"/>
                <a:stretch>
                  <a:fillRect l="-963" t="-6329" b="-22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8708AF-AE30-8C65-212F-613518FADAF4}"/>
                  </a:ext>
                </a:extLst>
              </p:cNvPr>
              <p:cNvSpPr txBox="1"/>
              <p:nvPr/>
            </p:nvSpPr>
            <p:spPr>
              <a:xfrm>
                <a:off x="1344341" y="3723156"/>
                <a:ext cx="9503313" cy="86177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a proof which ends with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and doesn’t rely on any undischarged assumptions (including premises)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8708AF-AE30-8C65-212F-613518FAD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1" y="3723156"/>
                <a:ext cx="9503313" cy="861774"/>
              </a:xfrm>
              <a:prstGeom prst="rect">
                <a:avLst/>
              </a:prstGeom>
              <a:blipFill>
                <a:blip r:embed="rId7"/>
                <a:stretch>
                  <a:fillRect l="-963" t="-5674" b="-16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2F9FFD-ADDF-C7E3-BF56-B5634090CDDD}"/>
                  </a:ext>
                </a:extLst>
              </p:cNvPr>
              <p:cNvSpPr txBox="1"/>
              <p:nvPr/>
            </p:nvSpPr>
            <p:spPr>
              <a:xfrm>
                <a:off x="1344340" y="3728577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a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theorem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2F9FFD-ADDF-C7E3-BF56-B5634090C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3728577"/>
                <a:ext cx="9503313" cy="477054"/>
              </a:xfrm>
              <a:prstGeom prst="rect">
                <a:avLst/>
              </a:prstGeom>
              <a:blipFill>
                <a:blip r:embed="rId8"/>
                <a:stretch>
                  <a:fillRect l="-963" t="-10256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1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3" grpId="1"/>
      <p:bldP spid="2" grpId="0"/>
      <p:bldP spid="5" grpId="0"/>
      <p:bldP spid="5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410776"/>
                <a:ext cx="9503313" cy="31700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  <a:tabLst>
                    <a:tab pos="447675" algn="l"/>
                    <a:tab pos="809625" algn="l"/>
                  </a:tabLst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250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</a:tabLst>
                </a:pPr>
                <a:r>
                  <a:rPr lang="en-GB" sz="2500" dirty="0"/>
                  <a:t>	1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</a:tabLst>
                </a:pPr>
                <a:r>
                  <a:rPr lang="en-GB" sz="2500" dirty="0"/>
                  <a:t>	2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2500" b="0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3857625" algn="l"/>
                  </a:tabLst>
                </a:pPr>
                <a:r>
                  <a:rPr lang="en-GB" sz="2500" dirty="0"/>
                  <a:t>	3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b="0" dirty="0"/>
                  <a:t>E 1, 2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3857625" algn="l"/>
                  </a:tabLst>
                </a:pPr>
                <a:r>
                  <a:rPr lang="en-GB" sz="2500" dirty="0"/>
                  <a:t>	4	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b="0" dirty="0"/>
                  <a:t>I 2, 3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3857625" algn="l"/>
                  </a:tabLst>
                </a:pPr>
                <a:r>
                  <a:rPr lang="en-GB" sz="2500" dirty="0"/>
                  <a:t>	5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/>
                  <a:t>I 2-4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1790700" algn="l"/>
                    <a:tab pos="3857625" algn="l"/>
                  </a:tabLst>
                </a:pPr>
                <a:r>
                  <a:rPr lang="en-GB" sz="2500" dirty="0"/>
                  <a:t>	6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→¬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b="0" dirty="0"/>
                  <a:t>I 1-5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10776"/>
                <a:ext cx="9503313" cy="3170099"/>
              </a:xfrm>
              <a:prstGeom prst="rect">
                <a:avLst/>
              </a:prstGeom>
              <a:blipFill>
                <a:blip r:embed="rId3"/>
                <a:stretch>
                  <a:fillRect l="-963" t="-577" b="-4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Proving a theorem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324100" y="3200400"/>
            <a:ext cx="0" cy="2286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C12B5B-36EC-5881-9F5D-DDA1B21FBBC9}"/>
              </a:ext>
            </a:extLst>
          </p:cNvPr>
          <p:cNvCxnSpPr>
            <a:cxnSpLocks/>
          </p:cNvCxnSpPr>
          <p:nvPr/>
        </p:nvCxnSpPr>
        <p:spPr>
          <a:xfrm>
            <a:off x="2724150" y="3538334"/>
            <a:ext cx="1295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EDFFD3-910C-1ABF-3494-26CAAD24FC8C}"/>
              </a:ext>
            </a:extLst>
          </p:cNvPr>
          <p:cNvCxnSpPr>
            <a:cxnSpLocks/>
          </p:cNvCxnSpPr>
          <p:nvPr/>
        </p:nvCxnSpPr>
        <p:spPr>
          <a:xfrm>
            <a:off x="2724150" y="3200400"/>
            <a:ext cx="0" cy="1885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C4D921-3BED-372F-AA25-6CE821099210}"/>
              </a:ext>
            </a:extLst>
          </p:cNvPr>
          <p:cNvCxnSpPr>
            <a:cxnSpLocks/>
          </p:cNvCxnSpPr>
          <p:nvPr/>
        </p:nvCxnSpPr>
        <p:spPr>
          <a:xfrm>
            <a:off x="3067050" y="3600450"/>
            <a:ext cx="0" cy="1066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2246CE-5657-73EA-5851-F6E938C93BAE}"/>
              </a:ext>
            </a:extLst>
          </p:cNvPr>
          <p:cNvCxnSpPr>
            <a:cxnSpLocks/>
          </p:cNvCxnSpPr>
          <p:nvPr/>
        </p:nvCxnSpPr>
        <p:spPr>
          <a:xfrm>
            <a:off x="3057525" y="3928859"/>
            <a:ext cx="4667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10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35205"/>
                <a:ext cx="9503313" cy="36830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are not adding the symbol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en-GB" sz="2500" dirty="0"/>
                  <a:t>’ to TFL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Instead, we are adding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to our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metalanguage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which is augmented English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Think of it as nothing more than a handy abbreviation, just like ‘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 don’t confuse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with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’!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Although there is an important relationship, called the </a:t>
                </a:r>
                <a:r>
                  <a:rPr lang="en-GB" sz="2500" b="1" dirty="0">
                    <a:solidFill>
                      <a:srgbClr val="002060"/>
                    </a:solidFill>
                  </a:rPr>
                  <a:t>Deduction Theorem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⊢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iff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5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GB" sz="25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35205"/>
                <a:ext cx="9503313" cy="3683060"/>
              </a:xfrm>
              <a:prstGeom prst="rect">
                <a:avLst/>
              </a:prstGeom>
              <a:blipFill>
                <a:blip r:embed="rId3"/>
                <a:stretch>
                  <a:fillRect l="-963" t="-661" r="-963" b="-3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single-turnstile lives in the metalanguage!</a:t>
            </a:r>
          </a:p>
        </p:txBody>
      </p:sp>
    </p:spTree>
    <p:extLst>
      <p:ext uri="{BB962C8B-B14F-4D97-AF65-F5344CB8AC3E}">
        <p14:creationId xmlns:p14="http://schemas.microsoft.com/office/powerpoint/2010/main" val="801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3154184"/>
                <a:ext cx="9503313" cy="17594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Don’t confuse the single-turnstile,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’, with the double-turnstile,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relation to TFL,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 expresses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tautological validity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But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⊢</m:t>
                    </m:r>
                  </m:oMath>
                </a14:m>
                <a:r>
                  <a:rPr lang="en-GB" sz="2500" dirty="0"/>
                  <a:t>’ expresses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provability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3154184"/>
                <a:ext cx="9503313" cy="1759456"/>
              </a:xfrm>
              <a:prstGeom prst="rect">
                <a:avLst/>
              </a:prstGeom>
              <a:blipFill>
                <a:blip r:embed="rId3"/>
                <a:stretch>
                  <a:fillRect l="-963" t="-2076" b="-7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Don’t confuse your turnstiles!</a:t>
            </a:r>
          </a:p>
        </p:txBody>
      </p:sp>
    </p:spTree>
    <p:extLst>
      <p:ext uri="{BB962C8B-B14F-4D97-AF65-F5344CB8AC3E}">
        <p14:creationId xmlns:p14="http://schemas.microsoft.com/office/powerpoint/2010/main" val="33449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51182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obviously want there to be a close relationship between validity and provability:</a:t>
                </a:r>
              </a:p>
              <a:p>
                <a:pPr marL="800100" lvl="1" indent="-342900">
                  <a:spcAft>
                    <a:spcPts val="1000"/>
                  </a:spcAft>
                  <a:buFontTx/>
                  <a:buChar char="–"/>
                </a:pP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Soundness:</a:t>
                </a:r>
                <a:r>
                  <a:rPr lang="en-GB" sz="25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⊢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sz="25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800100" lvl="1" indent="-342900">
                  <a:spcAft>
                    <a:spcPts val="2000"/>
                  </a:spcAft>
                  <a:buFontTx/>
                  <a:buChar char="–"/>
                </a:pP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Completeness:</a:t>
                </a:r>
                <a:r>
                  <a:rPr lang="en-GB" sz="25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GB" sz="25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sz="25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⊢</m:t>
                    </m:r>
                    <m:r>
                      <a:rPr lang="en-GB" sz="25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sz="2500" b="1" dirty="0"/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Our proof system for TFL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sound</a:t>
                </a:r>
                <a:r>
                  <a:rPr lang="en-GB" sz="2500" dirty="0"/>
                  <a:t> and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complete</a:t>
                </a:r>
                <a:r>
                  <a:rPr lang="en-GB" sz="2500" dirty="0"/>
                  <a:t>, so we can move back and forth between provability and tautological validity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But these are still importantly distinct </a:t>
                </a:r>
                <a:r>
                  <a:rPr lang="en-GB" sz="2500" i="1" dirty="0"/>
                  <a:t>concepts</a:t>
                </a:r>
                <a:r>
                  <a:rPr lang="en-GB" sz="2500" dirty="0"/>
                  <a:t>: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soundness</a:t>
                </a:r>
                <a:r>
                  <a:rPr lang="en-GB" sz="2500" dirty="0"/>
                  <a:t> and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completeness</a:t>
                </a:r>
                <a:r>
                  <a:rPr lang="en-GB" sz="2500" dirty="0"/>
                  <a:t> results are not guaranteed in advance!</a:t>
                </a: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(There are even conceptions of validity out there which cannot be given a proof system which is both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sound</a:t>
                </a:r>
                <a:r>
                  <a:rPr lang="en-GB" sz="2500" dirty="0"/>
                  <a:t> and </a:t>
                </a:r>
                <a:r>
                  <a:rPr lang="en-GB" sz="2500" b="1" dirty="0">
                    <a:solidFill>
                      <a:schemeClr val="accent5">
                        <a:lumMod val="50000"/>
                      </a:schemeClr>
                    </a:solidFill>
                  </a:rPr>
                  <a:t>complete</a:t>
                </a:r>
                <a:r>
                  <a:rPr lang="en-GB" sz="2500" dirty="0"/>
                  <a:t>!)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51182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963" r="-1284" b="-12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but related</a:t>
            </a:r>
          </a:p>
        </p:txBody>
      </p:sp>
    </p:spTree>
    <p:extLst>
      <p:ext uri="{BB962C8B-B14F-4D97-AF65-F5344CB8AC3E}">
        <p14:creationId xmlns:p14="http://schemas.microsoft.com/office/powerpoint/2010/main" val="35415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1E9E1-D9C1-BF00-73CD-9B0E90CE0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0EF2E-A803-2DB3-96AC-38DDF150B307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766D6-04A2-2320-320A-ED4579A806B1}"/>
              </a:ext>
            </a:extLst>
          </p:cNvPr>
          <p:cNvSpPr txBox="1"/>
          <p:nvPr/>
        </p:nvSpPr>
        <p:spPr>
          <a:xfrm>
            <a:off x="1344343" y="2549271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 30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Worksheet 8 is now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25EE2-B4F1-DDBE-3175-3C707EFCA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18864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4071036" y="1658204"/>
                <a:ext cx="4313507" cy="21185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l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m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n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o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  <a:tab pos="2514600" algn="l"/>
                  </a:tabLst>
                </a:pPr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l</a:t>
                </a:r>
                <a:r>
                  <a:rPr lang="en-GB" sz="2500" dirty="0"/>
                  <a:t>-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  <a:r>
                  <a:rPr lang="en-GB" sz="2500" dirty="0"/>
                  <a:t>-</a:t>
                </a:r>
                <a:r>
                  <a:rPr lang="en-GB" sz="2500" i="1" dirty="0"/>
                  <a:t>o</a:t>
                </a:r>
                <a:endParaRPr lang="en-GB" sz="25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36" y="1658204"/>
                <a:ext cx="4313507" cy="2118529"/>
              </a:xfrm>
              <a:prstGeom prst="rect">
                <a:avLst/>
              </a:prstGeom>
              <a:blipFill>
                <a:blip r:embed="rId3"/>
                <a:stretch>
                  <a:fillRect t="-1724" b="-6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rules for the biconditional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5079368" y="1769658"/>
            <a:ext cx="0" cy="18954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400FE1-209F-116A-E9EB-93C49DA036E8}"/>
              </a:ext>
            </a:extLst>
          </p:cNvPr>
          <p:cNvCxnSpPr>
            <a:cxnSpLocks/>
          </p:cNvCxnSpPr>
          <p:nvPr/>
        </p:nvCxnSpPr>
        <p:spPr>
          <a:xfrm>
            <a:off x="5450843" y="2089219"/>
            <a:ext cx="447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FC4E53-49E2-5240-03E5-3C4370AD3F78}"/>
              </a:ext>
            </a:extLst>
          </p:cNvPr>
          <p:cNvCxnSpPr>
            <a:cxnSpLocks/>
          </p:cNvCxnSpPr>
          <p:nvPr/>
        </p:nvCxnSpPr>
        <p:spPr>
          <a:xfrm>
            <a:off x="5450843" y="1769658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33B4EC-E317-2F1B-7D39-B936170407F2}"/>
              </a:ext>
            </a:extLst>
          </p:cNvPr>
          <p:cNvCxnSpPr>
            <a:cxnSpLocks/>
          </p:cNvCxnSpPr>
          <p:nvPr/>
        </p:nvCxnSpPr>
        <p:spPr>
          <a:xfrm>
            <a:off x="5450843" y="2889319"/>
            <a:ext cx="447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073364-FF04-71D2-9658-7A1A1C073002}"/>
              </a:ext>
            </a:extLst>
          </p:cNvPr>
          <p:cNvCxnSpPr>
            <a:cxnSpLocks/>
          </p:cNvCxnSpPr>
          <p:nvPr/>
        </p:nvCxnSpPr>
        <p:spPr>
          <a:xfrm>
            <a:off x="5450843" y="2569758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E20760-1DC3-8FF0-6672-58095847DFE7}"/>
                  </a:ext>
                </a:extLst>
              </p:cNvPr>
              <p:cNvSpPr txBox="1"/>
              <p:nvPr/>
            </p:nvSpPr>
            <p:spPr>
              <a:xfrm>
                <a:off x="1650704" y="4465232"/>
                <a:ext cx="431350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n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E20760-1DC3-8FF0-6672-58095847D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04" y="4465232"/>
                <a:ext cx="4313507" cy="1297791"/>
              </a:xfrm>
              <a:prstGeom prst="rect">
                <a:avLst/>
              </a:prstGeom>
              <a:blipFill>
                <a:blip r:embed="rId4"/>
                <a:stretch>
                  <a:fillRect t="-2817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0ACD24-4E4B-2DF3-6172-5D9EB26D2C79}"/>
              </a:ext>
            </a:extLst>
          </p:cNvPr>
          <p:cNvCxnSpPr>
            <a:cxnSpLocks/>
          </p:cNvCxnSpPr>
          <p:nvPr/>
        </p:nvCxnSpPr>
        <p:spPr>
          <a:xfrm>
            <a:off x="2644090" y="45624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E71D94-AAA6-8309-3CC5-56D06F007CC0}"/>
                  </a:ext>
                </a:extLst>
              </p:cNvPr>
              <p:cNvSpPr txBox="1"/>
              <p:nvPr/>
            </p:nvSpPr>
            <p:spPr>
              <a:xfrm>
                <a:off x="6527504" y="4465232"/>
                <a:ext cx="431350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n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E71D94-AAA6-8309-3CC5-56D06F007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04" y="4465232"/>
                <a:ext cx="4313507" cy="1297791"/>
              </a:xfrm>
              <a:prstGeom prst="rect">
                <a:avLst/>
              </a:prstGeom>
              <a:blipFill>
                <a:blip r:embed="rId5"/>
                <a:stretch>
                  <a:fillRect t="-2817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3AB651-6748-9747-D7FF-D155D502C0CC}"/>
              </a:ext>
            </a:extLst>
          </p:cNvPr>
          <p:cNvCxnSpPr>
            <a:cxnSpLocks/>
          </p:cNvCxnSpPr>
          <p:nvPr/>
        </p:nvCxnSpPr>
        <p:spPr>
          <a:xfrm>
            <a:off x="7520890" y="4562475"/>
            <a:ext cx="0" cy="1095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4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753919" y="2087996"/>
                <a:ext cx="3370532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919" y="2087996"/>
                <a:ext cx="3370532" cy="887422"/>
              </a:xfrm>
              <a:prstGeom prst="rect">
                <a:avLst/>
              </a:prstGeom>
              <a:blipFill>
                <a:blip r:embed="rId3"/>
                <a:stretch>
                  <a:fillRect t="-4828" b="-16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rules for disjunction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2762250" y="2183972"/>
            <a:ext cx="0" cy="7048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A662E-A012-F954-6BBC-F23C0AE289C3}"/>
                  </a:ext>
                </a:extLst>
              </p:cNvPr>
              <p:cNvSpPr txBox="1"/>
              <p:nvPr/>
            </p:nvSpPr>
            <p:spPr>
              <a:xfrm>
                <a:off x="6878368" y="2087995"/>
                <a:ext cx="3370532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endParaRPr lang="en-GB" sz="2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1A662E-A012-F954-6BBC-F23C0AE2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368" y="2087995"/>
                <a:ext cx="3370532" cy="887422"/>
              </a:xfrm>
              <a:prstGeom prst="rect">
                <a:avLst/>
              </a:prstGeom>
              <a:blipFill>
                <a:blip r:embed="rId4"/>
                <a:stretch>
                  <a:fillRect t="-4828" b="-16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3178D8-7057-F04E-1AE6-D5FB1056CF34}"/>
              </a:ext>
            </a:extLst>
          </p:cNvPr>
          <p:cNvCxnSpPr>
            <a:cxnSpLocks/>
          </p:cNvCxnSpPr>
          <p:nvPr/>
        </p:nvCxnSpPr>
        <p:spPr>
          <a:xfrm>
            <a:off x="7886699" y="2183971"/>
            <a:ext cx="0" cy="7048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37375D-E903-47E7-40E4-1FB17B59C58E}"/>
                  </a:ext>
                </a:extLst>
              </p:cNvPr>
              <p:cNvSpPr txBox="1"/>
              <p:nvPr/>
            </p:nvSpPr>
            <p:spPr>
              <a:xfrm>
                <a:off x="4090545" y="3688754"/>
                <a:ext cx="4520514" cy="25288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i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j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k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l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514600" algn="l"/>
                  </a:tabLst>
                </a:pPr>
                <a:r>
                  <a:rPr lang="en-GB" sz="2500" b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2500" b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 err="1"/>
                  <a:t>i</a:t>
                </a:r>
                <a:r>
                  <a:rPr lang="en-GB" sz="2500" dirty="0"/>
                  <a:t>, </a:t>
                </a:r>
                <a:r>
                  <a:rPr lang="en-GB" sz="2500" i="1" dirty="0"/>
                  <a:t>j</a:t>
                </a:r>
                <a:r>
                  <a:rPr lang="en-GB" sz="2500" dirty="0"/>
                  <a:t>-</a:t>
                </a:r>
                <a:r>
                  <a:rPr lang="en-GB" sz="2500" i="1" dirty="0"/>
                  <a:t>k</a:t>
                </a:r>
                <a:r>
                  <a:rPr lang="en-GB" sz="2500" dirty="0"/>
                  <a:t>, </a:t>
                </a:r>
                <a:r>
                  <a:rPr lang="en-GB" sz="2500" i="1" dirty="0"/>
                  <a:t>l-m</a:t>
                </a:r>
                <a:endParaRPr lang="en-GB" sz="25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37375D-E903-47E7-40E4-1FB17B59C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545" y="3688754"/>
                <a:ext cx="4520514" cy="2528897"/>
              </a:xfrm>
              <a:prstGeom prst="rect">
                <a:avLst/>
              </a:prstGeom>
              <a:blipFill>
                <a:blip r:embed="rId5"/>
                <a:stretch>
                  <a:fillRect t="-1205" b="-5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820256-A2AE-0D5D-594E-FD3C2512710A}"/>
              </a:ext>
            </a:extLst>
          </p:cNvPr>
          <p:cNvCxnSpPr>
            <a:cxnSpLocks/>
          </p:cNvCxnSpPr>
          <p:nvPr/>
        </p:nvCxnSpPr>
        <p:spPr>
          <a:xfrm>
            <a:off x="5070301" y="3843470"/>
            <a:ext cx="0" cy="2238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D22965-E63C-EFC2-546F-B07F9D7AA765}"/>
              </a:ext>
            </a:extLst>
          </p:cNvPr>
          <p:cNvCxnSpPr>
            <a:cxnSpLocks/>
          </p:cNvCxnSpPr>
          <p:nvPr/>
        </p:nvCxnSpPr>
        <p:spPr>
          <a:xfrm>
            <a:off x="5489401" y="4543355"/>
            <a:ext cx="19482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89762E-03ED-4588-E117-CDD0C4B76287}"/>
              </a:ext>
            </a:extLst>
          </p:cNvPr>
          <p:cNvCxnSpPr>
            <a:cxnSpLocks/>
          </p:cNvCxnSpPr>
          <p:nvPr/>
        </p:nvCxnSpPr>
        <p:spPr>
          <a:xfrm>
            <a:off x="5489401" y="4238828"/>
            <a:ext cx="0" cy="6712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E82125-9BDC-16EF-4B32-F0E84CCF6F3E}"/>
              </a:ext>
            </a:extLst>
          </p:cNvPr>
          <p:cNvCxnSpPr>
            <a:cxnSpLocks/>
          </p:cNvCxnSpPr>
          <p:nvPr/>
        </p:nvCxnSpPr>
        <p:spPr>
          <a:xfrm>
            <a:off x="5489401" y="5343455"/>
            <a:ext cx="19482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FE4C1A-2DC8-E570-09ED-56461FCD876C}"/>
              </a:ext>
            </a:extLst>
          </p:cNvPr>
          <p:cNvCxnSpPr>
            <a:cxnSpLocks/>
          </p:cNvCxnSpPr>
          <p:nvPr/>
        </p:nvCxnSpPr>
        <p:spPr>
          <a:xfrm>
            <a:off x="5489401" y="5038928"/>
            <a:ext cx="0" cy="6712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5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853945" y="3167158"/>
                <a:ext cx="3418157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0"/>
                  </a:spcAft>
                  <a:tabLst>
                    <a:tab pos="447675" algn="l"/>
                    <a:tab pos="1076325" algn="l"/>
                    <a:tab pos="215265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945" y="3167158"/>
                <a:ext cx="3418157" cy="1297791"/>
              </a:xfrm>
              <a:prstGeom prst="rect">
                <a:avLst/>
              </a:prstGeom>
              <a:blipFill>
                <a:blip r:embed="rId3"/>
                <a:stretch>
                  <a:fillRect t="-3302"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rules for contradiction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EA3F8-FF50-FC63-0BDC-C9C52FB3BBAE}"/>
              </a:ext>
            </a:extLst>
          </p:cNvPr>
          <p:cNvCxnSpPr>
            <a:cxnSpLocks/>
          </p:cNvCxnSpPr>
          <p:nvPr/>
        </p:nvCxnSpPr>
        <p:spPr>
          <a:xfrm>
            <a:off x="2862277" y="3277816"/>
            <a:ext cx="0" cy="1066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204083-C6CD-AB09-0EE0-27919E8341C9}"/>
                  </a:ext>
                </a:extLst>
              </p:cNvPr>
              <p:cNvSpPr txBox="1"/>
              <p:nvPr/>
            </p:nvSpPr>
            <p:spPr>
              <a:xfrm>
                <a:off x="6350802" y="3372342"/>
                <a:ext cx="3418157" cy="88742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b="0" dirty="0"/>
                  <a:t>	</a:t>
                </a:r>
                <a:r>
                  <a:rPr lang="en-GB" sz="2500" b="0" i="1" dirty="0"/>
                  <a:t>m</a:t>
                </a: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b="1" dirty="0"/>
                  <a:t>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E </a:t>
                </a:r>
                <a:r>
                  <a:rPr lang="en-GB" sz="2500" i="1" dirty="0"/>
                  <a:t>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204083-C6CD-AB09-0EE0-27919E83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2" y="3372342"/>
                <a:ext cx="3418157" cy="887422"/>
              </a:xfrm>
              <a:prstGeom prst="rect">
                <a:avLst/>
              </a:prstGeom>
              <a:blipFill>
                <a:blip r:embed="rId4"/>
                <a:stretch>
                  <a:fillRect t="-4795" b="-16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0DD990-F302-9EA3-27BD-43BB0D5E96C1}"/>
              </a:ext>
            </a:extLst>
          </p:cNvPr>
          <p:cNvCxnSpPr>
            <a:cxnSpLocks/>
          </p:cNvCxnSpPr>
          <p:nvPr/>
        </p:nvCxnSpPr>
        <p:spPr>
          <a:xfrm>
            <a:off x="7359134" y="3506416"/>
            <a:ext cx="0" cy="6572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9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7338C7-16E2-F329-A1FF-D9197FBBDBD2}"/>
                  </a:ext>
                </a:extLst>
              </p:cNvPr>
              <p:cNvSpPr txBox="1"/>
              <p:nvPr/>
            </p:nvSpPr>
            <p:spPr>
              <a:xfrm>
                <a:off x="6286500" y="2717468"/>
                <a:ext cx="5087357" cy="21185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l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dirty="0"/>
                  <a:t>	</a:t>
                </a:r>
                <a:r>
                  <a:rPr lang="en-GB" sz="2500" i="1" dirty="0"/>
                  <a:t>m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n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</a:tabLst>
                </a:pPr>
                <a:r>
                  <a:rPr lang="en-GB" sz="2500" b="1" i="1" dirty="0"/>
                  <a:t>	</a:t>
                </a:r>
                <a:r>
                  <a:rPr lang="en-GB" sz="2500" i="1" dirty="0"/>
                  <a:t>o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500" b="1" i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152650" algn="l"/>
                    <a:tab pos="2514600" algn="l"/>
                  </a:tabLst>
                </a:pPr>
                <a:r>
                  <a:rPr lang="en-GB" sz="2500" b="1" i="1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500" b="1" i="1" dirty="0"/>
                  <a:t>			</a:t>
                </a:r>
                <a:r>
                  <a:rPr lang="en-GB" sz="2500" dirty="0"/>
                  <a:t>TND </a:t>
                </a:r>
                <a:r>
                  <a:rPr lang="en-GB" sz="2500" i="1" dirty="0"/>
                  <a:t>l</a:t>
                </a:r>
                <a:r>
                  <a:rPr lang="en-GB" sz="2500" dirty="0"/>
                  <a:t>-</a:t>
                </a:r>
                <a:r>
                  <a:rPr lang="en-GB" sz="2500" i="1" dirty="0"/>
                  <a:t>m</a:t>
                </a:r>
                <a:r>
                  <a:rPr lang="en-GB" sz="2500" dirty="0"/>
                  <a:t>, </a:t>
                </a:r>
                <a:r>
                  <a:rPr lang="en-GB" sz="2500" i="1" dirty="0"/>
                  <a:t>n</a:t>
                </a:r>
                <a:r>
                  <a:rPr lang="en-GB" sz="2500" dirty="0"/>
                  <a:t>-</a:t>
                </a:r>
                <a:r>
                  <a:rPr lang="en-GB" sz="2500" i="1" dirty="0"/>
                  <a:t>o</a:t>
                </a:r>
                <a:endParaRPr lang="en-GB" sz="2500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7338C7-16E2-F329-A1FF-D9197FBBD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2717468"/>
                <a:ext cx="5087357" cy="2118529"/>
              </a:xfrm>
              <a:prstGeom prst="rect">
                <a:avLst/>
              </a:prstGeom>
              <a:blipFill>
                <a:blip r:embed="rId2"/>
                <a:stretch>
                  <a:fillRect t="-1729" b="-6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8CF362-5993-7C96-5C50-F1F7513FEBC1}"/>
              </a:ext>
            </a:extLst>
          </p:cNvPr>
          <p:cNvCxnSpPr>
            <a:cxnSpLocks/>
          </p:cNvCxnSpPr>
          <p:nvPr/>
        </p:nvCxnSpPr>
        <p:spPr>
          <a:xfrm>
            <a:off x="7297375" y="2845981"/>
            <a:ext cx="0" cy="18954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BCFBF2-9832-2D6A-812E-C8C217C22D04}"/>
              </a:ext>
            </a:extLst>
          </p:cNvPr>
          <p:cNvCxnSpPr>
            <a:cxnSpLocks/>
          </p:cNvCxnSpPr>
          <p:nvPr/>
        </p:nvCxnSpPr>
        <p:spPr>
          <a:xfrm>
            <a:off x="7668850" y="3165542"/>
            <a:ext cx="447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C4B8A1-A22A-92D3-E8BF-FA3DA7730514}"/>
              </a:ext>
            </a:extLst>
          </p:cNvPr>
          <p:cNvCxnSpPr>
            <a:cxnSpLocks/>
          </p:cNvCxnSpPr>
          <p:nvPr/>
        </p:nvCxnSpPr>
        <p:spPr>
          <a:xfrm>
            <a:off x="7668850" y="2845981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2A19E9-5156-35F5-4D75-7238E8D753F1}"/>
              </a:ext>
            </a:extLst>
          </p:cNvPr>
          <p:cNvCxnSpPr>
            <a:cxnSpLocks/>
          </p:cNvCxnSpPr>
          <p:nvPr/>
        </p:nvCxnSpPr>
        <p:spPr>
          <a:xfrm>
            <a:off x="7668850" y="3965642"/>
            <a:ext cx="65468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85C00C-2112-9407-4A2D-8AC76322EBB9}"/>
              </a:ext>
            </a:extLst>
          </p:cNvPr>
          <p:cNvCxnSpPr>
            <a:cxnSpLocks/>
          </p:cNvCxnSpPr>
          <p:nvPr/>
        </p:nvCxnSpPr>
        <p:spPr>
          <a:xfrm>
            <a:off x="7668850" y="3646081"/>
            <a:ext cx="0" cy="6762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742703" y="3127837"/>
                <a:ext cx="4049183" cy="1297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m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/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438275" algn="l"/>
                    <a:tab pos="2962275" algn="l"/>
                  </a:tabLst>
                </a:pPr>
                <a:r>
                  <a:rPr lang="en-GB" sz="2500" dirty="0"/>
                  <a:t>	</a:t>
                </a:r>
                <a:r>
                  <a:rPr lang="en-GB" sz="2500" i="1" dirty="0"/>
                  <a:t>n</a:t>
                </a: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500" dirty="0"/>
                  <a:t>	</a:t>
                </a:r>
              </a:p>
              <a:p>
                <a:pPr>
                  <a:spcAft>
                    <a:spcPts val="200"/>
                  </a:spcAft>
                  <a:tabLst>
                    <a:tab pos="447675" algn="l"/>
                    <a:tab pos="1076325" algn="l"/>
                    <a:tab pos="1343025" algn="l"/>
                    <a:tab pos="2514600" algn="l"/>
                  </a:tabLst>
                </a:pPr>
                <a:r>
                  <a:rPr lang="en-GB" sz="2500" dirty="0"/>
                  <a:t>		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dirty="0"/>
                  <a:t>I </a:t>
                </a:r>
                <a:r>
                  <a:rPr lang="en-GB" sz="2500" i="1" dirty="0"/>
                  <a:t>m</a:t>
                </a:r>
                <a:r>
                  <a:rPr lang="en-GB" sz="2500" dirty="0"/>
                  <a:t>-</a:t>
                </a:r>
                <a:r>
                  <a:rPr lang="en-GB" sz="2500" i="1" dirty="0"/>
                  <a:t>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03" y="3127837"/>
                <a:ext cx="4049183" cy="1297791"/>
              </a:xfrm>
              <a:prstGeom prst="rect">
                <a:avLst/>
              </a:prstGeom>
              <a:blipFill>
                <a:blip r:embed="rId3"/>
                <a:stretch>
                  <a:fillRect t="-2817" b="-10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14C133-400E-1B65-D803-E0A63E79305E}"/>
              </a:ext>
            </a:extLst>
          </p:cNvPr>
          <p:cNvCxnSpPr>
            <a:cxnSpLocks/>
          </p:cNvCxnSpPr>
          <p:nvPr/>
        </p:nvCxnSpPr>
        <p:spPr>
          <a:xfrm>
            <a:off x="2722460" y="3243334"/>
            <a:ext cx="0" cy="10619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61A7A1-A55A-19D5-327D-8485091F62ED}"/>
              </a:ext>
            </a:extLst>
          </p:cNvPr>
          <p:cNvCxnSpPr>
            <a:cxnSpLocks/>
          </p:cNvCxnSpPr>
          <p:nvPr/>
        </p:nvCxnSpPr>
        <p:spPr>
          <a:xfrm>
            <a:off x="3141560" y="3576436"/>
            <a:ext cx="4095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0D76F7-EB6B-C99F-5382-E0228E03EC6E}"/>
              </a:ext>
            </a:extLst>
          </p:cNvPr>
          <p:cNvCxnSpPr>
            <a:cxnSpLocks/>
          </p:cNvCxnSpPr>
          <p:nvPr/>
        </p:nvCxnSpPr>
        <p:spPr>
          <a:xfrm>
            <a:off x="3141560" y="3243334"/>
            <a:ext cx="0" cy="6712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Re-cap: rules for negation</a:t>
            </a:r>
          </a:p>
        </p:txBody>
      </p:sp>
    </p:spTree>
    <p:extLst>
      <p:ext uri="{BB962C8B-B14F-4D97-AF65-F5344CB8AC3E}">
        <p14:creationId xmlns:p14="http://schemas.microsoft.com/office/powerpoint/2010/main" val="293280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3214</Words>
  <Application>Microsoft Office PowerPoint</Application>
  <PresentationFormat>Widescreen</PresentationFormat>
  <Paragraphs>427</Paragraphs>
  <Slides>59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1</cp:revision>
  <dcterms:created xsi:type="dcterms:W3CDTF">2022-09-27T12:25:21Z</dcterms:created>
  <dcterms:modified xsi:type="dcterms:W3CDTF">2022-11-18T13:09:12Z</dcterms:modified>
</cp:coreProperties>
</file>