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74" r:id="rId4"/>
    <p:sldId id="313" r:id="rId5"/>
    <p:sldId id="314" r:id="rId6"/>
    <p:sldId id="350" r:id="rId7"/>
    <p:sldId id="351" r:id="rId8"/>
    <p:sldId id="362" r:id="rId9"/>
    <p:sldId id="361" r:id="rId10"/>
    <p:sldId id="363" r:id="rId11"/>
    <p:sldId id="392" r:id="rId12"/>
    <p:sldId id="396" r:id="rId13"/>
    <p:sldId id="395" r:id="rId14"/>
    <p:sldId id="394" r:id="rId15"/>
    <p:sldId id="397" r:id="rId16"/>
    <p:sldId id="400" r:id="rId17"/>
    <p:sldId id="399" r:id="rId18"/>
    <p:sldId id="398" r:id="rId19"/>
    <p:sldId id="401" r:id="rId20"/>
    <p:sldId id="273" r:id="rId21"/>
    <p:sldId id="402" r:id="rId22"/>
    <p:sldId id="403" r:id="rId23"/>
    <p:sldId id="404" r:id="rId24"/>
    <p:sldId id="367" r:id="rId25"/>
    <p:sldId id="368" r:id="rId26"/>
    <p:sldId id="370" r:id="rId27"/>
    <p:sldId id="320" r:id="rId28"/>
    <p:sldId id="264" r:id="rId29"/>
    <p:sldId id="405" r:id="rId30"/>
    <p:sldId id="407" r:id="rId31"/>
    <p:sldId id="409" r:id="rId32"/>
    <p:sldId id="408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8" r:id="rId41"/>
    <p:sldId id="417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436" r:id="rId60"/>
    <p:sldId id="448" r:id="rId61"/>
    <p:sldId id="449" r:id="rId62"/>
    <p:sldId id="450" r:id="rId63"/>
    <p:sldId id="451" r:id="rId64"/>
    <p:sldId id="452" r:id="rId65"/>
    <p:sldId id="456" r:id="rId66"/>
    <p:sldId id="453" r:id="rId67"/>
    <p:sldId id="457" r:id="rId68"/>
    <p:sldId id="454" r:id="rId69"/>
    <p:sldId id="455" r:id="rId70"/>
    <p:sldId id="437" r:id="rId71"/>
    <p:sldId id="438" r:id="rId72"/>
    <p:sldId id="443" r:id="rId73"/>
    <p:sldId id="440" r:id="rId74"/>
    <p:sldId id="441" r:id="rId75"/>
    <p:sldId id="442" r:id="rId76"/>
    <p:sldId id="444" r:id="rId77"/>
    <p:sldId id="377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CBB497FC-24FF-4713-A231-D1056FF46074}">
          <p14:sldIdLst>
            <p14:sldId id="257"/>
          </p14:sldIdLst>
        </p14:section>
        <p14:section name="Re-Cap: Interpretations" id="{16DB3666-402B-48B6-8BBE-AB791D6A2AFC}">
          <p14:sldIdLst>
            <p14:sldId id="291"/>
            <p14:sldId id="274"/>
            <p14:sldId id="313"/>
            <p14:sldId id="314"/>
            <p14:sldId id="350"/>
            <p14:sldId id="351"/>
            <p14:sldId id="362"/>
            <p14:sldId id="361"/>
            <p14:sldId id="363"/>
            <p14:sldId id="392"/>
            <p14:sldId id="396"/>
            <p14:sldId id="395"/>
            <p14:sldId id="394"/>
            <p14:sldId id="397"/>
            <p14:sldId id="400"/>
            <p14:sldId id="399"/>
            <p14:sldId id="398"/>
          </p14:sldIdLst>
        </p14:section>
        <p14:section name="Validity in FOL" id="{615A73B5-8D5D-454E-A5BE-1E61EEF1DD26}">
          <p14:sldIdLst>
            <p14:sldId id="401"/>
            <p14:sldId id="273"/>
            <p14:sldId id="402"/>
            <p14:sldId id="403"/>
            <p14:sldId id="404"/>
            <p14:sldId id="367"/>
            <p14:sldId id="368"/>
            <p14:sldId id="370"/>
            <p14:sldId id="320"/>
            <p14:sldId id="264"/>
            <p14:sldId id="405"/>
            <p14:sldId id="407"/>
            <p14:sldId id="409"/>
            <p14:sldId id="408"/>
          </p14:sldIdLst>
        </p14:section>
        <p14:section name="Constructing Counter-Interpretations" id="{B3278B6A-BCA8-4A74-AD35-CBCEFAE18682}">
          <p14:sldIdLst>
            <p14:sldId id="410"/>
            <p14:sldId id="411"/>
            <p14:sldId id="412"/>
            <p14:sldId id="413"/>
            <p14:sldId id="414"/>
            <p14:sldId id="415"/>
            <p14:sldId id="416"/>
            <p14:sldId id="418"/>
            <p14:sldId id="417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48"/>
            <p14:sldId id="449"/>
            <p14:sldId id="450"/>
            <p14:sldId id="451"/>
            <p14:sldId id="452"/>
            <p14:sldId id="456"/>
            <p14:sldId id="453"/>
            <p14:sldId id="457"/>
            <p14:sldId id="454"/>
            <p14:sldId id="455"/>
          </p14:sldIdLst>
        </p14:section>
        <p14:section name="Demonstrating Validity in FOL" id="{35C6B9ED-0286-46FC-A4C1-87DBEC81C8AF}">
          <p14:sldIdLst>
            <p14:sldId id="437"/>
            <p14:sldId id="438"/>
            <p14:sldId id="443"/>
            <p14:sldId id="440"/>
            <p14:sldId id="441"/>
            <p14:sldId id="442"/>
            <p14:sldId id="444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08942-6F72-4502-88E6-5F10AF8EB0EE}" v="954" dt="2022-11-07T14:20:53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A8808942-6F72-4502-88E6-5F10AF8EB0EE}"/>
    <pc:docChg chg="undo custSel addSld delSld modSld sldOrd modSection">
      <pc:chgData name="Robert" userId="8e610f215beb07b7" providerId="LiveId" clId="{A8808942-6F72-4502-88E6-5F10AF8EB0EE}" dt="2022-11-07T14:20:53.524" v="1072"/>
      <pc:docMkLst>
        <pc:docMk/>
      </pc:docMkLst>
      <pc:sldChg chg="modSp add mod ord">
        <pc:chgData name="Robert" userId="8e610f215beb07b7" providerId="LiveId" clId="{A8808942-6F72-4502-88E6-5F10AF8EB0EE}" dt="2022-11-04T15:21:31.371" v="17"/>
        <pc:sldMkLst>
          <pc:docMk/>
          <pc:sldMk cId="1825264393" sldId="274"/>
        </pc:sldMkLst>
        <pc:spChg chg="mod">
          <ac:chgData name="Robert" userId="8e610f215beb07b7" providerId="LiveId" clId="{A8808942-6F72-4502-88E6-5F10AF8EB0EE}" dt="2022-11-04T15:21:13.046" v="15" actId="20577"/>
          <ac:spMkLst>
            <pc:docMk/>
            <pc:sldMk cId="1825264393" sldId="274"/>
            <ac:spMk id="10" creationId="{229D3D3C-54A6-5EDF-0F09-4AB2E7D2A710}"/>
          </ac:spMkLst>
        </pc:spChg>
      </pc:sldChg>
      <pc:sldChg chg="add del">
        <pc:chgData name="Robert" userId="8e610f215beb07b7" providerId="LiveId" clId="{A8808942-6F72-4502-88E6-5F10AF8EB0EE}" dt="2022-11-07T12:15:26.484" v="1041" actId="47"/>
        <pc:sldMkLst>
          <pc:docMk/>
          <pc:sldMk cId="1434752583" sldId="416"/>
        </pc:sldMkLst>
      </pc:sldChg>
      <pc:sldChg chg="add del">
        <pc:chgData name="Robert" userId="8e610f215beb07b7" providerId="LiveId" clId="{A8808942-6F72-4502-88E6-5F10AF8EB0EE}" dt="2022-11-07T12:15:27.022" v="1043" actId="47"/>
        <pc:sldMkLst>
          <pc:docMk/>
          <pc:sldMk cId="3998616259" sldId="417"/>
        </pc:sldMkLst>
      </pc:sldChg>
      <pc:sldChg chg="add del">
        <pc:chgData name="Robert" userId="8e610f215beb07b7" providerId="LiveId" clId="{A8808942-6F72-4502-88E6-5F10AF8EB0EE}" dt="2022-11-07T12:15:26.684" v="1042" actId="47"/>
        <pc:sldMkLst>
          <pc:docMk/>
          <pc:sldMk cId="3378372194" sldId="418"/>
        </pc:sldMkLst>
      </pc:sldChg>
      <pc:sldChg chg="add del">
        <pc:chgData name="Robert" userId="8e610f215beb07b7" providerId="LiveId" clId="{A8808942-6F72-4502-88E6-5F10AF8EB0EE}" dt="2022-11-07T12:15:27.240" v="1044" actId="47"/>
        <pc:sldMkLst>
          <pc:docMk/>
          <pc:sldMk cId="2140718498" sldId="419"/>
        </pc:sldMkLst>
      </pc:sldChg>
      <pc:sldChg chg="add del">
        <pc:chgData name="Robert" userId="8e610f215beb07b7" providerId="LiveId" clId="{A8808942-6F72-4502-88E6-5F10AF8EB0EE}" dt="2022-11-07T12:15:27.425" v="1045" actId="47"/>
        <pc:sldMkLst>
          <pc:docMk/>
          <pc:sldMk cId="1724603416" sldId="420"/>
        </pc:sldMkLst>
      </pc:sldChg>
      <pc:sldChg chg="add del">
        <pc:chgData name="Robert" userId="8e610f215beb07b7" providerId="LiveId" clId="{A8808942-6F72-4502-88E6-5F10AF8EB0EE}" dt="2022-11-07T12:15:27.694" v="1046" actId="47"/>
        <pc:sldMkLst>
          <pc:docMk/>
          <pc:sldMk cId="4024562203" sldId="421"/>
        </pc:sldMkLst>
      </pc:sldChg>
      <pc:sldChg chg="add del">
        <pc:chgData name="Robert" userId="8e610f215beb07b7" providerId="LiveId" clId="{A8808942-6F72-4502-88E6-5F10AF8EB0EE}" dt="2022-11-07T12:15:27.694" v="1046" actId="47"/>
        <pc:sldMkLst>
          <pc:docMk/>
          <pc:sldMk cId="1775565863" sldId="422"/>
        </pc:sldMkLst>
      </pc:sldChg>
      <pc:sldChg chg="add del">
        <pc:chgData name="Robert" userId="8e610f215beb07b7" providerId="LiveId" clId="{A8808942-6F72-4502-88E6-5F10AF8EB0EE}" dt="2022-11-07T12:15:27.694" v="1046" actId="47"/>
        <pc:sldMkLst>
          <pc:docMk/>
          <pc:sldMk cId="193893754" sldId="423"/>
        </pc:sldMkLst>
      </pc:sldChg>
      <pc:sldChg chg="modSp modAnim">
        <pc:chgData name="Robert" userId="8e610f215beb07b7" providerId="LiveId" clId="{A8808942-6F72-4502-88E6-5F10AF8EB0EE}" dt="2022-11-07T14:19:58.925" v="1062" actId="20577"/>
        <pc:sldMkLst>
          <pc:docMk/>
          <pc:sldMk cId="4287952514" sldId="428"/>
        </pc:sldMkLst>
        <pc:spChg chg="mod">
          <ac:chgData name="Robert" userId="8e610f215beb07b7" providerId="LiveId" clId="{A8808942-6F72-4502-88E6-5F10AF8EB0EE}" dt="2022-11-07T14:19:58.925" v="1062" actId="20577"/>
          <ac:spMkLst>
            <pc:docMk/>
            <pc:sldMk cId="4287952514" sldId="428"/>
            <ac:spMk id="10" creationId="{229D3D3C-54A6-5EDF-0F09-4AB2E7D2A710}"/>
          </ac:spMkLst>
        </pc:spChg>
      </pc:sldChg>
      <pc:sldChg chg="modSp">
        <pc:chgData name="Robert" userId="8e610f215beb07b7" providerId="LiveId" clId="{A8808942-6F72-4502-88E6-5F10AF8EB0EE}" dt="2022-11-07T14:20:05.435" v="1063"/>
        <pc:sldMkLst>
          <pc:docMk/>
          <pc:sldMk cId="493684358" sldId="429"/>
        </pc:sldMkLst>
        <pc:spChg chg="mod">
          <ac:chgData name="Robert" userId="8e610f215beb07b7" providerId="LiveId" clId="{A8808942-6F72-4502-88E6-5F10AF8EB0EE}" dt="2022-11-07T14:20:05.435" v="1063"/>
          <ac:spMkLst>
            <pc:docMk/>
            <pc:sldMk cId="493684358" sldId="429"/>
            <ac:spMk id="10" creationId="{229D3D3C-54A6-5EDF-0F09-4AB2E7D2A710}"/>
          </ac:spMkLst>
        </pc:spChg>
      </pc:sldChg>
      <pc:sldChg chg="modSp">
        <pc:chgData name="Robert" userId="8e610f215beb07b7" providerId="LiveId" clId="{A8808942-6F72-4502-88E6-5F10AF8EB0EE}" dt="2022-11-07T14:20:11.071" v="1064"/>
        <pc:sldMkLst>
          <pc:docMk/>
          <pc:sldMk cId="447985730" sldId="430"/>
        </pc:sldMkLst>
        <pc:spChg chg="mod">
          <ac:chgData name="Robert" userId="8e610f215beb07b7" providerId="LiveId" clId="{A8808942-6F72-4502-88E6-5F10AF8EB0EE}" dt="2022-11-07T14:20:11.071" v="1064"/>
          <ac:spMkLst>
            <pc:docMk/>
            <pc:sldMk cId="447985730" sldId="430"/>
            <ac:spMk id="10" creationId="{229D3D3C-54A6-5EDF-0F09-4AB2E7D2A710}"/>
          </ac:spMkLst>
        </pc:spChg>
      </pc:sldChg>
      <pc:sldChg chg="modSp">
        <pc:chgData name="Robert" userId="8e610f215beb07b7" providerId="LiveId" clId="{A8808942-6F72-4502-88E6-5F10AF8EB0EE}" dt="2022-11-07T14:20:14.590" v="1065"/>
        <pc:sldMkLst>
          <pc:docMk/>
          <pc:sldMk cId="4010029153" sldId="431"/>
        </pc:sldMkLst>
        <pc:spChg chg="mod">
          <ac:chgData name="Robert" userId="8e610f215beb07b7" providerId="LiveId" clId="{A8808942-6F72-4502-88E6-5F10AF8EB0EE}" dt="2022-11-07T14:20:14.590" v="1065"/>
          <ac:spMkLst>
            <pc:docMk/>
            <pc:sldMk cId="4010029153" sldId="431"/>
            <ac:spMk id="10" creationId="{229D3D3C-54A6-5EDF-0F09-4AB2E7D2A710}"/>
          </ac:spMkLst>
        </pc:spChg>
      </pc:sldChg>
      <pc:sldChg chg="modSp">
        <pc:chgData name="Robert" userId="8e610f215beb07b7" providerId="LiveId" clId="{A8808942-6F72-4502-88E6-5F10AF8EB0EE}" dt="2022-11-07T14:20:22.905" v="1067" actId="207"/>
        <pc:sldMkLst>
          <pc:docMk/>
          <pc:sldMk cId="1930006819" sldId="432"/>
        </pc:sldMkLst>
        <pc:spChg chg="mod">
          <ac:chgData name="Robert" userId="8e610f215beb07b7" providerId="LiveId" clId="{A8808942-6F72-4502-88E6-5F10AF8EB0EE}" dt="2022-11-07T14:20:22.905" v="1067" actId="207"/>
          <ac:spMkLst>
            <pc:docMk/>
            <pc:sldMk cId="1930006819" sldId="432"/>
            <ac:spMk id="10" creationId="{229D3D3C-54A6-5EDF-0F09-4AB2E7D2A710}"/>
          </ac:spMkLst>
        </pc:spChg>
      </pc:sldChg>
      <pc:sldChg chg="modSp">
        <pc:chgData name="Robert" userId="8e610f215beb07b7" providerId="LiveId" clId="{A8808942-6F72-4502-88E6-5F10AF8EB0EE}" dt="2022-11-07T14:20:29.304" v="1068"/>
        <pc:sldMkLst>
          <pc:docMk/>
          <pc:sldMk cId="499793834" sldId="433"/>
        </pc:sldMkLst>
        <pc:spChg chg="mod">
          <ac:chgData name="Robert" userId="8e610f215beb07b7" providerId="LiveId" clId="{A8808942-6F72-4502-88E6-5F10AF8EB0EE}" dt="2022-11-07T14:20:29.304" v="1068"/>
          <ac:spMkLst>
            <pc:docMk/>
            <pc:sldMk cId="499793834" sldId="433"/>
            <ac:spMk id="10" creationId="{229D3D3C-54A6-5EDF-0F09-4AB2E7D2A710}"/>
          </ac:spMkLst>
        </pc:spChg>
      </pc:sldChg>
      <pc:sldChg chg="modSp">
        <pc:chgData name="Robert" userId="8e610f215beb07b7" providerId="LiveId" clId="{A8808942-6F72-4502-88E6-5F10AF8EB0EE}" dt="2022-11-07T14:20:39.947" v="1071" actId="207"/>
        <pc:sldMkLst>
          <pc:docMk/>
          <pc:sldMk cId="3754128213" sldId="434"/>
        </pc:sldMkLst>
        <pc:spChg chg="mod">
          <ac:chgData name="Robert" userId="8e610f215beb07b7" providerId="LiveId" clId="{A8808942-6F72-4502-88E6-5F10AF8EB0EE}" dt="2022-11-07T14:20:39.947" v="1071" actId="207"/>
          <ac:spMkLst>
            <pc:docMk/>
            <pc:sldMk cId="3754128213" sldId="434"/>
            <ac:spMk id="10" creationId="{229D3D3C-54A6-5EDF-0F09-4AB2E7D2A710}"/>
          </ac:spMkLst>
        </pc:spChg>
      </pc:sldChg>
      <pc:sldChg chg="modSp">
        <pc:chgData name="Robert" userId="8e610f215beb07b7" providerId="LiveId" clId="{A8808942-6F72-4502-88E6-5F10AF8EB0EE}" dt="2022-11-07T14:20:53.524" v="1072"/>
        <pc:sldMkLst>
          <pc:docMk/>
          <pc:sldMk cId="722677225" sldId="435"/>
        </pc:sldMkLst>
        <pc:spChg chg="mod">
          <ac:chgData name="Robert" userId="8e610f215beb07b7" providerId="LiveId" clId="{A8808942-6F72-4502-88E6-5F10AF8EB0EE}" dt="2022-11-07T14:20:53.524" v="1072"/>
          <ac:spMkLst>
            <pc:docMk/>
            <pc:sldMk cId="722677225" sldId="435"/>
            <ac:spMk id="10" creationId="{229D3D3C-54A6-5EDF-0F09-4AB2E7D2A710}"/>
          </ac:spMkLst>
        </pc:spChg>
      </pc:sldChg>
      <pc:sldChg chg="modSp add del modAnim">
        <pc:chgData name="Robert" userId="8e610f215beb07b7" providerId="LiveId" clId="{A8808942-6F72-4502-88E6-5F10AF8EB0EE}" dt="2022-11-07T12:05:47.697" v="421" actId="47"/>
        <pc:sldMkLst>
          <pc:docMk/>
          <pc:sldMk cId="3366998150" sldId="445"/>
        </pc:sldMkLst>
        <pc:spChg chg="mod">
          <ac:chgData name="Robert" userId="8e610f215beb07b7" providerId="LiveId" clId="{A8808942-6F72-4502-88E6-5F10AF8EB0EE}" dt="2022-11-07T12:04:40.893" v="388"/>
          <ac:spMkLst>
            <pc:docMk/>
            <pc:sldMk cId="3366998150" sldId="445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3:15.132" v="320" actId="47"/>
        <pc:sldMkLst>
          <pc:docMk/>
          <pc:sldMk cId="1038488933" sldId="446"/>
        </pc:sldMkLst>
        <pc:spChg chg="mod">
          <ac:chgData name="Robert" userId="8e610f215beb07b7" providerId="LiveId" clId="{A8808942-6F72-4502-88E6-5F10AF8EB0EE}" dt="2022-11-04T15:32:20.517" v="232" actId="20577"/>
          <ac:spMkLst>
            <pc:docMk/>
            <pc:sldMk cId="1038488933" sldId="446"/>
            <ac:spMk id="10" creationId="{229D3D3C-54A6-5EDF-0F09-4AB2E7D2A710}"/>
          </ac:spMkLst>
        </pc:spChg>
      </pc:sldChg>
      <pc:sldChg chg="modSp add del mod">
        <pc:chgData name="Robert" userId="8e610f215beb07b7" providerId="LiveId" clId="{A8808942-6F72-4502-88E6-5F10AF8EB0EE}" dt="2022-11-07T12:04:43.586" v="389" actId="47"/>
        <pc:sldMkLst>
          <pc:docMk/>
          <pc:sldMk cId="1507870802" sldId="446"/>
        </pc:sldMkLst>
        <pc:spChg chg="mod">
          <ac:chgData name="Robert" userId="8e610f215beb07b7" providerId="LiveId" clId="{A8808942-6F72-4502-88E6-5F10AF8EB0EE}" dt="2022-11-07T12:04:34.689" v="387" actId="20577"/>
          <ac:spMkLst>
            <pc:docMk/>
            <pc:sldMk cId="1507870802" sldId="446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4T15:30:22.266" v="162" actId="47"/>
        <pc:sldMkLst>
          <pc:docMk/>
          <pc:sldMk cId="2927605063" sldId="446"/>
        </pc:sldMkLst>
        <pc:spChg chg="mod">
          <ac:chgData name="Robert" userId="8e610f215beb07b7" providerId="LiveId" clId="{A8808942-6F72-4502-88E6-5F10AF8EB0EE}" dt="2022-11-04T15:29:07.468" v="158" actId="20577"/>
          <ac:spMkLst>
            <pc:docMk/>
            <pc:sldMk cId="2927605063" sldId="446"/>
            <ac:spMk id="10" creationId="{229D3D3C-54A6-5EDF-0F09-4AB2E7D2A710}"/>
          </ac:spMkLst>
        </pc:spChg>
      </pc:sldChg>
      <pc:sldChg chg="add del">
        <pc:chgData name="Robert" userId="8e610f215beb07b7" providerId="LiveId" clId="{A8808942-6F72-4502-88E6-5F10AF8EB0EE}" dt="2022-11-07T12:06:24.663" v="427" actId="47"/>
        <pc:sldMkLst>
          <pc:docMk/>
          <pc:sldMk cId="358212867" sldId="447"/>
        </pc:sldMkLst>
      </pc:sldChg>
      <pc:sldChg chg="modSp add del">
        <pc:chgData name="Robert" userId="8e610f215beb07b7" providerId="LiveId" clId="{A8808942-6F72-4502-88E6-5F10AF8EB0EE}" dt="2022-11-04T15:30:19.043" v="161" actId="47"/>
        <pc:sldMkLst>
          <pc:docMk/>
          <pc:sldMk cId="986725984" sldId="447"/>
        </pc:sldMkLst>
        <pc:spChg chg="mod">
          <ac:chgData name="Robert" userId="8e610f215beb07b7" providerId="LiveId" clId="{A8808942-6F72-4502-88E6-5F10AF8EB0EE}" dt="2022-11-04T15:29:23.833" v="160" actId="207"/>
          <ac:spMkLst>
            <pc:docMk/>
            <pc:sldMk cId="986725984" sldId="447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3:12.285" v="319" actId="47"/>
        <pc:sldMkLst>
          <pc:docMk/>
          <pc:sldMk cId="3655435362" sldId="447"/>
        </pc:sldMkLst>
        <pc:spChg chg="mod">
          <ac:chgData name="Robert" userId="8e610f215beb07b7" providerId="LiveId" clId="{A8808942-6F72-4502-88E6-5F10AF8EB0EE}" dt="2022-11-04T15:32:51.419" v="234" actId="207"/>
          <ac:spMkLst>
            <pc:docMk/>
            <pc:sldMk cId="3655435362" sldId="447"/>
            <ac:spMk id="10" creationId="{229D3D3C-54A6-5EDF-0F09-4AB2E7D2A710}"/>
          </ac:spMkLst>
        </pc:spChg>
      </pc:sldChg>
      <pc:sldChg chg="modSp add mod">
        <pc:chgData name="Robert" userId="8e610f215beb07b7" providerId="LiveId" clId="{A8808942-6F72-4502-88E6-5F10AF8EB0EE}" dt="2022-11-07T12:05:59.569" v="424" actId="207"/>
        <pc:sldMkLst>
          <pc:docMk/>
          <pc:sldMk cId="946376412" sldId="448"/>
        </pc:sldMkLst>
        <pc:spChg chg="mod">
          <ac:chgData name="Robert" userId="8e610f215beb07b7" providerId="LiveId" clId="{A8808942-6F72-4502-88E6-5F10AF8EB0EE}" dt="2022-11-07T12:05:59.569" v="424" actId="207"/>
          <ac:spMkLst>
            <pc:docMk/>
            <pc:sldMk cId="946376412" sldId="448"/>
            <ac:spMk id="10" creationId="{229D3D3C-54A6-5EDF-0F09-4AB2E7D2A710}"/>
          </ac:spMkLst>
        </pc:spChg>
        <pc:picChg chg="mod">
          <ac:chgData name="Robert" userId="8e610f215beb07b7" providerId="LiveId" clId="{A8808942-6F72-4502-88E6-5F10AF8EB0EE}" dt="2022-11-07T12:05:42.059" v="419" actId="1076"/>
          <ac:picMkLst>
            <pc:docMk/>
            <pc:sldMk cId="946376412" sldId="448"/>
            <ac:picMk id="11" creationId="{11157AF6-39C2-8E1E-EE72-2BF0F2804653}"/>
          </ac:picMkLst>
        </pc:picChg>
      </pc:sldChg>
      <pc:sldChg chg="modSp add del">
        <pc:chgData name="Robert" userId="8e610f215beb07b7" providerId="LiveId" clId="{A8808942-6F72-4502-88E6-5F10AF8EB0EE}" dt="2022-11-07T12:03:11.111" v="318" actId="47"/>
        <pc:sldMkLst>
          <pc:docMk/>
          <pc:sldMk cId="1996064168" sldId="448"/>
        </pc:sldMkLst>
        <pc:spChg chg="mod">
          <ac:chgData name="Robert" userId="8e610f215beb07b7" providerId="LiveId" clId="{A8808942-6F72-4502-88E6-5F10AF8EB0EE}" dt="2022-11-04T15:33:04.796" v="236" actId="207"/>
          <ac:spMkLst>
            <pc:docMk/>
            <pc:sldMk cId="1996064168" sldId="448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3:09.843" v="317" actId="47"/>
        <pc:sldMkLst>
          <pc:docMk/>
          <pc:sldMk cId="2350001030" sldId="449"/>
        </pc:sldMkLst>
        <pc:spChg chg="mod">
          <ac:chgData name="Robert" userId="8e610f215beb07b7" providerId="LiveId" clId="{A8808942-6F72-4502-88E6-5F10AF8EB0EE}" dt="2022-11-04T15:33:32.781" v="241" actId="207"/>
          <ac:spMkLst>
            <pc:docMk/>
            <pc:sldMk cId="2350001030" sldId="449"/>
            <ac:spMk id="10" creationId="{229D3D3C-54A6-5EDF-0F09-4AB2E7D2A710}"/>
          </ac:spMkLst>
        </pc:spChg>
      </pc:sldChg>
      <pc:sldChg chg="add modAnim">
        <pc:chgData name="Robert" userId="8e610f215beb07b7" providerId="LiveId" clId="{A8808942-6F72-4502-88E6-5F10AF8EB0EE}" dt="2022-11-07T12:06:06.482" v="425"/>
        <pc:sldMkLst>
          <pc:docMk/>
          <pc:sldMk cId="3940684695" sldId="449"/>
        </pc:sldMkLst>
      </pc:sldChg>
      <pc:sldChg chg="modSp add del">
        <pc:chgData name="Robert" userId="8e610f215beb07b7" providerId="LiveId" clId="{A8808942-6F72-4502-88E6-5F10AF8EB0EE}" dt="2022-11-07T12:03:08.741" v="316" actId="47"/>
        <pc:sldMkLst>
          <pc:docMk/>
          <pc:sldMk cId="588734411" sldId="450"/>
        </pc:sldMkLst>
        <pc:spChg chg="mod">
          <ac:chgData name="Robert" userId="8e610f215beb07b7" providerId="LiveId" clId="{A8808942-6F72-4502-88E6-5F10AF8EB0EE}" dt="2022-11-04T15:33:42.240" v="244" actId="207"/>
          <ac:spMkLst>
            <pc:docMk/>
            <pc:sldMk cId="588734411" sldId="450"/>
            <ac:spMk id="10" creationId="{229D3D3C-54A6-5EDF-0F09-4AB2E7D2A710}"/>
          </ac:spMkLst>
        </pc:spChg>
      </pc:sldChg>
      <pc:sldChg chg="modSp add modAnim">
        <pc:chgData name="Robert" userId="8e610f215beb07b7" providerId="LiveId" clId="{A8808942-6F72-4502-88E6-5F10AF8EB0EE}" dt="2022-11-07T12:06:29.535" v="428" actId="20577"/>
        <pc:sldMkLst>
          <pc:docMk/>
          <pc:sldMk cId="3078131530" sldId="450"/>
        </pc:sldMkLst>
        <pc:spChg chg="mod">
          <ac:chgData name="Robert" userId="8e610f215beb07b7" providerId="LiveId" clId="{A8808942-6F72-4502-88E6-5F10AF8EB0EE}" dt="2022-11-07T12:06:29.535" v="428" actId="20577"/>
          <ac:spMkLst>
            <pc:docMk/>
            <pc:sldMk cId="3078131530" sldId="450"/>
            <ac:spMk id="10" creationId="{229D3D3C-54A6-5EDF-0F09-4AB2E7D2A710}"/>
          </ac:spMkLst>
        </pc:spChg>
      </pc:sldChg>
      <pc:sldChg chg="modSp add">
        <pc:chgData name="Robert" userId="8e610f215beb07b7" providerId="LiveId" clId="{A8808942-6F72-4502-88E6-5F10AF8EB0EE}" dt="2022-11-07T12:06:45.408" v="430" actId="207"/>
        <pc:sldMkLst>
          <pc:docMk/>
          <pc:sldMk cId="947384720" sldId="451"/>
        </pc:sldMkLst>
        <pc:spChg chg="mod">
          <ac:chgData name="Robert" userId="8e610f215beb07b7" providerId="LiveId" clId="{A8808942-6F72-4502-88E6-5F10AF8EB0EE}" dt="2022-11-07T12:06:45.408" v="430" actId="207"/>
          <ac:spMkLst>
            <pc:docMk/>
            <pc:sldMk cId="947384720" sldId="451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3:07.173" v="315" actId="47"/>
        <pc:sldMkLst>
          <pc:docMk/>
          <pc:sldMk cId="1306295993" sldId="451"/>
        </pc:sldMkLst>
        <pc:spChg chg="mod">
          <ac:chgData name="Robert" userId="8e610f215beb07b7" providerId="LiveId" clId="{A8808942-6F72-4502-88E6-5F10AF8EB0EE}" dt="2022-11-04T15:34:01.812" v="250" actId="20577"/>
          <ac:spMkLst>
            <pc:docMk/>
            <pc:sldMk cId="1306295993" sldId="451"/>
            <ac:spMk id="10" creationId="{229D3D3C-54A6-5EDF-0F09-4AB2E7D2A710}"/>
          </ac:spMkLst>
        </pc:spChg>
      </pc:sldChg>
      <pc:sldChg chg="modSp add">
        <pc:chgData name="Robert" userId="8e610f215beb07b7" providerId="LiveId" clId="{A8808942-6F72-4502-88E6-5F10AF8EB0EE}" dt="2022-11-07T12:06:50.937" v="432" actId="207"/>
        <pc:sldMkLst>
          <pc:docMk/>
          <pc:sldMk cId="833629687" sldId="452"/>
        </pc:sldMkLst>
        <pc:spChg chg="mod">
          <ac:chgData name="Robert" userId="8e610f215beb07b7" providerId="LiveId" clId="{A8808942-6F72-4502-88E6-5F10AF8EB0EE}" dt="2022-11-07T12:06:50.937" v="432" actId="207"/>
          <ac:spMkLst>
            <pc:docMk/>
            <pc:sldMk cId="833629687" sldId="452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4T15:39:02.618" v="304" actId="47"/>
        <pc:sldMkLst>
          <pc:docMk/>
          <pc:sldMk cId="3129551306" sldId="452"/>
        </pc:sldMkLst>
        <pc:spChg chg="mod">
          <ac:chgData name="Robert" userId="8e610f215beb07b7" providerId="LiveId" clId="{A8808942-6F72-4502-88E6-5F10AF8EB0EE}" dt="2022-11-04T15:34:09.983" v="252" actId="20577"/>
          <ac:spMkLst>
            <pc:docMk/>
            <pc:sldMk cId="3129551306" sldId="452"/>
            <ac:spMk id="10" creationId="{229D3D3C-54A6-5EDF-0F09-4AB2E7D2A710}"/>
          </ac:spMkLst>
        </pc:spChg>
      </pc:sldChg>
      <pc:sldChg chg="modSp add">
        <pc:chgData name="Robert" userId="8e610f215beb07b7" providerId="LiveId" clId="{A8808942-6F72-4502-88E6-5F10AF8EB0EE}" dt="2022-11-07T12:07:20.302" v="436" actId="20577"/>
        <pc:sldMkLst>
          <pc:docMk/>
          <pc:sldMk cId="1673058150" sldId="453"/>
        </pc:sldMkLst>
        <pc:spChg chg="mod">
          <ac:chgData name="Robert" userId="8e610f215beb07b7" providerId="LiveId" clId="{A8808942-6F72-4502-88E6-5F10AF8EB0EE}" dt="2022-11-07T12:07:20.302" v="436" actId="20577"/>
          <ac:spMkLst>
            <pc:docMk/>
            <pc:sldMk cId="1673058150" sldId="453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4T15:39:07.915" v="305" actId="47"/>
        <pc:sldMkLst>
          <pc:docMk/>
          <pc:sldMk cId="1852192697" sldId="453"/>
        </pc:sldMkLst>
        <pc:spChg chg="mod">
          <ac:chgData name="Robert" userId="8e610f215beb07b7" providerId="LiveId" clId="{A8808942-6F72-4502-88E6-5F10AF8EB0EE}" dt="2022-11-04T15:34:34.936" v="254" actId="207"/>
          <ac:spMkLst>
            <pc:docMk/>
            <pc:sldMk cId="1852192697" sldId="453"/>
            <ac:spMk id="10" creationId="{229D3D3C-54A6-5EDF-0F09-4AB2E7D2A710}"/>
          </ac:spMkLst>
        </pc:spChg>
      </pc:sldChg>
      <pc:sldChg chg="modSp add mod">
        <pc:chgData name="Robert" userId="8e610f215beb07b7" providerId="LiveId" clId="{A8808942-6F72-4502-88E6-5F10AF8EB0EE}" dt="2022-11-07T12:12:12.489" v="1027" actId="207"/>
        <pc:sldMkLst>
          <pc:docMk/>
          <pc:sldMk cId="608426424" sldId="454"/>
        </pc:sldMkLst>
        <pc:spChg chg="mod">
          <ac:chgData name="Robert" userId="8e610f215beb07b7" providerId="LiveId" clId="{A8808942-6F72-4502-88E6-5F10AF8EB0EE}" dt="2022-11-07T12:12:12.489" v="1027" actId="207"/>
          <ac:spMkLst>
            <pc:docMk/>
            <pc:sldMk cId="608426424" sldId="454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4T15:39:10.363" v="306" actId="47"/>
        <pc:sldMkLst>
          <pc:docMk/>
          <pc:sldMk cId="871453297" sldId="454"/>
        </pc:sldMkLst>
        <pc:spChg chg="mod">
          <ac:chgData name="Robert" userId="8e610f215beb07b7" providerId="LiveId" clId="{A8808942-6F72-4502-88E6-5F10AF8EB0EE}" dt="2022-11-04T15:35:20.280" v="267" actId="20577"/>
          <ac:spMkLst>
            <pc:docMk/>
            <pc:sldMk cId="871453297" sldId="454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2:56.919" v="314" actId="47"/>
        <pc:sldMkLst>
          <pc:docMk/>
          <pc:sldMk cId="991105321" sldId="455"/>
        </pc:sldMkLst>
        <pc:spChg chg="mod">
          <ac:chgData name="Robert" userId="8e610f215beb07b7" providerId="LiveId" clId="{A8808942-6F72-4502-88E6-5F10AF8EB0EE}" dt="2022-11-04T15:35:25.948" v="269" actId="207"/>
          <ac:spMkLst>
            <pc:docMk/>
            <pc:sldMk cId="991105321" sldId="455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4T15:35:13.151" v="262" actId="47"/>
        <pc:sldMkLst>
          <pc:docMk/>
          <pc:sldMk cId="1467214367" sldId="455"/>
        </pc:sldMkLst>
        <pc:spChg chg="mod">
          <ac:chgData name="Robert" userId="8e610f215beb07b7" providerId="LiveId" clId="{A8808942-6F72-4502-88E6-5F10AF8EB0EE}" dt="2022-11-04T15:34:55.790" v="259" actId="207"/>
          <ac:spMkLst>
            <pc:docMk/>
            <pc:sldMk cId="1467214367" sldId="455"/>
            <ac:spMk id="10" creationId="{229D3D3C-54A6-5EDF-0F09-4AB2E7D2A710}"/>
          </ac:spMkLst>
        </pc:spChg>
      </pc:sldChg>
      <pc:sldChg chg="modSp add mod modAnim">
        <pc:chgData name="Robert" userId="8e610f215beb07b7" providerId="LiveId" clId="{A8808942-6F72-4502-88E6-5F10AF8EB0EE}" dt="2022-11-07T12:16:30.495" v="1050"/>
        <pc:sldMkLst>
          <pc:docMk/>
          <pc:sldMk cId="1681818321" sldId="455"/>
        </pc:sldMkLst>
        <pc:spChg chg="mod">
          <ac:chgData name="Robert" userId="8e610f215beb07b7" providerId="LiveId" clId="{A8808942-6F72-4502-88E6-5F10AF8EB0EE}" dt="2022-11-07T12:11:21.151" v="1025" actId="207"/>
          <ac:spMkLst>
            <pc:docMk/>
            <pc:sldMk cId="1681818321" sldId="455"/>
            <ac:spMk id="10" creationId="{229D3D3C-54A6-5EDF-0F09-4AB2E7D2A710}"/>
          </ac:spMkLst>
        </pc:spChg>
        <pc:spChg chg="mod">
          <ac:chgData name="Robert" userId="8e610f215beb07b7" providerId="LiveId" clId="{A8808942-6F72-4502-88E6-5F10AF8EB0EE}" dt="2022-11-07T12:08:00.404" v="478" actId="20577"/>
          <ac:spMkLst>
            <pc:docMk/>
            <pc:sldMk cId="1681818321" sldId="455"/>
            <ac:spMk id="12" creationId="{BF249219-1258-D5FD-7EDB-EBDC035B850B}"/>
          </ac:spMkLst>
        </pc:spChg>
      </pc:sldChg>
      <pc:sldChg chg="modSp add">
        <pc:chgData name="Robert" userId="8e610f215beb07b7" providerId="LiveId" clId="{A8808942-6F72-4502-88E6-5F10AF8EB0EE}" dt="2022-11-07T14:19:18.185" v="1053" actId="20577"/>
        <pc:sldMkLst>
          <pc:docMk/>
          <pc:sldMk cId="1480307180" sldId="456"/>
        </pc:sldMkLst>
        <pc:spChg chg="mod">
          <ac:chgData name="Robert" userId="8e610f215beb07b7" providerId="LiveId" clId="{A8808942-6F72-4502-88E6-5F10AF8EB0EE}" dt="2022-11-07T14:19:18.185" v="1053" actId="20577"/>
          <ac:spMkLst>
            <pc:docMk/>
            <pc:sldMk cId="1480307180" sldId="456"/>
            <ac:spMk id="10" creationId="{229D3D3C-54A6-5EDF-0F09-4AB2E7D2A710}"/>
          </ac:spMkLst>
        </pc:spChg>
      </pc:sldChg>
      <pc:sldChg chg="add del">
        <pc:chgData name="Robert" userId="8e610f215beb07b7" providerId="LiveId" clId="{A8808942-6F72-4502-88E6-5F10AF8EB0EE}" dt="2022-11-04T15:35:09.312" v="261" actId="47"/>
        <pc:sldMkLst>
          <pc:docMk/>
          <pc:sldMk cId="3279116080" sldId="456"/>
        </pc:sldMkLst>
      </pc:sldChg>
      <pc:sldChg chg="modSp add del">
        <pc:chgData name="Robert" userId="8e610f215beb07b7" providerId="LiveId" clId="{A8808942-6F72-4502-88E6-5F10AF8EB0EE}" dt="2022-11-07T12:02:55.190" v="313" actId="47"/>
        <pc:sldMkLst>
          <pc:docMk/>
          <pc:sldMk cId="3390126452" sldId="456"/>
        </pc:sldMkLst>
        <pc:spChg chg="mod">
          <ac:chgData name="Robert" userId="8e610f215beb07b7" providerId="LiveId" clId="{A8808942-6F72-4502-88E6-5F10AF8EB0EE}" dt="2022-11-04T15:35:34.492" v="271" actId="207"/>
          <ac:spMkLst>
            <pc:docMk/>
            <pc:sldMk cId="3390126452" sldId="456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15:26.318" v="1040" actId="2890"/>
        <pc:sldMkLst>
          <pc:docMk/>
          <pc:sldMk cId="4236638162" sldId="456"/>
        </pc:sldMkLst>
        <pc:spChg chg="mod">
          <ac:chgData name="Robert" userId="8e610f215beb07b7" providerId="LiveId" clId="{A8808942-6F72-4502-88E6-5F10AF8EB0EE}" dt="2022-11-07T12:14:49.071" v="1036" actId="20577"/>
          <ac:spMkLst>
            <pc:docMk/>
            <pc:sldMk cId="4236638162" sldId="456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2:53.037" v="312" actId="47"/>
        <pc:sldMkLst>
          <pc:docMk/>
          <pc:sldMk cId="195024601" sldId="457"/>
        </pc:sldMkLst>
        <pc:spChg chg="mod">
          <ac:chgData name="Robert" userId="8e610f215beb07b7" providerId="LiveId" clId="{A8808942-6F72-4502-88E6-5F10AF8EB0EE}" dt="2022-11-04T15:35:56.365" v="280" actId="207"/>
          <ac:spMkLst>
            <pc:docMk/>
            <pc:sldMk cId="195024601" sldId="457"/>
            <ac:spMk id="10" creationId="{229D3D3C-54A6-5EDF-0F09-4AB2E7D2A710}"/>
          </ac:spMkLst>
        </pc:spChg>
      </pc:sldChg>
      <pc:sldChg chg="add del">
        <pc:chgData name="Robert" userId="8e610f215beb07b7" providerId="LiveId" clId="{A8808942-6F72-4502-88E6-5F10AF8EB0EE}" dt="2022-11-07T14:19:31.457" v="1055" actId="47"/>
        <pc:sldMkLst>
          <pc:docMk/>
          <pc:sldMk cId="3025929698" sldId="457"/>
        </pc:sldMkLst>
      </pc:sldChg>
      <pc:sldChg chg="modSp add del">
        <pc:chgData name="Robert" userId="8e610f215beb07b7" providerId="LiveId" clId="{A8808942-6F72-4502-88E6-5F10AF8EB0EE}" dt="2022-11-07T12:15:25.818" v="1039" actId="2890"/>
        <pc:sldMkLst>
          <pc:docMk/>
          <pc:sldMk cId="3638200483" sldId="457"/>
        </pc:sldMkLst>
        <pc:spChg chg="mod">
          <ac:chgData name="Robert" userId="8e610f215beb07b7" providerId="LiveId" clId="{A8808942-6F72-4502-88E6-5F10AF8EB0EE}" dt="2022-11-07T12:14:56.362" v="1038" actId="207"/>
          <ac:spMkLst>
            <pc:docMk/>
            <pc:sldMk cId="3638200483" sldId="457"/>
            <ac:spMk id="10" creationId="{229D3D3C-54A6-5EDF-0F09-4AB2E7D2A710}"/>
          </ac:spMkLst>
        </pc:spChg>
      </pc:sldChg>
      <pc:sldChg chg="modSp add">
        <pc:chgData name="Robert" userId="8e610f215beb07b7" providerId="LiveId" clId="{A8808942-6F72-4502-88E6-5F10AF8EB0EE}" dt="2022-11-07T14:19:41.841" v="1058" actId="20577"/>
        <pc:sldMkLst>
          <pc:docMk/>
          <pc:sldMk cId="4056924981" sldId="457"/>
        </pc:sldMkLst>
        <pc:spChg chg="mod">
          <ac:chgData name="Robert" userId="8e610f215beb07b7" providerId="LiveId" clId="{A8808942-6F72-4502-88E6-5F10AF8EB0EE}" dt="2022-11-07T14:19:41.841" v="1058" actId="20577"/>
          <ac:spMkLst>
            <pc:docMk/>
            <pc:sldMk cId="4056924981" sldId="457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2:51.037" v="311" actId="47"/>
        <pc:sldMkLst>
          <pc:docMk/>
          <pc:sldMk cId="3374797857" sldId="458"/>
        </pc:sldMkLst>
        <pc:spChg chg="mod">
          <ac:chgData name="Robert" userId="8e610f215beb07b7" providerId="LiveId" clId="{A8808942-6F72-4502-88E6-5F10AF8EB0EE}" dt="2022-11-04T15:36:09.145" v="288" actId="207"/>
          <ac:spMkLst>
            <pc:docMk/>
            <pc:sldMk cId="3374797857" sldId="458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2:49.784" v="310" actId="47"/>
        <pc:sldMkLst>
          <pc:docMk/>
          <pc:sldMk cId="15344452" sldId="459"/>
        </pc:sldMkLst>
        <pc:spChg chg="mod">
          <ac:chgData name="Robert" userId="8e610f215beb07b7" providerId="LiveId" clId="{A8808942-6F72-4502-88E6-5F10AF8EB0EE}" dt="2022-11-04T15:36:31.418" v="293" actId="207"/>
          <ac:spMkLst>
            <pc:docMk/>
            <pc:sldMk cId="15344452" sldId="459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4T15:36:22.733" v="291" actId="47"/>
        <pc:sldMkLst>
          <pc:docMk/>
          <pc:sldMk cId="2388906333" sldId="459"/>
        </pc:sldMkLst>
        <pc:spChg chg="mod">
          <ac:chgData name="Robert" userId="8e610f215beb07b7" providerId="LiveId" clId="{A8808942-6F72-4502-88E6-5F10AF8EB0EE}" dt="2022-11-04T15:36:19.196" v="290" actId="207"/>
          <ac:spMkLst>
            <pc:docMk/>
            <pc:sldMk cId="2388906333" sldId="459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2:48.446" v="309" actId="47"/>
        <pc:sldMkLst>
          <pc:docMk/>
          <pc:sldMk cId="2552670021" sldId="460"/>
        </pc:sldMkLst>
        <pc:spChg chg="mod">
          <ac:chgData name="Robert" userId="8e610f215beb07b7" providerId="LiveId" clId="{A8808942-6F72-4502-88E6-5F10AF8EB0EE}" dt="2022-11-04T15:36:39.694" v="295" actId="207"/>
          <ac:spMkLst>
            <pc:docMk/>
            <pc:sldMk cId="2552670021" sldId="460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2:47.274" v="308" actId="47"/>
        <pc:sldMkLst>
          <pc:docMk/>
          <pc:sldMk cId="2300065193" sldId="461"/>
        </pc:sldMkLst>
        <pc:spChg chg="mod">
          <ac:chgData name="Robert" userId="8e610f215beb07b7" providerId="LiveId" clId="{A8808942-6F72-4502-88E6-5F10AF8EB0EE}" dt="2022-11-04T15:36:49.629" v="297" actId="207"/>
          <ac:spMkLst>
            <pc:docMk/>
            <pc:sldMk cId="2300065193" sldId="461"/>
            <ac:spMk id="10" creationId="{229D3D3C-54A6-5EDF-0F09-4AB2E7D2A710}"/>
          </ac:spMkLst>
        </pc:spChg>
      </pc:sldChg>
      <pc:sldChg chg="modSp add del">
        <pc:chgData name="Robert" userId="8e610f215beb07b7" providerId="LiveId" clId="{A8808942-6F72-4502-88E6-5F10AF8EB0EE}" dt="2022-11-07T12:02:46.031" v="307" actId="47"/>
        <pc:sldMkLst>
          <pc:docMk/>
          <pc:sldMk cId="978571786" sldId="462"/>
        </pc:sldMkLst>
        <pc:spChg chg="mod">
          <ac:chgData name="Robert" userId="8e610f215beb07b7" providerId="LiveId" clId="{A8808942-6F72-4502-88E6-5F10AF8EB0EE}" dt="2022-11-04T15:36:58.173" v="299" actId="207"/>
          <ac:spMkLst>
            <pc:docMk/>
            <pc:sldMk cId="978571786" sldId="462"/>
            <ac:spMk id="10" creationId="{229D3D3C-54A6-5EDF-0F09-4AB2E7D2A710}"/>
          </ac:spMkLst>
        </pc:spChg>
      </pc:sldChg>
      <pc:sldChg chg="add del">
        <pc:chgData name="Robert" userId="8e610f215beb07b7" providerId="LiveId" clId="{A8808942-6F72-4502-88E6-5F10AF8EB0EE}" dt="2022-11-04T15:38:14.108" v="301" actId="2890"/>
        <pc:sldMkLst>
          <pc:docMk/>
          <pc:sldMk cId="1286609912" sldId="463"/>
        </pc:sldMkLst>
      </pc:sldChg>
      <pc:sldChg chg="modSp add del">
        <pc:chgData name="Robert" userId="8e610f215beb07b7" providerId="LiveId" clId="{A8808942-6F72-4502-88E6-5F10AF8EB0EE}" dt="2022-11-07T12:03:16.979" v="321" actId="47"/>
        <pc:sldMkLst>
          <pc:docMk/>
          <pc:sldMk cId="2349687470" sldId="463"/>
        </pc:sldMkLst>
        <pc:spChg chg="mod">
          <ac:chgData name="Robert" userId="8e610f215beb07b7" providerId="LiveId" clId="{A8808942-6F72-4502-88E6-5F10AF8EB0EE}" dt="2022-11-04T15:38:31.885" v="303" actId="207"/>
          <ac:spMkLst>
            <pc:docMk/>
            <pc:sldMk cId="2349687470" sldId="463"/>
            <ac:spMk id="10" creationId="{229D3D3C-54A6-5EDF-0F09-4AB2E7D2A710}"/>
          </ac:spMkLst>
        </pc:spChg>
      </pc:sldChg>
    </pc:docChg>
  </pc:docChgLst>
  <pc:docChgLst>
    <pc:chgData name="Robert" userId="8e610f215beb07b7" providerId="LiveId" clId="{73A4B082-A389-4D78-81D0-75893796F581}"/>
    <pc:docChg chg="undo redo custSel addSld delSld modSld sldOrd addSection modSection">
      <pc:chgData name="Robert" userId="8e610f215beb07b7" providerId="LiveId" clId="{73A4B082-A389-4D78-81D0-75893796F581}" dt="2022-09-16T09:34:08.433" v="6135" actId="20577"/>
      <pc:docMkLst>
        <pc:docMk/>
      </pc:docMkLst>
      <pc:sldChg chg="modSp add mod modAnim">
        <pc:chgData name="Robert" userId="8e610f215beb07b7" providerId="LiveId" clId="{73A4B082-A389-4D78-81D0-75893796F581}" dt="2022-09-08T12:03:04.422" v="2669"/>
        <pc:sldMkLst>
          <pc:docMk/>
          <pc:sldMk cId="1072056313" sldId="264"/>
        </pc:sldMkLst>
        <pc:spChg chg="mod">
          <ac:chgData name="Robert" userId="8e610f215beb07b7" providerId="LiveId" clId="{73A4B082-A389-4D78-81D0-75893796F581}" dt="2022-09-08T11:41:53.776" v="2645" actId="20577"/>
          <ac:spMkLst>
            <pc:docMk/>
            <pc:sldMk cId="1072056313" sldId="264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1:21:13.890" v="1846" actId="20577"/>
          <ac:spMkLst>
            <pc:docMk/>
            <pc:sldMk cId="1072056313" sldId="264"/>
            <ac:spMk id="12" creationId="{BF249219-1258-D5FD-7EDB-EBDC035B850B}"/>
          </ac:spMkLst>
        </pc:spChg>
      </pc:sldChg>
      <pc:sldChg chg="add">
        <pc:chgData name="Robert" userId="8e610f215beb07b7" providerId="LiveId" clId="{73A4B082-A389-4D78-81D0-75893796F581}" dt="2022-09-08T10:44:38.621" v="572"/>
        <pc:sldMkLst>
          <pc:docMk/>
          <pc:sldMk cId="2334735525" sldId="273"/>
        </pc:sldMkLst>
      </pc:sldChg>
      <pc:sldChg chg="modSp mod">
        <pc:chgData name="Robert" userId="8e610f215beb07b7" providerId="LiveId" clId="{73A4B082-A389-4D78-81D0-75893796F581}" dt="2022-09-08T13:40:43.755" v="5258" actId="20577"/>
        <pc:sldMkLst>
          <pc:docMk/>
          <pc:sldMk cId="3427976881" sldId="291"/>
        </pc:sldMkLst>
        <pc:spChg chg="mod">
          <ac:chgData name="Robert" userId="8e610f215beb07b7" providerId="LiveId" clId="{73A4B082-A389-4D78-81D0-75893796F581}" dt="2022-09-08T13:40:43.755" v="5258" actId="20577"/>
          <ac:spMkLst>
            <pc:docMk/>
            <pc:sldMk cId="3427976881" sldId="291"/>
            <ac:spMk id="4" creationId="{775A2B58-C40C-CA68-D293-9C8F13B669F5}"/>
          </ac:spMkLst>
        </pc:spChg>
      </pc:sldChg>
      <pc:sldChg chg="add">
        <pc:chgData name="Robert" userId="8e610f215beb07b7" providerId="LiveId" clId="{73A4B082-A389-4D78-81D0-75893796F581}" dt="2022-09-08T10:38:18.003" v="564"/>
        <pc:sldMkLst>
          <pc:docMk/>
          <pc:sldMk cId="934108263" sldId="313"/>
        </pc:sldMkLst>
      </pc:sldChg>
      <pc:sldChg chg="add">
        <pc:chgData name="Robert" userId="8e610f215beb07b7" providerId="LiveId" clId="{73A4B082-A389-4D78-81D0-75893796F581}" dt="2022-09-08T10:38:25.548" v="565"/>
        <pc:sldMkLst>
          <pc:docMk/>
          <pc:sldMk cId="2712590777" sldId="314"/>
        </pc:sldMkLst>
      </pc:sldChg>
      <pc:sldChg chg="modSp add mod modAnim">
        <pc:chgData name="Robert" userId="8e610f215beb07b7" providerId="LiveId" clId="{73A4B082-A389-4D78-81D0-75893796F581}" dt="2022-09-08T11:19:58.047" v="1826"/>
        <pc:sldMkLst>
          <pc:docMk/>
          <pc:sldMk cId="517815247" sldId="320"/>
        </pc:sldMkLst>
        <pc:spChg chg="mod">
          <ac:chgData name="Robert" userId="8e610f215beb07b7" providerId="LiveId" clId="{73A4B082-A389-4D78-81D0-75893796F581}" dt="2022-09-08T11:18:26.559" v="1820" actId="1076"/>
          <ac:spMkLst>
            <pc:docMk/>
            <pc:sldMk cId="517815247" sldId="320"/>
            <ac:spMk id="2" creationId="{7995E9CB-D162-A166-A954-8D1FC58A3E01}"/>
          </ac:spMkLst>
        </pc:spChg>
        <pc:spChg chg="mod">
          <ac:chgData name="Robert" userId="8e610f215beb07b7" providerId="LiveId" clId="{73A4B082-A389-4D78-81D0-75893796F581}" dt="2022-09-08T11:18:26.559" v="1820" actId="1076"/>
          <ac:spMkLst>
            <pc:docMk/>
            <pc:sldMk cId="517815247" sldId="320"/>
            <ac:spMk id="7" creationId="{7E13B48B-E32C-E2BD-A88F-215F71E34387}"/>
          </ac:spMkLst>
        </pc:spChg>
        <pc:spChg chg="mod">
          <ac:chgData name="Robert" userId="8e610f215beb07b7" providerId="LiveId" clId="{73A4B082-A389-4D78-81D0-75893796F581}" dt="2022-09-08T11:16:22.049" v="1545" actId="207"/>
          <ac:spMkLst>
            <pc:docMk/>
            <pc:sldMk cId="517815247" sldId="320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1:18:00.229" v="1805" actId="1036"/>
          <ac:spMkLst>
            <pc:docMk/>
            <pc:sldMk cId="517815247" sldId="320"/>
            <ac:spMk id="14" creationId="{744A5154-3DB0-6108-BE1E-1B792B1BAA68}"/>
          </ac:spMkLst>
        </pc:spChg>
        <pc:cxnChg chg="mod">
          <ac:chgData name="Robert" userId="8e610f215beb07b7" providerId="LiveId" clId="{73A4B082-A389-4D78-81D0-75893796F581}" dt="2022-09-08T11:18:46.295" v="1825" actId="14100"/>
          <ac:cxnSpMkLst>
            <pc:docMk/>
            <pc:sldMk cId="517815247" sldId="320"/>
            <ac:cxnSpMk id="4" creationId="{D4A5BB5A-DCA9-3374-684C-93BEC80BA1F3}"/>
          </ac:cxnSpMkLst>
        </pc:cxnChg>
      </pc:sldChg>
      <pc:sldChg chg="add modAnim">
        <pc:chgData name="Robert" userId="8e610f215beb07b7" providerId="LiveId" clId="{73A4B082-A389-4D78-81D0-75893796F581}" dt="2022-09-08T10:39:30.890" v="570"/>
        <pc:sldMkLst>
          <pc:docMk/>
          <pc:sldMk cId="1023467002" sldId="350"/>
        </pc:sldMkLst>
      </pc:sldChg>
      <pc:sldChg chg="add">
        <pc:chgData name="Robert" userId="8e610f215beb07b7" providerId="LiveId" clId="{73A4B082-A389-4D78-81D0-75893796F581}" dt="2022-09-08T10:38:52.087" v="566"/>
        <pc:sldMkLst>
          <pc:docMk/>
          <pc:sldMk cId="2064385586" sldId="351"/>
        </pc:sldMkLst>
      </pc:sldChg>
      <pc:sldChg chg="add modAnim">
        <pc:chgData name="Robert" userId="8e610f215beb07b7" providerId="LiveId" clId="{73A4B082-A389-4D78-81D0-75893796F581}" dt="2022-09-08T10:39:18.383" v="569"/>
        <pc:sldMkLst>
          <pc:docMk/>
          <pc:sldMk cId="107660107" sldId="361"/>
        </pc:sldMkLst>
      </pc:sldChg>
      <pc:sldChg chg="addSp delSp modSp add mod delAnim modAnim">
        <pc:chgData name="Robert" userId="8e610f215beb07b7" providerId="LiveId" clId="{73A4B082-A389-4D78-81D0-75893796F581}" dt="2022-09-08T10:54:28.539" v="786"/>
        <pc:sldMkLst>
          <pc:docMk/>
          <pc:sldMk cId="2115393905" sldId="362"/>
        </pc:sldMkLst>
        <pc:spChg chg="add mod">
          <ac:chgData name="Robert" userId="8e610f215beb07b7" providerId="LiveId" clId="{73A4B082-A389-4D78-81D0-75893796F581}" dt="2022-09-08T10:54:28.539" v="786"/>
          <ac:spMkLst>
            <pc:docMk/>
            <pc:sldMk cId="2115393905" sldId="362"/>
            <ac:spMk id="2" creationId="{EED9E3CF-957C-CBA4-EEA9-E5C31123109F}"/>
          </ac:spMkLst>
        </pc:spChg>
        <pc:spChg chg="mod">
          <ac:chgData name="Robert" userId="8e610f215beb07b7" providerId="LiveId" clId="{73A4B082-A389-4D78-81D0-75893796F581}" dt="2022-09-08T10:54:27.215" v="785" actId="207"/>
          <ac:spMkLst>
            <pc:docMk/>
            <pc:sldMk cId="2115393905" sldId="362"/>
            <ac:spMk id="3" creationId="{5E20482E-1F99-FC16-BB8B-013AD320B9A5}"/>
          </ac:spMkLst>
        </pc:spChg>
        <pc:spChg chg="del mod">
          <ac:chgData name="Robert" userId="8e610f215beb07b7" providerId="LiveId" clId="{73A4B082-A389-4D78-81D0-75893796F581}" dt="2022-09-08T10:54:25.074" v="784" actId="21"/>
          <ac:spMkLst>
            <pc:docMk/>
            <pc:sldMk cId="2115393905" sldId="362"/>
            <ac:spMk id="7" creationId="{C6BB781B-A3BD-9628-27EB-B54D92F49ED0}"/>
          </ac:spMkLst>
        </pc:spChg>
      </pc:sldChg>
      <pc:sldChg chg="add">
        <pc:chgData name="Robert" userId="8e610f215beb07b7" providerId="LiveId" clId="{73A4B082-A389-4D78-81D0-75893796F581}" dt="2022-09-08T10:39:05.700" v="567"/>
        <pc:sldMkLst>
          <pc:docMk/>
          <pc:sldMk cId="3051303133" sldId="363"/>
        </pc:sldMkLst>
      </pc:sldChg>
      <pc:sldChg chg="modSp add mod">
        <pc:chgData name="Robert" userId="8e610f215beb07b7" providerId="LiveId" clId="{73A4B082-A389-4D78-81D0-75893796F581}" dt="2022-09-08T11:07:02.671" v="868" actId="1076"/>
        <pc:sldMkLst>
          <pc:docMk/>
          <pc:sldMk cId="3074118542" sldId="367"/>
        </pc:sldMkLst>
        <pc:spChg chg="mod">
          <ac:chgData name="Robert" userId="8e610f215beb07b7" providerId="LiveId" clId="{73A4B082-A389-4D78-81D0-75893796F581}" dt="2022-09-08T11:06:57.878" v="867" actId="1076"/>
          <ac:spMkLst>
            <pc:docMk/>
            <pc:sldMk cId="3074118542" sldId="367"/>
            <ac:spMk id="9" creationId="{400A9D62-C6C5-F924-23F5-712E1750BFED}"/>
          </ac:spMkLst>
        </pc:spChg>
        <pc:spChg chg="mod">
          <ac:chgData name="Robert" userId="8e610f215beb07b7" providerId="LiveId" clId="{73A4B082-A389-4D78-81D0-75893796F581}" dt="2022-09-08T11:07:02.671" v="868" actId="1076"/>
          <ac:spMkLst>
            <pc:docMk/>
            <pc:sldMk cId="3074118542" sldId="367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1:04:40.133" v="793" actId="20577"/>
          <ac:spMkLst>
            <pc:docMk/>
            <pc:sldMk cId="3074118542" sldId="367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73A4B082-A389-4D78-81D0-75893796F581}" dt="2022-09-08T11:11:46.184" v="1387" actId="1076"/>
        <pc:sldMkLst>
          <pc:docMk/>
          <pc:sldMk cId="3541524521" sldId="368"/>
        </pc:sldMkLst>
        <pc:spChg chg="mod">
          <ac:chgData name="Robert" userId="8e610f215beb07b7" providerId="LiveId" clId="{73A4B082-A389-4D78-81D0-75893796F581}" dt="2022-09-08T11:11:46.184" v="1387" actId="1076"/>
          <ac:spMkLst>
            <pc:docMk/>
            <pc:sldMk cId="3541524521" sldId="368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1:07:41.545" v="876" actId="14100"/>
          <ac:spMkLst>
            <pc:docMk/>
            <pc:sldMk cId="3541524521" sldId="368"/>
            <ac:spMk id="12" creationId="{BF249219-1258-D5FD-7EDB-EBDC035B850B}"/>
          </ac:spMkLst>
        </pc:spChg>
      </pc:sldChg>
      <pc:sldChg chg="modSp add modAnim">
        <pc:chgData name="Robert" userId="8e610f215beb07b7" providerId="LiveId" clId="{73A4B082-A389-4D78-81D0-75893796F581}" dt="2022-09-08T11:14:22.094" v="1455"/>
        <pc:sldMkLst>
          <pc:docMk/>
          <pc:sldMk cId="2872414362" sldId="370"/>
        </pc:sldMkLst>
        <pc:spChg chg="mod">
          <ac:chgData name="Robert" userId="8e610f215beb07b7" providerId="LiveId" clId="{73A4B082-A389-4D78-81D0-75893796F581}" dt="2022-09-08T11:13:37.522" v="1454" actId="207"/>
          <ac:spMkLst>
            <pc:docMk/>
            <pc:sldMk cId="2872414362" sldId="370"/>
            <ac:spMk id="10" creationId="{229D3D3C-54A6-5EDF-0F09-4AB2E7D2A710}"/>
          </ac:spMkLst>
        </pc:spChg>
      </pc:sldChg>
      <pc:sldChg chg="modSp add mod modAnim">
        <pc:chgData name="Robert" userId="8e610f215beb07b7" providerId="LiveId" clId="{73A4B082-A389-4D78-81D0-75893796F581}" dt="2022-09-16T09:34:08.433" v="6135" actId="20577"/>
        <pc:sldMkLst>
          <pc:docMk/>
          <pc:sldMk cId="4077480176" sldId="377"/>
        </pc:sldMkLst>
        <pc:spChg chg="mod">
          <ac:chgData name="Robert" userId="8e610f215beb07b7" providerId="LiveId" clId="{73A4B082-A389-4D78-81D0-75893796F581}" dt="2022-09-16T09:34:08.433" v="6135" actId="20577"/>
          <ac:spMkLst>
            <pc:docMk/>
            <pc:sldMk cId="4077480176" sldId="377"/>
            <ac:spMk id="6" creationId="{3864CEEF-C308-C7DD-EEE4-6B1D2BF520DA}"/>
          </ac:spMkLst>
        </pc:spChg>
      </pc:sldChg>
      <pc:sldChg chg="addSp delSp modSp add del mod">
        <pc:chgData name="Robert" userId="8e610f215beb07b7" providerId="LiveId" clId="{73A4B082-A389-4D78-81D0-75893796F581}" dt="2022-09-08T10:32:24.788" v="495" actId="47"/>
        <pc:sldMkLst>
          <pc:docMk/>
          <pc:sldMk cId="2284841172" sldId="386"/>
        </pc:sldMkLst>
        <pc:spChg chg="add mod">
          <ac:chgData name="Robert" userId="8e610f215beb07b7" providerId="LiveId" clId="{73A4B082-A389-4D78-81D0-75893796F581}" dt="2022-09-08T10:28:57.427" v="423" actId="20577"/>
          <ac:spMkLst>
            <pc:docMk/>
            <pc:sldMk cId="2284841172" sldId="386"/>
            <ac:spMk id="3" creationId="{039C6824-801C-D8B5-A963-8DAFAFD85C24}"/>
          </ac:spMkLst>
        </pc:spChg>
        <pc:spChg chg="mod">
          <ac:chgData name="Robert" userId="8e610f215beb07b7" providerId="LiveId" clId="{73A4B082-A389-4D78-81D0-75893796F581}" dt="2022-09-08T10:28:52.810" v="414" actId="1036"/>
          <ac:spMkLst>
            <pc:docMk/>
            <pc:sldMk cId="2284841172" sldId="386"/>
            <ac:spMk id="4" creationId="{672EE47C-2462-A8A0-CF66-347F14B92791}"/>
          </ac:spMkLst>
        </pc:spChg>
        <pc:spChg chg="del">
          <ac:chgData name="Robert" userId="8e610f215beb07b7" providerId="LiveId" clId="{73A4B082-A389-4D78-81D0-75893796F581}" dt="2022-09-08T10:21:14.945" v="1" actId="478"/>
          <ac:spMkLst>
            <pc:docMk/>
            <pc:sldMk cId="2284841172" sldId="386"/>
            <ac:spMk id="6" creationId="{1C8E3EA2-6572-37A8-972D-51A2A1D4B4FA}"/>
          </ac:spMkLst>
        </pc:spChg>
        <pc:spChg chg="mod">
          <ac:chgData name="Robert" userId="8e610f215beb07b7" providerId="LiveId" clId="{73A4B082-A389-4D78-81D0-75893796F581}" dt="2022-09-08T10:28:48.819" v="407" actId="1036"/>
          <ac:spMkLst>
            <pc:docMk/>
            <pc:sldMk cId="2284841172" sldId="386"/>
            <ac:spMk id="7" creationId="{FCFDEA6C-E23B-9679-3A2C-F353E54BC195}"/>
          </ac:spMkLst>
        </pc:spChg>
      </pc:sldChg>
      <pc:sldChg chg="modSp add del">
        <pc:chgData name="Robert" userId="8e610f215beb07b7" providerId="LiveId" clId="{73A4B082-A389-4D78-81D0-75893796F581}" dt="2022-09-08T10:31:02.453" v="458" actId="47"/>
        <pc:sldMkLst>
          <pc:docMk/>
          <pc:sldMk cId="695638060" sldId="387"/>
        </pc:sldMkLst>
        <pc:spChg chg="mod">
          <ac:chgData name="Robert" userId="8e610f215beb07b7" providerId="LiveId" clId="{73A4B082-A389-4D78-81D0-75893796F581}" dt="2022-09-08T10:30:08.165" v="435" actId="207"/>
          <ac:spMkLst>
            <pc:docMk/>
            <pc:sldMk cId="695638060" sldId="387"/>
            <ac:spMk id="4" creationId="{672EE47C-2462-A8A0-CF66-347F14B92791}"/>
          </ac:spMkLst>
        </pc:spChg>
      </pc:sldChg>
      <pc:sldChg chg="modSp add del mod">
        <pc:chgData name="Robert" userId="8e610f215beb07b7" providerId="LiveId" clId="{73A4B082-A389-4D78-81D0-75893796F581}" dt="2022-09-08T10:32:24.788" v="495" actId="47"/>
        <pc:sldMkLst>
          <pc:docMk/>
          <pc:sldMk cId="3747657500" sldId="388"/>
        </pc:sldMkLst>
        <pc:spChg chg="mod">
          <ac:chgData name="Robert" userId="8e610f215beb07b7" providerId="LiveId" clId="{73A4B082-A389-4D78-81D0-75893796F581}" dt="2022-09-08T10:31:11.947" v="464" actId="207"/>
          <ac:spMkLst>
            <pc:docMk/>
            <pc:sldMk cId="3747657500" sldId="388"/>
            <ac:spMk id="4" creationId="{672EE47C-2462-A8A0-CF66-347F14B92791}"/>
          </ac:spMkLst>
        </pc:spChg>
        <pc:spChg chg="mod">
          <ac:chgData name="Robert" userId="8e610f215beb07b7" providerId="LiveId" clId="{73A4B082-A389-4D78-81D0-75893796F581}" dt="2022-09-08T10:30:49.930" v="455" actId="1076"/>
          <ac:spMkLst>
            <pc:docMk/>
            <pc:sldMk cId="3747657500" sldId="388"/>
            <ac:spMk id="7" creationId="{FCFDEA6C-E23B-9679-3A2C-F353E54BC195}"/>
          </ac:spMkLst>
        </pc:spChg>
      </pc:sldChg>
      <pc:sldChg chg="modSp add del">
        <pc:chgData name="Robert" userId="8e610f215beb07b7" providerId="LiveId" clId="{73A4B082-A389-4D78-81D0-75893796F581}" dt="2022-09-08T10:32:24.788" v="495" actId="47"/>
        <pc:sldMkLst>
          <pc:docMk/>
          <pc:sldMk cId="3983690925" sldId="389"/>
        </pc:sldMkLst>
        <pc:spChg chg="mod">
          <ac:chgData name="Robert" userId="8e610f215beb07b7" providerId="LiveId" clId="{73A4B082-A389-4D78-81D0-75893796F581}" dt="2022-09-08T10:31:20.212" v="471" actId="207"/>
          <ac:spMkLst>
            <pc:docMk/>
            <pc:sldMk cId="3983690925" sldId="389"/>
            <ac:spMk id="4" creationId="{672EE47C-2462-A8A0-CF66-347F14B92791}"/>
          </ac:spMkLst>
        </pc:spChg>
      </pc:sldChg>
      <pc:sldChg chg="modSp add del">
        <pc:chgData name="Robert" userId="8e610f215beb07b7" providerId="LiveId" clId="{73A4B082-A389-4D78-81D0-75893796F581}" dt="2022-09-08T10:32:24.788" v="495" actId="47"/>
        <pc:sldMkLst>
          <pc:docMk/>
          <pc:sldMk cId="985664251" sldId="390"/>
        </pc:sldMkLst>
        <pc:spChg chg="mod">
          <ac:chgData name="Robert" userId="8e610f215beb07b7" providerId="LiveId" clId="{73A4B082-A389-4D78-81D0-75893796F581}" dt="2022-09-08T10:31:28.538" v="477" actId="20577"/>
          <ac:spMkLst>
            <pc:docMk/>
            <pc:sldMk cId="985664251" sldId="390"/>
            <ac:spMk id="4" creationId="{672EE47C-2462-A8A0-CF66-347F14B92791}"/>
          </ac:spMkLst>
        </pc:spChg>
      </pc:sldChg>
      <pc:sldChg chg="modSp add del">
        <pc:chgData name="Robert" userId="8e610f215beb07b7" providerId="LiveId" clId="{73A4B082-A389-4D78-81D0-75893796F581}" dt="2022-09-08T10:32:24.788" v="495" actId="47"/>
        <pc:sldMkLst>
          <pc:docMk/>
          <pc:sldMk cId="3412576764" sldId="391"/>
        </pc:sldMkLst>
        <pc:spChg chg="mod">
          <ac:chgData name="Robert" userId="8e610f215beb07b7" providerId="LiveId" clId="{73A4B082-A389-4D78-81D0-75893796F581}" dt="2022-09-08T10:31:39.269" v="483" actId="207"/>
          <ac:spMkLst>
            <pc:docMk/>
            <pc:sldMk cId="3412576764" sldId="391"/>
            <ac:spMk id="4" creationId="{672EE47C-2462-A8A0-CF66-347F14B92791}"/>
          </ac:spMkLst>
        </pc:spChg>
      </pc:sldChg>
      <pc:sldChg chg="modSp add mod">
        <pc:chgData name="Robert" userId="8e610f215beb07b7" providerId="LiveId" clId="{73A4B082-A389-4D78-81D0-75893796F581}" dt="2022-09-08T10:34:09.020" v="527" actId="20577"/>
        <pc:sldMkLst>
          <pc:docMk/>
          <pc:sldMk cId="1282006730" sldId="392"/>
        </pc:sldMkLst>
        <pc:spChg chg="mod">
          <ac:chgData name="Robert" userId="8e610f215beb07b7" providerId="LiveId" clId="{73A4B082-A389-4D78-81D0-75893796F581}" dt="2022-09-08T10:32:56.053" v="503" actId="20577"/>
          <ac:spMkLst>
            <pc:docMk/>
            <pc:sldMk cId="1282006730" sldId="392"/>
            <ac:spMk id="4" creationId="{672EE47C-2462-A8A0-CF66-347F14B92791}"/>
          </ac:spMkLst>
        </pc:spChg>
        <pc:spChg chg="mod">
          <ac:chgData name="Robert" userId="8e610f215beb07b7" providerId="LiveId" clId="{73A4B082-A389-4D78-81D0-75893796F581}" dt="2022-09-08T10:34:09.020" v="527" actId="20577"/>
          <ac:spMkLst>
            <pc:docMk/>
            <pc:sldMk cId="1282006730" sldId="392"/>
            <ac:spMk id="7" creationId="{FCFDEA6C-E23B-9679-3A2C-F353E54BC195}"/>
          </ac:spMkLst>
        </pc:spChg>
      </pc:sldChg>
      <pc:sldChg chg="modSp add del">
        <pc:chgData name="Robert" userId="8e610f215beb07b7" providerId="LiveId" clId="{73A4B082-A389-4D78-81D0-75893796F581}" dt="2022-09-08T10:35:10.519" v="553" actId="47"/>
        <pc:sldMkLst>
          <pc:docMk/>
          <pc:sldMk cId="1016678282" sldId="393"/>
        </pc:sldMkLst>
        <pc:spChg chg="mod">
          <ac:chgData name="Robert" userId="8e610f215beb07b7" providerId="LiveId" clId="{73A4B082-A389-4D78-81D0-75893796F581}" dt="2022-09-08T10:33:54.372" v="519" actId="20577"/>
          <ac:spMkLst>
            <pc:docMk/>
            <pc:sldMk cId="1016678282" sldId="393"/>
            <ac:spMk id="7" creationId="{FCFDEA6C-E23B-9679-3A2C-F353E54BC195}"/>
          </ac:spMkLst>
        </pc:spChg>
      </pc:sldChg>
      <pc:sldChg chg="modSp add">
        <pc:chgData name="Robert" userId="8e610f215beb07b7" providerId="LiveId" clId="{73A4B082-A389-4D78-81D0-75893796F581}" dt="2022-09-08T10:33:56.763" v="521" actId="20577"/>
        <pc:sldMkLst>
          <pc:docMk/>
          <pc:sldMk cId="3809179459" sldId="394"/>
        </pc:sldMkLst>
        <pc:spChg chg="mod">
          <ac:chgData name="Robert" userId="8e610f215beb07b7" providerId="LiveId" clId="{73A4B082-A389-4D78-81D0-75893796F581}" dt="2022-09-08T10:33:56.763" v="521" actId="20577"/>
          <ac:spMkLst>
            <pc:docMk/>
            <pc:sldMk cId="3809179459" sldId="394"/>
            <ac:spMk id="7" creationId="{FCFDEA6C-E23B-9679-3A2C-F353E54BC195}"/>
          </ac:spMkLst>
        </pc:spChg>
      </pc:sldChg>
      <pc:sldChg chg="modSp add">
        <pc:chgData name="Robert" userId="8e610f215beb07b7" providerId="LiveId" clId="{73A4B082-A389-4D78-81D0-75893796F581}" dt="2022-09-08T10:33:59.288" v="523" actId="20577"/>
        <pc:sldMkLst>
          <pc:docMk/>
          <pc:sldMk cId="542389836" sldId="395"/>
        </pc:sldMkLst>
        <pc:spChg chg="mod">
          <ac:chgData name="Robert" userId="8e610f215beb07b7" providerId="LiveId" clId="{73A4B082-A389-4D78-81D0-75893796F581}" dt="2022-09-08T10:33:59.288" v="523" actId="20577"/>
          <ac:spMkLst>
            <pc:docMk/>
            <pc:sldMk cId="542389836" sldId="395"/>
            <ac:spMk id="7" creationId="{FCFDEA6C-E23B-9679-3A2C-F353E54BC195}"/>
          </ac:spMkLst>
        </pc:spChg>
      </pc:sldChg>
      <pc:sldChg chg="modSp add">
        <pc:chgData name="Robert" userId="8e610f215beb07b7" providerId="LiveId" clId="{73A4B082-A389-4D78-81D0-75893796F581}" dt="2022-09-08T10:34:04.614" v="525" actId="20577"/>
        <pc:sldMkLst>
          <pc:docMk/>
          <pc:sldMk cId="1728599569" sldId="396"/>
        </pc:sldMkLst>
        <pc:spChg chg="mod">
          <ac:chgData name="Robert" userId="8e610f215beb07b7" providerId="LiveId" clId="{73A4B082-A389-4D78-81D0-75893796F581}" dt="2022-09-08T10:34:04.614" v="525" actId="20577"/>
          <ac:spMkLst>
            <pc:docMk/>
            <pc:sldMk cId="1728599569" sldId="396"/>
            <ac:spMk id="7" creationId="{FCFDEA6C-E23B-9679-3A2C-F353E54BC195}"/>
          </ac:spMkLst>
        </pc:spChg>
      </pc:sldChg>
      <pc:sldChg chg="modSp add">
        <pc:chgData name="Robert" userId="8e610f215beb07b7" providerId="LiveId" clId="{73A4B082-A389-4D78-81D0-75893796F581}" dt="2022-09-08T10:35:52.071" v="560" actId="20577"/>
        <pc:sldMkLst>
          <pc:docMk/>
          <pc:sldMk cId="307271767" sldId="397"/>
        </pc:sldMkLst>
        <pc:spChg chg="mod">
          <ac:chgData name="Robert" userId="8e610f215beb07b7" providerId="LiveId" clId="{73A4B082-A389-4D78-81D0-75893796F581}" dt="2022-09-08T10:35:52.071" v="560" actId="20577"/>
          <ac:spMkLst>
            <pc:docMk/>
            <pc:sldMk cId="307271767" sldId="397"/>
            <ac:spMk id="4" creationId="{672EE47C-2462-A8A0-CF66-347F14B92791}"/>
          </ac:spMkLst>
        </pc:spChg>
        <pc:spChg chg="mod">
          <ac:chgData name="Robert" userId="8e610f215beb07b7" providerId="LiveId" clId="{73A4B082-A389-4D78-81D0-75893796F581}" dt="2022-09-08T10:33:29.931" v="507" actId="20577"/>
          <ac:spMkLst>
            <pc:docMk/>
            <pc:sldMk cId="307271767" sldId="397"/>
            <ac:spMk id="7" creationId="{FCFDEA6C-E23B-9679-3A2C-F353E54BC195}"/>
          </ac:spMkLst>
        </pc:spChg>
      </pc:sldChg>
      <pc:sldChg chg="add">
        <pc:chgData name="Robert" userId="8e610f215beb07b7" providerId="LiveId" clId="{73A4B082-A389-4D78-81D0-75893796F581}" dt="2022-09-08T10:35:25.078" v="555" actId="2890"/>
        <pc:sldMkLst>
          <pc:docMk/>
          <pc:sldMk cId="4173305740" sldId="398"/>
        </pc:sldMkLst>
      </pc:sldChg>
      <pc:sldChg chg="add">
        <pc:chgData name="Robert" userId="8e610f215beb07b7" providerId="LiveId" clId="{73A4B082-A389-4D78-81D0-75893796F581}" dt="2022-09-08T10:35:30.541" v="557" actId="2890"/>
        <pc:sldMkLst>
          <pc:docMk/>
          <pc:sldMk cId="2321960022" sldId="399"/>
        </pc:sldMkLst>
      </pc:sldChg>
      <pc:sldChg chg="add">
        <pc:chgData name="Robert" userId="8e610f215beb07b7" providerId="LiveId" clId="{73A4B082-A389-4D78-81D0-75893796F581}" dt="2022-09-08T10:35:35.409" v="559" actId="2890"/>
        <pc:sldMkLst>
          <pc:docMk/>
          <pc:sldMk cId="3441696655" sldId="400"/>
        </pc:sldMkLst>
      </pc:sldChg>
      <pc:sldChg chg="modSp add mod">
        <pc:chgData name="Robert" userId="8e610f215beb07b7" providerId="LiveId" clId="{73A4B082-A389-4D78-81D0-75893796F581}" dt="2022-09-08T13:41:07.214" v="5261" actId="207"/>
        <pc:sldMkLst>
          <pc:docMk/>
          <pc:sldMk cId="1210852680" sldId="401"/>
        </pc:sldMkLst>
        <pc:spChg chg="mod">
          <ac:chgData name="Robert" userId="8e610f215beb07b7" providerId="LiveId" clId="{73A4B082-A389-4D78-81D0-75893796F581}" dt="2022-09-08T13:41:07.214" v="5261" actId="207"/>
          <ac:spMkLst>
            <pc:docMk/>
            <pc:sldMk cId="1210852680" sldId="401"/>
            <ac:spMk id="4" creationId="{775A2B58-C40C-CA68-D293-9C8F13B669F5}"/>
          </ac:spMkLst>
        </pc:spChg>
      </pc:sldChg>
      <pc:sldChg chg="addSp delSp modSp add mod modAnim">
        <pc:chgData name="Robert" userId="8e610f215beb07b7" providerId="LiveId" clId="{73A4B082-A389-4D78-81D0-75893796F581}" dt="2022-09-08T10:46:44.801" v="586"/>
        <pc:sldMkLst>
          <pc:docMk/>
          <pc:sldMk cId="1983536902" sldId="402"/>
        </pc:sldMkLst>
        <pc:spChg chg="add mod">
          <ac:chgData name="Robert" userId="8e610f215beb07b7" providerId="LiveId" clId="{73A4B082-A389-4D78-81D0-75893796F581}" dt="2022-09-08T10:45:10.426" v="574"/>
          <ac:spMkLst>
            <pc:docMk/>
            <pc:sldMk cId="1983536902" sldId="402"/>
            <ac:spMk id="2" creationId="{64287D0C-4F79-7329-9199-5CB10FB79AF9}"/>
          </ac:spMkLst>
        </pc:spChg>
        <pc:spChg chg="add mod">
          <ac:chgData name="Robert" userId="8e610f215beb07b7" providerId="LiveId" clId="{73A4B082-A389-4D78-81D0-75893796F581}" dt="2022-09-08T10:45:10.426" v="574"/>
          <ac:spMkLst>
            <pc:docMk/>
            <pc:sldMk cId="1983536902" sldId="402"/>
            <ac:spMk id="3" creationId="{F585844A-1CBF-344E-0128-BB01CA6A0BFC}"/>
          </ac:spMkLst>
        </pc:spChg>
        <pc:spChg chg="add del mod">
          <ac:chgData name="Robert" userId="8e610f215beb07b7" providerId="LiveId" clId="{73A4B082-A389-4D78-81D0-75893796F581}" dt="2022-09-08T10:46:12.239" v="582" actId="21"/>
          <ac:spMkLst>
            <pc:docMk/>
            <pc:sldMk cId="1983536902" sldId="402"/>
            <ac:spMk id="4" creationId="{CBEC4D40-6A68-7565-0F52-DD8F4FD330EC}"/>
          </ac:spMkLst>
        </pc:spChg>
        <pc:spChg chg="add del mod">
          <ac:chgData name="Robert" userId="8e610f215beb07b7" providerId="LiveId" clId="{73A4B082-A389-4D78-81D0-75893796F581}" dt="2022-09-08T10:46:02.356" v="579" actId="21"/>
          <ac:spMkLst>
            <pc:docMk/>
            <pc:sldMk cId="1983536902" sldId="402"/>
            <ac:spMk id="5" creationId="{7DE829DC-5E37-D964-904A-DD78B655A07E}"/>
          </ac:spMkLst>
        </pc:spChg>
        <pc:spChg chg="add">
          <ac:chgData name="Robert" userId="8e610f215beb07b7" providerId="LiveId" clId="{73A4B082-A389-4D78-81D0-75893796F581}" dt="2022-09-08T10:46:09.326" v="581" actId="22"/>
          <ac:spMkLst>
            <pc:docMk/>
            <pc:sldMk cId="1983536902" sldId="402"/>
            <ac:spMk id="9" creationId="{9290B74D-8385-9C26-584F-1B87A4D93662}"/>
          </ac:spMkLst>
        </pc:spChg>
        <pc:spChg chg="add">
          <ac:chgData name="Robert" userId="8e610f215beb07b7" providerId="LiveId" clId="{73A4B082-A389-4D78-81D0-75893796F581}" dt="2022-09-08T10:46:24.460" v="584" actId="22"/>
          <ac:spMkLst>
            <pc:docMk/>
            <pc:sldMk cId="1983536902" sldId="402"/>
            <ac:spMk id="13" creationId="{7508608A-99A1-423E-5352-22DC20E90436}"/>
          </ac:spMkLst>
        </pc:spChg>
      </pc:sldChg>
      <pc:sldChg chg="add modAnim">
        <pc:chgData name="Robert" userId="8e610f215beb07b7" providerId="LiveId" clId="{73A4B082-A389-4D78-81D0-75893796F581}" dt="2022-09-08T10:47:20.740" v="589"/>
        <pc:sldMkLst>
          <pc:docMk/>
          <pc:sldMk cId="1718549928" sldId="403"/>
        </pc:sldMkLst>
      </pc:sldChg>
      <pc:sldChg chg="addSp delSp modSp add mod delAnim modAnim">
        <pc:chgData name="Robert" userId="8e610f215beb07b7" providerId="LiveId" clId="{73A4B082-A389-4D78-81D0-75893796F581}" dt="2022-09-08T11:04:01.291" v="788"/>
        <pc:sldMkLst>
          <pc:docMk/>
          <pc:sldMk cId="2540800647" sldId="404"/>
        </pc:sldMkLst>
        <pc:spChg chg="del">
          <ac:chgData name="Robert" userId="8e610f215beb07b7" providerId="LiveId" clId="{73A4B082-A389-4D78-81D0-75893796F581}" dt="2022-09-08T10:47:57.852" v="593" actId="478"/>
          <ac:spMkLst>
            <pc:docMk/>
            <pc:sldMk cId="2540800647" sldId="404"/>
            <ac:spMk id="2" creationId="{64287D0C-4F79-7329-9199-5CB10FB79AF9}"/>
          </ac:spMkLst>
        </pc:spChg>
        <pc:spChg chg="del">
          <ac:chgData name="Robert" userId="8e610f215beb07b7" providerId="LiveId" clId="{73A4B082-A389-4D78-81D0-75893796F581}" dt="2022-09-08T10:48:00.875" v="594" actId="478"/>
          <ac:spMkLst>
            <pc:docMk/>
            <pc:sldMk cId="2540800647" sldId="404"/>
            <ac:spMk id="3" creationId="{F585844A-1CBF-344E-0128-BB01CA6A0BFC}"/>
          </ac:spMkLst>
        </pc:spChg>
        <pc:spChg chg="add mod">
          <ac:chgData name="Robert" userId="8e610f215beb07b7" providerId="LiveId" clId="{73A4B082-A389-4D78-81D0-75893796F581}" dt="2022-09-08T10:48:26.619" v="600" actId="1076"/>
          <ac:spMkLst>
            <pc:docMk/>
            <pc:sldMk cId="2540800647" sldId="404"/>
            <ac:spMk id="4" creationId="{961425E8-5903-D7AB-2CDC-94C8BED2032D}"/>
          </ac:spMkLst>
        </pc:spChg>
        <pc:spChg chg="add mod">
          <ac:chgData name="Robert" userId="8e610f215beb07b7" providerId="LiveId" clId="{73A4B082-A389-4D78-81D0-75893796F581}" dt="2022-09-08T10:51:35.052" v="691" actId="1035"/>
          <ac:spMkLst>
            <pc:docMk/>
            <pc:sldMk cId="2540800647" sldId="404"/>
            <ac:spMk id="5" creationId="{FB34F704-98C3-CCF4-3D66-FB43BD9169B7}"/>
          </ac:spMkLst>
        </pc:spChg>
        <pc:spChg chg="add mod">
          <ac:chgData name="Robert" userId="8e610f215beb07b7" providerId="LiveId" clId="{73A4B082-A389-4D78-81D0-75893796F581}" dt="2022-09-08T10:52:09.362" v="702" actId="1035"/>
          <ac:spMkLst>
            <pc:docMk/>
            <pc:sldMk cId="2540800647" sldId="404"/>
            <ac:spMk id="7" creationId="{68019EA3-5E98-9EE0-D600-351A9EB385DA}"/>
          </ac:spMkLst>
        </pc:spChg>
        <pc:spChg chg="del">
          <ac:chgData name="Robert" userId="8e610f215beb07b7" providerId="LiveId" clId="{73A4B082-A389-4D78-81D0-75893796F581}" dt="2022-09-08T10:47:53.940" v="591" actId="478"/>
          <ac:spMkLst>
            <pc:docMk/>
            <pc:sldMk cId="2540800647" sldId="404"/>
            <ac:spMk id="9" creationId="{9290B74D-8385-9C26-584F-1B87A4D93662}"/>
          </ac:spMkLst>
        </pc:spChg>
        <pc:spChg chg="add mod">
          <ac:chgData name="Robert" userId="8e610f215beb07b7" providerId="LiveId" clId="{73A4B082-A389-4D78-81D0-75893796F581}" dt="2022-09-08T10:53:34.575" v="780" actId="1036"/>
          <ac:spMkLst>
            <pc:docMk/>
            <pc:sldMk cId="2540800647" sldId="404"/>
            <ac:spMk id="10" creationId="{A322341D-E3D5-446C-9DBB-F0EB2FCD2778}"/>
          </ac:spMkLst>
        </pc:spChg>
        <pc:spChg chg="del">
          <ac:chgData name="Robert" userId="8e610f215beb07b7" providerId="LiveId" clId="{73A4B082-A389-4D78-81D0-75893796F581}" dt="2022-09-08T10:47:56" v="592" actId="478"/>
          <ac:spMkLst>
            <pc:docMk/>
            <pc:sldMk cId="2540800647" sldId="404"/>
            <ac:spMk id="13" creationId="{7508608A-99A1-423E-5352-22DC20E90436}"/>
          </ac:spMkLst>
        </pc:spChg>
      </pc:sldChg>
      <pc:sldChg chg="addSp delSp modSp new mod modAnim">
        <pc:chgData name="Robert" userId="8e610f215beb07b7" providerId="LiveId" clId="{73A4B082-A389-4D78-81D0-75893796F581}" dt="2022-09-08T12:01:13.168" v="2651"/>
        <pc:sldMkLst>
          <pc:docMk/>
          <pc:sldMk cId="738501249" sldId="405"/>
        </pc:sldMkLst>
        <pc:spChg chg="del">
          <ac:chgData name="Robert" userId="8e610f215beb07b7" providerId="LiveId" clId="{73A4B082-A389-4D78-81D0-75893796F581}" dt="2022-09-08T12:00:55.299" v="2647" actId="478"/>
          <ac:spMkLst>
            <pc:docMk/>
            <pc:sldMk cId="738501249" sldId="405"/>
            <ac:spMk id="2" creationId="{F78D07F0-F69F-F842-D1DD-64AE84204909}"/>
          </ac:spMkLst>
        </pc:spChg>
        <pc:spChg chg="del">
          <ac:chgData name="Robert" userId="8e610f215beb07b7" providerId="LiveId" clId="{73A4B082-A389-4D78-81D0-75893796F581}" dt="2022-09-08T12:00:55.299" v="2647" actId="478"/>
          <ac:spMkLst>
            <pc:docMk/>
            <pc:sldMk cId="738501249" sldId="405"/>
            <ac:spMk id="3" creationId="{43FBCDD3-9EED-D1AA-5EA4-EFFB7E9F3102}"/>
          </ac:spMkLst>
        </pc:spChg>
        <pc:picChg chg="add mod">
          <ac:chgData name="Robert" userId="8e610f215beb07b7" providerId="LiveId" clId="{73A4B082-A389-4D78-81D0-75893796F581}" dt="2022-09-08T12:01:10.122" v="2650"/>
          <ac:picMkLst>
            <pc:docMk/>
            <pc:sldMk cId="738501249" sldId="405"/>
            <ac:picMk id="4" creationId="{D1A77FC7-78A4-F3F1-E698-740F076957CE}"/>
          </ac:picMkLst>
        </pc:picChg>
      </pc:sldChg>
      <pc:sldChg chg="addSp delSp modSp add del modAnim">
        <pc:chgData name="Robert" userId="8e610f215beb07b7" providerId="LiveId" clId="{73A4B082-A389-4D78-81D0-75893796F581}" dt="2022-09-08T12:04:02.951" v="2670" actId="47"/>
        <pc:sldMkLst>
          <pc:docMk/>
          <pc:sldMk cId="1433066187" sldId="406"/>
        </pc:sldMkLst>
        <pc:spChg chg="add del mod">
          <ac:chgData name="Robert" userId="8e610f215beb07b7" providerId="LiveId" clId="{73A4B082-A389-4D78-81D0-75893796F581}" dt="2022-09-08T12:01:25.559" v="2657" actId="767"/>
          <ac:spMkLst>
            <pc:docMk/>
            <pc:sldMk cId="1433066187" sldId="406"/>
            <ac:spMk id="2" creationId="{90E15355-BBA2-72EC-F272-0850DAD85285}"/>
          </ac:spMkLst>
        </pc:spChg>
        <pc:picChg chg="add mod">
          <ac:chgData name="Robert" userId="8e610f215beb07b7" providerId="LiveId" clId="{73A4B082-A389-4D78-81D0-75893796F581}" dt="2022-09-08T12:01:29.532" v="2658"/>
          <ac:picMkLst>
            <pc:docMk/>
            <pc:sldMk cId="1433066187" sldId="406"/>
            <ac:picMk id="3" creationId="{2A33FF2B-6BFA-88CC-B313-65A680F2F1B1}"/>
          </ac:picMkLst>
        </pc:picChg>
      </pc:sldChg>
      <pc:sldChg chg="addSp modSp add modAnim">
        <pc:chgData name="Robert" userId="8e610f215beb07b7" providerId="LiveId" clId="{73A4B082-A389-4D78-81D0-75893796F581}" dt="2022-09-08T12:01:21.280" v="2653"/>
        <pc:sldMkLst>
          <pc:docMk/>
          <pc:sldMk cId="2237027529" sldId="407"/>
        </pc:sldMkLst>
        <pc:picChg chg="add mod">
          <ac:chgData name="Robert" userId="8e610f215beb07b7" providerId="LiveId" clId="{73A4B082-A389-4D78-81D0-75893796F581}" dt="2022-09-08T12:01:18.133" v="2652"/>
          <ac:picMkLst>
            <pc:docMk/>
            <pc:sldMk cId="2237027529" sldId="407"/>
            <ac:picMk id="2" creationId="{DFDBD46B-9C9D-6E85-0E49-1CB717D45AB2}"/>
          </ac:picMkLst>
        </pc:picChg>
      </pc:sldChg>
      <pc:sldChg chg="add modAnim">
        <pc:chgData name="Robert" userId="8e610f215beb07b7" providerId="LiveId" clId="{73A4B082-A389-4D78-81D0-75893796F581}" dt="2022-09-08T12:02:21.255" v="2666"/>
        <pc:sldMkLst>
          <pc:docMk/>
          <pc:sldMk cId="1751420472" sldId="408"/>
        </pc:sldMkLst>
      </pc:sldChg>
      <pc:sldChg chg="addSp delSp modSp new mod modAnim">
        <pc:chgData name="Robert" userId="8e610f215beb07b7" providerId="LiveId" clId="{73A4B082-A389-4D78-81D0-75893796F581}" dt="2022-09-08T12:04:18.342" v="2674"/>
        <pc:sldMkLst>
          <pc:docMk/>
          <pc:sldMk cId="3477837238" sldId="409"/>
        </pc:sldMkLst>
        <pc:spChg chg="del">
          <ac:chgData name="Robert" userId="8e610f215beb07b7" providerId="LiveId" clId="{73A4B082-A389-4D78-81D0-75893796F581}" dt="2022-09-08T12:04:10.604" v="2672" actId="478"/>
          <ac:spMkLst>
            <pc:docMk/>
            <pc:sldMk cId="3477837238" sldId="409"/>
            <ac:spMk id="2" creationId="{E4D8F0A0-283A-2092-3335-8328CBE54174}"/>
          </ac:spMkLst>
        </pc:spChg>
        <pc:spChg chg="del">
          <ac:chgData name="Robert" userId="8e610f215beb07b7" providerId="LiveId" clId="{73A4B082-A389-4D78-81D0-75893796F581}" dt="2022-09-08T12:04:10.604" v="2672" actId="478"/>
          <ac:spMkLst>
            <pc:docMk/>
            <pc:sldMk cId="3477837238" sldId="409"/>
            <ac:spMk id="3" creationId="{DFCD3560-1E9B-E1DB-52FD-7686E6EAF9CF}"/>
          </ac:spMkLst>
        </pc:spChg>
        <pc:picChg chg="add mod">
          <ac:chgData name="Robert" userId="8e610f215beb07b7" providerId="LiveId" clId="{73A4B082-A389-4D78-81D0-75893796F581}" dt="2022-09-08T12:04:15.826" v="2673"/>
          <ac:picMkLst>
            <pc:docMk/>
            <pc:sldMk cId="3477837238" sldId="409"/>
            <ac:picMk id="4" creationId="{782D2EC3-6A2C-3855-43E0-6CDE907B91FD}"/>
          </ac:picMkLst>
        </pc:picChg>
      </pc:sldChg>
      <pc:sldChg chg="modSp add mod">
        <pc:chgData name="Robert" userId="8e610f215beb07b7" providerId="LiveId" clId="{73A4B082-A389-4D78-81D0-75893796F581}" dt="2022-09-08T13:41:16.684" v="5263" actId="207"/>
        <pc:sldMkLst>
          <pc:docMk/>
          <pc:sldMk cId="3467073731" sldId="410"/>
        </pc:sldMkLst>
        <pc:spChg chg="mod">
          <ac:chgData name="Robert" userId="8e610f215beb07b7" providerId="LiveId" clId="{73A4B082-A389-4D78-81D0-75893796F581}" dt="2022-09-08T13:41:16.684" v="5263" actId="207"/>
          <ac:spMkLst>
            <pc:docMk/>
            <pc:sldMk cId="3467073731" sldId="410"/>
            <ac:spMk id="4" creationId="{775A2B58-C40C-CA68-D293-9C8F13B669F5}"/>
          </ac:spMkLst>
        </pc:spChg>
      </pc:sldChg>
      <pc:sldChg chg="modSp add mod modAnim">
        <pc:chgData name="Robert" userId="8e610f215beb07b7" providerId="LiveId" clId="{73A4B082-A389-4D78-81D0-75893796F581}" dt="2022-09-08T15:46:48.990" v="6055"/>
        <pc:sldMkLst>
          <pc:docMk/>
          <pc:sldMk cId="3510654185" sldId="411"/>
        </pc:sldMkLst>
        <pc:spChg chg="mod">
          <ac:chgData name="Robert" userId="8e610f215beb07b7" providerId="LiveId" clId="{73A4B082-A389-4D78-81D0-75893796F581}" dt="2022-09-08T15:46:36.173" v="6053" actId="20577"/>
          <ac:spMkLst>
            <pc:docMk/>
            <pc:sldMk cId="3510654185" sldId="411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3:10:04.695" v="2714" actId="20577"/>
          <ac:spMkLst>
            <pc:docMk/>
            <pc:sldMk cId="3510654185" sldId="411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73A4B082-A389-4D78-81D0-75893796F581}" dt="2022-09-08T13:19:02.837" v="3550"/>
        <pc:sldMkLst>
          <pc:docMk/>
          <pc:sldMk cId="7338116" sldId="412"/>
        </pc:sldMkLst>
        <pc:spChg chg="mod">
          <ac:chgData name="Robert" userId="8e610f215beb07b7" providerId="LiveId" clId="{73A4B082-A389-4D78-81D0-75893796F581}" dt="2022-09-08T13:18:54.913" v="3548" actId="1076"/>
          <ac:spMkLst>
            <pc:docMk/>
            <pc:sldMk cId="7338116" sldId="412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3:15:37.786" v="3221" actId="20577"/>
          <ac:spMkLst>
            <pc:docMk/>
            <pc:sldMk cId="7338116" sldId="412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73A4B082-A389-4D78-81D0-75893796F581}" dt="2022-09-08T13:23:58.819" v="4127" actId="207"/>
        <pc:sldMkLst>
          <pc:docMk/>
          <pc:sldMk cId="369052843" sldId="413"/>
        </pc:sldMkLst>
        <pc:spChg chg="mod">
          <ac:chgData name="Robert" userId="8e610f215beb07b7" providerId="LiveId" clId="{73A4B082-A389-4D78-81D0-75893796F581}" dt="2022-09-08T13:23:58.819" v="4127" actId="207"/>
          <ac:spMkLst>
            <pc:docMk/>
            <pc:sldMk cId="369052843" sldId="413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3:20:58.700" v="3561" actId="20577"/>
          <ac:spMkLst>
            <pc:docMk/>
            <pc:sldMk cId="369052843" sldId="413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73A4B082-A389-4D78-81D0-75893796F581}" dt="2022-09-08T13:27:39.029" v="4360"/>
        <pc:sldMkLst>
          <pc:docMk/>
          <pc:sldMk cId="646762462" sldId="414"/>
        </pc:sldMkLst>
        <pc:spChg chg="mod">
          <ac:chgData name="Robert" userId="8e610f215beb07b7" providerId="LiveId" clId="{73A4B082-A389-4D78-81D0-75893796F581}" dt="2022-09-08T13:27:17.647" v="4358" actId="20577"/>
          <ac:spMkLst>
            <pc:docMk/>
            <pc:sldMk cId="646762462" sldId="414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3:24:43.267" v="4137" actId="20577"/>
          <ac:spMkLst>
            <pc:docMk/>
            <pc:sldMk cId="646762462" sldId="414"/>
            <ac:spMk id="12" creationId="{BF249219-1258-D5FD-7EDB-EBDC035B850B}"/>
          </ac:spMkLst>
        </pc:spChg>
      </pc:sldChg>
      <pc:sldChg chg="modSp add modAnim">
        <pc:chgData name="Robert" userId="8e610f215beb07b7" providerId="LiveId" clId="{73A4B082-A389-4D78-81D0-75893796F581}" dt="2022-09-08T13:27:54.608" v="4365" actId="20577"/>
        <pc:sldMkLst>
          <pc:docMk/>
          <pc:sldMk cId="765727869" sldId="415"/>
        </pc:sldMkLst>
        <pc:spChg chg="mod">
          <ac:chgData name="Robert" userId="8e610f215beb07b7" providerId="LiveId" clId="{73A4B082-A389-4D78-81D0-75893796F581}" dt="2022-09-08T13:27:54.608" v="4365" actId="20577"/>
          <ac:spMkLst>
            <pc:docMk/>
            <pc:sldMk cId="765727869" sldId="415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28:10.325" v="4368" actId="20577"/>
        <pc:sldMkLst>
          <pc:docMk/>
          <pc:sldMk cId="1434752583" sldId="416"/>
        </pc:sldMkLst>
        <pc:spChg chg="mod">
          <ac:chgData name="Robert" userId="8e610f215beb07b7" providerId="LiveId" clId="{73A4B082-A389-4D78-81D0-75893796F581}" dt="2022-09-08T13:28:10.325" v="4368" actId="20577"/>
          <ac:spMkLst>
            <pc:docMk/>
            <pc:sldMk cId="1434752583" sldId="416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29:05.535" v="4375" actId="207"/>
        <pc:sldMkLst>
          <pc:docMk/>
          <pc:sldMk cId="3998616259" sldId="417"/>
        </pc:sldMkLst>
        <pc:spChg chg="mod">
          <ac:chgData name="Robert" userId="8e610f215beb07b7" providerId="LiveId" clId="{73A4B082-A389-4D78-81D0-75893796F581}" dt="2022-09-08T13:29:05.535" v="4375" actId="207"/>
          <ac:spMkLst>
            <pc:docMk/>
            <pc:sldMk cId="3998616259" sldId="417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28:56.741" v="4374" actId="207"/>
        <pc:sldMkLst>
          <pc:docMk/>
          <pc:sldMk cId="3378372194" sldId="418"/>
        </pc:sldMkLst>
        <pc:spChg chg="mod">
          <ac:chgData name="Robert" userId="8e610f215beb07b7" providerId="LiveId" clId="{73A4B082-A389-4D78-81D0-75893796F581}" dt="2022-09-08T13:28:56.741" v="4374" actId="207"/>
          <ac:spMkLst>
            <pc:docMk/>
            <pc:sldMk cId="3378372194" sldId="418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29:17.562" v="4377" actId="207"/>
        <pc:sldMkLst>
          <pc:docMk/>
          <pc:sldMk cId="2140718498" sldId="419"/>
        </pc:sldMkLst>
        <pc:spChg chg="mod">
          <ac:chgData name="Robert" userId="8e610f215beb07b7" providerId="LiveId" clId="{73A4B082-A389-4D78-81D0-75893796F581}" dt="2022-09-08T13:29:17.562" v="4377" actId="207"/>
          <ac:spMkLst>
            <pc:docMk/>
            <pc:sldMk cId="2140718498" sldId="419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29:40.330" v="4380" actId="20577"/>
        <pc:sldMkLst>
          <pc:docMk/>
          <pc:sldMk cId="1724603416" sldId="420"/>
        </pc:sldMkLst>
        <pc:spChg chg="mod">
          <ac:chgData name="Robert" userId="8e610f215beb07b7" providerId="LiveId" clId="{73A4B082-A389-4D78-81D0-75893796F581}" dt="2022-09-08T13:29:40.330" v="4380" actId="20577"/>
          <ac:spMkLst>
            <pc:docMk/>
            <pc:sldMk cId="1724603416" sldId="420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0:02.824" v="4383" actId="207"/>
        <pc:sldMkLst>
          <pc:docMk/>
          <pc:sldMk cId="4024562203" sldId="421"/>
        </pc:sldMkLst>
        <pc:spChg chg="mod">
          <ac:chgData name="Robert" userId="8e610f215beb07b7" providerId="LiveId" clId="{73A4B082-A389-4D78-81D0-75893796F581}" dt="2022-09-08T13:30:02.824" v="4383" actId="207"/>
          <ac:spMkLst>
            <pc:docMk/>
            <pc:sldMk cId="4024562203" sldId="421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0:15.994" v="4385" actId="207"/>
        <pc:sldMkLst>
          <pc:docMk/>
          <pc:sldMk cId="1775565863" sldId="422"/>
        </pc:sldMkLst>
        <pc:spChg chg="mod">
          <ac:chgData name="Robert" userId="8e610f215beb07b7" providerId="LiveId" clId="{73A4B082-A389-4D78-81D0-75893796F581}" dt="2022-09-08T13:30:15.994" v="4385" actId="207"/>
          <ac:spMkLst>
            <pc:docMk/>
            <pc:sldMk cId="1775565863" sldId="422"/>
            <ac:spMk id="10" creationId="{229D3D3C-54A6-5EDF-0F09-4AB2E7D2A710}"/>
          </ac:spMkLst>
        </pc:spChg>
      </pc:sldChg>
      <pc:sldChg chg="add ord">
        <pc:chgData name="Robert" userId="8e610f215beb07b7" providerId="LiveId" clId="{73A4B082-A389-4D78-81D0-75893796F581}" dt="2022-09-08T13:30:24.303" v="4388"/>
        <pc:sldMkLst>
          <pc:docMk/>
          <pc:sldMk cId="193893754" sldId="423"/>
        </pc:sldMkLst>
      </pc:sldChg>
      <pc:sldChg chg="modSp add">
        <pc:chgData name="Robert" userId="8e610f215beb07b7" providerId="LiveId" clId="{73A4B082-A389-4D78-81D0-75893796F581}" dt="2022-09-08T13:30:52.978" v="4399" actId="20577"/>
        <pc:sldMkLst>
          <pc:docMk/>
          <pc:sldMk cId="1126495586" sldId="424"/>
        </pc:sldMkLst>
        <pc:spChg chg="mod">
          <ac:chgData name="Robert" userId="8e610f215beb07b7" providerId="LiveId" clId="{73A4B082-A389-4D78-81D0-75893796F581}" dt="2022-09-08T13:30:52.978" v="4399" actId="20577"/>
          <ac:spMkLst>
            <pc:docMk/>
            <pc:sldMk cId="1126495586" sldId="424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0:48.189" v="4398" actId="20577"/>
        <pc:sldMkLst>
          <pc:docMk/>
          <pc:sldMk cId="1966201173" sldId="425"/>
        </pc:sldMkLst>
        <pc:spChg chg="mod">
          <ac:chgData name="Robert" userId="8e610f215beb07b7" providerId="LiveId" clId="{73A4B082-A389-4D78-81D0-75893796F581}" dt="2022-09-08T13:30:48.189" v="4398" actId="20577"/>
          <ac:spMkLst>
            <pc:docMk/>
            <pc:sldMk cId="1966201173" sldId="425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1:03.494" v="4402" actId="20577"/>
        <pc:sldMkLst>
          <pc:docMk/>
          <pc:sldMk cId="4065715174" sldId="426"/>
        </pc:sldMkLst>
        <pc:spChg chg="mod">
          <ac:chgData name="Robert" userId="8e610f215beb07b7" providerId="LiveId" clId="{73A4B082-A389-4D78-81D0-75893796F581}" dt="2022-09-08T13:31:03.494" v="4402" actId="20577"/>
          <ac:spMkLst>
            <pc:docMk/>
            <pc:sldMk cId="4065715174" sldId="426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1:10.520" v="4404" actId="207"/>
        <pc:sldMkLst>
          <pc:docMk/>
          <pc:sldMk cId="3538158862" sldId="427"/>
        </pc:sldMkLst>
        <pc:spChg chg="mod">
          <ac:chgData name="Robert" userId="8e610f215beb07b7" providerId="LiveId" clId="{73A4B082-A389-4D78-81D0-75893796F581}" dt="2022-09-08T13:31:10.520" v="4404" actId="207"/>
          <ac:spMkLst>
            <pc:docMk/>
            <pc:sldMk cId="3538158862" sldId="427"/>
            <ac:spMk id="10" creationId="{229D3D3C-54A6-5EDF-0F09-4AB2E7D2A710}"/>
          </ac:spMkLst>
        </pc:spChg>
      </pc:sldChg>
      <pc:sldChg chg="modSp add modAnim">
        <pc:chgData name="Robert" userId="8e610f215beb07b7" providerId="LiveId" clId="{73A4B082-A389-4D78-81D0-75893796F581}" dt="2022-09-08T13:33:26.368" v="4503"/>
        <pc:sldMkLst>
          <pc:docMk/>
          <pc:sldMk cId="4287952514" sldId="428"/>
        </pc:sldMkLst>
        <pc:spChg chg="mod">
          <ac:chgData name="Robert" userId="8e610f215beb07b7" providerId="LiveId" clId="{73A4B082-A389-4D78-81D0-75893796F581}" dt="2022-09-08T13:33:14.432" v="4501" actId="20577"/>
          <ac:spMkLst>
            <pc:docMk/>
            <pc:sldMk cId="4287952514" sldId="428"/>
            <ac:spMk id="10" creationId="{229D3D3C-54A6-5EDF-0F09-4AB2E7D2A710}"/>
          </ac:spMkLst>
        </pc:spChg>
      </pc:sldChg>
      <pc:sldChg chg="modSp add modAnim">
        <pc:chgData name="Robert" userId="8e610f215beb07b7" providerId="LiveId" clId="{73A4B082-A389-4D78-81D0-75893796F581}" dt="2022-09-08T13:33:34.309" v="4507" actId="20577"/>
        <pc:sldMkLst>
          <pc:docMk/>
          <pc:sldMk cId="493684358" sldId="429"/>
        </pc:sldMkLst>
        <pc:spChg chg="mod">
          <ac:chgData name="Robert" userId="8e610f215beb07b7" providerId="LiveId" clId="{73A4B082-A389-4D78-81D0-75893796F581}" dt="2022-09-08T13:33:34.309" v="4507" actId="20577"/>
          <ac:spMkLst>
            <pc:docMk/>
            <pc:sldMk cId="493684358" sldId="429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3:41.947" v="4510" actId="20577"/>
        <pc:sldMkLst>
          <pc:docMk/>
          <pc:sldMk cId="447985730" sldId="430"/>
        </pc:sldMkLst>
        <pc:spChg chg="mod">
          <ac:chgData name="Robert" userId="8e610f215beb07b7" providerId="LiveId" clId="{73A4B082-A389-4D78-81D0-75893796F581}" dt="2022-09-08T13:33:41.947" v="4510" actId="20577"/>
          <ac:spMkLst>
            <pc:docMk/>
            <pc:sldMk cId="447985730" sldId="430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4:00.600" v="4513" actId="20577"/>
        <pc:sldMkLst>
          <pc:docMk/>
          <pc:sldMk cId="4010029153" sldId="431"/>
        </pc:sldMkLst>
        <pc:spChg chg="mod">
          <ac:chgData name="Robert" userId="8e610f215beb07b7" providerId="LiveId" clId="{73A4B082-A389-4D78-81D0-75893796F581}" dt="2022-09-08T13:34:00.600" v="4513" actId="20577"/>
          <ac:spMkLst>
            <pc:docMk/>
            <pc:sldMk cId="4010029153" sldId="431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4:20.657" v="4515" actId="207"/>
        <pc:sldMkLst>
          <pc:docMk/>
          <pc:sldMk cId="1930006819" sldId="432"/>
        </pc:sldMkLst>
        <pc:spChg chg="mod">
          <ac:chgData name="Robert" userId="8e610f215beb07b7" providerId="LiveId" clId="{73A4B082-A389-4D78-81D0-75893796F581}" dt="2022-09-08T13:34:20.657" v="4515" actId="207"/>
          <ac:spMkLst>
            <pc:docMk/>
            <pc:sldMk cId="1930006819" sldId="432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4:32.858" v="4518" actId="20577"/>
        <pc:sldMkLst>
          <pc:docMk/>
          <pc:sldMk cId="499793834" sldId="433"/>
        </pc:sldMkLst>
        <pc:spChg chg="mod">
          <ac:chgData name="Robert" userId="8e610f215beb07b7" providerId="LiveId" clId="{73A4B082-A389-4D78-81D0-75893796F581}" dt="2022-09-08T13:34:32.858" v="4518" actId="20577"/>
          <ac:spMkLst>
            <pc:docMk/>
            <pc:sldMk cId="499793834" sldId="433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4:39.362" v="4520" actId="207"/>
        <pc:sldMkLst>
          <pc:docMk/>
          <pc:sldMk cId="3754128213" sldId="434"/>
        </pc:sldMkLst>
        <pc:spChg chg="mod">
          <ac:chgData name="Robert" userId="8e610f215beb07b7" providerId="LiveId" clId="{73A4B082-A389-4D78-81D0-75893796F581}" dt="2022-09-08T13:34:39.362" v="4520" actId="207"/>
          <ac:spMkLst>
            <pc:docMk/>
            <pc:sldMk cId="3754128213" sldId="434"/>
            <ac:spMk id="10" creationId="{229D3D3C-54A6-5EDF-0F09-4AB2E7D2A710}"/>
          </ac:spMkLst>
        </pc:spChg>
      </pc:sldChg>
      <pc:sldChg chg="modSp add">
        <pc:chgData name="Robert" userId="8e610f215beb07b7" providerId="LiveId" clId="{73A4B082-A389-4D78-81D0-75893796F581}" dt="2022-09-08T13:35:00.050" v="4522" actId="207"/>
        <pc:sldMkLst>
          <pc:docMk/>
          <pc:sldMk cId="722677225" sldId="435"/>
        </pc:sldMkLst>
        <pc:spChg chg="mod">
          <ac:chgData name="Robert" userId="8e610f215beb07b7" providerId="LiveId" clId="{73A4B082-A389-4D78-81D0-75893796F581}" dt="2022-09-08T13:35:00.050" v="4522" actId="207"/>
          <ac:spMkLst>
            <pc:docMk/>
            <pc:sldMk cId="722677225" sldId="435"/>
            <ac:spMk id="10" creationId="{229D3D3C-54A6-5EDF-0F09-4AB2E7D2A710}"/>
          </ac:spMkLst>
        </pc:spChg>
      </pc:sldChg>
      <pc:sldChg chg="modSp add mod modAnim">
        <pc:chgData name="Robert" userId="8e610f215beb07b7" providerId="LiveId" clId="{73A4B082-A389-4D78-81D0-75893796F581}" dt="2022-09-15T10:04:42.966" v="6134" actId="207"/>
        <pc:sldMkLst>
          <pc:docMk/>
          <pc:sldMk cId="2897974275" sldId="436"/>
        </pc:sldMkLst>
        <pc:spChg chg="mod">
          <ac:chgData name="Robert" userId="8e610f215beb07b7" providerId="LiveId" clId="{73A4B082-A389-4D78-81D0-75893796F581}" dt="2022-09-15T10:04:42.966" v="6134" actId="207"/>
          <ac:spMkLst>
            <pc:docMk/>
            <pc:sldMk cId="2897974275" sldId="436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3:35:39.322" v="4536" actId="20577"/>
          <ac:spMkLst>
            <pc:docMk/>
            <pc:sldMk cId="2897974275" sldId="436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73A4B082-A389-4D78-81D0-75893796F581}" dt="2022-09-08T13:48:15.589" v="5267"/>
        <pc:sldMkLst>
          <pc:docMk/>
          <pc:sldMk cId="1262697239" sldId="437"/>
        </pc:sldMkLst>
        <pc:spChg chg="mod">
          <ac:chgData name="Robert" userId="8e610f215beb07b7" providerId="LiveId" clId="{73A4B082-A389-4D78-81D0-75893796F581}" dt="2022-09-08T13:41:32.135" v="5266" actId="207"/>
          <ac:spMkLst>
            <pc:docMk/>
            <pc:sldMk cId="1262697239" sldId="437"/>
            <ac:spMk id="4" creationId="{775A2B58-C40C-CA68-D293-9C8F13B669F5}"/>
          </ac:spMkLst>
        </pc:spChg>
      </pc:sldChg>
      <pc:sldChg chg="addSp delSp modSp new mod delAnim modAnim">
        <pc:chgData name="Robert" userId="8e610f215beb07b7" providerId="LiveId" clId="{73A4B082-A389-4D78-81D0-75893796F581}" dt="2022-09-08T15:10:25.434" v="6045"/>
        <pc:sldMkLst>
          <pc:docMk/>
          <pc:sldMk cId="2004101180" sldId="438"/>
        </pc:sldMkLst>
        <pc:spChg chg="del">
          <ac:chgData name="Robert" userId="8e610f215beb07b7" providerId="LiveId" clId="{73A4B082-A389-4D78-81D0-75893796F581}" dt="2022-09-08T14:49:39.941" v="5269" actId="478"/>
          <ac:spMkLst>
            <pc:docMk/>
            <pc:sldMk cId="2004101180" sldId="438"/>
            <ac:spMk id="2" creationId="{C16ACC9E-06D9-7B8D-EB76-B5F7228AC23D}"/>
          </ac:spMkLst>
        </pc:spChg>
        <pc:spChg chg="del">
          <ac:chgData name="Robert" userId="8e610f215beb07b7" providerId="LiveId" clId="{73A4B082-A389-4D78-81D0-75893796F581}" dt="2022-09-08T14:49:39.941" v="5269" actId="478"/>
          <ac:spMkLst>
            <pc:docMk/>
            <pc:sldMk cId="2004101180" sldId="438"/>
            <ac:spMk id="3" creationId="{3B7D091B-392A-DCD4-2CEE-4C763EDBC23C}"/>
          </ac:spMkLst>
        </pc:spChg>
        <pc:spChg chg="add del mod">
          <ac:chgData name="Robert" userId="8e610f215beb07b7" providerId="LiveId" clId="{73A4B082-A389-4D78-81D0-75893796F581}" dt="2022-09-08T15:10:15.384" v="6043" actId="478"/>
          <ac:spMkLst>
            <pc:docMk/>
            <pc:sldMk cId="2004101180" sldId="438"/>
            <ac:spMk id="5" creationId="{81A20059-AB73-EFEC-EEA7-9A29210A9B54}"/>
          </ac:spMkLst>
        </pc:spChg>
        <pc:picChg chg="add del mod">
          <ac:chgData name="Robert" userId="8e610f215beb07b7" providerId="LiveId" clId="{73A4B082-A389-4D78-81D0-75893796F581}" dt="2022-09-08T15:10:09.480" v="6039" actId="478"/>
          <ac:picMkLst>
            <pc:docMk/>
            <pc:sldMk cId="2004101180" sldId="438"/>
            <ac:picMk id="4" creationId="{16CBBDA2-92CB-1D4A-F78F-88BE43C075BA}"/>
          </ac:picMkLst>
        </pc:picChg>
        <pc:picChg chg="add mod">
          <ac:chgData name="Robert" userId="8e610f215beb07b7" providerId="LiveId" clId="{73A4B082-A389-4D78-81D0-75893796F581}" dt="2022-09-08T15:10:19.608" v="6044"/>
          <ac:picMkLst>
            <pc:docMk/>
            <pc:sldMk cId="2004101180" sldId="438"/>
            <ac:picMk id="6" creationId="{DA381DEF-A85A-F017-C1C5-F0215A4859BE}"/>
          </ac:picMkLst>
        </pc:picChg>
      </pc:sldChg>
      <pc:sldChg chg="addSp modSp add del modAnim">
        <pc:chgData name="Robert" userId="8e610f215beb07b7" providerId="LiveId" clId="{73A4B082-A389-4D78-81D0-75893796F581}" dt="2022-09-08T14:51:40.241" v="5288" actId="47"/>
        <pc:sldMkLst>
          <pc:docMk/>
          <pc:sldMk cId="3247506915" sldId="439"/>
        </pc:sldMkLst>
        <pc:picChg chg="add mod">
          <ac:chgData name="Robert" userId="8e610f215beb07b7" providerId="LiveId" clId="{73A4B082-A389-4D78-81D0-75893796F581}" dt="2022-09-08T14:49:59.242" v="5276"/>
          <ac:picMkLst>
            <pc:docMk/>
            <pc:sldMk cId="3247506915" sldId="439"/>
            <ac:picMk id="2" creationId="{46E6EC80-4101-E966-2BE1-76762C9ED9EC}"/>
          </ac:picMkLst>
        </pc:picChg>
      </pc:sldChg>
      <pc:sldChg chg="addSp delSp modSp add mod delAnim modAnim">
        <pc:chgData name="Robert" userId="8e610f215beb07b7" providerId="LiveId" clId="{73A4B082-A389-4D78-81D0-75893796F581}" dt="2022-09-08T14:56:06.115" v="5299"/>
        <pc:sldMkLst>
          <pc:docMk/>
          <pc:sldMk cId="3426107676" sldId="440"/>
        </pc:sldMkLst>
        <pc:picChg chg="add del mod">
          <ac:chgData name="Robert" userId="8e610f215beb07b7" providerId="LiveId" clId="{73A4B082-A389-4D78-81D0-75893796F581}" dt="2022-09-08T14:55:48.157" v="5294" actId="478"/>
          <ac:picMkLst>
            <pc:docMk/>
            <pc:sldMk cId="3426107676" sldId="440"/>
            <ac:picMk id="2" creationId="{B81224AA-FF54-B9A1-9B69-DF677ACC9159}"/>
          </ac:picMkLst>
        </pc:picChg>
        <pc:picChg chg="add mod">
          <ac:chgData name="Robert" userId="8e610f215beb07b7" providerId="LiveId" clId="{73A4B082-A389-4D78-81D0-75893796F581}" dt="2022-09-08T14:56:03.855" v="5298"/>
          <ac:picMkLst>
            <pc:docMk/>
            <pc:sldMk cId="3426107676" sldId="440"/>
            <ac:picMk id="3" creationId="{FCDDC881-0A1B-8138-30A8-13A31A08F5F7}"/>
          </ac:picMkLst>
        </pc:picChg>
      </pc:sldChg>
      <pc:sldChg chg="addSp delSp modSp add mod delAnim modAnim">
        <pc:chgData name="Robert" userId="8e610f215beb07b7" providerId="LiveId" clId="{73A4B082-A389-4D78-81D0-75893796F581}" dt="2022-09-08T14:56:20.338" v="5301"/>
        <pc:sldMkLst>
          <pc:docMk/>
          <pc:sldMk cId="670595122" sldId="441"/>
        </pc:sldMkLst>
        <pc:picChg chg="add del mod">
          <ac:chgData name="Robert" userId="8e610f215beb07b7" providerId="LiveId" clId="{73A4B082-A389-4D78-81D0-75893796F581}" dt="2022-09-08T14:55:49.352" v="5295" actId="478"/>
          <ac:picMkLst>
            <pc:docMk/>
            <pc:sldMk cId="670595122" sldId="441"/>
            <ac:picMk id="2" creationId="{AEE96511-EB78-088B-1084-9571FCFB5079}"/>
          </ac:picMkLst>
        </pc:picChg>
        <pc:picChg chg="add mod">
          <ac:chgData name="Robert" userId="8e610f215beb07b7" providerId="LiveId" clId="{73A4B082-A389-4D78-81D0-75893796F581}" dt="2022-09-08T14:56:18.600" v="5300"/>
          <ac:picMkLst>
            <pc:docMk/>
            <pc:sldMk cId="670595122" sldId="441"/>
            <ac:picMk id="3" creationId="{EBE10F94-ED17-C5B5-6EBF-ACA93D6C1C9F}"/>
          </ac:picMkLst>
        </pc:picChg>
      </pc:sldChg>
      <pc:sldChg chg="addSp delSp modSp add mod delAnim modAnim">
        <pc:chgData name="Robert" userId="8e610f215beb07b7" providerId="LiveId" clId="{73A4B082-A389-4D78-81D0-75893796F581}" dt="2022-09-08T14:57:43.879" v="5304"/>
        <pc:sldMkLst>
          <pc:docMk/>
          <pc:sldMk cId="1765310333" sldId="442"/>
        </pc:sldMkLst>
        <pc:spChg chg="add del mod">
          <ac:chgData name="Robert" userId="8e610f215beb07b7" providerId="LiveId" clId="{73A4B082-A389-4D78-81D0-75893796F581}" dt="2022-09-08T14:50:25.176" v="5285" actId="767"/>
          <ac:spMkLst>
            <pc:docMk/>
            <pc:sldMk cId="1765310333" sldId="442"/>
            <ac:spMk id="2" creationId="{BB083DEE-4917-C089-A421-7D07A59BA9EF}"/>
          </ac:spMkLst>
        </pc:spChg>
        <pc:picChg chg="add del mod">
          <ac:chgData name="Robert" userId="8e610f215beb07b7" providerId="LiveId" clId="{73A4B082-A389-4D78-81D0-75893796F581}" dt="2022-09-08T14:57:31.051" v="5302" actId="478"/>
          <ac:picMkLst>
            <pc:docMk/>
            <pc:sldMk cId="1765310333" sldId="442"/>
            <ac:picMk id="3" creationId="{A7B84611-0729-243F-436E-993A59FB987A}"/>
          </ac:picMkLst>
        </pc:picChg>
        <pc:picChg chg="add mod">
          <ac:chgData name="Robert" userId="8e610f215beb07b7" providerId="LiveId" clId="{73A4B082-A389-4D78-81D0-75893796F581}" dt="2022-09-08T14:57:35.535" v="5303"/>
          <ac:picMkLst>
            <pc:docMk/>
            <pc:sldMk cId="1765310333" sldId="442"/>
            <ac:picMk id="4" creationId="{C9AF457E-96DD-9248-65F8-850476FEA200}"/>
          </ac:picMkLst>
        </pc:picChg>
      </pc:sldChg>
      <pc:sldChg chg="addSp delSp modSp new mod delAnim modAnim">
        <pc:chgData name="Robert" userId="8e610f215beb07b7" providerId="LiveId" clId="{73A4B082-A389-4D78-81D0-75893796F581}" dt="2022-09-08T15:10:34.122" v="6047"/>
        <pc:sldMkLst>
          <pc:docMk/>
          <pc:sldMk cId="2195457428" sldId="443"/>
        </pc:sldMkLst>
        <pc:spChg chg="del">
          <ac:chgData name="Robert" userId="8e610f215beb07b7" providerId="LiveId" clId="{73A4B082-A389-4D78-81D0-75893796F581}" dt="2022-09-08T14:51:44.928" v="5290" actId="478"/>
          <ac:spMkLst>
            <pc:docMk/>
            <pc:sldMk cId="2195457428" sldId="443"/>
            <ac:spMk id="2" creationId="{2E681BE2-18CA-3F47-05EE-0A85C2555CA1}"/>
          </ac:spMkLst>
        </pc:spChg>
        <pc:spChg chg="del">
          <ac:chgData name="Robert" userId="8e610f215beb07b7" providerId="LiveId" clId="{73A4B082-A389-4D78-81D0-75893796F581}" dt="2022-09-08T14:51:44.928" v="5290" actId="478"/>
          <ac:spMkLst>
            <pc:docMk/>
            <pc:sldMk cId="2195457428" sldId="443"/>
            <ac:spMk id="3" creationId="{6A8CADED-8D0B-B04E-1B52-3C7FD3557037}"/>
          </ac:spMkLst>
        </pc:spChg>
        <pc:picChg chg="add del mod">
          <ac:chgData name="Robert" userId="8e610f215beb07b7" providerId="LiveId" clId="{73A4B082-A389-4D78-81D0-75893796F581}" dt="2022-09-08T14:55:46.703" v="5293" actId="478"/>
          <ac:picMkLst>
            <pc:docMk/>
            <pc:sldMk cId="2195457428" sldId="443"/>
            <ac:picMk id="4" creationId="{14EF0CC9-B0AE-5738-1499-5AB639362822}"/>
          </ac:picMkLst>
        </pc:picChg>
        <pc:picChg chg="add del mod">
          <ac:chgData name="Robert" userId="8e610f215beb07b7" providerId="LiveId" clId="{73A4B082-A389-4D78-81D0-75893796F581}" dt="2022-09-08T15:10:10.407" v="6040" actId="478"/>
          <ac:picMkLst>
            <pc:docMk/>
            <pc:sldMk cId="2195457428" sldId="443"/>
            <ac:picMk id="5" creationId="{C8AFE351-5CB8-115E-EFC5-68D5FE0BD349}"/>
          </ac:picMkLst>
        </pc:picChg>
        <pc:picChg chg="add mod">
          <ac:chgData name="Robert" userId="8e610f215beb07b7" providerId="LiveId" clId="{73A4B082-A389-4D78-81D0-75893796F581}" dt="2022-09-08T15:10:30.640" v="6046"/>
          <ac:picMkLst>
            <pc:docMk/>
            <pc:sldMk cId="2195457428" sldId="443"/>
            <ac:picMk id="6" creationId="{AE4A94AC-CFEA-DD22-E868-E2699092C559}"/>
          </ac:picMkLst>
        </pc:picChg>
      </pc:sldChg>
      <pc:sldChg chg="modSp add mod modAnim">
        <pc:chgData name="Robert" userId="8e610f215beb07b7" providerId="LiveId" clId="{73A4B082-A389-4D78-81D0-75893796F581}" dt="2022-09-08T15:49:05.497" v="6063" actId="20577"/>
        <pc:sldMkLst>
          <pc:docMk/>
          <pc:sldMk cId="931257989" sldId="444"/>
        </pc:sldMkLst>
        <pc:spChg chg="mod">
          <ac:chgData name="Robert" userId="8e610f215beb07b7" providerId="LiveId" clId="{73A4B082-A389-4D78-81D0-75893796F581}" dt="2022-09-08T15:49:05.497" v="6063" actId="20577"/>
          <ac:spMkLst>
            <pc:docMk/>
            <pc:sldMk cId="931257989" sldId="444"/>
            <ac:spMk id="10" creationId="{229D3D3C-54A6-5EDF-0F09-4AB2E7D2A710}"/>
          </ac:spMkLst>
        </pc:spChg>
        <pc:spChg chg="mod">
          <ac:chgData name="Robert" userId="8e610f215beb07b7" providerId="LiveId" clId="{73A4B082-A389-4D78-81D0-75893796F581}" dt="2022-09-08T14:58:55.867" v="5356" actId="20577"/>
          <ac:spMkLst>
            <pc:docMk/>
            <pc:sldMk cId="931257989" sldId="444"/>
            <ac:spMk id="12" creationId="{BF249219-1258-D5FD-7EDB-EBDC035B850B}"/>
          </ac:spMkLst>
        </pc:spChg>
      </pc:sldChg>
      <pc:sldChg chg="add del">
        <pc:chgData name="Robert" userId="8e610f215beb07b7" providerId="LiveId" clId="{73A4B082-A389-4D78-81D0-75893796F581}" dt="2022-09-08T14:58:32.263" v="5306" actId="47"/>
        <pc:sldMkLst>
          <pc:docMk/>
          <pc:sldMk cId="2937597685" sldId="444"/>
        </pc:sldMkLst>
      </pc:sldChg>
      <pc:sldChg chg="add del">
        <pc:chgData name="Robert" userId="8e610f215beb07b7" providerId="LiveId" clId="{73A4B082-A389-4D78-81D0-75893796F581}" dt="2022-09-08T14:58:37.805" v="5308" actId="47"/>
        <pc:sldMkLst>
          <pc:docMk/>
          <pc:sldMk cId="4101312395" sldId="44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393A-3142-C038-FF7A-0E51607D4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6D9EF-BF2A-D90B-C896-7E0A7B135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2E6D1-8A7D-D37B-12E6-C3A6EBB2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0B48-8221-2042-238D-51237780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7301-474E-B388-FB84-A0AA363E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62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BB05-85FF-0511-7879-6FC97077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302CC-9F64-4303-4D54-37728568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D931C-10D6-1B6D-A0D9-D096512E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1E08A-8C34-406A-41B2-3D4BBA95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319-CC25-8283-96E6-0B9FD35E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53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D825D-94DB-355E-03BB-E83DFFF2F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43386-D90A-3086-5546-43C030D26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AE13D-C561-D2DD-78CC-68577A64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6801A-FED1-F462-B2C8-91E6E016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3C86F-C4BD-88B9-3220-90EABEA5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69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C3F-9A07-EDDD-BAD5-7C56931C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93214-1C76-A315-035D-E4A22EC21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7AB7B-CBCF-B0C5-B683-A897A304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3B37-72C0-F6BF-A81B-ED671F30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B2040-1DDF-9AEA-2842-2A5CC093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41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58CD-AC83-4767-420F-F7CE16D0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B7344-3FD9-46D7-475C-FF3762C74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81ACC-AD06-BD60-4CA2-1600BD43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0D075-6038-1BA6-9EC6-20B4D2B3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45586-BB10-9841-055E-BA52E0C5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66D4-01DB-A738-80D4-974E53A4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1B82-D6FE-CC42-D62B-00EA5E900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B7241-7C02-ED59-FD38-03B40FC39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B340E-F482-1623-F95E-23743EF7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EA738-7F10-7ECE-C02B-40124E1F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A621C-9F3B-4534-3699-3C81DB5D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99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8291-2D30-2A46-108F-27DCCD8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2756C-C642-A92A-36DB-245EB45B4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1EC5D-7990-37F4-96C7-4664230E6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710F-5D86-0B4C-44C3-B2F1B8DEC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70766-02FB-C857-8E6F-79B33C487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083EB-5EBD-E4E4-27FE-4CCDBB8E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0EEDA-F1DF-565A-E7F3-4459DDBC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A9036-B777-C02F-91F7-B210CC67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71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FC7A-722F-656F-7EC8-E7CE843C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8D377-76CD-682D-F5A2-C9283B04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AF380-17F5-127C-9F91-D61367D3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DBA96-3250-0CE7-72AD-7F1EA8D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58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D6477-B8BD-07D8-DE54-5B83FEFB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525D7-7734-70A7-BC9B-FC7BC7ED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2F2D2-995E-798B-9EC5-5459B0DE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07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A617-66BC-FCD3-AE3B-08B086C8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9CDD-0D10-0FD2-18CB-4B2B9B9F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FB637-433F-6E52-BB0E-D7F36E1F7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5136D-FDCB-FE94-2470-82E1493E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040AA-13DD-5683-EFC0-06A4D975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E62B6-D5DF-360C-40E3-E67B50300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39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C442-AB9C-01FE-ECCE-982A3D70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EECFB-4A3E-D3B5-73BE-79A0CDF0F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1460C-F205-9901-EA6A-C44E4E425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F9CF3-B503-D27C-A7FA-4D5605A9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764CD-5236-7989-1A4E-D04F273C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AAA5C-076A-DCD7-F1C8-473293E1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63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2A332-F9BF-091B-C03F-89E24F02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81120-3D8E-DA25-3A84-9482AF1BC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81147-E169-FC69-7CD0-6D5EF67FC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0FAB-41A3-4B56-B9CF-223AE0FFF630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E7B00-E5A5-D22F-94EB-E27D7F626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6A93B-FF2E-6E71-1DEF-79F69C877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2316-110E-4334-80D1-56F20D1FA7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92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5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12: Counter-Interpretations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320990"/>
                <a:ext cx="9503313" cy="3349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test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individual just by adding a new name for that individual to the language,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checking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20990"/>
                <a:ext cx="9503313" cy="3349635"/>
              </a:xfrm>
              <a:prstGeom prst="rect">
                <a:avLst/>
              </a:prstGeom>
              <a:blipFill>
                <a:blip r:embed="rId3"/>
                <a:stretch>
                  <a:fillRect l="-963" t="-911" b="-4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quantifiers: user-friendly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92F7FF-7A41-A51A-1AC5-F510745B48B6}"/>
                  </a:ext>
                </a:extLst>
              </p:cNvPr>
              <p:cNvSpPr txBox="1"/>
              <p:nvPr/>
            </p:nvSpPr>
            <p:spPr>
              <a:xfrm>
                <a:off x="1344343" y="2320989"/>
                <a:ext cx="9503313" cy="3349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test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of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individual just by adding a new name for that individual to the language,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checking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92F7FF-7A41-A51A-1AC5-F510745B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20989"/>
                <a:ext cx="9503313" cy="3349635"/>
              </a:xfrm>
              <a:prstGeom prst="rect">
                <a:avLst/>
              </a:prstGeom>
              <a:blipFill>
                <a:blip r:embed="rId4"/>
                <a:stretch>
                  <a:fillRect l="-963" t="-911" b="-4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/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/>
                  <a:t> OR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b="1" dirty="0"/>
                  <a:t>?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𝐹𝑏</m:t>
                    </m:r>
                  </m:oMath>
                </a14:m>
                <a:r>
                  <a:rPr lang="en-GB" sz="2500" dirty="0"/>
                  <a:t>	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𝑥𝐺𝑥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/>
                  <a:t>	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124325" algn="l"/>
                  </a:tabLst>
                </a:pPr>
                <a:r>
                  <a:rPr lang="en-GB" sz="2500" dirty="0"/>
                  <a:t>5.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𝑦𝑅𝑦𝑥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</a:tabLst>
                </a:pPr>
                <a:r>
                  <a:rPr lang="en-GB" sz="2500" dirty="0"/>
                  <a:t>6.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</a:tabLst>
                </a:pPr>
                <a:r>
                  <a:rPr lang="en-GB" sz="2500" dirty="0"/>
                  <a:t>7.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blipFill>
                <a:blip r:embed="rId3"/>
                <a:stretch>
                  <a:fillRect l="-843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/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,⟨3,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													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blipFill>
                <a:blip r:embed="rId4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9C6824-801C-D8B5-A963-8DAFAFD85C24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28200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/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/>
                  <a:t> OR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b="1" dirty="0"/>
                  <a:t>?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𝐹𝑏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𝑥𝐺𝑥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/>
                  <a:t>	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124325" algn="l"/>
                  </a:tabLst>
                </a:pPr>
                <a:r>
                  <a:rPr lang="en-GB" sz="2500" dirty="0"/>
                  <a:t>5.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𝑦𝑅𝑦𝑥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</a:tabLst>
                </a:pPr>
                <a:r>
                  <a:rPr lang="en-GB" sz="2500" dirty="0"/>
                  <a:t>6.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</a:tabLst>
                </a:pPr>
                <a:r>
                  <a:rPr lang="en-GB" sz="2500" dirty="0"/>
                  <a:t>7.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blipFill>
                <a:blip r:embed="rId3"/>
                <a:stretch>
                  <a:fillRect l="-843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/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,⟨3,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													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blipFill>
                <a:blip r:embed="rId4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9C6824-801C-D8B5-A963-8DAFAFD85C24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72859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/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/>
                  <a:t> OR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b="1" dirty="0"/>
                  <a:t>?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𝐹𝑏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𝑥𝐺𝑥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124325" algn="l"/>
                  </a:tabLst>
                </a:pPr>
                <a:r>
                  <a:rPr lang="en-GB" sz="2500" dirty="0"/>
                  <a:t>5.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𝑦𝑅𝑦𝑥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</a:tabLst>
                </a:pPr>
                <a:r>
                  <a:rPr lang="en-GB" sz="2500" dirty="0"/>
                  <a:t>6.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</a:tabLst>
                </a:pPr>
                <a:r>
                  <a:rPr lang="en-GB" sz="2500" dirty="0"/>
                  <a:t>7.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blipFill>
                <a:blip r:embed="rId3"/>
                <a:stretch>
                  <a:fillRect l="-843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/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,⟨3,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													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blipFill>
                <a:blip r:embed="rId4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9C6824-801C-D8B5-A963-8DAFAFD85C24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54238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/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/>
                  <a:t> OR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b="1" dirty="0"/>
                  <a:t>?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𝐹𝑏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𝑥𝐺𝑥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124325" algn="l"/>
                  </a:tabLst>
                </a:pPr>
                <a:r>
                  <a:rPr lang="en-GB" sz="2500" dirty="0"/>
                  <a:t>5.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𝑦𝑅𝑦𝑥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</a:tabLst>
                </a:pPr>
                <a:r>
                  <a:rPr lang="en-GB" sz="2500" dirty="0"/>
                  <a:t>6.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	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</a:tabLst>
                </a:pPr>
                <a:r>
                  <a:rPr lang="en-GB" sz="2500" dirty="0"/>
                  <a:t>7.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blipFill>
                <a:blip r:embed="rId3"/>
                <a:stretch>
                  <a:fillRect l="-843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/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,⟨3,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													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blipFill>
                <a:blip r:embed="rId4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9C6824-801C-D8B5-A963-8DAFAFD85C24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3809179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/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/>
                  <a:t> OR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b="1" dirty="0"/>
                  <a:t>?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𝐹𝑏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𝑥𝐺𝑥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5.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𝑦𝑅𝑦𝑥</m:t>
                    </m:r>
                  </m:oMath>
                </a14:m>
                <a:r>
                  <a:rPr lang="en-GB" sz="2500" dirty="0"/>
                  <a:t>	</a:t>
                </a:r>
                <a:endParaRPr lang="en-GB" sz="2500" b="1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6.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7.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endParaRPr lang="en-GB" sz="25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blipFill>
                <a:blip r:embed="rId3"/>
                <a:stretch>
                  <a:fillRect l="-843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/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,⟨3,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													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blipFill>
                <a:blip r:embed="rId4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9C6824-801C-D8B5-A963-8DAFAFD85C24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30727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/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/>
                  <a:t> OR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b="1" dirty="0"/>
                  <a:t>?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𝐹𝑏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𝑥𝐺𝑥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5.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𝑦𝑅𝑦𝑥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6.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7.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endParaRPr lang="en-GB" sz="25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blipFill>
                <a:blip r:embed="rId3"/>
                <a:stretch>
                  <a:fillRect l="-843" t="-1286" r="-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/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,⟨3,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													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blipFill>
                <a:blip r:embed="rId4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9C6824-801C-D8B5-A963-8DAFAFD85C24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344169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/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/>
                  <a:t> OR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b="1" dirty="0"/>
                  <a:t>?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𝐹𝑏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𝑥𝐺𝑥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5.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𝑦𝑅𝑦𝑥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6.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7.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endParaRPr lang="en-GB" sz="25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blipFill>
                <a:blip r:embed="rId3"/>
                <a:stretch>
                  <a:fillRect l="-843" t="-1286" r="-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/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,⟨3,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													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blipFill>
                <a:blip r:embed="rId4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9C6824-801C-D8B5-A963-8DAFAFD85C24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232196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/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/>
                  <a:t> OR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b="1" dirty="0"/>
                  <a:t>?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𝐹𝑏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𝑥𝐺𝑥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/>
                  <a:t>	</a:t>
                </a: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  <a:tab pos="3143250" algn="l"/>
                  </a:tabLst>
                </a:pPr>
                <a:r>
                  <a:rPr lang="en-GB" sz="2500" dirty="0"/>
                  <a:t>4.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𝐺𝑥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500"/>
                  </a:spcAft>
                  <a:tabLst>
                    <a:tab pos="895350" algn="l"/>
                    <a:tab pos="1790700" algn="l"/>
                  </a:tabLst>
                </a:pPr>
                <a:endParaRPr lang="en-GB" sz="2500" dirty="0"/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5.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𝑦𝑅𝑦𝑥</m:t>
                    </m:r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6.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𝑅𝑥𝑦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  <a:tabLst>
                    <a:tab pos="895350" algn="l"/>
                    <a:tab pos="1790700" algn="l"/>
                    <a:tab pos="4486275" algn="l"/>
                  </a:tabLst>
                </a:pPr>
                <a:r>
                  <a:rPr lang="en-GB" sz="2500" dirty="0"/>
                  <a:t>7.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2EE47C-2462-A8A0-CF66-347F14B92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898715"/>
                <a:ext cx="10847658" cy="3796680"/>
              </a:xfrm>
              <a:prstGeom prst="rect">
                <a:avLst/>
              </a:prstGeom>
              <a:blipFill>
                <a:blip r:embed="rId3"/>
                <a:stretch>
                  <a:fillRect l="-843" t="-1286" r="-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/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noFill/>
            </p:spPr>
            <p:txBody>
              <a:bodyPr wrap="square" numCol="2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,⟨3,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														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:2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FDEA6C-E23B-9679-3A2C-F353E54B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34330"/>
                <a:ext cx="9503313" cy="3105978"/>
              </a:xfrm>
              <a:prstGeom prst="rect">
                <a:avLst/>
              </a:prstGeom>
              <a:blipFill>
                <a:blip r:embed="rId4"/>
                <a:stretch>
                  <a:fillRect t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9C6824-801C-D8B5-A963-8DAFAFD85C24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417330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12: Counter-Interpretations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783147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Re-Cap: 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Validity in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Constructing Counter-Interpretations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Demonstrating Validity in FOL</a:t>
            </a:r>
          </a:p>
        </p:txBody>
      </p:sp>
    </p:spTree>
    <p:extLst>
      <p:ext uri="{BB962C8B-B14F-4D97-AF65-F5344CB8AC3E}">
        <p14:creationId xmlns:p14="http://schemas.microsoft.com/office/powerpoint/2010/main" val="121085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12: Counter-Interpretations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783148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Re-Cap: 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Validity in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Constructing Counter-Interpretations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Demonstrating Validity in FOL</a:t>
            </a:r>
          </a:p>
        </p:txBody>
      </p:sp>
    </p:spTree>
    <p:extLst>
      <p:ext uri="{BB962C8B-B14F-4D97-AF65-F5344CB8AC3E}">
        <p14:creationId xmlns:p14="http://schemas.microsoft.com/office/powerpoint/2010/main" val="342797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logical concepts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D1C27-5D77-3EE8-F4DB-E790F5C72A9D}"/>
              </a:ext>
            </a:extLst>
          </p:cNvPr>
          <p:cNvSpPr txBox="1"/>
          <p:nvPr/>
        </p:nvSpPr>
        <p:spPr>
          <a:xfrm>
            <a:off x="1344343" y="1882920"/>
            <a:ext cx="9503313" cy="4196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necessarily true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true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rgbClr val="C00000"/>
                </a:solidFill>
              </a:rPr>
              <a:t>necessarily false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false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collection of sentences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consistent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are all true together in some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Two sentences are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equivalent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have the same truth-value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there is no possible world in which all of the premises are true and the conclusion is false</a:t>
            </a:r>
          </a:p>
        </p:txBody>
      </p:sp>
    </p:spTree>
    <p:extLst>
      <p:ext uri="{BB962C8B-B14F-4D97-AF65-F5344CB8AC3E}">
        <p14:creationId xmlns:p14="http://schemas.microsoft.com/office/powerpoint/2010/main" val="23347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logical concepts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D1C27-5D77-3EE8-F4DB-E790F5C72A9D}"/>
              </a:ext>
            </a:extLst>
          </p:cNvPr>
          <p:cNvSpPr txBox="1"/>
          <p:nvPr/>
        </p:nvSpPr>
        <p:spPr>
          <a:xfrm>
            <a:off x="1344343" y="1882920"/>
            <a:ext cx="9503313" cy="4196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necessarily true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true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rgbClr val="C00000"/>
                </a:solidFill>
              </a:rPr>
              <a:t>necessarily false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false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collection of sentences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consistent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are all true together in some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Two sentences are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equivalent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have the same truth-value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there is no possible world in which all of the premises are true and the conclusion is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87D0C-4F79-7329-9199-5CB10FB79AF9}"/>
              </a:ext>
            </a:extLst>
          </p:cNvPr>
          <p:cNvSpPr txBox="1"/>
          <p:nvPr/>
        </p:nvSpPr>
        <p:spPr>
          <a:xfrm>
            <a:off x="1344343" y="2539032"/>
            <a:ext cx="993657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rgbClr val="C00000"/>
                </a:solidFill>
              </a:rPr>
              <a:t>tautologically contradictory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false on every 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5844A-1CBF-344E-0128-BB01CA6A0BFC}"/>
              </a:ext>
            </a:extLst>
          </p:cNvPr>
          <p:cNvSpPr txBox="1"/>
          <p:nvPr/>
        </p:nvSpPr>
        <p:spPr>
          <a:xfrm>
            <a:off x="1344343" y="3161454"/>
            <a:ext cx="9503313" cy="2913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collection of sentences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tautologically consistent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are all true together on some valuation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Two sentences are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tautologically equivalent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have the same truth-value on every valuation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tautologically valid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there is no valuation on which all of the premises are true and the conclusion is 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0B74D-8385-9C26-584F-1B87A4D93662}"/>
              </a:ext>
            </a:extLst>
          </p:cNvPr>
          <p:cNvSpPr txBox="1"/>
          <p:nvPr/>
        </p:nvSpPr>
        <p:spPr>
          <a:xfrm>
            <a:off x="1180727" y="644792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tautological concepts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8608A-99A1-423E-5352-22DC20E90436}"/>
              </a:ext>
            </a:extLst>
          </p:cNvPr>
          <p:cNvSpPr txBox="1"/>
          <p:nvPr/>
        </p:nvSpPr>
        <p:spPr>
          <a:xfrm>
            <a:off x="1344343" y="1902141"/>
            <a:ext cx="950331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a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tautology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true on every valuation</a:t>
            </a:r>
          </a:p>
        </p:txBody>
      </p:sp>
    </p:spTree>
    <p:extLst>
      <p:ext uri="{BB962C8B-B14F-4D97-AF65-F5344CB8AC3E}">
        <p14:creationId xmlns:p14="http://schemas.microsoft.com/office/powerpoint/2010/main" val="198353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2" grpId="0"/>
      <p:bldP spid="3" grpId="0"/>
      <p:bldP spid="9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logical concepts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D1C27-5D77-3EE8-F4DB-E790F5C72A9D}"/>
              </a:ext>
            </a:extLst>
          </p:cNvPr>
          <p:cNvSpPr txBox="1"/>
          <p:nvPr/>
        </p:nvSpPr>
        <p:spPr>
          <a:xfrm>
            <a:off x="1344343" y="1882920"/>
            <a:ext cx="9503313" cy="4196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necessarily true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true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rgbClr val="C00000"/>
                </a:solidFill>
              </a:rPr>
              <a:t>necessarily false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false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collection of sentences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consistent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are all true together in some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Two sentences are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equivalent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have the same truth-value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there is no possible world in which all of the premises are true and the conclusion is 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87D0C-4F79-7329-9199-5CB10FB79AF9}"/>
              </a:ext>
            </a:extLst>
          </p:cNvPr>
          <p:cNvSpPr txBox="1"/>
          <p:nvPr/>
        </p:nvSpPr>
        <p:spPr>
          <a:xfrm>
            <a:off x="1344343" y="2539032"/>
            <a:ext cx="993657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rgbClr val="C00000"/>
                </a:solidFill>
              </a:rPr>
              <a:t>tautologically contradictory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false on every 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5844A-1CBF-344E-0128-BB01CA6A0BFC}"/>
              </a:ext>
            </a:extLst>
          </p:cNvPr>
          <p:cNvSpPr txBox="1"/>
          <p:nvPr/>
        </p:nvSpPr>
        <p:spPr>
          <a:xfrm>
            <a:off x="1344343" y="3161454"/>
            <a:ext cx="9503313" cy="2913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collection of sentences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tautologically consistent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are all true together on some valuation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Two sentences are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tautologically equivalent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have the same truth-value on every valuation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tautologically valid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there is no valuation on which all of the premises are true and the conclusion is false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0B74D-8385-9C26-584F-1B87A4D93662}"/>
              </a:ext>
            </a:extLst>
          </p:cNvPr>
          <p:cNvSpPr txBox="1"/>
          <p:nvPr/>
        </p:nvSpPr>
        <p:spPr>
          <a:xfrm>
            <a:off x="1180727" y="644792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tautological concepts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8608A-99A1-423E-5352-22DC20E90436}"/>
              </a:ext>
            </a:extLst>
          </p:cNvPr>
          <p:cNvSpPr txBox="1"/>
          <p:nvPr/>
        </p:nvSpPr>
        <p:spPr>
          <a:xfrm>
            <a:off x="1344343" y="1902141"/>
            <a:ext cx="950331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a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tautology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true on every valuation</a:t>
            </a:r>
          </a:p>
        </p:txBody>
      </p:sp>
    </p:spTree>
    <p:extLst>
      <p:ext uri="{BB962C8B-B14F-4D97-AF65-F5344CB8AC3E}">
        <p14:creationId xmlns:p14="http://schemas.microsoft.com/office/powerpoint/2010/main" val="17185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2" grpId="0"/>
      <p:bldP spid="3" grpId="0"/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logical concepts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D1C27-5D77-3EE8-F4DB-E790F5C72A9D}"/>
              </a:ext>
            </a:extLst>
          </p:cNvPr>
          <p:cNvSpPr txBox="1"/>
          <p:nvPr/>
        </p:nvSpPr>
        <p:spPr>
          <a:xfrm>
            <a:off x="1344343" y="1882920"/>
            <a:ext cx="9503313" cy="4196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necessarily true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true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</a:t>
            </a:r>
            <a:r>
              <a:rPr lang="en-GB" sz="2500" b="1" dirty="0">
                <a:solidFill>
                  <a:srgbClr val="C00000"/>
                </a:solidFill>
              </a:rPr>
              <a:t>necessarily false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false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collection of sentences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consistent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are all true together in some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Two sentences are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equivalent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have the same truth-value in every possible world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there is no possible world in which all of the premises are true and the conclusion is 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425E8-5903-D7AB-2CDC-94C8BED2032D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FOL concepts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4F704-98C3-CCF4-3D66-FB43BD9169B7}"/>
              </a:ext>
            </a:extLst>
          </p:cNvPr>
          <p:cNvSpPr txBox="1"/>
          <p:nvPr/>
        </p:nvSpPr>
        <p:spPr>
          <a:xfrm>
            <a:off x="1344343" y="1902279"/>
            <a:ext cx="950331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a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truth of FOL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true in every interpretation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19EA3-5E98-9EE0-D600-351A9EB385DA}"/>
              </a:ext>
            </a:extLst>
          </p:cNvPr>
          <p:cNvSpPr txBox="1"/>
          <p:nvPr/>
        </p:nvSpPr>
        <p:spPr>
          <a:xfrm>
            <a:off x="1344343" y="2537541"/>
            <a:ext cx="9860168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sentence is a </a:t>
            </a:r>
            <a:r>
              <a:rPr lang="en-GB" sz="2500" b="1" dirty="0">
                <a:solidFill>
                  <a:srgbClr val="C00000"/>
                </a:solidFill>
              </a:rPr>
              <a:t>contradiction in FOL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it is false in every interpretation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2341D-E3D5-446C-9DBB-F0EB2FCD2778}"/>
              </a:ext>
            </a:extLst>
          </p:cNvPr>
          <p:cNvSpPr txBox="1"/>
          <p:nvPr/>
        </p:nvSpPr>
        <p:spPr>
          <a:xfrm>
            <a:off x="1344343" y="3165631"/>
            <a:ext cx="9503313" cy="2913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 collection of sentences are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jointly consistent in FOL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are all true together in some interpretation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Two sentences are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equivalent in FOL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they have the same truth-value in every interpretation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An argument is </a:t>
            </a:r>
            <a:r>
              <a:rPr lang="en-GB" sz="2500" b="1" dirty="0">
                <a:solidFill>
                  <a:srgbClr val="7030A0"/>
                </a:solidFill>
              </a:rPr>
              <a:t>valid in FOL</a:t>
            </a:r>
            <a:r>
              <a:rPr lang="en-GB" sz="2500" dirty="0"/>
              <a:t> </a:t>
            </a:r>
            <a:r>
              <a:rPr lang="en-GB" sz="2500" dirty="0" err="1"/>
              <a:t>iff</a:t>
            </a:r>
            <a:r>
              <a:rPr lang="en-GB" sz="2500" dirty="0"/>
              <a:t> there is no interpretation in which all of the premises are true and the conclusion is false</a:t>
            </a:r>
          </a:p>
        </p:txBody>
      </p:sp>
    </p:spTree>
    <p:extLst>
      <p:ext uri="{BB962C8B-B14F-4D97-AF65-F5344CB8AC3E}">
        <p14:creationId xmlns:p14="http://schemas.microsoft.com/office/powerpoint/2010/main" val="25408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uiExpand="1" build="p"/>
      <p:bldP spid="4" grpId="0"/>
      <p:bldP spid="5" grpId="0" uiExpand="1" build="p"/>
      <p:bldP spid="7" grpId="0" uiExpand="1" build="p"/>
      <p:bldP spid="1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795A53-93C3-D8DC-02E7-7B126166938D}"/>
                  </a:ext>
                </a:extLst>
              </p:cNvPr>
              <p:cNvSpPr txBox="1"/>
              <p:nvPr/>
            </p:nvSpPr>
            <p:spPr>
              <a:xfrm>
                <a:off x="1344342" y="2549271"/>
                <a:ext cx="9503313" cy="17594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⊨ 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GB" sz="2500" b="1" dirty="0">
                  <a:solidFill>
                    <a:srgbClr val="7030A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795A53-93C3-D8DC-02E7-7B1261669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2549271"/>
                <a:ext cx="9503313" cy="1759456"/>
              </a:xfrm>
              <a:prstGeom prst="rect">
                <a:avLst/>
              </a:prstGeom>
              <a:blipFill>
                <a:blip r:embed="rId2"/>
                <a:stretch>
                  <a:fillRect l="-963" t="-1730" b="-7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0A9D62-C6C5-F924-23F5-712E1750BFED}"/>
                  </a:ext>
                </a:extLst>
              </p:cNvPr>
              <p:cNvSpPr txBox="1"/>
              <p:nvPr/>
            </p:nvSpPr>
            <p:spPr>
              <a:xfrm>
                <a:off x="1344342" y="2549271"/>
                <a:ext cx="9503313" cy="17594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valid in FOL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truth of FOL</a:t>
                </a:r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are </a:t>
                </a:r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equivalent in FOL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0A9D62-C6C5-F924-23F5-712E1750B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2549271"/>
                <a:ext cx="9503313" cy="1759456"/>
              </a:xfrm>
              <a:prstGeom prst="rect">
                <a:avLst/>
              </a:prstGeom>
              <a:blipFill>
                <a:blip r:embed="rId3"/>
                <a:stretch>
                  <a:fillRect l="-963" t="-2422" b="-7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2" y="2549271"/>
                <a:ext cx="10190434" cy="17594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There is no interpretation on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are all true but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false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 on every interpretation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have the same truth-value on every interpretation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2549271"/>
                <a:ext cx="10190434" cy="1759456"/>
              </a:xfrm>
              <a:prstGeom prst="rect">
                <a:avLst/>
              </a:prstGeom>
              <a:blipFill>
                <a:blip r:embed="rId5"/>
                <a:stretch>
                  <a:fillRect l="-898" t="-2422" b="-7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Re-introducing the double-turnstile</a:t>
            </a:r>
          </a:p>
        </p:txBody>
      </p:sp>
    </p:spTree>
    <p:extLst>
      <p:ext uri="{BB962C8B-B14F-4D97-AF65-F5344CB8AC3E}">
        <p14:creationId xmlns:p14="http://schemas.microsoft.com/office/powerpoint/2010/main" val="30741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9" grpId="0" uiExpand="1" build="p"/>
      <p:bldP spid="9" grpId="1" uiExpand="1" build="allAtOnce"/>
      <p:bldP spid="10" grpId="0" uiExpand="1" build="p"/>
      <p:bldP spid="10" grpId="1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81949"/>
                <a:ext cx="9503313" cy="48372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are not adding the symbol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sz="2500" dirty="0"/>
                  <a:t>’ to FOL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Instead, we are adding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to our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metalanguage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which is augmented English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 is especially important not to confuse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with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800100" lvl="1" indent="-342900">
                  <a:spcAft>
                    <a:spcPts val="1000"/>
                  </a:spcAft>
                  <a:buFontTx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a symbol of FOL, which expresses the material conditional</a:t>
                </a:r>
              </a:p>
              <a:p>
                <a:pPr marL="800100" lvl="1" indent="-342900">
                  <a:spcAft>
                    <a:spcPts val="2000"/>
                  </a:spcAft>
                  <a:buFontTx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a symbol of augmented English, and it expresses validity in FOL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However, there is an important relationship between them: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81949"/>
                <a:ext cx="9503313" cy="4837222"/>
              </a:xfrm>
              <a:prstGeom prst="rect">
                <a:avLst/>
              </a:prstGeom>
              <a:blipFill>
                <a:blip r:embed="rId3"/>
                <a:stretch>
                  <a:fillRect l="-963" r="-1155" b="-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1014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double-turnstile still lives in the metalanguage!</a:t>
            </a:r>
          </a:p>
        </p:txBody>
      </p:sp>
    </p:spTree>
    <p:extLst>
      <p:ext uri="{BB962C8B-B14F-4D97-AF65-F5344CB8AC3E}">
        <p14:creationId xmlns:p14="http://schemas.microsoft.com/office/powerpoint/2010/main" val="35415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319926"/>
                <a:ext cx="9503313" cy="291361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Every argument that is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valid in FOL</a:t>
                </a:r>
                <a:r>
                  <a:rPr lang="en-GB" sz="2500" dirty="0"/>
                  <a:t>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valid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/>
                  <a:t>, then no interpretation makes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/>
                  <a:t> all true but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/>
                  <a:t> false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‒"/>
                </a:pPr>
                <a:r>
                  <a:rPr lang="en-GB" sz="2500" dirty="0"/>
                  <a:t>So in that case, it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logically impossible</a:t>
                </a:r>
                <a:r>
                  <a:rPr lang="en-GB" sz="25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/>
                  <a:t> all to be true but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/>
                  <a:t> false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But is every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valid</a:t>
                </a:r>
                <a:r>
                  <a:rPr lang="en-GB" sz="2500" dirty="0"/>
                  <a:t> argument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valid in FOL</a:t>
                </a:r>
                <a:r>
                  <a:rPr lang="en-GB" sz="25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19926"/>
                <a:ext cx="9503313" cy="2913618"/>
              </a:xfrm>
              <a:prstGeom prst="rect">
                <a:avLst/>
              </a:prstGeom>
              <a:blipFill>
                <a:blip r:embed="rId3"/>
                <a:stretch>
                  <a:fillRect l="-963" t="-1255" r="-1091" b="-4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Good news!</a:t>
            </a:r>
          </a:p>
        </p:txBody>
      </p:sp>
    </p:spTree>
    <p:extLst>
      <p:ext uri="{BB962C8B-B14F-4D97-AF65-F5344CB8AC3E}">
        <p14:creationId xmlns:p14="http://schemas.microsoft.com/office/powerpoint/2010/main" val="28724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507959" y="1449898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Some arguments are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non-formally valid </a:t>
            </a:r>
            <a:r>
              <a:rPr lang="en-GB" sz="2500" dirty="0"/>
              <a:t>(i.e. valid, but not in virtue of their form)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Non-formal validity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95E9CB-D162-A166-A954-8D1FC58A3E01}"/>
              </a:ext>
            </a:extLst>
          </p:cNvPr>
          <p:cNvSpPr txBox="1"/>
          <p:nvPr/>
        </p:nvSpPr>
        <p:spPr>
          <a:xfrm>
            <a:off x="2035883" y="2540312"/>
            <a:ext cx="424753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VALID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 ball is green all over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the ball is not red all 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3B48B-E32C-E2BD-A88F-215F71E34387}"/>
              </a:ext>
            </a:extLst>
          </p:cNvPr>
          <p:cNvSpPr txBox="1"/>
          <p:nvPr/>
        </p:nvSpPr>
        <p:spPr>
          <a:xfrm>
            <a:off x="6916098" y="2540312"/>
            <a:ext cx="424753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500" b="1" dirty="0">
                <a:solidFill>
                  <a:srgbClr val="C00000"/>
                </a:solidFill>
              </a:rPr>
              <a:t>INVALID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 ball is green all over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Therefore, the ball is not shiny all over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A5BB5A-DCA9-3374-684C-93BEC80BA1F3}"/>
              </a:ext>
            </a:extLst>
          </p:cNvPr>
          <p:cNvCxnSpPr>
            <a:cxnSpLocks/>
          </p:cNvCxnSpPr>
          <p:nvPr/>
        </p:nvCxnSpPr>
        <p:spPr>
          <a:xfrm>
            <a:off x="6400800" y="2762250"/>
            <a:ext cx="0" cy="1457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4A5154-3DB0-6108-BE1E-1B792B1BAA68}"/>
              </a:ext>
            </a:extLst>
          </p:cNvPr>
          <p:cNvSpPr txBox="1"/>
          <p:nvPr/>
        </p:nvSpPr>
        <p:spPr>
          <a:xfrm>
            <a:off x="1507959" y="4656648"/>
            <a:ext cx="9503313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Non-formally valid </a:t>
            </a:r>
            <a:r>
              <a:rPr lang="en-GB" sz="2500" dirty="0"/>
              <a:t>arguments are </a:t>
            </a:r>
            <a:r>
              <a:rPr lang="en-GB" sz="2500" i="1" dirty="0"/>
              <a:t>not</a:t>
            </a:r>
            <a:r>
              <a:rPr lang="en-GB" sz="2500" dirty="0"/>
              <a:t> </a:t>
            </a:r>
            <a:r>
              <a:rPr lang="en-GB" sz="2500" b="1" dirty="0">
                <a:solidFill>
                  <a:srgbClr val="7030A0"/>
                </a:solidFill>
              </a:rPr>
              <a:t>valid in FOL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That’s because an argument is </a:t>
            </a:r>
            <a:r>
              <a:rPr lang="en-GB" sz="2500" b="1" dirty="0">
                <a:solidFill>
                  <a:srgbClr val="7030A0"/>
                </a:solidFill>
              </a:rPr>
              <a:t>valid in FOL</a:t>
            </a:r>
            <a:r>
              <a:rPr lang="en-GB" sz="2500" dirty="0">
                <a:solidFill>
                  <a:srgbClr val="7030A0"/>
                </a:solidFill>
              </a:rPr>
              <a:t> </a:t>
            </a:r>
            <a:r>
              <a:rPr lang="en-GB" sz="2500" dirty="0" err="1"/>
              <a:t>iff</a:t>
            </a:r>
            <a:r>
              <a:rPr lang="en-GB" sz="2500" dirty="0"/>
              <a:t> it has a </a:t>
            </a:r>
            <a:r>
              <a:rPr lang="en-GB" sz="2500" i="1" dirty="0"/>
              <a:t>form</a:t>
            </a:r>
            <a:r>
              <a:rPr lang="en-GB" sz="2500" dirty="0"/>
              <a:t> which guarantees that no interpretation can make all its premises true and its conclusion false</a:t>
            </a:r>
          </a:p>
        </p:txBody>
      </p:sp>
    </p:spTree>
    <p:extLst>
      <p:ext uri="{BB962C8B-B14F-4D97-AF65-F5344CB8AC3E}">
        <p14:creationId xmlns:p14="http://schemas.microsoft.com/office/powerpoint/2010/main" val="5178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/>
      <p:bldP spid="7" grpId="0"/>
      <p:bldP spid="1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366506"/>
            <a:ext cx="9503313" cy="5221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every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formally valid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argument </a:t>
            </a:r>
            <a:r>
              <a:rPr lang="en-GB" sz="2500" b="1" dirty="0">
                <a:solidFill>
                  <a:srgbClr val="7030A0"/>
                </a:solidFill>
              </a:rPr>
              <a:t>valid in FOL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an open question in the philosophy of logic!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Consider the following argument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Fatima and Simon love logic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 Fatima and Simon have something in common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According to some logicians, we cannot properly symbolise this argument in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First-Order Logic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we have to upgrade to </a:t>
            </a:r>
            <a:r>
              <a:rPr lang="en-GB" sz="2500" b="1" dirty="0">
                <a:solidFill>
                  <a:srgbClr val="C00000"/>
                </a:solidFill>
              </a:rPr>
              <a:t>Second-Order Logic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But whoever is right, we can certainly symbolise a huge range of sophisticated arguments in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FOL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Formal validity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D1A77FC7-78A4-F3F1-E698-740F076957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375320"/>
            <a:ext cx="9503313" cy="5221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FIRST LECTURE</a:t>
            </a:r>
          </a:p>
          <a:p>
            <a:pPr marL="800100" lvl="1" indent="-342900">
              <a:spcAft>
                <a:spcPts val="5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Introduce interpretations</a:t>
            </a:r>
          </a:p>
          <a:p>
            <a:pPr marL="800100" lvl="1" indent="-342900">
              <a:spcAft>
                <a:spcPts val="5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Define the atomic sentences of FOL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Explain how to tell whether an atomic sentence is true or false on a given interpretation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LAST LECTURE</a:t>
            </a:r>
          </a:p>
          <a:p>
            <a:pPr marL="800100" lvl="1" indent="-342900">
              <a:spcAft>
                <a:spcPts val="5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Define the complex sentences of FOL (via the idea of a </a:t>
            </a:r>
            <a:r>
              <a:rPr lang="en-GB" sz="2500" i="1" dirty="0"/>
              <a:t>formula</a:t>
            </a:r>
            <a:r>
              <a:rPr lang="en-GB" sz="2500" dirty="0"/>
              <a:t>)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Explain how to tell whether a complex sentence is true or false on a given interpretation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THIS LECTURE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Use interpretations to define key logical concepts for FOL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next three lectures</a:t>
            </a:r>
          </a:p>
        </p:txBody>
      </p:sp>
    </p:spTree>
    <p:extLst>
      <p:ext uri="{BB962C8B-B14F-4D97-AF65-F5344CB8AC3E}">
        <p14:creationId xmlns:p14="http://schemas.microsoft.com/office/powerpoint/2010/main" val="1825264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DFDBD46B-9C9D-6E85-0E49-1CB717D45A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782D2EC3-6A2C-3855-43E0-6CDE907B91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366506"/>
            <a:ext cx="9503313" cy="5221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every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formally valid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argument </a:t>
            </a:r>
            <a:r>
              <a:rPr lang="en-GB" sz="2500" b="1" dirty="0">
                <a:solidFill>
                  <a:srgbClr val="7030A0"/>
                </a:solidFill>
              </a:rPr>
              <a:t>valid in FOL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an open question in the philosophy of logic!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Consider the following argument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Fatima and Simon love logic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 Fatima and Simon have something in common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According to some logicians, we cannot properly symbolise this argument in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First-Order Logic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we have to upgrade to </a:t>
            </a:r>
            <a:r>
              <a:rPr lang="en-GB" sz="2500" b="1" dirty="0">
                <a:solidFill>
                  <a:srgbClr val="C00000"/>
                </a:solidFill>
              </a:rPr>
              <a:t>Second-Order Logic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But whoever is right, we can certainly symbolise a huge range of sophisticated arguments in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FOL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Formal validity</a:t>
            </a:r>
          </a:p>
        </p:txBody>
      </p:sp>
    </p:spTree>
    <p:extLst>
      <p:ext uri="{BB962C8B-B14F-4D97-AF65-F5344CB8AC3E}">
        <p14:creationId xmlns:p14="http://schemas.microsoft.com/office/powerpoint/2010/main" val="17514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12: Counter-Interpretations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783147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Re-Cap: 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Validity in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Constructing Counter-Interpretations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Demonstrating Validity in FOL</a:t>
            </a:r>
          </a:p>
        </p:txBody>
      </p:sp>
    </p:spTree>
    <p:extLst>
      <p:ext uri="{BB962C8B-B14F-4D97-AF65-F5344CB8AC3E}">
        <p14:creationId xmlns:p14="http://schemas.microsoft.com/office/powerpoint/2010/main" val="3467073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54305"/>
                <a:ext cx="9503313" cy="46448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would you show that this sentence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isn’t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truth of FOL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𝐹𝑥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is a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truth of FOL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it is true in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interpretation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you can show that sentence 1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isn’t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truth of FOL </a:t>
                </a:r>
                <a:r>
                  <a:rPr lang="en-GB" sz="2500" dirty="0"/>
                  <a:t>just by constructing an interpretation which makes it false, e.g.: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1" dirty="0"/>
                  <a:t>	</a:t>
                </a:r>
                <a:r>
                  <a:rPr lang="en-GB" sz="2500" dirty="0"/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b="0" dirty="0"/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call this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/>
                  <a:t> to the (</a:t>
                </a:r>
                <a:r>
                  <a:rPr lang="en-GB" sz="2500" i="1" dirty="0"/>
                  <a:t>false!</a:t>
                </a:r>
                <a:r>
                  <a:rPr lang="en-GB" sz="2500" dirty="0"/>
                  <a:t>) claim that sentence 1 is a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truth of FOL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54305"/>
                <a:ext cx="9503313" cy="4644861"/>
              </a:xfrm>
              <a:prstGeom prst="rect">
                <a:avLst/>
              </a:prstGeom>
              <a:blipFill>
                <a:blip r:embed="rId3"/>
                <a:stretch>
                  <a:fillRect l="-963" t="-525" b="-2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 a truth of FOL</a:t>
            </a:r>
          </a:p>
        </p:txBody>
      </p:sp>
    </p:spTree>
    <p:extLst>
      <p:ext uri="{BB962C8B-B14F-4D97-AF65-F5344CB8AC3E}">
        <p14:creationId xmlns:p14="http://schemas.microsoft.com/office/powerpoint/2010/main" val="35106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4143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would you show that this argument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isn’t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valid in FOL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𝑦𝑅𝑥𝑦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∴∃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𝑥𝑅𝑥𝑦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argument is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valid in FOL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no interpretation makes its premises true and its conclusion false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you can show that an argument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isn’t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valid in FOL </a:t>
                </a:r>
                <a:r>
                  <a:rPr lang="en-GB" sz="2500" dirty="0"/>
                  <a:t>just by constructing an interpretation which makes the premises true and the conclusion false, e.g.: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1" dirty="0"/>
                  <a:t>	</a:t>
                </a:r>
                <a:r>
                  <a:rPr lang="en-GB" sz="2500" dirty="0"/>
                  <a:t>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endParaRPr lang="en-GB" sz="2500" b="0" dirty="0"/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call this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/>
                  <a:t> to the (</a:t>
                </a:r>
                <a:r>
                  <a:rPr lang="en-GB" sz="2500" i="1" dirty="0"/>
                  <a:t>false!</a:t>
                </a:r>
                <a:r>
                  <a:rPr lang="en-GB" sz="2500" dirty="0"/>
                  <a:t>) claim that the argument is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valid in FOL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414303"/>
              </a:xfrm>
              <a:prstGeom prst="rect">
                <a:avLst/>
              </a:prstGeom>
              <a:blipFill>
                <a:blip r:embed="rId3"/>
                <a:stretch>
                  <a:fillRect l="-963" t="-338" b="-2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 valid in FOL</a:t>
            </a:r>
          </a:p>
        </p:txBody>
      </p:sp>
    </p:spTree>
    <p:extLst>
      <p:ext uri="{BB962C8B-B14F-4D97-AF65-F5344CB8AC3E}">
        <p14:creationId xmlns:p14="http://schemas.microsoft.com/office/powerpoint/2010/main" val="73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999325"/>
            <a:ext cx="9503313" cy="35548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will be asked to present </a:t>
            </a:r>
            <a:r>
              <a:rPr lang="en-GB" sz="2500" b="1" dirty="0">
                <a:solidFill>
                  <a:srgbClr val="C00000"/>
                </a:solidFill>
              </a:rPr>
              <a:t>counter-interpretations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exam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Annoyingly, there is no 100% reliable method for constructing </a:t>
            </a:r>
            <a:r>
              <a:rPr lang="en-GB" sz="2500" b="1" dirty="0">
                <a:solidFill>
                  <a:srgbClr val="C00000"/>
                </a:solidFill>
              </a:rPr>
              <a:t>counter-interpretations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always have to rely on a flash of insight, and that can sometimes be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very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difficult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However, with a bit of practice, you’ll get enough of the knack of constructing </a:t>
            </a:r>
            <a:r>
              <a:rPr lang="en-GB" sz="2500" b="1" dirty="0">
                <a:solidFill>
                  <a:srgbClr val="C00000"/>
                </a:solidFill>
              </a:rPr>
              <a:t>counter-interpretations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tackle anything in 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exam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exam!</a:t>
            </a:r>
          </a:p>
        </p:txBody>
      </p:sp>
    </p:spTree>
    <p:extLst>
      <p:ext uri="{BB962C8B-B14F-4D97-AF65-F5344CB8AC3E}">
        <p14:creationId xmlns:p14="http://schemas.microsoft.com/office/powerpoint/2010/main" val="3690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6467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765727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43475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550485"/>
            <a:ext cx="9503313" cy="44525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interpretation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specifies these three things: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referent of each </a:t>
            </a:r>
            <a:r>
              <a:rPr lang="en-GB" sz="2500" b="1" dirty="0">
                <a:solidFill>
                  <a:srgbClr val="C00000"/>
                </a:solidFill>
              </a:rPr>
              <a:t>name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that we are using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extension of each </a:t>
            </a:r>
            <a:r>
              <a:rPr lang="en-GB" sz="2500" b="1" dirty="0">
                <a:solidFill>
                  <a:srgbClr val="7030A0"/>
                </a:solidFill>
              </a:rPr>
              <a:t>predicate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that we are using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domain that the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quantifiers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generalise over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Any specification of 1-3 counts as an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interpretation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so long as it meets these conditions:</a:t>
            </a:r>
          </a:p>
          <a:p>
            <a:pPr marL="914400" lvl="1" indent="-4572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domain must contain </a:t>
            </a:r>
            <a:r>
              <a:rPr lang="en-GB" sz="2500" b="1" i="1" dirty="0">
                <a:solidFill>
                  <a:schemeClr val="accent5">
                    <a:lumMod val="50000"/>
                  </a:schemeClr>
                </a:solidFill>
              </a:rPr>
              <a:t>at least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500" b="1" i="1" dirty="0">
                <a:solidFill>
                  <a:schemeClr val="accent5">
                    <a:lumMod val="50000"/>
                  </a:schemeClr>
                </a:solidFill>
              </a:rPr>
              <a:t>one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</a:t>
            </a:r>
          </a:p>
          <a:p>
            <a:pPr marL="914400" lvl="1" indent="-4572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name must have </a:t>
            </a:r>
            <a:r>
              <a:rPr lang="en-GB" sz="2500" b="1" i="1" dirty="0">
                <a:solidFill>
                  <a:schemeClr val="accent5">
                    <a:lumMod val="50000"/>
                  </a:schemeClr>
                </a:solidFill>
              </a:rPr>
              <a:t>exactly one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referent, and all referents must be in the domain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934108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3378372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3998616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2140718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724603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4024562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775565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93893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126495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966201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406571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kinds of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9E2247-16CD-384A-92EC-6128D5B99EFA}"/>
                  </a:ext>
                </a:extLst>
              </p:cNvPr>
              <p:cNvSpPr txBox="1"/>
              <p:nvPr/>
            </p:nvSpPr>
            <p:spPr>
              <a:xfrm>
                <a:off x="762312" y="1363438"/>
                <a:ext cx="5333688" cy="3105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SYMBOLISATION KEY</a:t>
                </a:r>
              </a:p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 every person born before 2000</a:t>
                </a:r>
                <a:r>
                  <a:rPr lang="en-GB" sz="2500" cap="small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ce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Greek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was born before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  <a:p>
                <a:pPr lvl="2"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Plato</a:t>
                </a:r>
              </a:p>
              <a:p>
                <a:pPr lvl="2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Bertrand Russell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9E2247-16CD-384A-92EC-6128D5B99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12" y="1363438"/>
                <a:ext cx="5333688" cy="3105978"/>
              </a:xfrm>
              <a:prstGeom prst="rect">
                <a:avLst/>
              </a:prstGeom>
              <a:blipFill>
                <a:blip r:embed="rId3"/>
                <a:stretch>
                  <a:fillRect t="-982" b="-4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28FEB-16EE-FC3A-FDCC-65A755CE7A4E}"/>
                  </a:ext>
                </a:extLst>
              </p:cNvPr>
              <p:cNvSpPr txBox="1"/>
              <p:nvPr/>
            </p:nvSpPr>
            <p:spPr>
              <a:xfrm>
                <a:off x="5593392" y="1363438"/>
                <a:ext cx="5333688" cy="34265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2">
                  <a:spcAft>
                    <a:spcPts val="500"/>
                  </a:spcAft>
                </a:pP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DIRECT STIPULATION</a:t>
                </a:r>
              </a:p>
              <a:p>
                <a:pPr lvl="2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domain:</a:t>
                </a:r>
                <a14:m>
                  <m:oMath xmlns:m="http://schemas.openxmlformats.org/officeDocument/2006/math">
                    <m:r>
                      <a:rPr lang="en-GB" sz="25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0,1,2,3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:0,2,3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0,1,2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5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3,2,0</m:t>
                          </m:r>
                        </m:e>
                      </m:d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,⟨3,3,3⟩</m:t>
                      </m:r>
                    </m:oMath>
                  </m:oMathPara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5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:0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5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:3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D28FEB-16EE-FC3A-FDCC-65A755CE7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392" y="1363438"/>
                <a:ext cx="5333688" cy="3426579"/>
              </a:xfrm>
              <a:prstGeom prst="rect">
                <a:avLst/>
              </a:prstGeom>
              <a:blipFill>
                <a:blip r:embed="rId4"/>
                <a:stretch>
                  <a:fillRect t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CC98B2-968A-1927-3458-35366E39A0AA}"/>
              </a:ext>
            </a:extLst>
          </p:cNvPr>
          <p:cNvCxnSpPr>
            <a:cxnSpLocks/>
          </p:cNvCxnSpPr>
          <p:nvPr/>
        </p:nvCxnSpPr>
        <p:spPr>
          <a:xfrm>
            <a:off x="5850725" y="1657350"/>
            <a:ext cx="0" cy="266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488A73-1C7C-5F09-68D1-8A416BAEC4E6}"/>
              </a:ext>
            </a:extLst>
          </p:cNvPr>
          <p:cNvSpPr txBox="1"/>
          <p:nvPr/>
        </p:nvSpPr>
        <p:spPr>
          <a:xfrm>
            <a:off x="1180728" y="4738534"/>
            <a:ext cx="10163547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symbolisation key </a:t>
            </a:r>
            <a:r>
              <a:rPr lang="en-GB" sz="2500" dirty="0"/>
              <a:t>gives us a natural way of reading sentences in FOL, but doesn’t directly tell us which individuals are in which extensions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direct stipulation</a:t>
            </a:r>
            <a:r>
              <a:rPr lang="en-GB" sz="2500" dirty="0"/>
              <a:t> directly tells us which individuals are in which extensions, but doesn’t give us a natural way of reading sentences in FOL</a:t>
            </a:r>
          </a:p>
        </p:txBody>
      </p:sp>
    </p:spTree>
    <p:extLst>
      <p:ext uri="{BB962C8B-B14F-4D97-AF65-F5344CB8AC3E}">
        <p14:creationId xmlns:p14="http://schemas.microsoft.com/office/powerpoint/2010/main" val="2712590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𝐺𝑦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𝐻𝑦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:0,1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35381588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𝐹𝑏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4287952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𝐹𝑏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493684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𝐹𝑏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447985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𝐹𝑏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4010029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𝐹𝑏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930006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𝐹𝑏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499793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sz="25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𝐹𝑏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37541282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d>
                      <m:dPr>
                        <m:ctrlP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𝐹𝑎</m:t>
                        </m:r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𝐹𝑏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𝐹𝑦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87866"/>
                <a:ext cx="9503313" cy="2977738"/>
              </a:xfrm>
              <a:prstGeom prst="rect">
                <a:avLst/>
              </a:prstGeom>
              <a:blipFill>
                <a:blip r:embed="rId3"/>
                <a:stretch>
                  <a:fillRect l="-96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722677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446405"/>
            <a:ext cx="9503313" cy="49654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setting up your counter-interpretation, immediately put 0 in your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domain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any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names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deal with, immediately make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name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refer to 0; only make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names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refer to different numbers if you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have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Try to keep your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domain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 small as possible: only add individuals into your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domain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when you </a:t>
            </a:r>
            <a:r>
              <a:rPr lang="en-GB" sz="2500" i="1" dirty="0"/>
              <a:t>have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Try to keep the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extensions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your predicates as small as possible: only add individuals into your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extensions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when you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Try to quickly spot bits of information that you can hold fixed as you construct your counter-interpretation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Top tips!</a:t>
            </a:r>
          </a:p>
        </p:txBody>
      </p:sp>
    </p:spTree>
    <p:extLst>
      <p:ext uri="{BB962C8B-B14F-4D97-AF65-F5344CB8AC3E}">
        <p14:creationId xmlns:p14="http://schemas.microsoft.com/office/powerpoint/2010/main" val="28979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063446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 of the individuals named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 (considered in that order)</a:t>
                </a:r>
              </a:p>
              <a:p>
                <a:pPr marL="800100" lvl="1" indent="-342900">
                  <a:spcAft>
                    <a:spcPts val="3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(Otherwise,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/>
                  <a:t> in that interpretation)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name the same individual in that interpretation</a:t>
                </a:r>
              </a:p>
              <a:p>
                <a:pPr marL="800100" lvl="1" indent="-342900">
                  <a:spcAft>
                    <a:spcPts val="2000"/>
                  </a:spcAft>
                  <a:buFont typeface="Cambria Math" panose="02040503050406030204" pitchFamily="18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(Otherwise,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/>
                  <a:t> in that interpretation)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063446"/>
                <a:ext cx="9503313" cy="3426579"/>
              </a:xfrm>
              <a:prstGeom prst="rect">
                <a:avLst/>
              </a:prstGeom>
              <a:blipFill>
                <a:blip r:embed="rId3"/>
                <a:stretch>
                  <a:fillRect l="-963" t="-710" r="-1348" b="-3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atomic sentences</a:t>
            </a:r>
          </a:p>
        </p:txBody>
      </p:sp>
    </p:spTree>
    <p:extLst>
      <p:ext uri="{BB962C8B-B14F-4D97-AF65-F5344CB8AC3E}">
        <p14:creationId xmlns:p14="http://schemas.microsoft.com/office/powerpoint/2010/main" val="10234670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36910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𝐻𝑎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6910"/>
                <a:ext cx="9503313" cy="3426579"/>
              </a:xfrm>
              <a:prstGeom prst="rect">
                <a:avLst/>
              </a:prstGeom>
              <a:blipFill>
                <a:blip r:embed="rId3"/>
                <a:stretch>
                  <a:fillRect l="-963" t="-1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9463764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𝐻𝑎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𝐹𝑏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𝐺𝑏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1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39406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𝐻𝑎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𝐹𝑏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𝐺𝑏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1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30781315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𝐻𝑎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𝐹𝑏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𝐺𝑏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1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947384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𝐻𝑎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𝐹𝑏</m:t>
                      </m:r>
                      <m:r>
                        <a:rPr lang="en-GB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𝐺𝑏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1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8336296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𝐻𝑎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𝐹𝑏</m:t>
                      </m:r>
                      <m:r>
                        <a:rPr lang="en-GB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𝐺𝑏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1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4803071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𝐻𝑎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𝐺𝑏</m:t>
                      </m:r>
                      <m:r>
                        <a:rPr lang="en-GB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𝐻𝑏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1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16730581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𝐻𝑎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𝐺𝑏</m:t>
                      </m:r>
                      <m:r>
                        <a:rPr lang="en-GB" sz="25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𝐻𝑏</m:t>
                      </m:r>
                    </m:oMath>
                  </m:oMathPara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6910"/>
                <a:ext cx="9503313" cy="4580741"/>
              </a:xfrm>
              <a:prstGeom prst="rect">
                <a:avLst/>
              </a:prstGeom>
              <a:blipFill>
                <a:blip r:embed="rId3"/>
                <a:stretch>
                  <a:fillRect l="-963" t="-1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4056924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636910"/>
                <a:ext cx="9503313" cy="342657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Present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counter-interpretation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to this false claim: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𝐹𝑎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𝐻𝑎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:0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636910"/>
                <a:ext cx="9503313" cy="3426579"/>
              </a:xfrm>
              <a:prstGeom prst="rect">
                <a:avLst/>
              </a:prstGeom>
              <a:blipFill>
                <a:blip r:embed="rId3"/>
                <a:stretch>
                  <a:fillRect l="-963" t="-1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</p:spTree>
    <p:extLst>
      <p:ext uri="{BB962C8B-B14F-4D97-AF65-F5344CB8AC3E}">
        <p14:creationId xmlns:p14="http://schemas.microsoft.com/office/powerpoint/2010/main" val="6084264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59369"/>
                <a:ext cx="9503313" cy="393954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Imagine you need to make a sentence of the form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𝑭𝒙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𝑮𝒙</m:t>
                        </m:r>
                      </m:e>
                    </m:d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two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ways you could do it:</a:t>
                </a:r>
              </a:p>
              <a:p>
                <a:pPr marL="914400" lvl="1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Put some individuals into the extension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 just make sure you put them into the extension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too</a:t>
                </a:r>
              </a:p>
              <a:p>
                <a:pPr marL="914400" lvl="1" indent="-457200">
                  <a:spcAft>
                    <a:spcPts val="2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Don’t put anything into the extension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then not worry about what, if anything, you put into the extension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indent="-4572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When there’s nothing in the extension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we call every sentence of the form 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GB" sz="25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𝑭𝒙</m:t>
                        </m:r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vacuously true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59369"/>
                <a:ext cx="9503313" cy="3939540"/>
              </a:xfrm>
              <a:prstGeom prst="rect">
                <a:avLst/>
              </a:prstGeom>
              <a:blipFill>
                <a:blip r:embed="rId3"/>
                <a:stretch>
                  <a:fillRect l="-963" t="-618" r="-1027" b="-3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Vacuously true</a:t>
            </a:r>
          </a:p>
        </p:txBody>
      </p:sp>
    </p:spTree>
    <p:extLst>
      <p:ext uri="{BB962C8B-B14F-4D97-AF65-F5344CB8AC3E}">
        <p14:creationId xmlns:p14="http://schemas.microsoft.com/office/powerpoint/2010/main" val="16818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737498"/>
                <a:ext cx="9503313" cy="45166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  <a:endParaRPr lang="en-GB" sz="2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37498"/>
                <a:ext cx="9503313" cy="4516621"/>
              </a:xfrm>
              <a:prstGeom prst="rect">
                <a:avLst/>
              </a:prstGeom>
              <a:blipFill>
                <a:blip r:embed="rId3"/>
                <a:stretch>
                  <a:fillRect l="-963" t="-540" r="-578" b="-2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truth-functional connectives</a:t>
            </a:r>
          </a:p>
        </p:txBody>
      </p:sp>
    </p:spTree>
    <p:extLst>
      <p:ext uri="{BB962C8B-B14F-4D97-AF65-F5344CB8AC3E}">
        <p14:creationId xmlns:p14="http://schemas.microsoft.com/office/powerpoint/2010/main" val="20643855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12: Counter-Interpretations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783147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Re-Cap: 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Validity in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Constructing Counter-Interpretations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Demonstrating Validity in FOL</a:t>
            </a:r>
          </a:p>
        </p:txBody>
      </p:sp>
    </p:spTree>
    <p:extLst>
      <p:ext uri="{BB962C8B-B14F-4D97-AF65-F5344CB8AC3E}">
        <p14:creationId xmlns:p14="http://schemas.microsoft.com/office/powerpoint/2010/main" val="12626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1">
            <a:hlinkClick r:id="" action="ppaction://media"/>
            <a:extLst>
              <a:ext uri="{FF2B5EF4-FFF2-40B4-BE49-F238E27FC236}">
                <a16:creationId xmlns:a16="http://schemas.microsoft.com/office/drawing/2014/main" id="{DA381DEF-A85A-F017-C1C5-F0215A4859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 2">
            <a:hlinkClick r:id="" action="ppaction://media"/>
            <a:extLst>
              <a:ext uri="{FF2B5EF4-FFF2-40B4-BE49-F238E27FC236}">
                <a16:creationId xmlns:a16="http://schemas.microsoft.com/office/drawing/2014/main" id="{AE4A94AC-CFEA-DD22-E868-E2699092C5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3">
            <a:hlinkClick r:id="" action="ppaction://media"/>
            <a:extLst>
              <a:ext uri="{FF2B5EF4-FFF2-40B4-BE49-F238E27FC236}">
                <a16:creationId xmlns:a16="http://schemas.microsoft.com/office/drawing/2014/main" id="{FCDDC881-0A1B-8138-30A8-13A31A08F5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4">
            <a:hlinkClick r:id="" action="ppaction://media"/>
            <a:extLst>
              <a:ext uri="{FF2B5EF4-FFF2-40B4-BE49-F238E27FC236}">
                <a16:creationId xmlns:a16="http://schemas.microsoft.com/office/drawing/2014/main" id="{EBE10F94-ED17-C5B5-6EBF-ACA93D6C1C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5">
            <a:hlinkClick r:id="" action="ppaction://media"/>
            <a:extLst>
              <a:ext uri="{FF2B5EF4-FFF2-40B4-BE49-F238E27FC236}">
                <a16:creationId xmlns:a16="http://schemas.microsoft.com/office/drawing/2014/main" id="{C9AF457E-96DD-9248-65F8-850476FEA2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481951"/>
            <a:ext cx="9503313" cy="48372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Using interpretations is a great way of showing: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a sentence is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truth of FOL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an argument is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b="1" dirty="0">
                <a:solidFill>
                  <a:srgbClr val="7030A0"/>
                </a:solidFill>
              </a:rPr>
              <a:t>valid in FOL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Using interpretations is a terrible way of showing: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That a sentence </a:t>
            </a:r>
            <a:r>
              <a:rPr lang="en-GB" sz="2500" i="1" dirty="0"/>
              <a:t>is</a:t>
            </a:r>
            <a:r>
              <a:rPr lang="en-GB" sz="2500" dirty="0"/>
              <a:t> a </a:t>
            </a:r>
            <a:r>
              <a:rPr lang="en-GB" sz="2500" b="1" dirty="0">
                <a:solidFill>
                  <a:schemeClr val="accent1">
                    <a:lumMod val="50000"/>
                  </a:schemeClr>
                </a:solidFill>
              </a:rPr>
              <a:t>truth of FOL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That an argument </a:t>
            </a:r>
            <a:r>
              <a:rPr lang="en-GB" sz="2500" i="1" dirty="0"/>
              <a:t>is</a:t>
            </a:r>
            <a:r>
              <a:rPr lang="en-GB" sz="2500" dirty="0"/>
              <a:t> </a:t>
            </a:r>
            <a:r>
              <a:rPr lang="en-GB" sz="2500" b="1" dirty="0">
                <a:solidFill>
                  <a:srgbClr val="7030A0"/>
                </a:solidFill>
              </a:rPr>
              <a:t>valid in FOL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Our aim in the remaining lectures of this </a:t>
            </a:r>
            <a:r>
              <a:rPr lang="en-GB" sz="2500"/>
              <a:t>module will be </a:t>
            </a:r>
            <a:r>
              <a:rPr lang="en-GB" sz="2500" dirty="0"/>
              <a:t>to come up with a better way of showing these last two things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We will learn how to present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formal proofs </a:t>
            </a:r>
            <a:r>
              <a:rPr lang="en-GB" sz="2500" dirty="0"/>
              <a:t>of validity!</a:t>
            </a:r>
            <a:endParaRPr lang="en-GB" sz="2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to use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9312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A491FE-E13F-F56B-B725-C481E23EF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F2D39-4B6F-8745-6207-DD553A42ACAD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4CEEF-C308-C7DD-EEE4-6B1D2BF520DA}"/>
              </a:ext>
            </a:extLst>
          </p:cNvPr>
          <p:cNvSpPr txBox="1"/>
          <p:nvPr/>
        </p:nvSpPr>
        <p:spPr>
          <a:xfrm>
            <a:off x="1344343" y="2869871"/>
            <a:ext cx="9503313" cy="11182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Complete Worksheet 6 before your seminar!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Sections 24-25.4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0401E-05FC-DD9E-41F3-251AE0480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07748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truth-functional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20482E-1F99-FC16-BB8B-013AD320B9A5}"/>
                  </a:ext>
                </a:extLst>
              </p:cNvPr>
              <p:cNvSpPr txBox="1"/>
              <p:nvPr/>
            </p:nvSpPr>
            <p:spPr>
              <a:xfrm>
                <a:off x="1344343" y="2160612"/>
                <a:ext cx="9503313" cy="36830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have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the same truth-value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have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different truth-values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20482E-1F99-FC16-BB8B-013AD320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160612"/>
                <a:ext cx="9503313" cy="3683060"/>
              </a:xfrm>
              <a:prstGeom prst="rect">
                <a:avLst/>
              </a:prstGeom>
              <a:blipFill>
                <a:blip r:embed="rId3"/>
                <a:stretch>
                  <a:fillRect l="-963" t="-661" r="-449" b="-3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D9E3CF-957C-CBA4-EEA9-E5C31123109F}"/>
                  </a:ext>
                </a:extLst>
              </p:cNvPr>
              <p:cNvSpPr txBox="1"/>
              <p:nvPr/>
            </p:nvSpPr>
            <p:spPr>
              <a:xfrm>
                <a:off x="1344343" y="1737498"/>
                <a:ext cx="9503313" cy="45166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  <a:endParaRPr lang="en-GB" sz="25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that interpretation</a:t>
                </a:r>
              </a:p>
              <a:p>
                <a:pPr marL="342900" indent="-3429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either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or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(or both) in that interpretation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D9E3CF-957C-CBA4-EEA9-E5C31123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737498"/>
                <a:ext cx="9503313" cy="4516621"/>
              </a:xfrm>
              <a:prstGeom prst="rect">
                <a:avLst/>
              </a:prstGeom>
              <a:blipFill>
                <a:blip r:embed="rId4"/>
                <a:stretch>
                  <a:fillRect l="-963" t="-540" r="-578" b="-2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3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320990"/>
                <a:ext cx="9503313" cy="3349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every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</m:t>
                    </m:r>
                    <m:d>
                      <m:dPr>
                        <m:ctrlP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5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an interpretation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</a:p>
              <a:p>
                <a:pPr marL="361950">
                  <a:spcAft>
                    <a:spcPts val="2000"/>
                  </a:spcAft>
                </a:pP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i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some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individual in the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test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 of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an individual just by adding a new name for that individual to the language,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checking whether </a:t>
                </a:r>
                <a14:m>
                  <m:oMath xmlns:m="http://schemas.openxmlformats.org/officeDocument/2006/math"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320990"/>
                <a:ext cx="9503313" cy="3349635"/>
              </a:xfrm>
              <a:prstGeom prst="rect">
                <a:avLst/>
              </a:prstGeom>
              <a:blipFill>
                <a:blip r:embed="rId3"/>
                <a:stretch>
                  <a:fillRect l="-963" t="-911" b="-4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Semantic rules for quantifiers: user-friendly</a:t>
            </a:r>
          </a:p>
        </p:txBody>
      </p:sp>
    </p:spTree>
    <p:extLst>
      <p:ext uri="{BB962C8B-B14F-4D97-AF65-F5344CB8AC3E}">
        <p14:creationId xmlns:p14="http://schemas.microsoft.com/office/powerpoint/2010/main" val="107660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4755</Words>
  <Application>Microsoft Office PowerPoint</Application>
  <PresentationFormat>Widescreen</PresentationFormat>
  <Paragraphs>647</Paragraphs>
  <Slides>77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1</cp:revision>
  <dcterms:created xsi:type="dcterms:W3CDTF">2022-09-08T10:14:11Z</dcterms:created>
  <dcterms:modified xsi:type="dcterms:W3CDTF">2022-11-07T14:21:05Z</dcterms:modified>
</cp:coreProperties>
</file>