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74" r:id="rId4"/>
    <p:sldId id="313" r:id="rId5"/>
    <p:sldId id="314" r:id="rId6"/>
    <p:sldId id="277" r:id="rId7"/>
    <p:sldId id="316" r:id="rId8"/>
    <p:sldId id="317" r:id="rId9"/>
    <p:sldId id="318" r:id="rId10"/>
    <p:sldId id="315" r:id="rId11"/>
    <p:sldId id="264" r:id="rId12"/>
    <p:sldId id="319" r:id="rId13"/>
    <p:sldId id="320" r:id="rId14"/>
    <p:sldId id="278" r:id="rId15"/>
    <p:sldId id="290" r:id="rId16"/>
    <p:sldId id="321" r:id="rId17"/>
    <p:sldId id="322" r:id="rId18"/>
    <p:sldId id="324" r:id="rId19"/>
    <p:sldId id="325" r:id="rId20"/>
    <p:sldId id="323" r:id="rId21"/>
    <p:sldId id="326" r:id="rId22"/>
    <p:sldId id="306" r:id="rId23"/>
    <p:sldId id="392" r:id="rId24"/>
    <p:sldId id="393" r:id="rId25"/>
    <p:sldId id="394" r:id="rId26"/>
    <p:sldId id="395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88" r:id="rId37"/>
    <p:sldId id="389" r:id="rId38"/>
    <p:sldId id="390" r:id="rId39"/>
    <p:sldId id="391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62" r:id="rId50"/>
    <p:sldId id="352" r:id="rId51"/>
    <p:sldId id="353" r:id="rId52"/>
    <p:sldId id="354" r:id="rId53"/>
    <p:sldId id="355" r:id="rId54"/>
    <p:sldId id="356" r:id="rId55"/>
    <p:sldId id="358" r:id="rId56"/>
    <p:sldId id="359" r:id="rId57"/>
    <p:sldId id="360" r:id="rId58"/>
    <p:sldId id="361" r:id="rId59"/>
    <p:sldId id="363" r:id="rId60"/>
    <p:sldId id="364" r:id="rId61"/>
    <p:sldId id="365" r:id="rId62"/>
    <p:sldId id="379" r:id="rId63"/>
    <p:sldId id="366" r:id="rId64"/>
    <p:sldId id="367" r:id="rId65"/>
    <p:sldId id="378" r:id="rId66"/>
    <p:sldId id="368" r:id="rId67"/>
    <p:sldId id="369" r:id="rId68"/>
    <p:sldId id="370" r:id="rId69"/>
    <p:sldId id="371" r:id="rId70"/>
    <p:sldId id="372" r:id="rId71"/>
    <p:sldId id="373" r:id="rId72"/>
    <p:sldId id="380" r:id="rId73"/>
    <p:sldId id="374" r:id="rId74"/>
    <p:sldId id="375" r:id="rId75"/>
    <p:sldId id="377" r:id="rId76"/>
    <p:sldId id="381" r:id="rId77"/>
    <p:sldId id="376" r:id="rId78"/>
    <p:sldId id="382" r:id="rId79"/>
    <p:sldId id="383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4838A284-85C3-4218-BCF3-3B8D4E701516}">
          <p14:sldIdLst>
            <p14:sldId id="257"/>
          </p14:sldIdLst>
        </p14:section>
        <p14:section name="Re-Cap: Atoms and Interpretations" id="{307D318A-51AC-4674-84C9-0C503C2EA53B}">
          <p14:sldIdLst>
            <p14:sldId id="291"/>
            <p14:sldId id="274"/>
            <p14:sldId id="313"/>
            <p14:sldId id="314"/>
            <p14:sldId id="277"/>
            <p14:sldId id="316"/>
            <p14:sldId id="317"/>
            <p14:sldId id="318"/>
          </p14:sldIdLst>
        </p14:section>
        <p14:section name="Formulas of FOL" id="{30FF3D08-2EC2-4964-9860-5439ED6BABBF}">
          <p14:sldIdLst>
            <p14:sldId id="315"/>
            <p14:sldId id="264"/>
            <p14:sldId id="319"/>
            <p14:sldId id="320"/>
            <p14:sldId id="278"/>
            <p14:sldId id="290"/>
            <p14:sldId id="321"/>
            <p14:sldId id="322"/>
          </p14:sldIdLst>
        </p14:section>
        <p14:section name="Closed Formulas (aka Sentences)" id="{215F3EF9-1E9E-4B1F-86B6-F6FA7C105CF7}">
          <p14:sldIdLst>
            <p14:sldId id="324"/>
            <p14:sldId id="325"/>
            <p14:sldId id="323"/>
            <p14:sldId id="326"/>
            <p14:sldId id="306"/>
            <p14:sldId id="392"/>
            <p14:sldId id="393"/>
            <p14:sldId id="394"/>
            <p14:sldId id="395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88"/>
            <p14:sldId id="389"/>
            <p14:sldId id="390"/>
            <p14:sldId id="391"/>
            <p14:sldId id="343"/>
          </p14:sldIdLst>
        </p14:section>
        <p14:section name="Semantics for FOL" id="{E6E2507F-ADDC-4432-B4D8-E70718D31F04}">
          <p14:sldIdLst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62"/>
            <p14:sldId id="352"/>
            <p14:sldId id="353"/>
            <p14:sldId id="354"/>
            <p14:sldId id="355"/>
            <p14:sldId id="356"/>
            <p14:sldId id="358"/>
            <p14:sldId id="359"/>
            <p14:sldId id="360"/>
            <p14:sldId id="361"/>
            <p14:sldId id="363"/>
            <p14:sldId id="364"/>
            <p14:sldId id="365"/>
            <p14:sldId id="379"/>
            <p14:sldId id="366"/>
            <p14:sldId id="367"/>
            <p14:sldId id="378"/>
            <p14:sldId id="368"/>
            <p14:sldId id="369"/>
            <p14:sldId id="370"/>
            <p14:sldId id="371"/>
            <p14:sldId id="372"/>
            <p14:sldId id="373"/>
            <p14:sldId id="380"/>
            <p14:sldId id="374"/>
            <p14:sldId id="375"/>
            <p14:sldId id="377"/>
            <p14:sldId id="381"/>
            <p14:sldId id="376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4472C4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4D456-2123-4355-8548-9DEFEFB0A2D9}" v="21" dt="2022-11-04T11:01:04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C8AD0236-B5D1-4CED-8410-B2C203A6C9FF}"/>
    <pc:docChg chg="undo redo custSel addSld delSld modSld sldOrd addSection modSection">
      <pc:chgData name="Robert" userId="8e610f215beb07b7" providerId="LiveId" clId="{C8AD0236-B5D1-4CED-8410-B2C203A6C9FF}" dt="2022-09-08T12:49:37.478" v="10197" actId="208"/>
      <pc:docMkLst>
        <pc:docMk/>
      </pc:docMkLst>
      <pc:sldChg chg="modSp add mod modAnim">
        <pc:chgData name="Robert" userId="8e610f215beb07b7" providerId="LiveId" clId="{C8AD0236-B5D1-4CED-8410-B2C203A6C9FF}" dt="2022-09-05T10:57:08.605" v="748" actId="207"/>
        <pc:sldMkLst>
          <pc:docMk/>
          <pc:sldMk cId="1072056313" sldId="264"/>
        </pc:sldMkLst>
        <pc:spChg chg="mod">
          <ac:chgData name="Robert" userId="8e610f215beb07b7" providerId="LiveId" clId="{C8AD0236-B5D1-4CED-8410-B2C203A6C9FF}" dt="2022-09-05T10:57:08.605" v="748" actId="207"/>
          <ac:spMkLst>
            <pc:docMk/>
            <pc:sldMk cId="1072056313" sldId="264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0:52:10.537" v="338" actId="20577"/>
          <ac:spMkLst>
            <pc:docMk/>
            <pc:sldMk cId="1072056313" sldId="264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C8AD0236-B5D1-4CED-8410-B2C203A6C9FF}" dt="2022-09-05T12:29:31.289" v="2029"/>
        <pc:sldMkLst>
          <pc:docMk/>
          <pc:sldMk cId="4128246301" sldId="277"/>
        </pc:sldMkLst>
        <pc:spChg chg="mod">
          <ac:chgData name="Robert" userId="8e610f215beb07b7" providerId="LiveId" clId="{C8AD0236-B5D1-4CED-8410-B2C203A6C9FF}" dt="2022-09-05T12:29:31.289" v="2029"/>
          <ac:spMkLst>
            <pc:docMk/>
            <pc:sldMk cId="4128246301" sldId="277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0:33:55.425" v="221" actId="20577"/>
          <ac:spMkLst>
            <pc:docMk/>
            <pc:sldMk cId="4128246301" sldId="277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C8AD0236-B5D1-4CED-8410-B2C203A6C9FF}" dt="2022-09-05T11:52:11.290" v="955" actId="207"/>
        <pc:sldMkLst>
          <pc:docMk/>
          <pc:sldMk cId="2824460167" sldId="278"/>
        </pc:sldMkLst>
        <pc:spChg chg="mod">
          <ac:chgData name="Robert" userId="8e610f215beb07b7" providerId="LiveId" clId="{C8AD0236-B5D1-4CED-8410-B2C203A6C9FF}" dt="2022-09-05T11:02:03.551" v="849"/>
          <ac:spMkLst>
            <pc:docMk/>
            <pc:sldMk cId="2824460167" sldId="278"/>
            <ac:spMk id="2" creationId="{F6E5C5A5-1541-0045-03D8-C2AC04D48491}"/>
          </ac:spMkLst>
        </pc:spChg>
        <pc:spChg chg="mod">
          <ac:chgData name="Robert" userId="8e610f215beb07b7" providerId="LiveId" clId="{C8AD0236-B5D1-4CED-8410-B2C203A6C9FF}" dt="2022-09-05T11:52:11.290" v="955" actId="207"/>
          <ac:spMkLst>
            <pc:docMk/>
            <pc:sldMk cId="2824460167" sldId="278"/>
            <ac:spMk id="3" creationId="{84B15DE7-1A42-25E6-2FFD-587342B00934}"/>
          </ac:spMkLst>
        </pc:spChg>
        <pc:spChg chg="mod">
          <ac:chgData name="Robert" userId="8e610f215beb07b7" providerId="LiveId" clId="{C8AD0236-B5D1-4CED-8410-B2C203A6C9FF}" dt="2022-09-05T11:02:23.097" v="858" actId="20577"/>
          <ac:spMkLst>
            <pc:docMk/>
            <pc:sldMk cId="2824460167" sldId="278"/>
            <ac:spMk id="4" creationId="{0D01288C-1AF1-BF8E-CB69-C09D19A8C011}"/>
          </ac:spMkLst>
        </pc:spChg>
        <pc:spChg chg="add mod">
          <ac:chgData name="Robert" userId="8e610f215beb07b7" providerId="LiveId" clId="{C8AD0236-B5D1-4CED-8410-B2C203A6C9FF}" dt="2022-09-05T11:03:21.476" v="866" actId="20577"/>
          <ac:spMkLst>
            <pc:docMk/>
            <pc:sldMk cId="2824460167" sldId="278"/>
            <ac:spMk id="5" creationId="{DFDAE066-CB51-2F94-925D-5375C5F9BD25}"/>
          </ac:spMkLst>
        </pc:spChg>
        <pc:spChg chg="add mod">
          <ac:chgData name="Robert" userId="8e610f215beb07b7" providerId="LiveId" clId="{C8AD0236-B5D1-4CED-8410-B2C203A6C9FF}" dt="2022-09-05T11:05:20.883" v="887" actId="20577"/>
          <ac:spMkLst>
            <pc:docMk/>
            <pc:sldMk cId="2824460167" sldId="278"/>
            <ac:spMk id="6" creationId="{02D92974-A887-ED1C-9D7A-E421C4AEF7F0}"/>
          </ac:spMkLst>
        </pc:spChg>
        <pc:spChg chg="del">
          <ac:chgData name="Robert" userId="8e610f215beb07b7" providerId="LiveId" clId="{C8AD0236-B5D1-4CED-8410-B2C203A6C9FF}" dt="2022-09-05T11:01:56.026" v="848" actId="21"/>
          <ac:spMkLst>
            <pc:docMk/>
            <pc:sldMk cId="2824460167" sldId="278"/>
            <ac:spMk id="7" creationId="{B112AFDA-0DD1-B52E-10CA-1245D9976160}"/>
          </ac:spMkLst>
        </pc:spChg>
        <pc:spChg chg="del">
          <ac:chgData name="Robert" userId="8e610f215beb07b7" providerId="LiveId" clId="{C8AD0236-B5D1-4CED-8410-B2C203A6C9FF}" dt="2022-09-05T11:02:18.282" v="851" actId="21"/>
          <ac:spMkLst>
            <pc:docMk/>
            <pc:sldMk cId="2824460167" sldId="278"/>
            <ac:spMk id="9" creationId="{4BCF0E9B-9CAB-2094-2AFC-864670B74CE1}"/>
          </ac:spMkLst>
        </pc:spChg>
        <pc:spChg chg="mod">
          <ac:chgData name="Robert" userId="8e610f215beb07b7" providerId="LiveId" clId="{C8AD0236-B5D1-4CED-8410-B2C203A6C9FF}" dt="2022-09-05T11:06:50.048" v="904" actId="20577"/>
          <ac:spMkLst>
            <pc:docMk/>
            <pc:sldMk cId="2824460167" sldId="278"/>
            <ac:spMk id="12" creationId="{BF249219-1258-D5FD-7EDB-EBDC035B850B}"/>
          </ac:spMkLst>
        </pc:spChg>
      </pc:sldChg>
      <pc:sldChg chg="modSp add modAnim">
        <pc:chgData name="Robert" userId="8e610f215beb07b7" providerId="LiveId" clId="{C8AD0236-B5D1-4CED-8410-B2C203A6C9FF}" dt="2022-09-05T12:43:27.696" v="2227" actId="207"/>
        <pc:sldMkLst>
          <pc:docMk/>
          <pc:sldMk cId="1704217711" sldId="290"/>
        </pc:sldMkLst>
        <pc:spChg chg="mod">
          <ac:chgData name="Robert" userId="8e610f215beb07b7" providerId="LiveId" clId="{C8AD0236-B5D1-4CED-8410-B2C203A6C9FF}" dt="2022-09-05T12:43:27.696" v="2227" actId="207"/>
          <ac:spMkLst>
            <pc:docMk/>
            <pc:sldMk cId="1704217711" sldId="290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1:50:41.298" v="919" actId="20577"/>
          <ac:spMkLst>
            <pc:docMk/>
            <pc:sldMk cId="1704217711" sldId="290"/>
            <ac:spMk id="12" creationId="{BF249219-1258-D5FD-7EDB-EBDC035B850B}"/>
          </ac:spMkLst>
        </pc:spChg>
      </pc:sldChg>
      <pc:sldChg chg="modSp mod">
        <pc:chgData name="Robert" userId="8e610f215beb07b7" providerId="LiveId" clId="{C8AD0236-B5D1-4CED-8410-B2C203A6C9FF}" dt="2022-09-05T14:15:53.538" v="4987" actId="20577"/>
        <pc:sldMkLst>
          <pc:docMk/>
          <pc:sldMk cId="3427976881" sldId="291"/>
        </pc:sldMkLst>
        <pc:spChg chg="mod">
          <ac:chgData name="Robert" userId="8e610f215beb07b7" providerId="LiveId" clId="{C8AD0236-B5D1-4CED-8410-B2C203A6C9FF}" dt="2022-09-05T14:15:53.538" v="4987" actId="20577"/>
          <ac:spMkLst>
            <pc:docMk/>
            <pc:sldMk cId="3427976881" sldId="291"/>
            <ac:spMk id="4" creationId="{775A2B58-C40C-CA68-D293-9C8F13B669F5}"/>
          </ac:spMkLst>
        </pc:spChg>
      </pc:sldChg>
      <pc:sldChg chg="modSp add mod modAnim">
        <pc:chgData name="Robert" userId="8e610f215beb07b7" providerId="LiveId" clId="{C8AD0236-B5D1-4CED-8410-B2C203A6C9FF}" dt="2022-09-05T13:17:16.628" v="3708" actId="20577"/>
        <pc:sldMkLst>
          <pc:docMk/>
          <pc:sldMk cId="1478406038" sldId="306"/>
        </pc:sldMkLst>
        <pc:spChg chg="mod">
          <ac:chgData name="Robert" userId="8e610f215beb07b7" providerId="LiveId" clId="{C8AD0236-B5D1-4CED-8410-B2C203A6C9FF}" dt="2022-09-05T13:17:16.628" v="3708" actId="20577"/>
          <ac:spMkLst>
            <pc:docMk/>
            <pc:sldMk cId="1478406038" sldId="306"/>
            <ac:spMk id="5" creationId="{20003C3D-C57B-BF15-F1A3-4C96EB5D92B9}"/>
          </ac:spMkLst>
        </pc:spChg>
      </pc:sldChg>
      <pc:sldChg chg="modSp add modAnim">
        <pc:chgData name="Robert" userId="8e610f215beb07b7" providerId="LiveId" clId="{C8AD0236-B5D1-4CED-8410-B2C203A6C9FF}" dt="2022-09-05T10:48:50.522" v="292" actId="20577"/>
        <pc:sldMkLst>
          <pc:docMk/>
          <pc:sldMk cId="934108263" sldId="313"/>
        </pc:sldMkLst>
        <pc:spChg chg="mod">
          <ac:chgData name="Robert" userId="8e610f215beb07b7" providerId="LiveId" clId="{C8AD0236-B5D1-4CED-8410-B2C203A6C9FF}" dt="2022-09-05T10:48:50.522" v="292" actId="20577"/>
          <ac:spMkLst>
            <pc:docMk/>
            <pc:sldMk cId="934108263" sldId="313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C8AD0236-B5D1-4CED-8410-B2C203A6C9FF}" dt="2022-09-05T10:32:17.849" v="217" actId="207"/>
        <pc:sldMkLst>
          <pc:docMk/>
          <pc:sldMk cId="2712590777" sldId="314"/>
        </pc:sldMkLst>
        <pc:spChg chg="mod">
          <ac:chgData name="Robert" userId="8e610f215beb07b7" providerId="LiveId" clId="{C8AD0236-B5D1-4CED-8410-B2C203A6C9FF}" dt="2022-09-05T10:31:46.345" v="215" actId="1076"/>
          <ac:spMkLst>
            <pc:docMk/>
            <pc:sldMk cId="2712590777" sldId="314"/>
            <ac:spMk id="5" creationId="{1AD28FEB-16EE-FC3A-FDCC-65A755CE7A4E}"/>
          </ac:spMkLst>
        </pc:spChg>
        <pc:spChg chg="mod">
          <ac:chgData name="Robert" userId="8e610f215beb07b7" providerId="LiveId" clId="{C8AD0236-B5D1-4CED-8410-B2C203A6C9FF}" dt="2022-09-05T10:32:17.849" v="217" actId="207"/>
          <ac:spMkLst>
            <pc:docMk/>
            <pc:sldMk cId="2712590777" sldId="314"/>
            <ac:spMk id="13" creationId="{26488A73-1C7C-5F09-68D1-8A416BAEC4E6}"/>
          </ac:spMkLst>
        </pc:spChg>
      </pc:sldChg>
      <pc:sldChg chg="modSp add modAnim">
        <pc:chgData name="Robert" userId="8e610f215beb07b7" providerId="LiveId" clId="{C8AD0236-B5D1-4CED-8410-B2C203A6C9FF}" dt="2022-09-05T14:16:16.029" v="4990" actId="207"/>
        <pc:sldMkLst>
          <pc:docMk/>
          <pc:sldMk cId="826116251" sldId="315"/>
        </pc:sldMkLst>
        <pc:spChg chg="mod">
          <ac:chgData name="Robert" userId="8e610f215beb07b7" providerId="LiveId" clId="{C8AD0236-B5D1-4CED-8410-B2C203A6C9FF}" dt="2022-09-05T14:16:16.029" v="4990" actId="207"/>
          <ac:spMkLst>
            <pc:docMk/>
            <pc:sldMk cId="826116251" sldId="315"/>
            <ac:spMk id="4" creationId="{775A2B58-C40C-CA68-D293-9C8F13B669F5}"/>
          </ac:spMkLst>
        </pc:spChg>
      </pc:sldChg>
      <pc:sldChg chg="addSp delSp modSp new mod ord modAnim">
        <pc:chgData name="Robert" userId="8e610f215beb07b7" providerId="LiveId" clId="{C8AD0236-B5D1-4CED-8410-B2C203A6C9FF}" dt="2022-09-05T10:49:34.030" v="294"/>
        <pc:sldMkLst>
          <pc:docMk/>
          <pc:sldMk cId="2961128102" sldId="316"/>
        </pc:sldMkLst>
        <pc:spChg chg="del">
          <ac:chgData name="Robert" userId="8e610f215beb07b7" providerId="LiveId" clId="{C8AD0236-B5D1-4CED-8410-B2C203A6C9FF}" dt="2022-09-05T10:48:13.563" v="283" actId="478"/>
          <ac:spMkLst>
            <pc:docMk/>
            <pc:sldMk cId="2961128102" sldId="316"/>
            <ac:spMk id="2" creationId="{E0D79585-07DD-DA2C-7EAF-C5FC957D6989}"/>
          </ac:spMkLst>
        </pc:spChg>
        <pc:spChg chg="del">
          <ac:chgData name="Robert" userId="8e610f215beb07b7" providerId="LiveId" clId="{C8AD0236-B5D1-4CED-8410-B2C203A6C9FF}" dt="2022-09-05T10:48:13.563" v="283" actId="478"/>
          <ac:spMkLst>
            <pc:docMk/>
            <pc:sldMk cId="2961128102" sldId="316"/>
            <ac:spMk id="3" creationId="{31F963DB-379A-4C4C-432C-884415876A32}"/>
          </ac:spMkLst>
        </pc:spChg>
        <pc:picChg chg="add mod">
          <ac:chgData name="Robert" userId="8e610f215beb07b7" providerId="LiveId" clId="{C8AD0236-B5D1-4CED-8410-B2C203A6C9FF}" dt="2022-09-05T10:48:25.504" v="286"/>
          <ac:picMkLst>
            <pc:docMk/>
            <pc:sldMk cId="2961128102" sldId="316"/>
            <ac:picMk id="4" creationId="{D91AD384-DECA-842E-56A9-1DCAA49BEB9E}"/>
          </ac:picMkLst>
        </pc:picChg>
      </pc:sldChg>
      <pc:sldChg chg="add del">
        <pc:chgData name="Robert" userId="8e610f215beb07b7" providerId="LiveId" clId="{C8AD0236-B5D1-4CED-8410-B2C203A6C9FF}" dt="2022-09-05T10:40:09.173" v="277" actId="47"/>
        <pc:sldMkLst>
          <pc:docMk/>
          <pc:sldMk cId="1023467002" sldId="317"/>
        </pc:sldMkLst>
      </pc:sldChg>
      <pc:sldChg chg="addSp modSp add ord modAnim">
        <pc:chgData name="Robert" userId="8e610f215beb07b7" providerId="LiveId" clId="{C8AD0236-B5D1-4CED-8410-B2C203A6C9FF}" dt="2022-09-05T10:49:34.030" v="294"/>
        <pc:sldMkLst>
          <pc:docMk/>
          <pc:sldMk cId="4290223359" sldId="317"/>
        </pc:sldMkLst>
        <pc:picChg chg="add mod">
          <ac:chgData name="Robert" userId="8e610f215beb07b7" providerId="LiveId" clId="{C8AD0236-B5D1-4CED-8410-B2C203A6C9FF}" dt="2022-09-05T10:48:31.751" v="288"/>
          <ac:picMkLst>
            <pc:docMk/>
            <pc:sldMk cId="4290223359" sldId="317"/>
            <ac:picMk id="2" creationId="{8757B512-8866-0089-52D2-F614AB83FE65}"/>
          </ac:picMkLst>
        </pc:picChg>
      </pc:sldChg>
      <pc:sldChg chg="addSp modSp add ord modAnim">
        <pc:chgData name="Robert" userId="8e610f215beb07b7" providerId="LiveId" clId="{C8AD0236-B5D1-4CED-8410-B2C203A6C9FF}" dt="2022-09-05T10:49:34.030" v="294"/>
        <pc:sldMkLst>
          <pc:docMk/>
          <pc:sldMk cId="2306846782" sldId="318"/>
        </pc:sldMkLst>
        <pc:picChg chg="add mod">
          <ac:chgData name="Robert" userId="8e610f215beb07b7" providerId="LiveId" clId="{C8AD0236-B5D1-4CED-8410-B2C203A6C9FF}" dt="2022-09-05T10:48:37.467" v="290"/>
          <ac:picMkLst>
            <pc:docMk/>
            <pc:sldMk cId="2306846782" sldId="318"/>
            <ac:picMk id="2" creationId="{117D1D0B-4615-5CAF-264A-3D631A307448}"/>
          </ac:picMkLst>
        </pc:picChg>
      </pc:sldChg>
      <pc:sldChg chg="modSp add mod modAnim">
        <pc:chgData name="Robert" userId="8e610f215beb07b7" providerId="LiveId" clId="{C8AD0236-B5D1-4CED-8410-B2C203A6C9FF}" dt="2022-09-05T10:58:35.244" v="766"/>
        <pc:sldMkLst>
          <pc:docMk/>
          <pc:sldMk cId="1119122689" sldId="319"/>
        </pc:sldMkLst>
        <pc:spChg chg="mod">
          <ac:chgData name="Robert" userId="8e610f215beb07b7" providerId="LiveId" clId="{C8AD0236-B5D1-4CED-8410-B2C203A6C9FF}" dt="2022-09-05T10:58:26.555" v="765" actId="20577"/>
          <ac:spMkLst>
            <pc:docMk/>
            <pc:sldMk cId="1119122689" sldId="319"/>
            <ac:spMk id="12" creationId="{BF249219-1258-D5FD-7EDB-EBDC035B850B}"/>
          </ac:spMkLst>
        </pc:spChg>
      </pc:sldChg>
      <pc:sldChg chg="addSp modSp add mod modAnim">
        <pc:chgData name="Robert" userId="8e610f215beb07b7" providerId="LiveId" clId="{C8AD0236-B5D1-4CED-8410-B2C203A6C9FF}" dt="2022-09-05T11:00:41.665" v="846" actId="1076"/>
        <pc:sldMkLst>
          <pc:docMk/>
          <pc:sldMk cId="3252146328" sldId="320"/>
        </pc:sldMkLst>
        <pc:spChg chg="add mod">
          <ac:chgData name="Robert" userId="8e610f215beb07b7" providerId="LiveId" clId="{C8AD0236-B5D1-4CED-8410-B2C203A6C9FF}" dt="2022-09-05T11:00:41.665" v="846" actId="1076"/>
          <ac:spMkLst>
            <pc:docMk/>
            <pc:sldMk cId="3252146328" sldId="320"/>
            <ac:spMk id="3" creationId="{BB226890-C726-80F1-EE60-E1A2CEDA5F10}"/>
          </ac:spMkLst>
        </pc:spChg>
        <pc:spChg chg="add mod">
          <ac:chgData name="Robert" userId="8e610f215beb07b7" providerId="LiveId" clId="{C8AD0236-B5D1-4CED-8410-B2C203A6C9FF}" dt="2022-09-05T10:59:18.929" v="788" actId="1076"/>
          <ac:spMkLst>
            <pc:docMk/>
            <pc:sldMk cId="3252146328" sldId="320"/>
            <ac:spMk id="5" creationId="{F110A3B4-183B-9FA3-ADB4-AB04356B8C16}"/>
          </ac:spMkLst>
        </pc:spChg>
        <pc:spChg chg="mod">
          <ac:chgData name="Robert" userId="8e610f215beb07b7" providerId="LiveId" clId="{C8AD0236-B5D1-4CED-8410-B2C203A6C9FF}" dt="2022-09-05T10:58:43.262" v="773" actId="20577"/>
          <ac:spMkLst>
            <pc:docMk/>
            <pc:sldMk cId="3252146328" sldId="320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C8AD0236-B5D1-4CED-8410-B2C203A6C9FF}" dt="2022-09-05T12:45:49.449" v="2245" actId="1037"/>
        <pc:sldMkLst>
          <pc:docMk/>
          <pc:sldMk cId="2749948567" sldId="321"/>
        </pc:sldMkLst>
        <pc:spChg chg="add mod">
          <ac:chgData name="Robert" userId="8e610f215beb07b7" providerId="LiveId" clId="{C8AD0236-B5D1-4CED-8410-B2C203A6C9FF}" dt="2022-09-05T12:45:49.449" v="2245" actId="1037"/>
          <ac:spMkLst>
            <pc:docMk/>
            <pc:sldMk cId="2749948567" sldId="321"/>
            <ac:spMk id="2" creationId="{D635B868-FDB4-8328-E3E2-5A31E1BC6508}"/>
          </ac:spMkLst>
        </pc:spChg>
        <pc:spChg chg="add del mod">
          <ac:chgData name="Robert" userId="8e610f215beb07b7" providerId="LiveId" clId="{C8AD0236-B5D1-4CED-8410-B2C203A6C9FF}" dt="2022-09-05T12:05:05.728" v="1488" actId="21"/>
          <ac:spMkLst>
            <pc:docMk/>
            <pc:sldMk cId="2749948567" sldId="321"/>
            <ac:spMk id="3" creationId="{8FFA70AE-C43C-B005-5697-DD38F513E968}"/>
          </ac:spMkLst>
        </pc:spChg>
        <pc:spChg chg="add mod">
          <ac:chgData name="Robert" userId="8e610f215beb07b7" providerId="LiveId" clId="{C8AD0236-B5D1-4CED-8410-B2C203A6C9FF}" dt="2022-09-05T12:42:26.253" v="2208" actId="1035"/>
          <ac:spMkLst>
            <pc:docMk/>
            <pc:sldMk cId="2749948567" sldId="321"/>
            <ac:spMk id="4" creationId="{B7B6D7D5-C974-E08F-E9B8-F7E398974EA4}"/>
          </ac:spMkLst>
        </pc:spChg>
        <pc:spChg chg="add del mod ord">
          <ac:chgData name="Robert" userId="8e610f215beb07b7" providerId="LiveId" clId="{C8AD0236-B5D1-4CED-8410-B2C203A6C9FF}" dt="2022-09-05T12:43:10.682" v="2225" actId="478"/>
          <ac:spMkLst>
            <pc:docMk/>
            <pc:sldMk cId="2749948567" sldId="321"/>
            <ac:spMk id="5" creationId="{E7F3D487-954B-A6E4-A2A3-9C3042B045A9}"/>
          </ac:spMkLst>
        </pc:spChg>
        <pc:spChg chg="add mod ord">
          <ac:chgData name="Robert" userId="8e610f215beb07b7" providerId="LiveId" clId="{C8AD0236-B5D1-4CED-8410-B2C203A6C9FF}" dt="2022-09-05T12:43:31.404" v="2229" actId="207"/>
          <ac:spMkLst>
            <pc:docMk/>
            <pc:sldMk cId="2749948567" sldId="321"/>
            <ac:spMk id="6" creationId="{BF4C6D91-DBD9-2704-2370-9D12A8C8FF8B}"/>
          </ac:spMkLst>
        </pc:spChg>
        <pc:spChg chg="add del">
          <ac:chgData name="Robert" userId="8e610f215beb07b7" providerId="LiveId" clId="{C8AD0236-B5D1-4CED-8410-B2C203A6C9FF}" dt="2022-09-05T12:44:36.819" v="2237" actId="478"/>
          <ac:spMkLst>
            <pc:docMk/>
            <pc:sldMk cId="2749948567" sldId="321"/>
            <ac:spMk id="9" creationId="{75A6BFBD-51EB-BA98-1C03-0C97C8AF42D0}"/>
          </ac:spMkLst>
        </pc:spChg>
        <pc:spChg chg="del">
          <ac:chgData name="Robert" userId="8e610f215beb07b7" providerId="LiveId" clId="{C8AD0236-B5D1-4CED-8410-B2C203A6C9FF}" dt="2022-09-05T12:05:08.541" v="1489" actId="478"/>
          <ac:spMkLst>
            <pc:docMk/>
            <pc:sldMk cId="2749948567" sldId="321"/>
            <ac:spMk id="10" creationId="{229D3D3C-54A6-5EDF-0F09-4AB2E7D2A710}"/>
          </ac:spMkLst>
        </pc:spChg>
      </pc:sldChg>
      <pc:sldChg chg="addSp delSp modSp add mod delAnim modAnim">
        <pc:chgData name="Robert" userId="8e610f215beb07b7" providerId="LiveId" clId="{C8AD0236-B5D1-4CED-8410-B2C203A6C9FF}" dt="2022-09-05T12:46:15.337" v="2247" actId="1037"/>
        <pc:sldMkLst>
          <pc:docMk/>
          <pc:sldMk cId="1516353163" sldId="322"/>
        </pc:sldMkLst>
        <pc:spChg chg="mod">
          <ac:chgData name="Robert" userId="8e610f215beb07b7" providerId="LiveId" clId="{C8AD0236-B5D1-4CED-8410-B2C203A6C9FF}" dt="2022-09-05T12:46:15.337" v="2247" actId="1037"/>
          <ac:spMkLst>
            <pc:docMk/>
            <pc:sldMk cId="1516353163" sldId="322"/>
            <ac:spMk id="2" creationId="{D635B868-FDB4-8328-E3E2-5A31E1BC6508}"/>
          </ac:spMkLst>
        </pc:spChg>
        <pc:spChg chg="del">
          <ac:chgData name="Robert" userId="8e610f215beb07b7" providerId="LiveId" clId="{C8AD0236-B5D1-4CED-8410-B2C203A6C9FF}" dt="2022-09-05T12:08:06.185" v="1511" actId="478"/>
          <ac:spMkLst>
            <pc:docMk/>
            <pc:sldMk cId="1516353163" sldId="322"/>
            <ac:spMk id="4" creationId="{B7B6D7D5-C974-E08F-E9B8-F7E398974EA4}"/>
          </ac:spMkLst>
        </pc:spChg>
        <pc:spChg chg="add mod">
          <ac:chgData name="Robert" userId="8e610f215beb07b7" providerId="LiveId" clId="{C8AD0236-B5D1-4CED-8410-B2C203A6C9FF}" dt="2022-09-05T12:27:29.286" v="2026" actId="207"/>
          <ac:spMkLst>
            <pc:docMk/>
            <pc:sldMk cId="1516353163" sldId="322"/>
            <ac:spMk id="5" creationId="{0FE59925-16DA-5617-E2F2-12C9E2719689}"/>
          </ac:spMkLst>
        </pc:spChg>
        <pc:spChg chg="add mod">
          <ac:chgData name="Robert" userId="8e610f215beb07b7" providerId="LiveId" clId="{C8AD0236-B5D1-4CED-8410-B2C203A6C9FF}" dt="2022-09-05T12:27:09.305" v="2022"/>
          <ac:spMkLst>
            <pc:docMk/>
            <pc:sldMk cId="1516353163" sldId="322"/>
            <ac:spMk id="6" creationId="{BC8C5554-544F-C205-302B-20545AF6144F}"/>
          </ac:spMkLst>
        </pc:spChg>
      </pc:sldChg>
      <pc:sldChg chg="modSp add mod modAnim">
        <pc:chgData name="Robert" userId="8e610f215beb07b7" providerId="LiveId" clId="{C8AD0236-B5D1-4CED-8410-B2C203A6C9FF}" dt="2022-09-05T12:58:49.565" v="2969"/>
        <pc:sldMkLst>
          <pc:docMk/>
          <pc:sldMk cId="1298412346" sldId="323"/>
        </pc:sldMkLst>
        <pc:spChg chg="mod">
          <ac:chgData name="Robert" userId="8e610f215beb07b7" providerId="LiveId" clId="{C8AD0236-B5D1-4CED-8410-B2C203A6C9FF}" dt="2022-09-05T12:58:45.498" v="2968" actId="207"/>
          <ac:spMkLst>
            <pc:docMk/>
            <pc:sldMk cId="1298412346" sldId="323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2:54:54.733" v="2452" actId="20577"/>
          <ac:spMkLst>
            <pc:docMk/>
            <pc:sldMk cId="1298412346" sldId="323"/>
            <ac:spMk id="12" creationId="{BF249219-1258-D5FD-7EDB-EBDC035B850B}"/>
          </ac:spMkLst>
        </pc:spChg>
      </pc:sldChg>
      <pc:sldChg chg="modSp add mod">
        <pc:chgData name="Robert" userId="8e610f215beb07b7" providerId="LiveId" clId="{C8AD0236-B5D1-4CED-8410-B2C203A6C9FF}" dt="2022-09-05T14:16:23.107" v="4992" actId="207"/>
        <pc:sldMkLst>
          <pc:docMk/>
          <pc:sldMk cId="7715950" sldId="324"/>
        </pc:sldMkLst>
        <pc:spChg chg="mod">
          <ac:chgData name="Robert" userId="8e610f215beb07b7" providerId="LiveId" clId="{C8AD0236-B5D1-4CED-8410-B2C203A6C9FF}" dt="2022-09-05T14:16:23.107" v="4992" actId="207"/>
          <ac:spMkLst>
            <pc:docMk/>
            <pc:sldMk cId="7715950" sldId="324"/>
            <ac:spMk id="4" creationId="{775A2B58-C40C-CA68-D293-9C8F13B669F5}"/>
          </ac:spMkLst>
        </pc:spChg>
      </pc:sldChg>
      <pc:sldChg chg="addSp delSp modSp add mod ord delAnim modAnim">
        <pc:chgData name="Robert" userId="8e610f215beb07b7" providerId="LiveId" clId="{C8AD0236-B5D1-4CED-8410-B2C203A6C9FF}" dt="2022-09-05T14:17:54.027" v="5039" actId="20577"/>
        <pc:sldMkLst>
          <pc:docMk/>
          <pc:sldMk cId="2242075772" sldId="325"/>
        </pc:sldMkLst>
        <pc:spChg chg="add mod">
          <ac:chgData name="Robert" userId="8e610f215beb07b7" providerId="LiveId" clId="{C8AD0236-B5D1-4CED-8410-B2C203A6C9FF}" dt="2022-09-05T12:46:43.334" v="2248" actId="20577"/>
          <ac:spMkLst>
            <pc:docMk/>
            <pc:sldMk cId="2242075772" sldId="325"/>
            <ac:spMk id="2" creationId="{6597EBC4-25E3-3C60-F92C-604F5EC36307}"/>
          </ac:spMkLst>
        </pc:spChg>
        <pc:spChg chg="add del mod">
          <ac:chgData name="Robert" userId="8e610f215beb07b7" providerId="LiveId" clId="{C8AD0236-B5D1-4CED-8410-B2C203A6C9FF}" dt="2022-09-05T12:48:56.836" v="2297" actId="478"/>
          <ac:spMkLst>
            <pc:docMk/>
            <pc:sldMk cId="2242075772" sldId="325"/>
            <ac:spMk id="4" creationId="{31F153E9-8A7C-046C-8D1A-2823F45B4BB8}"/>
          </ac:spMkLst>
        </pc:spChg>
        <pc:spChg chg="add mod">
          <ac:chgData name="Robert" userId="8e610f215beb07b7" providerId="LiveId" clId="{C8AD0236-B5D1-4CED-8410-B2C203A6C9FF}" dt="2022-09-05T12:48:53.148" v="2296" actId="1035"/>
          <ac:spMkLst>
            <pc:docMk/>
            <pc:sldMk cId="2242075772" sldId="325"/>
            <ac:spMk id="6" creationId="{49D5F7D2-7B03-822A-D9BC-BF02BF11C595}"/>
          </ac:spMkLst>
        </pc:spChg>
        <pc:spChg chg="add del">
          <ac:chgData name="Robert" userId="8e610f215beb07b7" providerId="LiveId" clId="{C8AD0236-B5D1-4CED-8410-B2C203A6C9FF}" dt="2022-09-05T12:50:30.263" v="2301" actId="22"/>
          <ac:spMkLst>
            <pc:docMk/>
            <pc:sldMk cId="2242075772" sldId="325"/>
            <ac:spMk id="9" creationId="{016344D8-B826-0A2F-534D-20BB17AF889E}"/>
          </ac:spMkLst>
        </pc:spChg>
        <pc:spChg chg="del mod">
          <ac:chgData name="Robert" userId="8e610f215beb07b7" providerId="LiveId" clId="{C8AD0236-B5D1-4CED-8410-B2C203A6C9FF}" dt="2022-09-05T12:39:03.937" v="2110" actId="478"/>
          <ac:spMkLst>
            <pc:docMk/>
            <pc:sldMk cId="2242075772" sldId="325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4:17:54.027" v="5039" actId="20577"/>
          <ac:spMkLst>
            <pc:docMk/>
            <pc:sldMk cId="2242075772" sldId="325"/>
            <ac:spMk id="12" creationId="{BF249219-1258-D5FD-7EDB-EBDC035B850B}"/>
          </ac:spMkLst>
        </pc:spChg>
        <pc:spChg chg="add mod">
          <ac:chgData name="Robert" userId="8e610f215beb07b7" providerId="LiveId" clId="{C8AD0236-B5D1-4CED-8410-B2C203A6C9FF}" dt="2022-09-05T13:18:14.730" v="3718" actId="207"/>
          <ac:spMkLst>
            <pc:docMk/>
            <pc:sldMk cId="2242075772" sldId="325"/>
            <ac:spMk id="13" creationId="{334E12FC-0B7A-D044-3483-7AF4B09D012D}"/>
          </ac:spMkLst>
        </pc:spChg>
      </pc:sldChg>
      <pc:sldChg chg="addSp modSp add mod modAnim">
        <pc:chgData name="Robert" userId="8e610f215beb07b7" providerId="LiveId" clId="{C8AD0236-B5D1-4CED-8410-B2C203A6C9FF}" dt="2022-09-05T13:02:36.268" v="3039" actId="1035"/>
        <pc:sldMkLst>
          <pc:docMk/>
          <pc:sldMk cId="2631303970" sldId="326"/>
        </pc:sldMkLst>
        <pc:spChg chg="add mod">
          <ac:chgData name="Robert" userId="8e610f215beb07b7" providerId="LiveId" clId="{C8AD0236-B5D1-4CED-8410-B2C203A6C9FF}" dt="2022-09-05T13:02:36.268" v="3039" actId="1035"/>
          <ac:spMkLst>
            <pc:docMk/>
            <pc:sldMk cId="2631303970" sldId="326"/>
            <ac:spMk id="2" creationId="{93F4A296-4105-9F03-AC51-625C5B2AAB6F}"/>
          </ac:spMkLst>
        </pc:spChg>
        <pc:spChg chg="add mod">
          <ac:chgData name="Robert" userId="8e610f215beb07b7" providerId="LiveId" clId="{C8AD0236-B5D1-4CED-8410-B2C203A6C9FF}" dt="2022-09-05T13:02:20.579" v="3032" actId="1076"/>
          <ac:spMkLst>
            <pc:docMk/>
            <pc:sldMk cId="2631303970" sldId="326"/>
            <ac:spMk id="3" creationId="{F185F157-08DA-C260-1CE9-4D1F7B1356AD}"/>
          </ac:spMkLst>
        </pc:spChg>
      </pc:sldChg>
      <pc:sldChg chg="new del">
        <pc:chgData name="Robert" userId="8e610f215beb07b7" providerId="LiveId" clId="{C8AD0236-B5D1-4CED-8410-B2C203A6C9FF}" dt="2022-09-05T12:33:21.589" v="2063" actId="680"/>
        <pc:sldMkLst>
          <pc:docMk/>
          <pc:sldMk cId="2985528253" sldId="326"/>
        </pc:sldMkLst>
      </pc:sldChg>
      <pc:sldChg chg="new del">
        <pc:chgData name="Robert" userId="8e610f215beb07b7" providerId="LiveId" clId="{C8AD0236-B5D1-4CED-8410-B2C203A6C9FF}" dt="2022-09-05T12:33:19.218" v="2061" actId="680"/>
        <pc:sldMkLst>
          <pc:docMk/>
          <pc:sldMk cId="3886226901" sldId="326"/>
        </pc:sldMkLst>
      </pc:sldChg>
      <pc:sldChg chg="add del">
        <pc:chgData name="Robert" userId="8e610f215beb07b7" providerId="LiveId" clId="{C8AD0236-B5D1-4CED-8410-B2C203A6C9FF}" dt="2022-09-05T12:41:40.938" v="2158"/>
        <pc:sldMkLst>
          <pc:docMk/>
          <pc:sldMk cId="4235531417" sldId="326"/>
        </pc:sldMkLst>
      </pc:sldChg>
      <pc:sldChg chg="modSp add">
        <pc:chgData name="Robert" userId="8e610f215beb07b7" providerId="LiveId" clId="{C8AD0236-B5D1-4CED-8410-B2C203A6C9FF}" dt="2022-09-05T13:17:23.204" v="3709"/>
        <pc:sldMkLst>
          <pc:docMk/>
          <pc:sldMk cId="419074937" sldId="327"/>
        </pc:sldMkLst>
        <pc:spChg chg="mod">
          <ac:chgData name="Robert" userId="8e610f215beb07b7" providerId="LiveId" clId="{C8AD0236-B5D1-4CED-8410-B2C203A6C9FF}" dt="2022-09-05T13:17:23.204" v="3709"/>
          <ac:spMkLst>
            <pc:docMk/>
            <pc:sldMk cId="419074937" sldId="327"/>
            <ac:spMk id="5" creationId="{20003C3D-C57B-BF15-F1A3-4C96EB5D92B9}"/>
          </ac:spMkLst>
        </pc:spChg>
      </pc:sldChg>
      <pc:sldChg chg="modSp add">
        <pc:chgData name="Robert" userId="8e610f215beb07b7" providerId="LiveId" clId="{C8AD0236-B5D1-4CED-8410-B2C203A6C9FF}" dt="2022-09-05T13:17:31.434" v="3711" actId="207"/>
        <pc:sldMkLst>
          <pc:docMk/>
          <pc:sldMk cId="1407379579" sldId="328"/>
        </pc:sldMkLst>
        <pc:spChg chg="mod">
          <ac:chgData name="Robert" userId="8e610f215beb07b7" providerId="LiveId" clId="{C8AD0236-B5D1-4CED-8410-B2C203A6C9FF}" dt="2022-09-05T13:17:31.434" v="3711" actId="207"/>
          <ac:spMkLst>
            <pc:docMk/>
            <pc:sldMk cId="1407379579" sldId="328"/>
            <ac:spMk id="5" creationId="{20003C3D-C57B-BF15-F1A3-4C96EB5D92B9}"/>
          </ac:spMkLst>
        </pc:spChg>
      </pc:sldChg>
      <pc:sldChg chg="modSp add">
        <pc:chgData name="Robert" userId="8e610f215beb07b7" providerId="LiveId" clId="{C8AD0236-B5D1-4CED-8410-B2C203A6C9FF}" dt="2022-09-08T12:46:29.479" v="10175" actId="207"/>
        <pc:sldMkLst>
          <pc:docMk/>
          <pc:sldMk cId="3921756300" sldId="329"/>
        </pc:sldMkLst>
        <pc:spChg chg="mod">
          <ac:chgData name="Robert" userId="8e610f215beb07b7" providerId="LiveId" clId="{C8AD0236-B5D1-4CED-8410-B2C203A6C9FF}" dt="2022-09-08T12:46:29.479" v="10175" actId="207"/>
          <ac:spMkLst>
            <pc:docMk/>
            <pc:sldMk cId="3921756300" sldId="329"/>
            <ac:spMk id="5" creationId="{20003C3D-C57B-BF15-F1A3-4C96EB5D92B9}"/>
          </ac:spMkLst>
        </pc:spChg>
      </pc:sldChg>
      <pc:sldChg chg="modSp add">
        <pc:chgData name="Robert" userId="8e610f215beb07b7" providerId="LiveId" clId="{C8AD0236-B5D1-4CED-8410-B2C203A6C9FF}" dt="2022-09-08T12:46:35.966" v="10176" actId="207"/>
        <pc:sldMkLst>
          <pc:docMk/>
          <pc:sldMk cId="2274882800" sldId="330"/>
        </pc:sldMkLst>
        <pc:spChg chg="mod">
          <ac:chgData name="Robert" userId="8e610f215beb07b7" providerId="LiveId" clId="{C8AD0236-B5D1-4CED-8410-B2C203A6C9FF}" dt="2022-09-08T12:46:35.966" v="10176" actId="207"/>
          <ac:spMkLst>
            <pc:docMk/>
            <pc:sldMk cId="2274882800" sldId="330"/>
            <ac:spMk id="5" creationId="{20003C3D-C57B-BF15-F1A3-4C96EB5D92B9}"/>
          </ac:spMkLst>
        </pc:spChg>
      </pc:sldChg>
      <pc:sldChg chg="modSp add mod">
        <pc:chgData name="Robert" userId="8e610f215beb07b7" providerId="LiveId" clId="{C8AD0236-B5D1-4CED-8410-B2C203A6C9FF}" dt="2022-09-05T13:46:51.139" v="3815" actId="20577"/>
        <pc:sldMkLst>
          <pc:docMk/>
          <pc:sldMk cId="552360893" sldId="331"/>
        </pc:sldMkLst>
        <pc:spChg chg="mod">
          <ac:chgData name="Robert" userId="8e610f215beb07b7" providerId="LiveId" clId="{C8AD0236-B5D1-4CED-8410-B2C203A6C9FF}" dt="2022-09-05T13:46:51.139" v="3815" actId="20577"/>
          <ac:spMkLst>
            <pc:docMk/>
            <pc:sldMk cId="552360893" sldId="331"/>
            <ac:spMk id="2" creationId="{95764A2E-F80D-DA67-0430-9B21E3363BD0}"/>
          </ac:spMkLst>
        </pc:spChg>
        <pc:spChg chg="mod">
          <ac:chgData name="Robert" userId="8e610f215beb07b7" providerId="LiveId" clId="{C8AD0236-B5D1-4CED-8410-B2C203A6C9FF}" dt="2022-09-05T13:46:20.166" v="3758" actId="20577"/>
          <ac:spMkLst>
            <pc:docMk/>
            <pc:sldMk cId="552360893" sldId="331"/>
            <ac:spMk id="5" creationId="{20003C3D-C57B-BF15-F1A3-4C96EB5D92B9}"/>
          </ac:spMkLst>
        </pc:spChg>
        <pc:spChg chg="mod">
          <ac:chgData name="Robert" userId="8e610f215beb07b7" providerId="LiveId" clId="{C8AD0236-B5D1-4CED-8410-B2C203A6C9FF}" dt="2022-09-05T13:45:36.022" v="3723" actId="20577"/>
          <ac:spMkLst>
            <pc:docMk/>
            <pc:sldMk cId="552360893" sldId="331"/>
            <ac:spMk id="7" creationId="{3B6EA4C1-EB8C-9A6D-A88A-DC7AF99BBC02}"/>
          </ac:spMkLst>
        </pc:spChg>
      </pc:sldChg>
      <pc:sldChg chg="addSp delSp modSp add mod modAnim">
        <pc:chgData name="Robert" userId="8e610f215beb07b7" providerId="LiveId" clId="{C8AD0236-B5D1-4CED-8410-B2C203A6C9FF}" dt="2022-09-05T14:00:43.573" v="3998" actId="22"/>
        <pc:sldMkLst>
          <pc:docMk/>
          <pc:sldMk cId="3068483653" sldId="332"/>
        </pc:sldMkLst>
        <pc:spChg chg="mod">
          <ac:chgData name="Robert" userId="8e610f215beb07b7" providerId="LiveId" clId="{C8AD0236-B5D1-4CED-8410-B2C203A6C9FF}" dt="2022-09-05T13:49:15.588" v="3827" actId="207"/>
          <ac:spMkLst>
            <pc:docMk/>
            <pc:sldMk cId="3068483653" sldId="332"/>
            <ac:spMk id="2" creationId="{95764A2E-F80D-DA67-0430-9B21E3363BD0}"/>
          </ac:spMkLst>
        </pc:spChg>
        <pc:spChg chg="add del mod">
          <ac:chgData name="Robert" userId="8e610f215beb07b7" providerId="LiveId" clId="{C8AD0236-B5D1-4CED-8410-B2C203A6C9FF}" dt="2022-09-05T13:48:23.178" v="3820" actId="478"/>
          <ac:spMkLst>
            <pc:docMk/>
            <pc:sldMk cId="3068483653" sldId="332"/>
            <ac:spMk id="3" creationId="{70F483BE-CFC0-07C0-F21A-5C7657FA455E}"/>
          </ac:spMkLst>
        </pc:spChg>
        <pc:spChg chg="add del mod">
          <ac:chgData name="Robert" userId="8e610f215beb07b7" providerId="LiveId" clId="{C8AD0236-B5D1-4CED-8410-B2C203A6C9FF}" dt="2022-09-05T14:00:43.199" v="3997" actId="478"/>
          <ac:spMkLst>
            <pc:docMk/>
            <pc:sldMk cId="3068483653" sldId="332"/>
            <ac:spMk id="9" creationId="{0E387512-F02F-46D7-24EE-1892FDCEE78A}"/>
          </ac:spMkLst>
        </pc:spChg>
        <pc:spChg chg="add mod">
          <ac:chgData name="Robert" userId="8e610f215beb07b7" providerId="LiveId" clId="{C8AD0236-B5D1-4CED-8410-B2C203A6C9FF}" dt="2022-09-05T13:49:44.291" v="3841" actId="1076"/>
          <ac:spMkLst>
            <pc:docMk/>
            <pc:sldMk cId="3068483653" sldId="332"/>
            <ac:spMk id="11" creationId="{E6AC780A-5968-9AD5-8234-2265C4D8A246}"/>
          </ac:spMkLst>
        </pc:spChg>
        <pc:spChg chg="add">
          <ac:chgData name="Robert" userId="8e610f215beb07b7" providerId="LiveId" clId="{C8AD0236-B5D1-4CED-8410-B2C203A6C9FF}" dt="2022-09-05T14:00:43.573" v="3998" actId="22"/>
          <ac:spMkLst>
            <pc:docMk/>
            <pc:sldMk cId="3068483653" sldId="332"/>
            <ac:spMk id="13" creationId="{BF042A1F-6D3E-572E-1A99-41E5710BADF2}"/>
          </ac:spMkLst>
        </pc:spChg>
      </pc:sldChg>
      <pc:sldChg chg="addSp delSp modSp add mod">
        <pc:chgData name="Robert" userId="8e610f215beb07b7" providerId="LiveId" clId="{C8AD0236-B5D1-4CED-8410-B2C203A6C9FF}" dt="2022-09-05T13:55:22.804" v="3932" actId="22"/>
        <pc:sldMkLst>
          <pc:docMk/>
          <pc:sldMk cId="3283086315" sldId="333"/>
        </pc:sldMkLst>
        <pc:spChg chg="mod">
          <ac:chgData name="Robert" userId="8e610f215beb07b7" providerId="LiveId" clId="{C8AD0236-B5D1-4CED-8410-B2C203A6C9FF}" dt="2022-09-05T13:52:16.410" v="3908" actId="207"/>
          <ac:spMkLst>
            <pc:docMk/>
            <pc:sldMk cId="3283086315" sldId="333"/>
            <ac:spMk id="2" creationId="{95764A2E-F80D-DA67-0430-9B21E3363BD0}"/>
          </ac:spMkLst>
        </pc:spChg>
        <pc:spChg chg="add del mod">
          <ac:chgData name="Robert" userId="8e610f215beb07b7" providerId="LiveId" clId="{C8AD0236-B5D1-4CED-8410-B2C203A6C9FF}" dt="2022-09-05T13:55:22.499" v="3931" actId="478"/>
          <ac:spMkLst>
            <pc:docMk/>
            <pc:sldMk cId="3283086315" sldId="333"/>
            <ac:spMk id="8" creationId="{8B94EDCF-43DF-3980-E5B8-17FF8E440F56}"/>
          </ac:spMkLst>
        </pc:spChg>
        <pc:spChg chg="add mod">
          <ac:chgData name="Robert" userId="8e610f215beb07b7" providerId="LiveId" clId="{C8AD0236-B5D1-4CED-8410-B2C203A6C9FF}" dt="2022-09-05T13:51:12.909" v="3894" actId="1076"/>
          <ac:spMkLst>
            <pc:docMk/>
            <pc:sldMk cId="3283086315" sldId="333"/>
            <ac:spMk id="12" creationId="{428E7F80-FE2D-A501-2F81-8F37309ECF0E}"/>
          </ac:spMkLst>
        </pc:spChg>
        <pc:spChg chg="add">
          <ac:chgData name="Robert" userId="8e610f215beb07b7" providerId="LiveId" clId="{C8AD0236-B5D1-4CED-8410-B2C203A6C9FF}" dt="2022-09-05T13:55:22.804" v="3932" actId="22"/>
          <ac:spMkLst>
            <pc:docMk/>
            <pc:sldMk cId="3283086315" sldId="333"/>
            <ac:spMk id="14" creationId="{82B19EBE-789F-5D15-7EDE-09F063ADB03D}"/>
          </ac:spMkLst>
        </pc:spChg>
      </pc:sldChg>
      <pc:sldChg chg="addSp delSp modSp add del mod">
        <pc:chgData name="Robert" userId="8e610f215beb07b7" providerId="LiveId" clId="{C8AD0236-B5D1-4CED-8410-B2C203A6C9FF}" dt="2022-09-08T12:47:35.338" v="10179" actId="207"/>
        <pc:sldMkLst>
          <pc:docMk/>
          <pc:sldMk cId="3944203172" sldId="334"/>
        </pc:sldMkLst>
        <pc:spChg chg="mod">
          <ac:chgData name="Robert" userId="8e610f215beb07b7" providerId="LiveId" clId="{C8AD0236-B5D1-4CED-8410-B2C203A6C9FF}" dt="2022-09-08T12:47:17.184" v="10177" actId="207"/>
          <ac:spMkLst>
            <pc:docMk/>
            <pc:sldMk cId="3944203172" sldId="334"/>
            <ac:spMk id="2" creationId="{95764A2E-F80D-DA67-0430-9B21E3363BD0}"/>
          </ac:spMkLst>
        </pc:spChg>
        <pc:spChg chg="del">
          <ac:chgData name="Robert" userId="8e610f215beb07b7" providerId="LiveId" clId="{C8AD0236-B5D1-4CED-8410-B2C203A6C9FF}" dt="2022-09-05T13:52:28.935" v="3909" actId="478"/>
          <ac:spMkLst>
            <pc:docMk/>
            <pc:sldMk cId="3944203172" sldId="334"/>
            <ac:spMk id="8" creationId="{8B94EDCF-43DF-3980-E5B8-17FF8E440F56}"/>
          </ac:spMkLst>
        </pc:spChg>
        <pc:spChg chg="add del mod">
          <ac:chgData name="Robert" userId="8e610f215beb07b7" providerId="LiveId" clId="{C8AD0236-B5D1-4CED-8410-B2C203A6C9FF}" dt="2022-09-05T13:52:02.609" v="3904" actId="22"/>
          <ac:spMkLst>
            <pc:docMk/>
            <pc:sldMk cId="3944203172" sldId="334"/>
            <ac:spMk id="10" creationId="{2325D40A-660A-4796-DD80-647C5F53AEB7}"/>
          </ac:spMkLst>
        </pc:spChg>
        <pc:spChg chg="add">
          <ac:chgData name="Robert" userId="8e610f215beb07b7" providerId="LiveId" clId="{C8AD0236-B5D1-4CED-8410-B2C203A6C9FF}" dt="2022-09-05T13:52:29.525" v="3910" actId="22"/>
          <ac:spMkLst>
            <pc:docMk/>
            <pc:sldMk cId="3944203172" sldId="334"/>
            <ac:spMk id="14" creationId="{C494CE7F-892B-29A3-F6AE-BAA7BC6E588C}"/>
          </ac:spMkLst>
        </pc:spChg>
        <pc:spChg chg="add del mod">
          <ac:chgData name="Robert" userId="8e610f215beb07b7" providerId="LiveId" clId="{C8AD0236-B5D1-4CED-8410-B2C203A6C9FF}" dt="2022-09-05T13:55:10.213" v="3929" actId="478"/>
          <ac:spMkLst>
            <pc:docMk/>
            <pc:sldMk cId="3944203172" sldId="334"/>
            <ac:spMk id="16" creationId="{AD42EA03-4208-E41F-96B5-7B1649BB958F}"/>
          </ac:spMkLst>
        </pc:spChg>
        <pc:spChg chg="add mod">
          <ac:chgData name="Robert" userId="8e610f215beb07b7" providerId="LiveId" clId="{C8AD0236-B5D1-4CED-8410-B2C203A6C9FF}" dt="2022-09-08T12:47:35.338" v="10179" actId="207"/>
          <ac:spMkLst>
            <pc:docMk/>
            <pc:sldMk cId="3944203172" sldId="334"/>
            <ac:spMk id="18" creationId="{AC44C12A-37E4-4BB0-A6D5-865AB6EB9A6D}"/>
          </ac:spMkLst>
        </pc:spChg>
        <pc:spChg chg="add mod">
          <ac:chgData name="Robert" userId="8e610f215beb07b7" providerId="LiveId" clId="{C8AD0236-B5D1-4CED-8410-B2C203A6C9FF}" dt="2022-09-08T12:47:29.825" v="10178" actId="208"/>
          <ac:spMkLst>
            <pc:docMk/>
            <pc:sldMk cId="3944203172" sldId="334"/>
            <ac:spMk id="20" creationId="{DE3596CA-9543-DF24-248B-D08011713FEE}"/>
          </ac:spMkLst>
        </pc:spChg>
      </pc:sldChg>
      <pc:sldChg chg="addSp delSp modSp add mod">
        <pc:chgData name="Robert" userId="8e610f215beb07b7" providerId="LiveId" clId="{C8AD0236-B5D1-4CED-8410-B2C203A6C9FF}" dt="2022-09-08T12:47:47.730" v="10182" actId="208"/>
        <pc:sldMkLst>
          <pc:docMk/>
          <pc:sldMk cId="3122797966" sldId="335"/>
        </pc:sldMkLst>
        <pc:spChg chg="mod">
          <ac:chgData name="Robert" userId="8e610f215beb07b7" providerId="LiveId" clId="{C8AD0236-B5D1-4CED-8410-B2C203A6C9FF}" dt="2022-09-08T12:47:40.321" v="10180" actId="207"/>
          <ac:spMkLst>
            <pc:docMk/>
            <pc:sldMk cId="3122797966" sldId="335"/>
            <ac:spMk id="2" creationId="{95764A2E-F80D-DA67-0430-9B21E3363BD0}"/>
          </ac:spMkLst>
        </pc:spChg>
        <pc:spChg chg="add del mod">
          <ac:chgData name="Robert" userId="8e610f215beb07b7" providerId="LiveId" clId="{C8AD0236-B5D1-4CED-8410-B2C203A6C9FF}" dt="2022-09-05T14:01:00.364" v="3999" actId="478"/>
          <ac:spMkLst>
            <pc:docMk/>
            <pc:sldMk cId="3122797966" sldId="335"/>
            <ac:spMk id="8" creationId="{1B1825BB-B280-80D2-EDD3-70E48641516F}"/>
          </ac:spMkLst>
        </pc:spChg>
        <pc:spChg chg="add mod">
          <ac:chgData name="Robert" userId="8e610f215beb07b7" providerId="LiveId" clId="{C8AD0236-B5D1-4CED-8410-B2C203A6C9FF}" dt="2022-09-05T13:56:39.024" v="3956" actId="1076"/>
          <ac:spMkLst>
            <pc:docMk/>
            <pc:sldMk cId="3122797966" sldId="335"/>
            <ac:spMk id="13" creationId="{2CBFE5EB-91E2-F9A6-1750-9B70312E1301}"/>
          </ac:spMkLst>
        </pc:spChg>
        <pc:spChg chg="mod">
          <ac:chgData name="Robert" userId="8e610f215beb07b7" providerId="LiveId" clId="{C8AD0236-B5D1-4CED-8410-B2C203A6C9FF}" dt="2022-09-08T12:47:47.730" v="10182" actId="208"/>
          <ac:spMkLst>
            <pc:docMk/>
            <pc:sldMk cId="3122797966" sldId="335"/>
            <ac:spMk id="16" creationId="{AD42EA03-4208-E41F-96B5-7B1649BB958F}"/>
          </ac:spMkLst>
        </pc:spChg>
        <pc:spChg chg="add">
          <ac:chgData name="Robert" userId="8e610f215beb07b7" providerId="LiveId" clId="{C8AD0236-B5D1-4CED-8410-B2C203A6C9FF}" dt="2022-09-05T14:01:00.804" v="4000" actId="22"/>
          <ac:spMkLst>
            <pc:docMk/>
            <pc:sldMk cId="3122797966" sldId="335"/>
            <ac:spMk id="17" creationId="{48A72958-642A-5B55-11D1-08171AC7F043}"/>
          </ac:spMkLst>
        </pc:spChg>
        <pc:spChg chg="mod">
          <ac:chgData name="Robert" userId="8e610f215beb07b7" providerId="LiveId" clId="{C8AD0236-B5D1-4CED-8410-B2C203A6C9FF}" dt="2022-09-08T12:47:43.556" v="10181" actId="207"/>
          <ac:spMkLst>
            <pc:docMk/>
            <pc:sldMk cId="3122797966" sldId="335"/>
            <ac:spMk id="18" creationId="{AC44C12A-37E4-4BB0-A6D5-865AB6EB9A6D}"/>
          </ac:spMkLst>
        </pc:spChg>
      </pc:sldChg>
      <pc:sldChg chg="addSp delSp modSp add mod">
        <pc:chgData name="Robert" userId="8e610f215beb07b7" providerId="LiveId" clId="{C8AD0236-B5D1-4CED-8410-B2C203A6C9FF}" dt="2022-09-08T12:49:17.541" v="10193" actId="208"/>
        <pc:sldMkLst>
          <pc:docMk/>
          <pc:sldMk cId="405977608" sldId="336"/>
        </pc:sldMkLst>
        <pc:spChg chg="mod">
          <ac:chgData name="Robert" userId="8e610f215beb07b7" providerId="LiveId" clId="{C8AD0236-B5D1-4CED-8410-B2C203A6C9FF}" dt="2022-09-08T12:48:55.982" v="10190" actId="2085"/>
          <ac:spMkLst>
            <pc:docMk/>
            <pc:sldMk cId="405977608" sldId="336"/>
            <ac:spMk id="2" creationId="{95764A2E-F80D-DA67-0430-9B21E3363BD0}"/>
          </ac:spMkLst>
        </pc:spChg>
        <pc:spChg chg="add del mod">
          <ac:chgData name="Robert" userId="8e610f215beb07b7" providerId="LiveId" clId="{C8AD0236-B5D1-4CED-8410-B2C203A6C9FF}" dt="2022-09-05T14:01:11.478" v="4001" actId="478"/>
          <ac:spMkLst>
            <pc:docMk/>
            <pc:sldMk cId="405977608" sldId="336"/>
            <ac:spMk id="10" creationId="{A41335C1-D971-4F54-C2BF-B1F1EBB92E38}"/>
          </ac:spMkLst>
        </pc:spChg>
        <pc:spChg chg="mod">
          <ac:chgData name="Robert" userId="8e610f215beb07b7" providerId="LiveId" clId="{C8AD0236-B5D1-4CED-8410-B2C203A6C9FF}" dt="2022-09-08T12:48:04.729" v="10185" actId="208"/>
          <ac:spMkLst>
            <pc:docMk/>
            <pc:sldMk cId="405977608" sldId="336"/>
            <ac:spMk id="16" creationId="{AD42EA03-4208-E41F-96B5-7B1649BB958F}"/>
          </ac:spMkLst>
        </pc:spChg>
        <pc:spChg chg="add mod">
          <ac:chgData name="Robert" userId="8e610f215beb07b7" providerId="LiveId" clId="{C8AD0236-B5D1-4CED-8410-B2C203A6C9FF}" dt="2022-09-08T12:48:37.875" v="10189" actId="207"/>
          <ac:spMkLst>
            <pc:docMk/>
            <pc:sldMk cId="405977608" sldId="336"/>
            <ac:spMk id="17" creationId="{9EF0C937-9421-3710-149D-3E647696471C}"/>
          </ac:spMkLst>
        </pc:spChg>
        <pc:spChg chg="mod">
          <ac:chgData name="Robert" userId="8e610f215beb07b7" providerId="LiveId" clId="{C8AD0236-B5D1-4CED-8410-B2C203A6C9FF}" dt="2022-09-08T12:48:01.954" v="10184" actId="207"/>
          <ac:spMkLst>
            <pc:docMk/>
            <pc:sldMk cId="405977608" sldId="336"/>
            <ac:spMk id="18" creationId="{AC44C12A-37E4-4BB0-A6D5-865AB6EB9A6D}"/>
          </ac:spMkLst>
        </pc:spChg>
        <pc:spChg chg="add mod">
          <ac:chgData name="Robert" userId="8e610f215beb07b7" providerId="LiveId" clId="{C8AD0236-B5D1-4CED-8410-B2C203A6C9FF}" dt="2022-09-08T12:49:17.541" v="10193" actId="208"/>
          <ac:spMkLst>
            <pc:docMk/>
            <pc:sldMk cId="405977608" sldId="336"/>
            <ac:spMk id="20" creationId="{DE813595-5C44-0813-F545-94AE0CBE078E}"/>
          </ac:spMkLst>
        </pc:spChg>
      </pc:sldChg>
      <pc:sldChg chg="addSp modSp add mod">
        <pc:chgData name="Robert" userId="8e610f215beb07b7" providerId="LiveId" clId="{C8AD0236-B5D1-4CED-8410-B2C203A6C9FF}" dt="2022-09-08T12:49:37.478" v="10197" actId="208"/>
        <pc:sldMkLst>
          <pc:docMk/>
          <pc:sldMk cId="74565522" sldId="337"/>
        </pc:sldMkLst>
        <pc:spChg chg="mod">
          <ac:chgData name="Robert" userId="8e610f215beb07b7" providerId="LiveId" clId="{C8AD0236-B5D1-4CED-8410-B2C203A6C9FF}" dt="2022-09-08T12:49:29.786" v="10195" actId="207"/>
          <ac:spMkLst>
            <pc:docMk/>
            <pc:sldMk cId="74565522" sldId="337"/>
            <ac:spMk id="2" creationId="{95764A2E-F80D-DA67-0430-9B21E3363BD0}"/>
          </ac:spMkLst>
        </pc:spChg>
        <pc:spChg chg="mod">
          <ac:chgData name="Robert" userId="8e610f215beb07b7" providerId="LiveId" clId="{C8AD0236-B5D1-4CED-8410-B2C203A6C9FF}" dt="2022-09-08T12:49:21.266" v="10194" actId="208"/>
          <ac:spMkLst>
            <pc:docMk/>
            <pc:sldMk cId="74565522" sldId="337"/>
            <ac:spMk id="10" creationId="{A41335C1-D971-4F54-C2BF-B1F1EBB92E38}"/>
          </ac:spMkLst>
        </pc:spChg>
        <pc:spChg chg="add mod">
          <ac:chgData name="Robert" userId="8e610f215beb07b7" providerId="LiveId" clId="{C8AD0236-B5D1-4CED-8410-B2C203A6C9FF}" dt="2022-09-05T13:59:50.413" v="3991" actId="208"/>
          <ac:spMkLst>
            <pc:docMk/>
            <pc:sldMk cId="74565522" sldId="337"/>
            <ac:spMk id="15" creationId="{0EE44839-40C5-1569-F1EC-79823CE4F0E6}"/>
          </ac:spMkLst>
        </pc:spChg>
        <pc:spChg chg="mod">
          <ac:chgData name="Robert" userId="8e610f215beb07b7" providerId="LiveId" clId="{C8AD0236-B5D1-4CED-8410-B2C203A6C9FF}" dt="2022-09-08T12:49:37.478" v="10197" actId="208"/>
          <ac:spMkLst>
            <pc:docMk/>
            <pc:sldMk cId="74565522" sldId="337"/>
            <ac:spMk id="16" creationId="{AD42EA03-4208-E41F-96B5-7B1649BB958F}"/>
          </ac:spMkLst>
        </pc:spChg>
        <pc:spChg chg="mod">
          <ac:chgData name="Robert" userId="8e610f215beb07b7" providerId="LiveId" clId="{C8AD0236-B5D1-4CED-8410-B2C203A6C9FF}" dt="2022-09-08T12:49:10.842" v="10192" actId="207"/>
          <ac:spMkLst>
            <pc:docMk/>
            <pc:sldMk cId="74565522" sldId="337"/>
            <ac:spMk id="17" creationId="{9EF0C937-9421-3710-149D-3E647696471C}"/>
          </ac:spMkLst>
        </pc:spChg>
        <pc:spChg chg="mod">
          <ac:chgData name="Robert" userId="8e610f215beb07b7" providerId="LiveId" clId="{C8AD0236-B5D1-4CED-8410-B2C203A6C9FF}" dt="2022-09-08T12:49:33.290" v="10196" actId="207"/>
          <ac:spMkLst>
            <pc:docMk/>
            <pc:sldMk cId="74565522" sldId="337"/>
            <ac:spMk id="18" creationId="{AC44C12A-37E4-4BB0-A6D5-865AB6EB9A6D}"/>
          </ac:spMkLst>
        </pc:spChg>
        <pc:spChg chg="add mod">
          <ac:chgData name="Robert" userId="8e610f215beb07b7" providerId="LiveId" clId="{C8AD0236-B5D1-4CED-8410-B2C203A6C9FF}" dt="2022-09-05T14:00:16.444" v="3995" actId="1076"/>
          <ac:spMkLst>
            <pc:docMk/>
            <pc:sldMk cId="74565522" sldId="337"/>
            <ac:spMk id="20" creationId="{D1C6C1CC-66E1-6E9F-EA10-46ADFC928504}"/>
          </ac:spMkLst>
        </pc:spChg>
      </pc:sldChg>
      <pc:sldChg chg="modSp add mod modAnim">
        <pc:chgData name="Robert" userId="8e610f215beb07b7" providerId="LiveId" clId="{C8AD0236-B5D1-4CED-8410-B2C203A6C9FF}" dt="2022-09-05T14:07:11.924" v="4362"/>
        <pc:sldMkLst>
          <pc:docMk/>
          <pc:sldMk cId="4001958559" sldId="338"/>
        </pc:sldMkLst>
        <pc:spChg chg="mod">
          <ac:chgData name="Robert" userId="8e610f215beb07b7" providerId="LiveId" clId="{C8AD0236-B5D1-4CED-8410-B2C203A6C9FF}" dt="2022-09-05T14:07:09.138" v="4361" actId="207"/>
          <ac:spMkLst>
            <pc:docMk/>
            <pc:sldMk cId="4001958559" sldId="338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4:02:23.687" v="4018" actId="20577"/>
          <ac:spMkLst>
            <pc:docMk/>
            <pc:sldMk cId="4001958559" sldId="338"/>
            <ac:spMk id="12" creationId="{BF249219-1258-D5FD-7EDB-EBDC035B850B}"/>
          </ac:spMkLst>
        </pc:spChg>
      </pc:sldChg>
      <pc:sldChg chg="modSp add modAnim">
        <pc:chgData name="Robert" userId="8e610f215beb07b7" providerId="LiveId" clId="{C8AD0236-B5D1-4CED-8410-B2C203A6C9FF}" dt="2022-09-05T14:07:34.914" v="4366" actId="207"/>
        <pc:sldMkLst>
          <pc:docMk/>
          <pc:sldMk cId="4162889295" sldId="339"/>
        </pc:sldMkLst>
        <pc:spChg chg="mod">
          <ac:chgData name="Robert" userId="8e610f215beb07b7" providerId="LiveId" clId="{C8AD0236-B5D1-4CED-8410-B2C203A6C9FF}" dt="2022-09-05T14:07:34.914" v="4366" actId="207"/>
          <ac:spMkLst>
            <pc:docMk/>
            <pc:sldMk cId="4162889295" sldId="339"/>
            <ac:spMk id="10" creationId="{229D3D3C-54A6-5EDF-0F09-4AB2E7D2A710}"/>
          </ac:spMkLst>
        </pc:spChg>
      </pc:sldChg>
      <pc:sldChg chg="modSp add">
        <pc:chgData name="Robert" userId="8e610f215beb07b7" providerId="LiveId" clId="{C8AD0236-B5D1-4CED-8410-B2C203A6C9FF}" dt="2022-09-05T14:07:53.943" v="4369" actId="207"/>
        <pc:sldMkLst>
          <pc:docMk/>
          <pc:sldMk cId="40047749" sldId="340"/>
        </pc:sldMkLst>
        <pc:spChg chg="mod">
          <ac:chgData name="Robert" userId="8e610f215beb07b7" providerId="LiveId" clId="{C8AD0236-B5D1-4CED-8410-B2C203A6C9FF}" dt="2022-09-05T14:07:53.943" v="4369" actId="207"/>
          <ac:spMkLst>
            <pc:docMk/>
            <pc:sldMk cId="40047749" sldId="340"/>
            <ac:spMk id="10" creationId="{229D3D3C-54A6-5EDF-0F09-4AB2E7D2A710}"/>
          </ac:spMkLst>
        </pc:spChg>
      </pc:sldChg>
      <pc:sldChg chg="modSp add">
        <pc:chgData name="Robert" userId="8e610f215beb07b7" providerId="LiveId" clId="{C8AD0236-B5D1-4CED-8410-B2C203A6C9FF}" dt="2022-09-05T14:08:05.114" v="4372" actId="207"/>
        <pc:sldMkLst>
          <pc:docMk/>
          <pc:sldMk cId="290727931" sldId="341"/>
        </pc:sldMkLst>
        <pc:spChg chg="mod">
          <ac:chgData name="Robert" userId="8e610f215beb07b7" providerId="LiveId" clId="{C8AD0236-B5D1-4CED-8410-B2C203A6C9FF}" dt="2022-09-05T14:08:05.114" v="4372" actId="207"/>
          <ac:spMkLst>
            <pc:docMk/>
            <pc:sldMk cId="290727931" sldId="341"/>
            <ac:spMk id="10" creationId="{229D3D3C-54A6-5EDF-0F09-4AB2E7D2A710}"/>
          </ac:spMkLst>
        </pc:spChg>
      </pc:sldChg>
      <pc:sldChg chg="modSp add">
        <pc:chgData name="Robert" userId="8e610f215beb07b7" providerId="LiveId" clId="{C8AD0236-B5D1-4CED-8410-B2C203A6C9FF}" dt="2022-09-05T14:08:22.108" v="4375" actId="207"/>
        <pc:sldMkLst>
          <pc:docMk/>
          <pc:sldMk cId="3952606532" sldId="342"/>
        </pc:sldMkLst>
        <pc:spChg chg="mod">
          <ac:chgData name="Robert" userId="8e610f215beb07b7" providerId="LiveId" clId="{C8AD0236-B5D1-4CED-8410-B2C203A6C9FF}" dt="2022-09-05T14:08:22.108" v="4375" actId="207"/>
          <ac:spMkLst>
            <pc:docMk/>
            <pc:sldMk cId="3952606532" sldId="342"/>
            <ac:spMk id="10" creationId="{229D3D3C-54A6-5EDF-0F09-4AB2E7D2A710}"/>
          </ac:spMkLst>
        </pc:spChg>
      </pc:sldChg>
      <pc:sldChg chg="modSp add mod modAnim">
        <pc:chgData name="Robert" userId="8e610f215beb07b7" providerId="LiveId" clId="{C8AD0236-B5D1-4CED-8410-B2C203A6C9FF}" dt="2022-09-05T14:14:27.213" v="4910"/>
        <pc:sldMkLst>
          <pc:docMk/>
          <pc:sldMk cId="4118699285" sldId="343"/>
        </pc:sldMkLst>
        <pc:spChg chg="mod">
          <ac:chgData name="Robert" userId="8e610f215beb07b7" providerId="LiveId" clId="{C8AD0236-B5D1-4CED-8410-B2C203A6C9FF}" dt="2022-09-05T14:14:06.752" v="4908" actId="1076"/>
          <ac:spMkLst>
            <pc:docMk/>
            <pc:sldMk cId="4118699285" sldId="343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4:09:07.731" v="4445" actId="20577"/>
          <ac:spMkLst>
            <pc:docMk/>
            <pc:sldMk cId="4118699285" sldId="343"/>
            <ac:spMk id="12" creationId="{BF249219-1258-D5FD-7EDB-EBDC035B850B}"/>
          </ac:spMkLst>
        </pc:spChg>
      </pc:sldChg>
      <pc:sldChg chg="modSp add mod">
        <pc:chgData name="Robert" userId="8e610f215beb07b7" providerId="LiveId" clId="{C8AD0236-B5D1-4CED-8410-B2C203A6C9FF}" dt="2022-09-05T14:17:39.574" v="4996" actId="207"/>
        <pc:sldMkLst>
          <pc:docMk/>
          <pc:sldMk cId="1219436314" sldId="344"/>
        </pc:sldMkLst>
        <pc:spChg chg="mod">
          <ac:chgData name="Robert" userId="8e610f215beb07b7" providerId="LiveId" clId="{C8AD0236-B5D1-4CED-8410-B2C203A6C9FF}" dt="2022-09-05T14:17:39.574" v="4996" actId="207"/>
          <ac:spMkLst>
            <pc:docMk/>
            <pc:sldMk cId="1219436314" sldId="344"/>
            <ac:spMk id="4" creationId="{775A2B58-C40C-CA68-D293-9C8F13B669F5}"/>
          </ac:spMkLst>
        </pc:spChg>
      </pc:sldChg>
      <pc:sldChg chg="modSp add mod modAnim">
        <pc:chgData name="Robert" userId="8e610f215beb07b7" providerId="LiveId" clId="{C8AD0236-B5D1-4CED-8410-B2C203A6C9FF}" dt="2022-09-05T14:25:14.487" v="5444"/>
        <pc:sldMkLst>
          <pc:docMk/>
          <pc:sldMk cId="2587350526" sldId="345"/>
        </pc:sldMkLst>
        <pc:spChg chg="mod">
          <ac:chgData name="Robert" userId="8e610f215beb07b7" providerId="LiveId" clId="{C8AD0236-B5D1-4CED-8410-B2C203A6C9FF}" dt="2022-09-05T14:24:46.339" v="5443" actId="20577"/>
          <ac:spMkLst>
            <pc:docMk/>
            <pc:sldMk cId="2587350526" sldId="345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4:20:02.461" v="5063" actId="20577"/>
          <ac:spMkLst>
            <pc:docMk/>
            <pc:sldMk cId="2587350526" sldId="345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C8AD0236-B5D1-4CED-8410-B2C203A6C9FF}" dt="2022-09-05T14:36:02.304" v="5451"/>
        <pc:sldMkLst>
          <pc:docMk/>
          <pc:sldMk cId="2769553842" sldId="346"/>
        </pc:sldMkLst>
        <pc:spChg chg="del">
          <ac:chgData name="Robert" userId="8e610f215beb07b7" providerId="LiveId" clId="{C8AD0236-B5D1-4CED-8410-B2C203A6C9FF}" dt="2022-09-05T14:35:32.898" v="5446" actId="478"/>
          <ac:spMkLst>
            <pc:docMk/>
            <pc:sldMk cId="2769553842" sldId="346"/>
            <ac:spMk id="2" creationId="{3A4DF5FF-DE33-013D-854F-9AB0C2148FAC}"/>
          </ac:spMkLst>
        </pc:spChg>
        <pc:spChg chg="del">
          <ac:chgData name="Robert" userId="8e610f215beb07b7" providerId="LiveId" clId="{C8AD0236-B5D1-4CED-8410-B2C203A6C9FF}" dt="2022-09-05T14:35:32.898" v="5446" actId="478"/>
          <ac:spMkLst>
            <pc:docMk/>
            <pc:sldMk cId="2769553842" sldId="346"/>
            <ac:spMk id="3" creationId="{F30B3DE3-3D88-7CC0-ACB0-038372629684}"/>
          </ac:spMkLst>
        </pc:spChg>
        <pc:picChg chg="add mod">
          <ac:chgData name="Robert" userId="8e610f215beb07b7" providerId="LiveId" clId="{C8AD0236-B5D1-4CED-8410-B2C203A6C9FF}" dt="2022-09-05T14:35:59.644" v="5450"/>
          <ac:picMkLst>
            <pc:docMk/>
            <pc:sldMk cId="2769553842" sldId="346"/>
            <ac:picMk id="4" creationId="{ED62A7A5-729B-15FE-A383-48F9159C67BB}"/>
          </ac:picMkLst>
        </pc:picChg>
      </pc:sldChg>
      <pc:sldChg chg="addSp modSp add modAnim">
        <pc:chgData name="Robert" userId="8e610f215beb07b7" providerId="LiveId" clId="{C8AD0236-B5D1-4CED-8410-B2C203A6C9FF}" dt="2022-09-05T14:36:12.555" v="5456"/>
        <pc:sldMkLst>
          <pc:docMk/>
          <pc:sldMk cId="4191038825" sldId="347"/>
        </pc:sldMkLst>
        <pc:spChg chg="add mod">
          <ac:chgData name="Robert" userId="8e610f215beb07b7" providerId="LiveId" clId="{C8AD0236-B5D1-4CED-8410-B2C203A6C9FF}" dt="2022-09-05T14:36:05.969" v="5454"/>
          <ac:spMkLst>
            <pc:docMk/>
            <pc:sldMk cId="4191038825" sldId="347"/>
            <ac:spMk id="2" creationId="{6915D317-7B0B-92B6-963D-ED8936938E90}"/>
          </ac:spMkLst>
        </pc:spChg>
        <pc:picChg chg="add mod">
          <ac:chgData name="Robert" userId="8e610f215beb07b7" providerId="LiveId" clId="{C8AD0236-B5D1-4CED-8410-B2C203A6C9FF}" dt="2022-09-05T14:36:10.394" v="5455"/>
          <ac:picMkLst>
            <pc:docMk/>
            <pc:sldMk cId="4191038825" sldId="347"/>
            <ac:picMk id="3" creationId="{1F424E80-5A7F-F205-9EB1-FAE4DFE46A47}"/>
          </ac:picMkLst>
        </pc:picChg>
      </pc:sldChg>
      <pc:sldChg chg="addSp modSp add modAnim">
        <pc:chgData name="Robert" userId="8e610f215beb07b7" providerId="LiveId" clId="{C8AD0236-B5D1-4CED-8410-B2C203A6C9FF}" dt="2022-09-05T14:36:20.158" v="5458"/>
        <pc:sldMkLst>
          <pc:docMk/>
          <pc:sldMk cId="786798800" sldId="348"/>
        </pc:sldMkLst>
        <pc:picChg chg="add mod">
          <ac:chgData name="Robert" userId="8e610f215beb07b7" providerId="LiveId" clId="{C8AD0236-B5D1-4CED-8410-B2C203A6C9FF}" dt="2022-09-05T14:36:17.946" v="5457"/>
          <ac:picMkLst>
            <pc:docMk/>
            <pc:sldMk cId="786798800" sldId="348"/>
            <ac:picMk id="2" creationId="{870D967E-8959-7CB1-97C1-8D0398E0CB0F}"/>
          </ac:picMkLst>
        </pc:picChg>
      </pc:sldChg>
      <pc:sldChg chg="addSp modSp add modAnim">
        <pc:chgData name="Robert" userId="8e610f215beb07b7" providerId="LiveId" clId="{C8AD0236-B5D1-4CED-8410-B2C203A6C9FF}" dt="2022-09-05T14:36:26.837" v="5460"/>
        <pc:sldMkLst>
          <pc:docMk/>
          <pc:sldMk cId="1377153653" sldId="349"/>
        </pc:sldMkLst>
        <pc:picChg chg="add mod">
          <ac:chgData name="Robert" userId="8e610f215beb07b7" providerId="LiveId" clId="{C8AD0236-B5D1-4CED-8410-B2C203A6C9FF}" dt="2022-09-05T14:36:24.761" v="5459"/>
          <ac:picMkLst>
            <pc:docMk/>
            <pc:sldMk cId="1377153653" sldId="349"/>
            <ac:picMk id="2" creationId="{7270AAA4-E94B-4232-4230-5D9AAFB694E5}"/>
          </ac:picMkLst>
        </pc:picChg>
      </pc:sldChg>
      <pc:sldChg chg="modSp add modAnim">
        <pc:chgData name="Robert" userId="8e610f215beb07b7" providerId="LiveId" clId="{C8AD0236-B5D1-4CED-8410-B2C203A6C9FF}" dt="2022-09-05T14:39:06.506" v="5510" actId="20577"/>
        <pc:sldMkLst>
          <pc:docMk/>
          <pc:sldMk cId="1023467002" sldId="350"/>
        </pc:sldMkLst>
        <pc:spChg chg="mod">
          <ac:chgData name="Robert" userId="8e610f215beb07b7" providerId="LiveId" clId="{C8AD0236-B5D1-4CED-8410-B2C203A6C9FF}" dt="2022-09-05T14:39:06.506" v="5510" actId="20577"/>
          <ac:spMkLst>
            <pc:docMk/>
            <pc:sldMk cId="1023467002" sldId="350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C8AD0236-B5D1-4CED-8410-B2C203A6C9FF}" dt="2022-09-06T09:21:37.519" v="8583" actId="20577"/>
        <pc:sldMkLst>
          <pc:docMk/>
          <pc:sldMk cId="2064385586" sldId="351"/>
        </pc:sldMkLst>
        <pc:spChg chg="mod">
          <ac:chgData name="Robert" userId="8e610f215beb07b7" providerId="LiveId" clId="{C8AD0236-B5D1-4CED-8410-B2C203A6C9FF}" dt="2022-09-06T09:21:37.519" v="8583" actId="20577"/>
          <ac:spMkLst>
            <pc:docMk/>
            <pc:sldMk cId="2064385586" sldId="351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4:39:22.115" v="5558" actId="20577"/>
          <ac:spMkLst>
            <pc:docMk/>
            <pc:sldMk cId="2064385586" sldId="351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C8AD0236-B5D1-4CED-8410-B2C203A6C9FF}" dt="2022-09-05T14:51:09.374" v="6707"/>
        <pc:sldMkLst>
          <pc:docMk/>
          <pc:sldMk cId="2132933623" sldId="352"/>
        </pc:sldMkLst>
        <pc:spChg chg="mod">
          <ac:chgData name="Robert" userId="8e610f215beb07b7" providerId="LiveId" clId="{C8AD0236-B5D1-4CED-8410-B2C203A6C9FF}" dt="2022-09-05T14:51:04.696" v="6706" actId="1076"/>
          <ac:spMkLst>
            <pc:docMk/>
            <pc:sldMk cId="2132933623" sldId="352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4:45:42.193" v="5965" actId="5793"/>
          <ac:spMkLst>
            <pc:docMk/>
            <pc:sldMk cId="2132933623" sldId="352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C8AD0236-B5D1-4CED-8410-B2C203A6C9FF}" dt="2022-09-05T14:58:22.314" v="7321"/>
        <pc:sldMkLst>
          <pc:docMk/>
          <pc:sldMk cId="1785322197" sldId="353"/>
        </pc:sldMkLst>
        <pc:spChg chg="mod">
          <ac:chgData name="Robert" userId="8e610f215beb07b7" providerId="LiveId" clId="{C8AD0236-B5D1-4CED-8410-B2C203A6C9FF}" dt="2022-09-05T14:58:09.494" v="7320" actId="20577"/>
          <ac:spMkLst>
            <pc:docMk/>
            <pc:sldMk cId="1785322197" sldId="353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4:52:36.024" v="6756" actId="20577"/>
          <ac:spMkLst>
            <pc:docMk/>
            <pc:sldMk cId="1785322197" sldId="353"/>
            <ac:spMk id="12" creationId="{BF249219-1258-D5FD-7EDB-EBDC035B850B}"/>
          </ac:spMkLst>
        </pc:spChg>
      </pc:sldChg>
      <pc:sldChg chg="modSp add modAnim">
        <pc:chgData name="Robert" userId="8e610f215beb07b7" providerId="LiveId" clId="{C8AD0236-B5D1-4CED-8410-B2C203A6C9FF}" dt="2022-09-05T14:58:47.553" v="7325" actId="20577"/>
        <pc:sldMkLst>
          <pc:docMk/>
          <pc:sldMk cId="907185985" sldId="354"/>
        </pc:sldMkLst>
        <pc:spChg chg="mod">
          <ac:chgData name="Robert" userId="8e610f215beb07b7" providerId="LiveId" clId="{C8AD0236-B5D1-4CED-8410-B2C203A6C9FF}" dt="2022-09-05T14:58:47.553" v="7325" actId="20577"/>
          <ac:spMkLst>
            <pc:docMk/>
            <pc:sldMk cId="907185985" sldId="354"/>
            <ac:spMk id="10" creationId="{229D3D3C-54A6-5EDF-0F09-4AB2E7D2A710}"/>
          </ac:spMkLst>
        </pc:spChg>
      </pc:sldChg>
      <pc:sldChg chg="modSp add">
        <pc:chgData name="Robert" userId="8e610f215beb07b7" providerId="LiveId" clId="{C8AD0236-B5D1-4CED-8410-B2C203A6C9FF}" dt="2022-09-05T14:59:03.576" v="7327" actId="20577"/>
        <pc:sldMkLst>
          <pc:docMk/>
          <pc:sldMk cId="944654475" sldId="355"/>
        </pc:sldMkLst>
        <pc:spChg chg="mod">
          <ac:chgData name="Robert" userId="8e610f215beb07b7" providerId="LiveId" clId="{C8AD0236-B5D1-4CED-8410-B2C203A6C9FF}" dt="2022-09-05T14:59:03.576" v="7327" actId="20577"/>
          <ac:spMkLst>
            <pc:docMk/>
            <pc:sldMk cId="944654475" sldId="355"/>
            <ac:spMk id="10" creationId="{229D3D3C-54A6-5EDF-0F09-4AB2E7D2A710}"/>
          </ac:spMkLst>
        </pc:spChg>
      </pc:sldChg>
      <pc:sldChg chg="addSp modSp add mod modAnim">
        <pc:chgData name="Robert" userId="8e610f215beb07b7" providerId="LiveId" clId="{C8AD0236-B5D1-4CED-8410-B2C203A6C9FF}" dt="2022-09-05T15:02:44.170" v="7448" actId="1037"/>
        <pc:sldMkLst>
          <pc:docMk/>
          <pc:sldMk cId="1090009960" sldId="356"/>
        </pc:sldMkLst>
        <pc:spChg chg="add mod">
          <ac:chgData name="Robert" userId="8e610f215beb07b7" providerId="LiveId" clId="{C8AD0236-B5D1-4CED-8410-B2C203A6C9FF}" dt="2022-09-05T15:02:44.170" v="7448" actId="1037"/>
          <ac:spMkLst>
            <pc:docMk/>
            <pc:sldMk cId="1090009960" sldId="356"/>
            <ac:spMk id="3" creationId="{5103DEF9-D712-4AB2-71E9-58AFB19894A8}"/>
          </ac:spMkLst>
        </pc:spChg>
      </pc:sldChg>
      <pc:sldChg chg="modSp add del mod modAnim">
        <pc:chgData name="Robert" userId="8e610f215beb07b7" providerId="LiveId" clId="{C8AD0236-B5D1-4CED-8410-B2C203A6C9FF}" dt="2022-09-05T15:25:46.908" v="8461" actId="47"/>
        <pc:sldMkLst>
          <pc:docMk/>
          <pc:sldMk cId="3322145947" sldId="357"/>
        </pc:sldMkLst>
        <pc:spChg chg="mod">
          <ac:chgData name="Robert" userId="8e610f215beb07b7" providerId="LiveId" clId="{C8AD0236-B5D1-4CED-8410-B2C203A6C9FF}" dt="2022-09-05T15:06:30.225" v="7719" actId="207"/>
          <ac:spMkLst>
            <pc:docMk/>
            <pc:sldMk cId="3322145947" sldId="357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5:03:49.056" v="7468" actId="20577"/>
          <ac:spMkLst>
            <pc:docMk/>
            <pc:sldMk cId="3322145947" sldId="357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C8AD0236-B5D1-4CED-8410-B2C203A6C9FF}" dt="2022-09-06T09:37:25.655" v="8799" actId="207"/>
        <pc:sldMkLst>
          <pc:docMk/>
          <pc:sldMk cId="588615212" sldId="358"/>
        </pc:sldMkLst>
        <pc:spChg chg="mod">
          <ac:chgData name="Robert" userId="8e610f215beb07b7" providerId="LiveId" clId="{C8AD0236-B5D1-4CED-8410-B2C203A6C9FF}" dt="2022-09-06T09:37:25.655" v="8799" actId="207"/>
          <ac:spMkLst>
            <pc:docMk/>
            <pc:sldMk cId="588615212" sldId="358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5:07:24.784" v="7731" actId="20577"/>
          <ac:spMkLst>
            <pc:docMk/>
            <pc:sldMk cId="588615212" sldId="358"/>
            <ac:spMk id="12" creationId="{BF249219-1258-D5FD-7EDB-EBDC035B850B}"/>
          </ac:spMkLst>
        </pc:spChg>
      </pc:sldChg>
      <pc:sldChg chg="add del">
        <pc:chgData name="Robert" userId="8e610f215beb07b7" providerId="LiveId" clId="{C8AD0236-B5D1-4CED-8410-B2C203A6C9FF}" dt="2022-09-05T15:05:26.406" v="7668" actId="47"/>
        <pc:sldMkLst>
          <pc:docMk/>
          <pc:sldMk cId="640248845" sldId="358"/>
        </pc:sldMkLst>
      </pc:sldChg>
      <pc:sldChg chg="addSp delSp modSp new mod modAnim">
        <pc:chgData name="Robert" userId="8e610f215beb07b7" providerId="LiveId" clId="{C8AD0236-B5D1-4CED-8410-B2C203A6C9FF}" dt="2022-09-05T15:19:58.917" v="8137"/>
        <pc:sldMkLst>
          <pc:docMk/>
          <pc:sldMk cId="1956219195" sldId="359"/>
        </pc:sldMkLst>
        <pc:spChg chg="del">
          <ac:chgData name="Robert" userId="8e610f215beb07b7" providerId="LiveId" clId="{C8AD0236-B5D1-4CED-8410-B2C203A6C9FF}" dt="2022-09-05T15:19:47.130" v="8134" actId="478"/>
          <ac:spMkLst>
            <pc:docMk/>
            <pc:sldMk cId="1956219195" sldId="359"/>
            <ac:spMk id="2" creationId="{02F41B78-4035-86E2-50A9-DBA1D81FB143}"/>
          </ac:spMkLst>
        </pc:spChg>
        <pc:spChg chg="del">
          <ac:chgData name="Robert" userId="8e610f215beb07b7" providerId="LiveId" clId="{C8AD0236-B5D1-4CED-8410-B2C203A6C9FF}" dt="2022-09-05T15:19:47.130" v="8134" actId="478"/>
          <ac:spMkLst>
            <pc:docMk/>
            <pc:sldMk cId="1956219195" sldId="359"/>
            <ac:spMk id="3" creationId="{21358EDE-E965-9287-5145-618510EA7B61}"/>
          </ac:spMkLst>
        </pc:spChg>
        <pc:picChg chg="add mod">
          <ac:chgData name="Robert" userId="8e610f215beb07b7" providerId="LiveId" clId="{C8AD0236-B5D1-4CED-8410-B2C203A6C9FF}" dt="2022-09-05T15:19:56.928" v="8136"/>
          <ac:picMkLst>
            <pc:docMk/>
            <pc:sldMk cId="1956219195" sldId="359"/>
            <ac:picMk id="4" creationId="{A219621E-32B8-D95C-FB4D-041B41BA3A41}"/>
          </ac:picMkLst>
        </pc:picChg>
      </pc:sldChg>
      <pc:sldChg chg="addSp modSp add modAnim">
        <pc:chgData name="Robert" userId="8e610f215beb07b7" providerId="LiveId" clId="{C8AD0236-B5D1-4CED-8410-B2C203A6C9FF}" dt="2022-09-05T15:20:05.203" v="8139"/>
        <pc:sldMkLst>
          <pc:docMk/>
          <pc:sldMk cId="1990412721" sldId="360"/>
        </pc:sldMkLst>
        <pc:picChg chg="add mod">
          <ac:chgData name="Robert" userId="8e610f215beb07b7" providerId="LiveId" clId="{C8AD0236-B5D1-4CED-8410-B2C203A6C9FF}" dt="2022-09-05T15:20:03.487" v="8138"/>
          <ac:picMkLst>
            <pc:docMk/>
            <pc:sldMk cId="1990412721" sldId="360"/>
            <ac:picMk id="2" creationId="{29FFDDF6-4F50-6B5D-2FB7-DB5E020924DF}"/>
          </ac:picMkLst>
        </pc:picChg>
      </pc:sldChg>
      <pc:sldChg chg="modSp add ord modAnim">
        <pc:chgData name="Robert" userId="8e610f215beb07b7" providerId="LiveId" clId="{C8AD0236-B5D1-4CED-8410-B2C203A6C9FF}" dt="2022-09-06T10:32:13.069" v="10164" actId="20577"/>
        <pc:sldMkLst>
          <pc:docMk/>
          <pc:sldMk cId="107660107" sldId="361"/>
        </pc:sldMkLst>
        <pc:spChg chg="mod">
          <ac:chgData name="Robert" userId="8e610f215beb07b7" providerId="LiveId" clId="{C8AD0236-B5D1-4CED-8410-B2C203A6C9FF}" dt="2022-09-06T10:32:13.069" v="10164" actId="20577"/>
          <ac:spMkLst>
            <pc:docMk/>
            <pc:sldMk cId="107660107" sldId="361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5T15:26:13.292" v="8474" actId="20577"/>
          <ac:spMkLst>
            <pc:docMk/>
            <pc:sldMk cId="107660107" sldId="361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C8AD0236-B5D1-4CED-8410-B2C203A6C9FF}" dt="2022-09-08T10:54:49.567" v="10174"/>
        <pc:sldMkLst>
          <pc:docMk/>
          <pc:sldMk cId="2115393905" sldId="362"/>
        </pc:sldMkLst>
        <pc:spChg chg="add mod">
          <ac:chgData name="Robert" userId="8e610f215beb07b7" providerId="LiveId" clId="{C8AD0236-B5D1-4CED-8410-B2C203A6C9FF}" dt="2022-09-08T10:54:47.542" v="10173" actId="207"/>
          <ac:spMkLst>
            <pc:docMk/>
            <pc:sldMk cId="2115393905" sldId="362"/>
            <ac:spMk id="3" creationId="{5E20482E-1F99-FC16-BB8B-013AD320B9A5}"/>
          </ac:spMkLst>
        </pc:spChg>
        <pc:spChg chg="add del">
          <ac:chgData name="Robert" userId="8e610f215beb07b7" providerId="LiveId" clId="{C8AD0236-B5D1-4CED-8410-B2C203A6C9FF}" dt="2022-09-06T09:23:00.652" v="8597" actId="22"/>
          <ac:spMkLst>
            <pc:docMk/>
            <pc:sldMk cId="2115393905" sldId="362"/>
            <ac:spMk id="5" creationId="{C6933E70-7EEE-19C0-56B2-72ABEA859E16}"/>
          </ac:spMkLst>
        </pc:spChg>
        <pc:spChg chg="add del">
          <ac:chgData name="Robert" userId="8e610f215beb07b7" providerId="LiveId" clId="{C8AD0236-B5D1-4CED-8410-B2C203A6C9FF}" dt="2022-09-08T10:54:45.569" v="10172" actId="21"/>
          <ac:spMkLst>
            <pc:docMk/>
            <pc:sldMk cId="2115393905" sldId="362"/>
            <ac:spMk id="7" creationId="{C6BB781B-A3BD-9628-27EB-B54D92F49ED0}"/>
          </ac:spMkLst>
        </pc:spChg>
        <pc:spChg chg="add mod">
          <ac:chgData name="Robert" userId="8e610f215beb07b7" providerId="LiveId" clId="{C8AD0236-B5D1-4CED-8410-B2C203A6C9FF}" dt="2022-09-08T10:54:49.567" v="10174"/>
          <ac:spMkLst>
            <pc:docMk/>
            <pc:sldMk cId="2115393905" sldId="362"/>
            <ac:spMk id="9" creationId="{22724A9F-AEE4-F5E2-F1E4-A9148CA5F464}"/>
          </ac:spMkLst>
        </pc:spChg>
        <pc:spChg chg="del mod">
          <ac:chgData name="Robert" userId="8e610f215beb07b7" providerId="LiveId" clId="{C8AD0236-B5D1-4CED-8410-B2C203A6C9FF}" dt="2022-09-06T09:22:53.727" v="8595" actId="478"/>
          <ac:spMkLst>
            <pc:docMk/>
            <pc:sldMk cId="2115393905" sldId="362"/>
            <ac:spMk id="10" creationId="{229D3D3C-54A6-5EDF-0F09-4AB2E7D2A710}"/>
          </ac:spMkLst>
        </pc:spChg>
      </pc:sldChg>
      <pc:sldChg chg="addSp modSp add mod modAnim">
        <pc:chgData name="Robert" userId="8e610f215beb07b7" providerId="LiveId" clId="{C8AD0236-B5D1-4CED-8410-B2C203A6C9FF}" dt="2022-09-06T10:32:24.685" v="10170" actId="1076"/>
        <pc:sldMkLst>
          <pc:docMk/>
          <pc:sldMk cId="3051303133" sldId="363"/>
        </pc:sldMkLst>
        <pc:spChg chg="add mod">
          <ac:chgData name="Robert" userId="8e610f215beb07b7" providerId="LiveId" clId="{C8AD0236-B5D1-4CED-8410-B2C203A6C9FF}" dt="2022-09-06T10:32:24.685" v="10170" actId="1076"/>
          <ac:spMkLst>
            <pc:docMk/>
            <pc:sldMk cId="3051303133" sldId="363"/>
            <ac:spMk id="3" creationId="{C292F7FF-7A41-A51A-1AC5-F510745B48B6}"/>
          </ac:spMkLst>
        </pc:spChg>
        <pc:spChg chg="mod">
          <ac:chgData name="Robert" userId="8e610f215beb07b7" providerId="LiveId" clId="{C8AD0236-B5D1-4CED-8410-B2C203A6C9FF}" dt="2022-09-06T10:32:19.467" v="10167" actId="20577"/>
          <ac:spMkLst>
            <pc:docMk/>
            <pc:sldMk cId="3051303133" sldId="363"/>
            <ac:spMk id="10" creationId="{229D3D3C-54A6-5EDF-0F09-4AB2E7D2A710}"/>
          </ac:spMkLst>
        </pc:spChg>
      </pc:sldChg>
      <pc:sldChg chg="add del modAnim">
        <pc:chgData name="Robert" userId="8e610f215beb07b7" providerId="LiveId" clId="{C8AD0236-B5D1-4CED-8410-B2C203A6C9FF}" dt="2022-09-06T09:38:03.064" v="8806" actId="47"/>
        <pc:sldMkLst>
          <pc:docMk/>
          <pc:sldMk cId="3336915871" sldId="363"/>
        </pc:sldMkLst>
      </pc:sldChg>
      <pc:sldChg chg="addSp delSp modSp add mod addAnim delAnim modAnim">
        <pc:chgData name="Robert" userId="8e610f215beb07b7" providerId="LiveId" clId="{C8AD0236-B5D1-4CED-8410-B2C203A6C9FF}" dt="2022-09-06T09:47:23.976" v="9181"/>
        <pc:sldMkLst>
          <pc:docMk/>
          <pc:sldMk cId="3192681591" sldId="364"/>
        </pc:sldMkLst>
        <pc:spChg chg="add del mod">
          <ac:chgData name="Robert" userId="8e610f215beb07b7" providerId="LiveId" clId="{C8AD0236-B5D1-4CED-8410-B2C203A6C9FF}" dt="2022-09-06T09:46:55.865" v="9172" actId="207"/>
          <ac:spMkLst>
            <pc:docMk/>
            <pc:sldMk cId="3192681591" sldId="364"/>
            <ac:spMk id="10" creationId="{229D3D3C-54A6-5EDF-0F09-4AB2E7D2A710}"/>
          </ac:spMkLst>
        </pc:spChg>
        <pc:spChg chg="mod">
          <ac:chgData name="Robert" userId="8e610f215beb07b7" providerId="LiveId" clId="{C8AD0236-B5D1-4CED-8410-B2C203A6C9FF}" dt="2022-09-06T09:44:40.522" v="9066" actId="20577"/>
          <ac:spMkLst>
            <pc:docMk/>
            <pc:sldMk cId="3192681591" sldId="364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C8AD0236-B5D1-4CED-8410-B2C203A6C9FF}" dt="2022-09-06T09:48:12.425" v="9244"/>
        <pc:sldMkLst>
          <pc:docMk/>
          <pc:sldMk cId="4069870551" sldId="365"/>
        </pc:sldMkLst>
        <pc:spChg chg="mod">
          <ac:chgData name="Robert" userId="8e610f215beb07b7" providerId="LiveId" clId="{C8AD0236-B5D1-4CED-8410-B2C203A6C9FF}" dt="2022-09-06T09:47:50.213" v="9243" actId="207"/>
          <ac:spMkLst>
            <pc:docMk/>
            <pc:sldMk cId="4069870551" sldId="365"/>
            <ac:spMk id="10" creationId="{229D3D3C-54A6-5EDF-0F09-4AB2E7D2A710}"/>
          </ac:spMkLst>
        </pc:spChg>
      </pc:sldChg>
      <pc:sldChg chg="addSp delSp modSp add mod delAnim modAnim">
        <pc:chgData name="Robert" userId="8e610f215beb07b7" providerId="LiveId" clId="{C8AD0236-B5D1-4CED-8410-B2C203A6C9FF}" dt="2022-09-06T10:22:02.493" v="10105"/>
        <pc:sldMkLst>
          <pc:docMk/>
          <pc:sldMk cId="427934330" sldId="366"/>
        </pc:sldMkLst>
        <pc:spChg chg="add del mod">
          <ac:chgData name="Robert" userId="8e610f215beb07b7" providerId="LiveId" clId="{C8AD0236-B5D1-4CED-8410-B2C203A6C9FF}" dt="2022-09-06T10:21:55.403" v="10097" actId="21"/>
          <ac:spMkLst>
            <pc:docMk/>
            <pc:sldMk cId="427934330" sldId="366"/>
            <ac:spMk id="2" creationId="{13F0755A-951B-5DE7-3248-3174861372B6}"/>
          </ac:spMkLst>
        </pc:spChg>
        <pc:spChg chg="add mod">
          <ac:chgData name="Robert" userId="8e610f215beb07b7" providerId="LiveId" clId="{C8AD0236-B5D1-4CED-8410-B2C203A6C9FF}" dt="2022-09-06T10:22:02.493" v="10105"/>
          <ac:spMkLst>
            <pc:docMk/>
            <pc:sldMk cId="427934330" sldId="366"/>
            <ac:spMk id="3" creationId="{7E51A944-EDBD-782A-795D-8C2CEA7413F7}"/>
          </ac:spMkLst>
        </pc:spChg>
        <pc:spChg chg="mod">
          <ac:chgData name="Robert" userId="8e610f215beb07b7" providerId="LiveId" clId="{C8AD0236-B5D1-4CED-8410-B2C203A6C9FF}" dt="2022-09-06T10:22:00.800" v="10104" actId="207"/>
          <ac:spMkLst>
            <pc:docMk/>
            <pc:sldMk cId="427934330" sldId="366"/>
            <ac:spMk id="10" creationId="{229D3D3C-54A6-5EDF-0F09-4AB2E7D2A710}"/>
          </ac:spMkLst>
        </pc:spChg>
      </pc:sldChg>
      <pc:sldChg chg="addSp delSp modSp add mod addAnim delAnim modAnim">
        <pc:chgData name="Robert" userId="8e610f215beb07b7" providerId="LiveId" clId="{C8AD0236-B5D1-4CED-8410-B2C203A6C9FF}" dt="2022-09-06T09:51:49.236" v="9326"/>
        <pc:sldMkLst>
          <pc:docMk/>
          <pc:sldMk cId="2005791598" sldId="367"/>
        </pc:sldMkLst>
        <pc:spChg chg="del mod">
          <ac:chgData name="Robert" userId="8e610f215beb07b7" providerId="LiveId" clId="{C8AD0236-B5D1-4CED-8410-B2C203A6C9FF}" dt="2022-09-06T09:50:52.500" v="9308" actId="478"/>
          <ac:spMkLst>
            <pc:docMk/>
            <pc:sldMk cId="2005791598" sldId="367"/>
            <ac:spMk id="2" creationId="{13F0755A-951B-5DE7-3248-3174861372B6}"/>
          </ac:spMkLst>
        </pc:spChg>
        <pc:spChg chg="add del mod">
          <ac:chgData name="Robert" userId="8e610f215beb07b7" providerId="LiveId" clId="{C8AD0236-B5D1-4CED-8410-B2C203A6C9FF}" dt="2022-09-06T09:51:37.047" v="9325" actId="20577"/>
          <ac:spMkLst>
            <pc:docMk/>
            <pc:sldMk cId="2005791598" sldId="367"/>
            <ac:spMk id="10" creationId="{229D3D3C-54A6-5EDF-0F09-4AB2E7D2A710}"/>
          </ac:spMkLst>
        </pc:spChg>
      </pc:sldChg>
      <pc:sldChg chg="addSp delSp modSp add mod delAnim modAnim">
        <pc:chgData name="Robert" userId="8e610f215beb07b7" providerId="LiveId" clId="{C8AD0236-B5D1-4CED-8410-B2C203A6C9FF}" dt="2022-09-06T10:21:20.472" v="10085"/>
        <pc:sldMkLst>
          <pc:docMk/>
          <pc:sldMk cId="524187407" sldId="368"/>
        </pc:sldMkLst>
        <pc:spChg chg="add del mod">
          <ac:chgData name="Robert" userId="8e610f215beb07b7" providerId="LiveId" clId="{C8AD0236-B5D1-4CED-8410-B2C203A6C9FF}" dt="2022-09-06T10:21:13.931" v="10078" actId="21"/>
          <ac:spMkLst>
            <pc:docMk/>
            <pc:sldMk cId="524187407" sldId="368"/>
            <ac:spMk id="2" creationId="{C9C176C7-90CE-6496-DCAD-3680C975D1F8}"/>
          </ac:spMkLst>
        </pc:spChg>
        <pc:spChg chg="add mod">
          <ac:chgData name="Robert" userId="8e610f215beb07b7" providerId="LiveId" clId="{C8AD0236-B5D1-4CED-8410-B2C203A6C9FF}" dt="2022-09-06T10:21:20.472" v="10085"/>
          <ac:spMkLst>
            <pc:docMk/>
            <pc:sldMk cId="524187407" sldId="368"/>
            <ac:spMk id="3" creationId="{118C704E-A342-F72E-0682-BC22553970AA}"/>
          </ac:spMkLst>
        </pc:spChg>
        <pc:spChg chg="mod">
          <ac:chgData name="Robert" userId="8e610f215beb07b7" providerId="LiveId" clId="{C8AD0236-B5D1-4CED-8410-B2C203A6C9FF}" dt="2022-09-06T10:21:19.099" v="10084" actId="207"/>
          <ac:spMkLst>
            <pc:docMk/>
            <pc:sldMk cId="524187407" sldId="368"/>
            <ac:spMk id="10" creationId="{229D3D3C-54A6-5EDF-0F09-4AB2E7D2A710}"/>
          </ac:spMkLst>
        </pc:spChg>
      </pc:sldChg>
      <pc:sldChg chg="addSp delSp modSp add mod modAnim">
        <pc:chgData name="Robert" userId="8e610f215beb07b7" providerId="LiveId" clId="{C8AD0236-B5D1-4CED-8410-B2C203A6C9FF}" dt="2022-09-06T10:01:59.941" v="9703"/>
        <pc:sldMkLst>
          <pc:docMk/>
          <pc:sldMk cId="1784898351" sldId="369"/>
        </pc:sldMkLst>
        <pc:spChg chg="del">
          <ac:chgData name="Robert" userId="8e610f215beb07b7" providerId="LiveId" clId="{C8AD0236-B5D1-4CED-8410-B2C203A6C9FF}" dt="2022-09-06T09:56:31.880" v="9470" actId="478"/>
          <ac:spMkLst>
            <pc:docMk/>
            <pc:sldMk cId="1784898351" sldId="369"/>
            <ac:spMk id="2" creationId="{C9C176C7-90CE-6496-DCAD-3680C975D1F8}"/>
          </ac:spMkLst>
        </pc:spChg>
        <pc:spChg chg="add del mod">
          <ac:chgData name="Robert" userId="8e610f215beb07b7" providerId="LiveId" clId="{C8AD0236-B5D1-4CED-8410-B2C203A6C9FF}" dt="2022-09-06T09:57:39.259" v="9538"/>
          <ac:spMkLst>
            <pc:docMk/>
            <pc:sldMk cId="1784898351" sldId="369"/>
            <ac:spMk id="3" creationId="{4DC1594E-AFE8-A6CD-04F5-B3762F8BAD1A}"/>
          </ac:spMkLst>
        </pc:spChg>
        <pc:spChg chg="mod">
          <ac:chgData name="Robert" userId="8e610f215beb07b7" providerId="LiveId" clId="{C8AD0236-B5D1-4CED-8410-B2C203A6C9FF}" dt="2022-09-06T10:01:33.265" v="9700" actId="20577"/>
          <ac:spMkLst>
            <pc:docMk/>
            <pc:sldMk cId="1784898351" sldId="369"/>
            <ac:spMk id="10" creationId="{229D3D3C-54A6-5EDF-0F09-4AB2E7D2A710}"/>
          </ac:spMkLst>
        </pc:spChg>
      </pc:sldChg>
      <pc:sldChg chg="addSp modSp add mod modAnim">
        <pc:chgData name="Robert" userId="8e610f215beb07b7" providerId="LiveId" clId="{C8AD0236-B5D1-4CED-8410-B2C203A6C9FF}" dt="2022-09-06T10:05:44.200" v="9750" actId="1035"/>
        <pc:sldMkLst>
          <pc:docMk/>
          <pc:sldMk cId="2096406960" sldId="370"/>
        </pc:sldMkLst>
        <pc:spChg chg="add mod">
          <ac:chgData name="Robert" userId="8e610f215beb07b7" providerId="LiveId" clId="{C8AD0236-B5D1-4CED-8410-B2C203A6C9FF}" dt="2022-09-06T10:05:44.200" v="9750" actId="1035"/>
          <ac:spMkLst>
            <pc:docMk/>
            <pc:sldMk cId="2096406960" sldId="370"/>
            <ac:spMk id="2" creationId="{AFF3175B-6B31-AAE1-1552-0AAB74609A57}"/>
          </ac:spMkLst>
        </pc:spChg>
      </pc:sldChg>
      <pc:sldChg chg="modSp add modAnim">
        <pc:chgData name="Robert" userId="8e610f215beb07b7" providerId="LiveId" clId="{C8AD0236-B5D1-4CED-8410-B2C203A6C9FF}" dt="2022-09-06T10:02:45.390" v="9706" actId="20577"/>
        <pc:sldMkLst>
          <pc:docMk/>
          <pc:sldMk cId="186123699" sldId="371"/>
        </pc:sldMkLst>
        <pc:spChg chg="mod">
          <ac:chgData name="Robert" userId="8e610f215beb07b7" providerId="LiveId" clId="{C8AD0236-B5D1-4CED-8410-B2C203A6C9FF}" dt="2022-09-06T10:02:45.390" v="9706" actId="20577"/>
          <ac:spMkLst>
            <pc:docMk/>
            <pc:sldMk cId="186123699" sldId="371"/>
            <ac:spMk id="10" creationId="{229D3D3C-54A6-5EDF-0F09-4AB2E7D2A710}"/>
          </ac:spMkLst>
        </pc:spChg>
      </pc:sldChg>
      <pc:sldChg chg="modSp add replId modAnim">
        <pc:chgData name="Robert" userId="8e610f215beb07b7" providerId="LiveId" clId="{C8AD0236-B5D1-4CED-8410-B2C203A6C9FF}" dt="2022-09-06T10:02:54.017" v="9709" actId="20577"/>
        <pc:sldMkLst>
          <pc:docMk/>
          <pc:sldMk cId="3615051636" sldId="372"/>
        </pc:sldMkLst>
        <pc:spChg chg="mod">
          <ac:chgData name="Robert" userId="8e610f215beb07b7" providerId="LiveId" clId="{C8AD0236-B5D1-4CED-8410-B2C203A6C9FF}" dt="2022-09-06T10:02:54.017" v="9709" actId="20577"/>
          <ac:spMkLst>
            <pc:docMk/>
            <pc:sldMk cId="3615051636" sldId="372"/>
            <ac:spMk id="10" creationId="{229D3D3C-54A6-5EDF-0F09-4AB2E7D2A710}"/>
          </ac:spMkLst>
        </pc:spChg>
      </pc:sldChg>
      <pc:sldChg chg="addSp delSp modSp add mod modAnim">
        <pc:chgData name="Robert" userId="8e610f215beb07b7" providerId="LiveId" clId="{C8AD0236-B5D1-4CED-8410-B2C203A6C9FF}" dt="2022-09-06T10:10:12.042" v="9827" actId="1035"/>
        <pc:sldMkLst>
          <pc:docMk/>
          <pc:sldMk cId="737443912" sldId="373"/>
        </pc:sldMkLst>
        <pc:spChg chg="add mod">
          <ac:chgData name="Robert" userId="8e610f215beb07b7" providerId="LiveId" clId="{C8AD0236-B5D1-4CED-8410-B2C203A6C9FF}" dt="2022-09-06T10:10:12.042" v="9827" actId="1035"/>
          <ac:spMkLst>
            <pc:docMk/>
            <pc:sldMk cId="737443912" sldId="373"/>
            <ac:spMk id="3" creationId="{DF793229-43CD-7EE3-38B3-5329A1801C8E}"/>
          </ac:spMkLst>
        </pc:spChg>
        <pc:spChg chg="add del mod">
          <ac:chgData name="Robert" userId="8e610f215beb07b7" providerId="LiveId" clId="{C8AD0236-B5D1-4CED-8410-B2C203A6C9FF}" dt="2022-09-06T10:09:50.674" v="9817" actId="478"/>
          <ac:spMkLst>
            <pc:docMk/>
            <pc:sldMk cId="737443912" sldId="373"/>
            <ac:spMk id="5" creationId="{7DCA2FCA-1340-62C1-4102-434F4D940E4F}"/>
          </ac:spMkLst>
        </pc:spChg>
        <pc:spChg chg="add del mod">
          <ac:chgData name="Robert" userId="8e610f215beb07b7" providerId="LiveId" clId="{C8AD0236-B5D1-4CED-8410-B2C203A6C9FF}" dt="2022-09-06T10:08:49.984" v="9793" actId="478"/>
          <ac:spMkLst>
            <pc:docMk/>
            <pc:sldMk cId="737443912" sldId="373"/>
            <ac:spMk id="6" creationId="{2F427A34-465E-FDFB-015E-485B34CB5C81}"/>
          </ac:spMkLst>
        </pc:spChg>
      </pc:sldChg>
      <pc:sldChg chg="addSp delSp modSp add mod delAnim modAnim">
        <pc:chgData name="Robert" userId="8e610f215beb07b7" providerId="LiveId" clId="{C8AD0236-B5D1-4CED-8410-B2C203A6C9FF}" dt="2022-09-06T10:24:34.652" v="10126"/>
        <pc:sldMkLst>
          <pc:docMk/>
          <pc:sldMk cId="2932407013" sldId="374"/>
        </pc:sldMkLst>
        <pc:spChg chg="add mod">
          <ac:chgData name="Robert" userId="8e610f215beb07b7" providerId="LiveId" clId="{C8AD0236-B5D1-4CED-8410-B2C203A6C9FF}" dt="2022-09-06T10:13:09.794" v="9893" actId="1035"/>
          <ac:spMkLst>
            <pc:docMk/>
            <pc:sldMk cId="2932407013" sldId="374"/>
            <ac:spMk id="2" creationId="{F0E93D0E-670E-1127-33C0-4B487970BED6}"/>
          </ac:spMkLst>
        </pc:spChg>
        <pc:spChg chg="del">
          <ac:chgData name="Robert" userId="8e610f215beb07b7" providerId="LiveId" clId="{C8AD0236-B5D1-4CED-8410-B2C203A6C9FF}" dt="2022-09-06T10:11:15.716" v="9829" actId="478"/>
          <ac:spMkLst>
            <pc:docMk/>
            <pc:sldMk cId="2932407013" sldId="374"/>
            <ac:spMk id="3" creationId="{DF793229-43CD-7EE3-38B3-5329A1801C8E}"/>
          </ac:spMkLst>
        </pc:spChg>
        <pc:spChg chg="mod">
          <ac:chgData name="Robert" userId="8e610f215beb07b7" providerId="LiveId" clId="{C8AD0236-B5D1-4CED-8410-B2C203A6C9FF}" dt="2022-09-06T10:23:42.841" v="10122" actId="20577"/>
          <ac:spMkLst>
            <pc:docMk/>
            <pc:sldMk cId="2932407013" sldId="374"/>
            <ac:spMk id="10" creationId="{229D3D3C-54A6-5EDF-0F09-4AB2E7D2A710}"/>
          </ac:spMkLst>
        </pc:spChg>
      </pc:sldChg>
      <pc:sldChg chg="delSp modSp add mod ord delAnim modAnim">
        <pc:chgData name="Robert" userId="8e610f215beb07b7" providerId="LiveId" clId="{C8AD0236-B5D1-4CED-8410-B2C203A6C9FF}" dt="2022-09-06T10:15:57.634" v="9976"/>
        <pc:sldMkLst>
          <pc:docMk/>
          <pc:sldMk cId="867867974" sldId="375"/>
        </pc:sldMkLst>
        <pc:spChg chg="del">
          <ac:chgData name="Robert" userId="8e610f215beb07b7" providerId="LiveId" clId="{C8AD0236-B5D1-4CED-8410-B2C203A6C9FF}" dt="2022-09-06T10:13:28.964" v="9897" actId="478"/>
          <ac:spMkLst>
            <pc:docMk/>
            <pc:sldMk cId="867867974" sldId="375"/>
            <ac:spMk id="3" creationId="{DF793229-43CD-7EE3-38B3-5329A1801C8E}"/>
          </ac:spMkLst>
        </pc:spChg>
        <pc:spChg chg="mod">
          <ac:chgData name="Robert" userId="8e610f215beb07b7" providerId="LiveId" clId="{C8AD0236-B5D1-4CED-8410-B2C203A6C9FF}" dt="2022-09-06T10:15:19.423" v="9974" actId="20577"/>
          <ac:spMkLst>
            <pc:docMk/>
            <pc:sldMk cId="867867974" sldId="375"/>
            <ac:spMk id="10" creationId="{229D3D3C-54A6-5EDF-0F09-4AB2E7D2A710}"/>
          </ac:spMkLst>
        </pc:spChg>
      </pc:sldChg>
      <pc:sldChg chg="addSp modSp add mod modAnim">
        <pc:chgData name="Robert" userId="8e610f215beb07b7" providerId="LiveId" clId="{C8AD0236-B5D1-4CED-8410-B2C203A6C9FF}" dt="2022-09-06T10:26:26.240" v="10140" actId="1076"/>
        <pc:sldMkLst>
          <pc:docMk/>
          <pc:sldMk cId="1448672686" sldId="376"/>
        </pc:sldMkLst>
        <pc:spChg chg="add mod">
          <ac:chgData name="Robert" userId="8e610f215beb07b7" providerId="LiveId" clId="{C8AD0236-B5D1-4CED-8410-B2C203A6C9FF}" dt="2022-09-06T10:26:26.240" v="10140" actId="1076"/>
          <ac:spMkLst>
            <pc:docMk/>
            <pc:sldMk cId="1448672686" sldId="376"/>
            <ac:spMk id="2" creationId="{E678BCD6-1A79-9875-8896-C73AA7BEE687}"/>
          </ac:spMkLst>
        </pc:spChg>
        <pc:spChg chg="mod">
          <ac:chgData name="Robert" userId="8e610f215beb07b7" providerId="LiveId" clId="{C8AD0236-B5D1-4CED-8410-B2C203A6C9FF}" dt="2022-09-06T10:25:21.219" v="10131" actId="20577"/>
          <ac:spMkLst>
            <pc:docMk/>
            <pc:sldMk cId="1448672686" sldId="376"/>
            <ac:spMk id="10" creationId="{229D3D3C-54A6-5EDF-0F09-4AB2E7D2A710}"/>
          </ac:spMkLst>
        </pc:spChg>
      </pc:sldChg>
      <pc:sldChg chg="add ord modAnim">
        <pc:chgData name="Robert" userId="8e610f215beb07b7" providerId="LiveId" clId="{C8AD0236-B5D1-4CED-8410-B2C203A6C9FF}" dt="2022-09-06T10:18:46.848" v="10061"/>
        <pc:sldMkLst>
          <pc:docMk/>
          <pc:sldMk cId="169376648" sldId="377"/>
        </pc:sldMkLst>
      </pc:sldChg>
      <pc:sldChg chg="modSp add modAnim">
        <pc:chgData name="Robert" userId="8e610f215beb07b7" providerId="LiveId" clId="{C8AD0236-B5D1-4CED-8410-B2C203A6C9FF}" dt="2022-09-06T10:21:03.358" v="10077" actId="20577"/>
        <pc:sldMkLst>
          <pc:docMk/>
          <pc:sldMk cId="1297046503" sldId="378"/>
        </pc:sldMkLst>
        <pc:spChg chg="mod">
          <ac:chgData name="Robert" userId="8e610f215beb07b7" providerId="LiveId" clId="{C8AD0236-B5D1-4CED-8410-B2C203A6C9FF}" dt="2022-09-06T10:21:03.358" v="10077" actId="20577"/>
          <ac:spMkLst>
            <pc:docMk/>
            <pc:sldMk cId="1297046503" sldId="378"/>
            <ac:spMk id="10" creationId="{229D3D3C-54A6-5EDF-0F09-4AB2E7D2A710}"/>
          </ac:spMkLst>
        </pc:spChg>
      </pc:sldChg>
      <pc:sldChg chg="addSp delSp modSp add modAnim">
        <pc:chgData name="Robert" userId="8e610f215beb07b7" providerId="LiveId" clId="{C8AD0236-B5D1-4CED-8410-B2C203A6C9FF}" dt="2022-09-06T10:21:50.857" v="10096" actId="207"/>
        <pc:sldMkLst>
          <pc:docMk/>
          <pc:sldMk cId="1410335807" sldId="379"/>
        </pc:sldMkLst>
        <pc:spChg chg="add del mod">
          <ac:chgData name="Robert" userId="8e610f215beb07b7" providerId="LiveId" clId="{C8AD0236-B5D1-4CED-8410-B2C203A6C9FF}" dt="2022-09-06T10:21:44.508" v="10090"/>
          <ac:spMkLst>
            <pc:docMk/>
            <pc:sldMk cId="1410335807" sldId="379"/>
            <ac:spMk id="2" creationId="{7E7FBCAC-A124-8315-B2A1-E051EC58C2EF}"/>
          </ac:spMkLst>
        </pc:spChg>
        <pc:spChg chg="mod">
          <ac:chgData name="Robert" userId="8e610f215beb07b7" providerId="LiveId" clId="{C8AD0236-B5D1-4CED-8410-B2C203A6C9FF}" dt="2022-09-06T10:21:50.857" v="10096" actId="207"/>
          <ac:spMkLst>
            <pc:docMk/>
            <pc:sldMk cId="1410335807" sldId="379"/>
            <ac:spMk id="10" creationId="{229D3D3C-54A6-5EDF-0F09-4AB2E7D2A710}"/>
          </ac:spMkLst>
        </pc:spChg>
      </pc:sldChg>
      <pc:sldChg chg="delSp modSp add mod modAnim">
        <pc:chgData name="Robert" userId="8e610f215beb07b7" providerId="LiveId" clId="{C8AD0236-B5D1-4CED-8410-B2C203A6C9FF}" dt="2022-09-06T10:23:15.405" v="10121" actId="20577"/>
        <pc:sldMkLst>
          <pc:docMk/>
          <pc:sldMk cId="1908674964" sldId="380"/>
        </pc:sldMkLst>
        <pc:spChg chg="del">
          <ac:chgData name="Robert" userId="8e610f215beb07b7" providerId="LiveId" clId="{C8AD0236-B5D1-4CED-8410-B2C203A6C9FF}" dt="2022-09-06T10:23:12.002" v="10120" actId="478"/>
          <ac:spMkLst>
            <pc:docMk/>
            <pc:sldMk cId="1908674964" sldId="380"/>
            <ac:spMk id="3" creationId="{DF793229-43CD-7EE3-38B3-5329A1801C8E}"/>
          </ac:spMkLst>
        </pc:spChg>
        <pc:spChg chg="mod">
          <ac:chgData name="Robert" userId="8e610f215beb07b7" providerId="LiveId" clId="{C8AD0236-B5D1-4CED-8410-B2C203A6C9FF}" dt="2022-09-06T10:23:15.405" v="10121" actId="20577"/>
          <ac:spMkLst>
            <pc:docMk/>
            <pc:sldMk cId="1908674964" sldId="380"/>
            <ac:spMk id="10" creationId="{229D3D3C-54A6-5EDF-0F09-4AB2E7D2A710}"/>
          </ac:spMkLst>
        </pc:spChg>
      </pc:sldChg>
      <pc:sldChg chg="add ord">
        <pc:chgData name="Robert" userId="8e610f215beb07b7" providerId="LiveId" clId="{C8AD0236-B5D1-4CED-8410-B2C203A6C9FF}" dt="2022-09-06T10:26:43.485" v="10142"/>
        <pc:sldMkLst>
          <pc:docMk/>
          <pc:sldMk cId="12053539" sldId="381"/>
        </pc:sldMkLst>
      </pc:sldChg>
      <pc:sldChg chg="addSp delSp modSp add mod delAnim modAnim">
        <pc:chgData name="Robert" userId="8e610f215beb07b7" providerId="LiveId" clId="{C8AD0236-B5D1-4CED-8410-B2C203A6C9FF}" dt="2022-09-06T10:27:14.699" v="10154" actId="207"/>
        <pc:sldMkLst>
          <pc:docMk/>
          <pc:sldMk cId="3410205994" sldId="382"/>
        </pc:sldMkLst>
        <pc:spChg chg="del">
          <ac:chgData name="Robert" userId="8e610f215beb07b7" providerId="LiveId" clId="{C8AD0236-B5D1-4CED-8410-B2C203A6C9FF}" dt="2022-09-06T10:26:59.808" v="10144" actId="21"/>
          <ac:spMkLst>
            <pc:docMk/>
            <pc:sldMk cId="3410205994" sldId="382"/>
            <ac:spMk id="2" creationId="{E678BCD6-1A79-9875-8896-C73AA7BEE687}"/>
          </ac:spMkLst>
        </pc:spChg>
        <pc:spChg chg="add mod">
          <ac:chgData name="Robert" userId="8e610f215beb07b7" providerId="LiveId" clId="{C8AD0236-B5D1-4CED-8410-B2C203A6C9FF}" dt="2022-09-06T10:27:14.699" v="10154" actId="207"/>
          <ac:spMkLst>
            <pc:docMk/>
            <pc:sldMk cId="3410205994" sldId="382"/>
            <ac:spMk id="3" creationId="{DADE443D-468B-9848-24B4-77ECB200C404}"/>
          </ac:spMkLst>
        </pc:spChg>
        <pc:spChg chg="del">
          <ac:chgData name="Robert" userId="8e610f215beb07b7" providerId="LiveId" clId="{C8AD0236-B5D1-4CED-8410-B2C203A6C9FF}" dt="2022-09-06T10:27:02.183" v="10145" actId="478"/>
          <ac:spMkLst>
            <pc:docMk/>
            <pc:sldMk cId="3410205994" sldId="382"/>
            <ac:spMk id="10" creationId="{229D3D3C-54A6-5EDF-0F09-4AB2E7D2A710}"/>
          </ac:spMkLst>
        </pc:spChg>
      </pc:sldChg>
      <pc:sldChg chg="modSp add modAnim">
        <pc:chgData name="Robert" userId="8e610f215beb07b7" providerId="LiveId" clId="{C8AD0236-B5D1-4CED-8410-B2C203A6C9FF}" dt="2022-09-06T16:02:26.498" v="10171"/>
        <pc:sldMkLst>
          <pc:docMk/>
          <pc:sldMk cId="1188640296" sldId="383"/>
        </pc:sldMkLst>
        <pc:spChg chg="mod">
          <ac:chgData name="Robert" userId="8e610f215beb07b7" providerId="LiveId" clId="{C8AD0236-B5D1-4CED-8410-B2C203A6C9FF}" dt="2022-09-06T10:29:29.492" v="10162" actId="20577"/>
          <ac:spMkLst>
            <pc:docMk/>
            <pc:sldMk cId="1188640296" sldId="383"/>
            <ac:spMk id="6" creationId="{B26766D6-04A2-2320-320A-ED4579A806B1}"/>
          </ac:spMkLst>
        </pc:spChg>
      </pc:sldChg>
    </pc:docChg>
  </pc:docChgLst>
  <pc:docChgLst>
    <pc:chgData name="Robert" userId="8e610f215beb07b7" providerId="LiveId" clId="{4884D456-2123-4355-8548-9DEFEFB0A2D9}"/>
    <pc:docChg chg="undo custSel addSld delSld modSld modSection">
      <pc:chgData name="Robert" userId="8e610f215beb07b7" providerId="LiveId" clId="{4884D456-2123-4355-8548-9DEFEFB0A2D9}" dt="2022-11-04T11:01:06.322" v="26" actId="688"/>
      <pc:docMkLst>
        <pc:docMk/>
      </pc:docMkLst>
      <pc:sldChg chg="modSp">
        <pc:chgData name="Robert" userId="8e610f215beb07b7" providerId="LiveId" clId="{4884D456-2123-4355-8548-9DEFEFB0A2D9}" dt="2022-11-04T10:45:15.372" v="6" actId="15411"/>
        <pc:sldMkLst>
          <pc:docMk/>
          <pc:sldMk cId="1478406038" sldId="306"/>
        </pc:sldMkLst>
        <pc:spChg chg="mod">
          <ac:chgData name="Robert" userId="8e610f215beb07b7" providerId="LiveId" clId="{4884D456-2123-4355-8548-9DEFEFB0A2D9}" dt="2022-11-04T10:45:15.372" v="6" actId="15411"/>
          <ac:spMkLst>
            <pc:docMk/>
            <pc:sldMk cId="1478406038" sldId="306"/>
            <ac:spMk id="5" creationId="{20003C3D-C57B-BF15-F1A3-4C96EB5D92B9}"/>
          </ac:spMkLst>
        </pc:spChg>
      </pc:sldChg>
      <pc:sldChg chg="modSp">
        <pc:chgData name="Robert" userId="8e610f215beb07b7" providerId="LiveId" clId="{4884D456-2123-4355-8548-9DEFEFB0A2D9}" dt="2022-11-04T10:45:54.885" v="15" actId="207"/>
        <pc:sldMkLst>
          <pc:docMk/>
          <pc:sldMk cId="3068483653" sldId="332"/>
        </pc:sldMkLst>
        <pc:spChg chg="mod">
          <ac:chgData name="Robert" userId="8e610f215beb07b7" providerId="LiveId" clId="{4884D456-2123-4355-8548-9DEFEFB0A2D9}" dt="2022-11-04T10:45:54.885" v="15" actId="207"/>
          <ac:spMkLst>
            <pc:docMk/>
            <pc:sldMk cId="3068483653" sldId="332"/>
            <ac:spMk id="2" creationId="{95764A2E-F80D-DA67-0430-9B21E3363BD0}"/>
          </ac:spMkLst>
        </pc:spChg>
      </pc:sldChg>
      <pc:sldChg chg="modSp">
        <pc:chgData name="Robert" userId="8e610f215beb07b7" providerId="LiveId" clId="{4884D456-2123-4355-8548-9DEFEFB0A2D9}" dt="2022-11-04T10:45:59.358" v="16" actId="207"/>
        <pc:sldMkLst>
          <pc:docMk/>
          <pc:sldMk cId="3283086315" sldId="333"/>
        </pc:sldMkLst>
        <pc:spChg chg="mod">
          <ac:chgData name="Robert" userId="8e610f215beb07b7" providerId="LiveId" clId="{4884D456-2123-4355-8548-9DEFEFB0A2D9}" dt="2022-11-04T10:45:59.358" v="16" actId="207"/>
          <ac:spMkLst>
            <pc:docMk/>
            <pc:sldMk cId="3283086315" sldId="333"/>
            <ac:spMk id="2" creationId="{95764A2E-F80D-DA67-0430-9B21E3363BD0}"/>
          </ac:spMkLst>
        </pc:spChg>
      </pc:sldChg>
      <pc:sldChg chg="modSp">
        <pc:chgData name="Robert" userId="8e610f215beb07b7" providerId="LiveId" clId="{4884D456-2123-4355-8548-9DEFEFB0A2D9}" dt="2022-11-04T10:46:04.750" v="17" actId="207"/>
        <pc:sldMkLst>
          <pc:docMk/>
          <pc:sldMk cId="3944203172" sldId="334"/>
        </pc:sldMkLst>
        <pc:spChg chg="mod">
          <ac:chgData name="Robert" userId="8e610f215beb07b7" providerId="LiveId" clId="{4884D456-2123-4355-8548-9DEFEFB0A2D9}" dt="2022-11-04T10:46:04.750" v="17" actId="207"/>
          <ac:spMkLst>
            <pc:docMk/>
            <pc:sldMk cId="3944203172" sldId="334"/>
            <ac:spMk id="2" creationId="{95764A2E-F80D-DA67-0430-9B21E3363BD0}"/>
          </ac:spMkLst>
        </pc:spChg>
      </pc:sldChg>
      <pc:sldChg chg="modSp">
        <pc:chgData name="Robert" userId="8e610f215beb07b7" providerId="LiveId" clId="{4884D456-2123-4355-8548-9DEFEFB0A2D9}" dt="2022-11-04T10:46:11.644" v="18" actId="207"/>
        <pc:sldMkLst>
          <pc:docMk/>
          <pc:sldMk cId="3122797966" sldId="335"/>
        </pc:sldMkLst>
        <pc:spChg chg="mod">
          <ac:chgData name="Robert" userId="8e610f215beb07b7" providerId="LiveId" clId="{4884D456-2123-4355-8548-9DEFEFB0A2D9}" dt="2022-11-04T10:46:11.644" v="18" actId="207"/>
          <ac:spMkLst>
            <pc:docMk/>
            <pc:sldMk cId="3122797966" sldId="335"/>
            <ac:spMk id="2" creationId="{95764A2E-F80D-DA67-0430-9B21E3363BD0}"/>
          </ac:spMkLst>
        </pc:spChg>
      </pc:sldChg>
      <pc:sldChg chg="modSp">
        <pc:chgData name="Robert" userId="8e610f215beb07b7" providerId="LiveId" clId="{4884D456-2123-4355-8548-9DEFEFB0A2D9}" dt="2022-11-04T10:46:16.950" v="19" actId="207"/>
        <pc:sldMkLst>
          <pc:docMk/>
          <pc:sldMk cId="405977608" sldId="336"/>
        </pc:sldMkLst>
        <pc:spChg chg="mod">
          <ac:chgData name="Robert" userId="8e610f215beb07b7" providerId="LiveId" clId="{4884D456-2123-4355-8548-9DEFEFB0A2D9}" dt="2022-11-04T10:46:16.950" v="19" actId="207"/>
          <ac:spMkLst>
            <pc:docMk/>
            <pc:sldMk cId="405977608" sldId="336"/>
            <ac:spMk id="2" creationId="{95764A2E-F80D-DA67-0430-9B21E3363BD0}"/>
          </ac:spMkLst>
        </pc:spChg>
      </pc:sldChg>
      <pc:sldChg chg="modSp">
        <pc:chgData name="Robert" userId="8e610f215beb07b7" providerId="LiveId" clId="{4884D456-2123-4355-8548-9DEFEFB0A2D9}" dt="2022-11-04T10:46:19.646" v="20" actId="207"/>
        <pc:sldMkLst>
          <pc:docMk/>
          <pc:sldMk cId="74565522" sldId="337"/>
        </pc:sldMkLst>
        <pc:spChg chg="mod">
          <ac:chgData name="Robert" userId="8e610f215beb07b7" providerId="LiveId" clId="{4884D456-2123-4355-8548-9DEFEFB0A2D9}" dt="2022-11-04T10:46:19.646" v="20" actId="207"/>
          <ac:spMkLst>
            <pc:docMk/>
            <pc:sldMk cId="74565522" sldId="337"/>
            <ac:spMk id="2" creationId="{95764A2E-F80D-DA67-0430-9B21E3363BD0}"/>
          </ac:spMkLst>
        </pc:spChg>
      </pc:sldChg>
      <pc:sldChg chg="del">
        <pc:chgData name="Robert" userId="8e610f215beb07b7" providerId="LiveId" clId="{4884D456-2123-4355-8548-9DEFEFB0A2D9}" dt="2022-11-04T10:44:48.262" v="3" actId="47"/>
        <pc:sldMkLst>
          <pc:docMk/>
          <pc:sldMk cId="3187502204" sldId="384"/>
        </pc:sldMkLst>
      </pc:sldChg>
      <pc:sldChg chg="del">
        <pc:chgData name="Robert" userId="8e610f215beb07b7" providerId="LiveId" clId="{4884D456-2123-4355-8548-9DEFEFB0A2D9}" dt="2022-11-04T10:44:47.138" v="2" actId="47"/>
        <pc:sldMkLst>
          <pc:docMk/>
          <pc:sldMk cId="678073305" sldId="385"/>
        </pc:sldMkLst>
      </pc:sldChg>
      <pc:sldChg chg="del">
        <pc:chgData name="Robert" userId="8e610f215beb07b7" providerId="LiveId" clId="{4884D456-2123-4355-8548-9DEFEFB0A2D9}" dt="2022-11-04T10:44:45.807" v="1" actId="47"/>
        <pc:sldMkLst>
          <pc:docMk/>
          <pc:sldMk cId="1254148164" sldId="386"/>
        </pc:sldMkLst>
      </pc:sldChg>
      <pc:sldChg chg="del">
        <pc:chgData name="Robert" userId="8e610f215beb07b7" providerId="LiveId" clId="{4884D456-2123-4355-8548-9DEFEFB0A2D9}" dt="2022-11-04T10:44:44.167" v="0" actId="47"/>
        <pc:sldMkLst>
          <pc:docMk/>
          <pc:sldMk cId="1232420816" sldId="387"/>
        </pc:sldMkLst>
      </pc:sldChg>
      <pc:sldChg chg="modSp">
        <pc:chgData name="Robert" userId="8e610f215beb07b7" providerId="LiveId" clId="{4884D456-2123-4355-8548-9DEFEFB0A2D9}" dt="2022-11-04T10:46:31.762" v="21" actId="207"/>
        <pc:sldMkLst>
          <pc:docMk/>
          <pc:sldMk cId="3074860994" sldId="388"/>
        </pc:sldMkLst>
        <pc:spChg chg="mod">
          <ac:chgData name="Robert" userId="8e610f215beb07b7" providerId="LiveId" clId="{4884D456-2123-4355-8548-9DEFEFB0A2D9}" dt="2022-11-04T10:46:31.762" v="21" actId="207"/>
          <ac:spMkLst>
            <pc:docMk/>
            <pc:sldMk cId="3074860994" sldId="388"/>
            <ac:spMk id="10" creationId="{229D3D3C-54A6-5EDF-0F09-4AB2E7D2A710}"/>
          </ac:spMkLst>
        </pc:spChg>
      </pc:sldChg>
      <pc:sldChg chg="modSp">
        <pc:chgData name="Robert" userId="8e610f215beb07b7" providerId="LiveId" clId="{4884D456-2123-4355-8548-9DEFEFB0A2D9}" dt="2022-11-04T10:46:37.810" v="22" actId="207"/>
        <pc:sldMkLst>
          <pc:docMk/>
          <pc:sldMk cId="2762281938" sldId="389"/>
        </pc:sldMkLst>
        <pc:spChg chg="mod">
          <ac:chgData name="Robert" userId="8e610f215beb07b7" providerId="LiveId" clId="{4884D456-2123-4355-8548-9DEFEFB0A2D9}" dt="2022-11-04T10:46:37.810" v="22" actId="207"/>
          <ac:spMkLst>
            <pc:docMk/>
            <pc:sldMk cId="2762281938" sldId="389"/>
            <ac:spMk id="10" creationId="{229D3D3C-54A6-5EDF-0F09-4AB2E7D2A710}"/>
          </ac:spMkLst>
        </pc:spChg>
      </pc:sldChg>
      <pc:sldChg chg="modSp">
        <pc:chgData name="Robert" userId="8e610f215beb07b7" providerId="LiveId" clId="{4884D456-2123-4355-8548-9DEFEFB0A2D9}" dt="2022-11-04T10:46:43.506" v="23" actId="207"/>
        <pc:sldMkLst>
          <pc:docMk/>
          <pc:sldMk cId="2313447909" sldId="390"/>
        </pc:sldMkLst>
        <pc:spChg chg="mod">
          <ac:chgData name="Robert" userId="8e610f215beb07b7" providerId="LiveId" clId="{4884D456-2123-4355-8548-9DEFEFB0A2D9}" dt="2022-11-04T10:46:43.506" v="23" actId="207"/>
          <ac:spMkLst>
            <pc:docMk/>
            <pc:sldMk cId="2313447909" sldId="390"/>
            <ac:spMk id="10" creationId="{229D3D3C-54A6-5EDF-0F09-4AB2E7D2A710}"/>
          </ac:spMkLst>
        </pc:spChg>
      </pc:sldChg>
      <pc:sldChg chg="modSp mod">
        <pc:chgData name="Robert" userId="8e610f215beb07b7" providerId="LiveId" clId="{4884D456-2123-4355-8548-9DEFEFB0A2D9}" dt="2022-11-04T11:01:06.322" v="26" actId="688"/>
        <pc:sldMkLst>
          <pc:docMk/>
          <pc:sldMk cId="184049489" sldId="391"/>
        </pc:sldMkLst>
        <pc:spChg chg="mod">
          <ac:chgData name="Robert" userId="8e610f215beb07b7" providerId="LiveId" clId="{4884D456-2123-4355-8548-9DEFEFB0A2D9}" dt="2022-11-04T11:01:06.322" v="26" actId="688"/>
          <ac:spMkLst>
            <pc:docMk/>
            <pc:sldMk cId="184049489" sldId="391"/>
            <ac:spMk id="10" creationId="{229D3D3C-54A6-5EDF-0F09-4AB2E7D2A710}"/>
          </ac:spMkLst>
        </pc:spChg>
      </pc:sldChg>
      <pc:sldChg chg="modSp add">
        <pc:chgData name="Robert" userId="8e610f215beb07b7" providerId="LiveId" clId="{4884D456-2123-4355-8548-9DEFEFB0A2D9}" dt="2022-11-04T10:45:23.593" v="8" actId="207"/>
        <pc:sldMkLst>
          <pc:docMk/>
          <pc:sldMk cId="2949888538" sldId="392"/>
        </pc:sldMkLst>
        <pc:spChg chg="mod">
          <ac:chgData name="Robert" userId="8e610f215beb07b7" providerId="LiveId" clId="{4884D456-2123-4355-8548-9DEFEFB0A2D9}" dt="2022-11-04T10:45:23.593" v="8" actId="207"/>
          <ac:spMkLst>
            <pc:docMk/>
            <pc:sldMk cId="2949888538" sldId="392"/>
            <ac:spMk id="5" creationId="{20003C3D-C57B-BF15-F1A3-4C96EB5D92B9}"/>
          </ac:spMkLst>
        </pc:spChg>
      </pc:sldChg>
      <pc:sldChg chg="modSp add">
        <pc:chgData name="Robert" userId="8e610f215beb07b7" providerId="LiveId" clId="{4884D456-2123-4355-8548-9DEFEFB0A2D9}" dt="2022-11-04T10:45:30.243" v="10" actId="207"/>
        <pc:sldMkLst>
          <pc:docMk/>
          <pc:sldMk cId="704974844" sldId="393"/>
        </pc:sldMkLst>
        <pc:spChg chg="mod">
          <ac:chgData name="Robert" userId="8e610f215beb07b7" providerId="LiveId" clId="{4884D456-2123-4355-8548-9DEFEFB0A2D9}" dt="2022-11-04T10:45:30.243" v="10" actId="207"/>
          <ac:spMkLst>
            <pc:docMk/>
            <pc:sldMk cId="704974844" sldId="393"/>
            <ac:spMk id="5" creationId="{20003C3D-C57B-BF15-F1A3-4C96EB5D92B9}"/>
          </ac:spMkLst>
        </pc:spChg>
      </pc:sldChg>
      <pc:sldChg chg="modSp add">
        <pc:chgData name="Robert" userId="8e610f215beb07b7" providerId="LiveId" clId="{4884D456-2123-4355-8548-9DEFEFB0A2D9}" dt="2022-11-04T10:45:36.152" v="12" actId="207"/>
        <pc:sldMkLst>
          <pc:docMk/>
          <pc:sldMk cId="3528934616" sldId="394"/>
        </pc:sldMkLst>
        <pc:spChg chg="mod">
          <ac:chgData name="Robert" userId="8e610f215beb07b7" providerId="LiveId" clId="{4884D456-2123-4355-8548-9DEFEFB0A2D9}" dt="2022-11-04T10:45:36.152" v="12" actId="207"/>
          <ac:spMkLst>
            <pc:docMk/>
            <pc:sldMk cId="3528934616" sldId="394"/>
            <ac:spMk id="5" creationId="{20003C3D-C57B-BF15-F1A3-4C96EB5D92B9}"/>
          </ac:spMkLst>
        </pc:spChg>
      </pc:sldChg>
      <pc:sldChg chg="modSp add">
        <pc:chgData name="Robert" userId="8e610f215beb07b7" providerId="LiveId" clId="{4884D456-2123-4355-8548-9DEFEFB0A2D9}" dt="2022-11-04T10:45:41.004" v="14" actId="207"/>
        <pc:sldMkLst>
          <pc:docMk/>
          <pc:sldMk cId="2152942151" sldId="395"/>
        </pc:sldMkLst>
        <pc:spChg chg="mod">
          <ac:chgData name="Robert" userId="8e610f215beb07b7" providerId="LiveId" clId="{4884D456-2123-4355-8548-9DEFEFB0A2D9}" dt="2022-11-04T10:45:41.004" v="14" actId="207"/>
          <ac:spMkLst>
            <pc:docMk/>
            <pc:sldMk cId="2152942151" sldId="395"/>
            <ac:spMk id="5" creationId="{20003C3D-C57B-BF15-F1A3-4C96EB5D92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6CFD-FED9-7934-6E6B-18ACC5DC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1681C-F9AB-A1D9-7360-17A0E6B25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4BD8-39A6-AE0B-62A6-BB203B47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A0003-6D16-D427-3E42-513807E2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05448-F9AD-6D75-E6BC-7E0419D9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7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7D3C-BFC1-602B-2F8B-FAEAC23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35D7E-4688-C4E4-79F0-BE25FB5D8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7EF5-EA14-CA25-33CE-1FFFCA81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20B99-47D2-E19E-99E0-E93B5D94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148A8-74BE-4670-9FC6-EE8C9ECD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2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7C2B3-CCDF-1CFC-FDB6-AE0DB2A72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7BBB-B3BC-E543-9C98-459A15023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2DF6C-2C08-FB66-882C-DC4A4AF6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C2111-4C1A-5E23-D833-9160EC1D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3129B-F11E-5578-1F53-7B795EFB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8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1592-9AA9-0EEE-09C9-F2E498C3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BEFA-6778-30E6-0B12-C00084327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FDCF2-6EFD-E417-D044-4DAD0F93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67926-F49A-5D20-503C-729B9AD2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272ED-98E4-B0AE-2952-11C5382C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99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A145-1B00-C231-5DAB-563E6C3B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CC8CF-F919-CD68-0A81-FBB61B903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7692E-257D-4051-CFAA-E59603EA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4788-927F-D6D4-5CDB-C46288E9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1DE65-5638-E6AC-2743-08D31C45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99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748C-798C-D95C-0537-D30681E5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98C9-C110-C587-8343-0ABECB3FC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D7CE8-E94C-1B6A-A76E-44D74F214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D2B-B1BD-173A-7575-7E232488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FCFA4-1AD7-9573-B7EC-8234BA55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60F82-2F42-1453-7B90-B3FAAF59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62B8-C4CD-368D-BF44-4792F198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79E32-91B6-29CE-E78F-78CF7F060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E57B2-6736-19CF-EE82-251910F61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20B5A-6FB8-8C7C-D5D5-7D3379AD8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5DE40-B442-963E-7A12-2836CF1BE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936F5-E2D6-AC9D-CECF-B5B573C7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8FD65-6E53-9FC8-6215-AA0B2868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9904E-A0CA-BB18-E852-4764D357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3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716E-799F-8582-646C-63EBB630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86E0D-C2B2-9B6F-DFC8-C2C78E3A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47B55-5A3A-E19C-D48A-09AF6B2B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2F2A0-8A80-579B-BB3A-C89940C9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3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D672D-5CAD-A151-D44E-262781D4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BB4E6-936C-1876-72D4-02516513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9F451-3F0F-4E36-C053-085C1936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8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8C64-049B-20A1-43C5-5FB512AD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5E8A-1932-2DD4-B623-B17678A24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9B21F-E2DD-5471-D9A6-4A0240F2E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1BDD2-8D47-1955-4588-2F91BB3E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04C1B-6E08-9929-D6AC-D270C342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5A28F-9EC6-372E-D11E-6B94B681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1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CDE8-9F5C-4E35-7642-767A28E4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CCAE-FA8A-76FE-82CC-3B55F4BB1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4CD29-C300-3BA4-B9C2-4C491B80A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3C5CA-87C7-927D-C9D8-06F1D9EE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B9F16-AB96-BC5A-B084-BD6665FA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C0A3-CEDD-0D52-04D9-448A1E0A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9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8ED654-72E4-9309-6E92-D1FF7582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41C3A-AF52-8106-6F76-7367CE4AB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461E0-50E0-1F79-FA9C-4BA8CFA71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EF162-6017-40CB-8EE5-81E269FD6BB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C0BE-1CF0-B2F1-8490-8AF0D6F59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810B3-AFF6-6AF3-04B4-E5E732E51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5176-DA62-41BD-9684-DE4F2CF2B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1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11: Complex Sentences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11: Complex Sentences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783146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Re-Cap: Atoms and 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Formulas of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Closed Formulas (aka Sentences)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Semantics for FOL</a:t>
            </a:r>
          </a:p>
        </p:txBody>
      </p:sp>
    </p:spTree>
    <p:extLst>
      <p:ext uri="{BB962C8B-B14F-4D97-AF65-F5344CB8AC3E}">
        <p14:creationId xmlns:p14="http://schemas.microsoft.com/office/powerpoint/2010/main" val="8261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191686"/>
            <a:ext cx="9503313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FOL has two kinds of complex sentence: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Sentences whose main operator is a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truth-functional connective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Sentences whose main operator is a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quantifier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Dealing with the second type of sentence requires us to define ‘</a:t>
            </a:r>
            <a:r>
              <a:rPr lang="en-GB" sz="2500" b="1" dirty="0">
                <a:solidFill>
                  <a:srgbClr val="C00000"/>
                </a:solidFill>
              </a:rPr>
              <a:t>sentence of FOL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 indirectly, via the idea of a </a:t>
            </a:r>
            <a:r>
              <a:rPr lang="en-GB" sz="2500" b="1" dirty="0">
                <a:solidFill>
                  <a:srgbClr val="7030A0"/>
                </a:solidFill>
              </a:rPr>
              <a:t>formula of FOL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Important definition: a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term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any name or variable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formulas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704646"/>
                <a:ext cx="9503313" cy="21441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names,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i="1" dirty="0"/>
                  <a:t>n</a:t>
                </a:r>
                <a:r>
                  <a:rPr lang="en-GB" sz="2500" dirty="0"/>
                  <a:t>-place predicate,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sentence</a:t>
                </a:r>
                <a:endParaRPr lang="en-GB" sz="2500" dirty="0"/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and</a:t>
                </a:r>
                <a:r>
                  <a:rPr lang="en-GB" sz="2500" b="1" dirty="0"/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names, then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</a:t>
                </a:r>
                <a:r>
                  <a:rPr lang="en-GB" sz="2500" b="1" dirty="0"/>
                  <a:t>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Nothing else is an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sentence</a:t>
                </a:r>
                <a:endParaRPr lang="en-GB" sz="2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704646"/>
                <a:ext cx="9503313" cy="2144177"/>
              </a:xfrm>
              <a:prstGeom prst="rect">
                <a:avLst/>
              </a:prstGeom>
              <a:blipFill>
                <a:blip r:embed="rId3"/>
                <a:stretch>
                  <a:fillRect l="-1155" t="-2564" b="-6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Atomic sentences</a:t>
            </a:r>
          </a:p>
        </p:txBody>
      </p:sp>
    </p:spTree>
    <p:extLst>
      <p:ext uri="{BB962C8B-B14F-4D97-AF65-F5344CB8AC3E}">
        <p14:creationId xmlns:p14="http://schemas.microsoft.com/office/powerpoint/2010/main" val="111912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704646"/>
                <a:ext cx="9503313" cy="21441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names,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i="1" dirty="0"/>
                  <a:t>n</a:t>
                </a:r>
                <a:r>
                  <a:rPr lang="en-GB" sz="2500" dirty="0"/>
                  <a:t>-place predicate,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sentence</a:t>
                </a:r>
                <a:endParaRPr lang="en-GB" sz="2500" dirty="0"/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and</a:t>
                </a:r>
                <a:r>
                  <a:rPr lang="en-GB" sz="2500" b="1" dirty="0"/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names, then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</a:t>
                </a:r>
                <a:r>
                  <a:rPr lang="en-GB" sz="2500" b="1" dirty="0"/>
                  <a:t>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Nothing else is an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sentence</a:t>
                </a:r>
                <a:endParaRPr lang="en-GB" sz="2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704646"/>
                <a:ext cx="9503313" cy="2144177"/>
              </a:xfrm>
              <a:prstGeom prst="rect">
                <a:avLst/>
              </a:prstGeom>
              <a:blipFill>
                <a:blip r:embed="rId3"/>
                <a:stretch>
                  <a:fillRect l="-1155" t="-2564" b="-6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Atomic sentences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26890-C726-80F1-EE60-E1A2CEDA5F10}"/>
                  </a:ext>
                </a:extLst>
              </p:cNvPr>
              <p:cNvSpPr txBox="1"/>
              <p:nvPr/>
            </p:nvSpPr>
            <p:spPr>
              <a:xfrm>
                <a:off x="1344343" y="2704646"/>
                <a:ext cx="9503313" cy="21441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terms,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i="1" dirty="0"/>
                  <a:t>n</a:t>
                </a:r>
                <a:r>
                  <a:rPr lang="en-GB" sz="2500" dirty="0"/>
                  <a:t>-place predicate,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formula</a:t>
                </a:r>
                <a:endParaRPr lang="en-GB" sz="2500" dirty="0"/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and</a:t>
                </a:r>
                <a:r>
                  <a:rPr lang="en-GB" sz="25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terms,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</a:t>
                </a:r>
                <a:r>
                  <a:rPr lang="en-GB" sz="2500" b="1" dirty="0"/>
                  <a:t>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formula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Nothing else is an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formula</a:t>
                </a:r>
                <a:endParaRPr lang="en-GB" sz="2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26890-C726-80F1-EE60-E1A2CEDA5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704646"/>
                <a:ext cx="9503313" cy="2144177"/>
              </a:xfrm>
              <a:prstGeom prst="rect">
                <a:avLst/>
              </a:prstGeom>
              <a:blipFill>
                <a:blip r:embed="rId4"/>
                <a:stretch>
                  <a:fillRect l="-1155" t="-2564" b="-6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110A3B4-183B-9FA3-ADB4-AB04356B8C16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Atomic formulas</a:t>
            </a:r>
          </a:p>
        </p:txBody>
      </p:sp>
    </p:spTree>
    <p:extLst>
      <p:ext uri="{BB962C8B-B14F-4D97-AF65-F5344CB8AC3E}">
        <p14:creationId xmlns:p14="http://schemas.microsoft.com/office/powerpoint/2010/main" val="32521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E5C5A5-1541-0045-03D8-C2AC04D48491}"/>
                  </a:ext>
                </a:extLst>
              </p:cNvPr>
              <p:cNvSpPr txBox="1"/>
              <p:nvPr/>
            </p:nvSpPr>
            <p:spPr>
              <a:xfrm>
                <a:off x="1344342" y="2712206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terms,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i="1" dirty="0"/>
                  <a:t>n</a:t>
                </a:r>
                <a:r>
                  <a:rPr lang="en-GB" sz="2500" dirty="0"/>
                  <a:t>-place predicate,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formula</a:t>
                </a:r>
                <a:endParaRPr lang="en-GB" sz="25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E5C5A5-1541-0045-03D8-C2AC04D48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2712206"/>
                <a:ext cx="9503313" cy="861774"/>
              </a:xfrm>
              <a:prstGeom prst="rect">
                <a:avLst/>
              </a:prstGeom>
              <a:blipFill>
                <a:blip r:embed="rId3"/>
                <a:stretch>
                  <a:fillRect l="-1155" t="-7092" b="-16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B15DE7-1A42-25E6-2FFD-587342B00934}"/>
                  </a:ext>
                </a:extLst>
              </p:cNvPr>
              <p:cNvSpPr txBox="1"/>
              <p:nvPr/>
            </p:nvSpPr>
            <p:spPr>
              <a:xfrm>
                <a:off x="1344341" y="3739110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 startAt="2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and</a:t>
                </a:r>
                <a:r>
                  <a:rPr lang="en-GB" sz="25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terms,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</a:t>
                </a:r>
                <a:r>
                  <a:rPr lang="en-GB" sz="2500" b="1" dirty="0"/>
                  <a:t>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formula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B15DE7-1A42-25E6-2FFD-587342B00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1" y="3739110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l="-1155" t="-12658" b="-30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D01288C-1AF1-BF8E-CB69-C09D19A8C011}"/>
              </a:ext>
            </a:extLst>
          </p:cNvPr>
          <p:cNvSpPr txBox="1"/>
          <p:nvPr/>
        </p:nvSpPr>
        <p:spPr>
          <a:xfrm>
            <a:off x="1344340" y="4371769"/>
            <a:ext cx="9503313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000"/>
              </a:spcAft>
              <a:buFont typeface="+mj-lt"/>
              <a:buAutoNum type="arabicPeriod" startAt="3"/>
            </a:pPr>
            <a:r>
              <a:rPr lang="en-GB" sz="2500" dirty="0"/>
              <a:t>Nothing else is an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atomic formula</a:t>
            </a:r>
            <a:endParaRPr lang="en-GB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DAE066-CB51-2F94-925D-5375C5F9BD25}"/>
                  </a:ext>
                </a:extLst>
              </p:cNvPr>
              <p:cNvSpPr txBox="1"/>
              <p:nvPr/>
            </p:nvSpPr>
            <p:spPr>
              <a:xfrm>
                <a:off x="1382440" y="2248782"/>
                <a:ext cx="9503313" cy="14260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  <a:p>
                <a:pPr algn="ctr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GB" sz="2000" b="0" dirty="0"/>
              </a:p>
              <a:p>
                <a:pPr algn="ctr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𝑏𝑏</m:t>
                      </m:r>
                    </m:oMath>
                  </m:oMathPara>
                </a14:m>
                <a:endParaRPr lang="en-GB" sz="2000" b="0" dirty="0"/>
              </a:p>
              <a:p>
                <a:pPr algn="ctr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𝑥𝑥𝑏𝑦𝑧𝑏𝑎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DAE066-CB51-2F94-925D-5375C5F9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40" y="2248782"/>
                <a:ext cx="9503313" cy="14260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D92974-A887-ED1C-9D7A-E421C4AEF7F0}"/>
                  </a:ext>
                </a:extLst>
              </p:cNvPr>
              <p:cNvSpPr txBox="1"/>
              <p:nvPr/>
            </p:nvSpPr>
            <p:spPr>
              <a:xfrm>
                <a:off x="1382440" y="4133052"/>
                <a:ext cx="9503313" cy="17594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000" b="0" dirty="0"/>
              </a:p>
              <a:p>
                <a:pPr algn="ctr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b="0" dirty="0"/>
              </a:p>
              <a:p>
                <a:pPr algn="ctr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000" b="0" dirty="0"/>
              </a:p>
              <a:p>
                <a:pPr algn="ctr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000" b="0" dirty="0"/>
              </a:p>
              <a:p>
                <a:pPr algn="ctr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0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D92974-A887-ED1C-9D7A-E421C4AEF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40" y="4133052"/>
                <a:ext cx="9503313" cy="17594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4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1900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3334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868361"/>
                <a:ext cx="9503313" cy="41960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formula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500" dirty="0"/>
                  <a:t>, then the following are all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500" dirty="0"/>
                  <a:t>:</a:t>
                </a:r>
              </a:p>
              <a:p>
                <a:pPr lvl="1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GB" sz="2500" b="1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/>
                  <a:t>If (</a:t>
                </a:r>
                <a:r>
                  <a:rPr lang="en-GB" sz="2500" dirty="0" err="1"/>
                  <a:t>i</a:t>
                </a:r>
                <a:r>
                  <a:rPr lang="en-GB" sz="2500" dirty="0"/>
                  <a:t>)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</a:t>
                </a:r>
                <a:r>
                  <a:rPr lang="en-GB" sz="2500" dirty="0"/>
                  <a:t>, (ii)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/>
                  <a:t> is a variable, (iii)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contains at least one occurrence of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/>
                  <a:t>, and (iv)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does not contain either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/>
                  <a:t>, then the following are both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500" dirty="0"/>
                  <a:t>:</a:t>
                </a:r>
              </a:p>
              <a:p>
                <a:pPr marL="447675" algn="ctr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𝒙𝑨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𝒙𝑨</m:t>
                      </m:r>
                    </m:oMath>
                  </m:oMathPara>
                </a14:m>
                <a:endParaRPr lang="en-GB" sz="2500" b="1" dirty="0"/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 startAt="4"/>
                </a:pPr>
                <a:r>
                  <a:rPr lang="en-GB" sz="2500" dirty="0"/>
                  <a:t>Nothing else is a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868361"/>
                <a:ext cx="9503313" cy="4196020"/>
              </a:xfrm>
              <a:prstGeom prst="rect">
                <a:avLst/>
              </a:prstGeom>
              <a:blipFill>
                <a:blip r:embed="rId3"/>
                <a:stretch>
                  <a:fillRect l="-1155" t="-871" b="-3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Defining the formulas of FOL</a:t>
            </a:r>
          </a:p>
        </p:txBody>
      </p:sp>
    </p:spTree>
    <p:extLst>
      <p:ext uri="{BB962C8B-B14F-4D97-AF65-F5344CB8AC3E}">
        <p14:creationId xmlns:p14="http://schemas.microsoft.com/office/powerpoint/2010/main" val="17042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C6D91-DBD9-2704-2370-9D12A8C8FF8B}"/>
              </a:ext>
            </a:extLst>
          </p:cNvPr>
          <p:cNvSpPr txBox="1"/>
          <p:nvPr/>
        </p:nvSpPr>
        <p:spPr>
          <a:xfrm>
            <a:off x="1350756" y="5573957"/>
            <a:ext cx="950331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+mj-lt"/>
              <a:buAutoNum type="arabicPeriod" startAt="4"/>
            </a:pPr>
            <a:r>
              <a:rPr lang="en-GB" sz="2500" dirty="0"/>
              <a:t>Nothing else is a </a:t>
            </a:r>
            <a:r>
              <a:rPr lang="en-GB" sz="2500" b="1" dirty="0">
                <a:solidFill>
                  <a:srgbClr val="7030A0"/>
                </a:solidFill>
              </a:rPr>
              <a:t>formula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Defining the formulas of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35B868-FDB4-8328-E3E2-5A31E1BC6508}"/>
                  </a:ext>
                </a:extLst>
              </p:cNvPr>
              <p:cNvSpPr txBox="1"/>
              <p:nvPr/>
            </p:nvSpPr>
            <p:spPr>
              <a:xfrm>
                <a:off x="1325292" y="3656060"/>
                <a:ext cx="9503313" cy="20159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 startAt="3"/>
                </a:pPr>
                <a:r>
                  <a:rPr lang="en-GB" sz="2500" dirty="0"/>
                  <a:t>If (</a:t>
                </a:r>
                <a:r>
                  <a:rPr lang="en-GB" sz="2500" dirty="0" err="1"/>
                  <a:t>i</a:t>
                </a:r>
                <a:r>
                  <a:rPr lang="en-GB" sz="2500" dirty="0"/>
                  <a:t>)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</a:t>
                </a:r>
                <a:r>
                  <a:rPr lang="en-GB" sz="2500" dirty="0"/>
                  <a:t>, (ii)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/>
                  <a:t> is a variable, (iii)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contains at least one occurrence of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/>
                  <a:t>, and (iv)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does not contain either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/>
                  <a:t>, then the following are both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500" dirty="0"/>
                  <a:t>:</a:t>
                </a:r>
              </a:p>
              <a:p>
                <a:pPr marL="447675" algn="ctr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𝒙𝑨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𝒙𝑨</m:t>
                      </m:r>
                    </m:oMath>
                  </m:oMathPara>
                </a14:m>
                <a:endParaRPr lang="en-GB" sz="25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35B868-FDB4-8328-E3E2-5A31E1BC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92" y="3656060"/>
                <a:ext cx="9503313" cy="2015936"/>
              </a:xfrm>
              <a:prstGeom prst="rect">
                <a:avLst/>
              </a:prstGeom>
              <a:blipFill>
                <a:blip r:embed="rId3"/>
                <a:stretch>
                  <a:fillRect l="-1090" t="-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B6D7D5-C974-E08F-E9B8-F7E398974EA4}"/>
                  </a:ext>
                </a:extLst>
              </p:cNvPr>
              <p:cNvSpPr txBox="1"/>
              <p:nvPr/>
            </p:nvSpPr>
            <p:spPr>
              <a:xfrm>
                <a:off x="1350756" y="1879746"/>
                <a:ext cx="9503313" cy="18876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formula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500" dirty="0"/>
                  <a:t>, then the following are all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500" dirty="0"/>
                  <a:t>:</a:t>
                </a:r>
              </a:p>
              <a:p>
                <a:pPr lvl="1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GB" sz="25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GB" sz="25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B6D7D5-C974-E08F-E9B8-F7E398974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756" y="1879746"/>
                <a:ext cx="9503313" cy="1887696"/>
              </a:xfrm>
              <a:prstGeom prst="rect">
                <a:avLst/>
              </a:prstGeom>
              <a:blipFill>
                <a:blip r:embed="rId4"/>
                <a:stretch>
                  <a:fillRect l="-1155" t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9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185 L 2.5E-6 -0.3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Defining the formulas of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35B868-FDB4-8328-E3E2-5A31E1BC6508}"/>
                  </a:ext>
                </a:extLst>
              </p:cNvPr>
              <p:cNvSpPr txBox="1"/>
              <p:nvPr/>
            </p:nvSpPr>
            <p:spPr>
              <a:xfrm>
                <a:off x="1325293" y="1551247"/>
                <a:ext cx="9503313" cy="20159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 startAt="3"/>
                </a:pPr>
                <a:r>
                  <a:rPr lang="en-GB" sz="2500" dirty="0"/>
                  <a:t>If (</a:t>
                </a:r>
                <a:r>
                  <a:rPr lang="en-GB" sz="2500" dirty="0" err="1"/>
                  <a:t>i</a:t>
                </a:r>
                <a:r>
                  <a:rPr lang="en-GB" sz="2500" dirty="0"/>
                  <a:t>)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</a:t>
                </a:r>
                <a:r>
                  <a:rPr lang="en-GB" sz="2500" dirty="0"/>
                  <a:t>, (ii)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/>
                  <a:t> is a variable, (iii)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contains at least one occurrence of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/>
                  <a:t>, and (iv)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does not contain either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/>
                  <a:t>, then the following are both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500" dirty="0"/>
                  <a:t>:</a:t>
                </a:r>
              </a:p>
              <a:p>
                <a:pPr marL="447675" algn="ctr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𝒙𝑨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GB" sz="2500" b="1" i="1" smtClean="0">
                          <a:latin typeface="Cambria Math" panose="02040503050406030204" pitchFamily="18" charset="0"/>
                        </a:rPr>
                        <m:t>𝒙𝑨</m:t>
                      </m:r>
                    </m:oMath>
                  </m:oMathPara>
                </a14:m>
                <a:endParaRPr lang="en-GB" sz="25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35B868-FDB4-8328-E3E2-5A31E1BC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93" y="1551247"/>
                <a:ext cx="9503313" cy="2015936"/>
              </a:xfrm>
              <a:prstGeom prst="rect">
                <a:avLst/>
              </a:prstGeom>
              <a:blipFill>
                <a:blip r:embed="rId3"/>
                <a:stretch>
                  <a:fillRect l="-1090" t="-2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E59925-16DA-5617-E2F2-12C9E2719689}"/>
                  </a:ext>
                </a:extLst>
              </p:cNvPr>
              <p:cNvSpPr txBox="1"/>
              <p:nvPr/>
            </p:nvSpPr>
            <p:spPr>
              <a:xfrm>
                <a:off x="1507959" y="4023254"/>
                <a:ext cx="9503313" cy="2528897"/>
              </a:xfrm>
              <a:prstGeom prst="rect">
                <a:avLst/>
              </a:prstGeom>
              <a:noFill/>
            </p:spPr>
            <p:txBody>
              <a:bodyPr wrap="square" numCol="1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7030A0"/>
                    </a:solidFill>
                  </a:rPr>
                  <a:t>Formulas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</a:tabLst>
                </a:pPr>
                <a:r>
                  <a:rPr lang="en-GB" sz="2500" b="0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endParaRPr lang="en-GB" sz="2500" b="0" dirty="0"/>
              </a:p>
              <a:p>
                <a:pPr lvl="1">
                  <a:spcAft>
                    <a:spcPts val="1000"/>
                  </a:spcAft>
                  <a:tabLst>
                    <a:tab pos="714375" algn="l"/>
                  </a:tabLst>
                </a:pPr>
                <a:r>
                  <a:rPr lang="en-GB" sz="2500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𝑥𝑅𝑥𝑥</m:t>
                    </m:r>
                  </m:oMath>
                </a14:m>
                <a:endParaRPr lang="en-GB" sz="2500" b="0" dirty="0"/>
              </a:p>
              <a:p>
                <a:pPr lvl="1">
                  <a:spcAft>
                    <a:spcPts val="1000"/>
                  </a:spcAft>
                  <a:tabLst>
                    <a:tab pos="714375" algn="l"/>
                  </a:tabLst>
                </a:pPr>
                <a:r>
                  <a:rPr lang="en-GB" sz="2500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𝑦𝑅𝑥𝑦</m:t>
                        </m:r>
                      </m:e>
                    </m:d>
                  </m:oMath>
                </a14:m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714375" algn="l"/>
                  </a:tabLst>
                </a:pPr>
                <a:r>
                  <a:rPr lang="en-GB" sz="2500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𝑦𝑅𝑧𝑦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E59925-16DA-5617-E2F2-12C9E2719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4023254"/>
                <a:ext cx="9503313" cy="2528897"/>
              </a:xfrm>
              <a:prstGeom prst="rect">
                <a:avLst/>
              </a:prstGeom>
              <a:blipFill>
                <a:blip r:embed="rId4"/>
                <a:stretch>
                  <a:fillRect l="-898" t="-1446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C5554-544F-C205-302B-20545AF6144F}"/>
                  </a:ext>
                </a:extLst>
              </p:cNvPr>
              <p:cNvSpPr txBox="1"/>
              <p:nvPr/>
            </p:nvSpPr>
            <p:spPr>
              <a:xfrm>
                <a:off x="5932384" y="4087374"/>
                <a:ext cx="9503313" cy="2528897"/>
              </a:xfrm>
              <a:prstGeom prst="rect">
                <a:avLst/>
              </a:prstGeom>
              <a:noFill/>
            </p:spPr>
            <p:txBody>
              <a:bodyPr wrap="square" numCol="1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Not Formulas</a:t>
                </a:r>
                <a:endParaRPr lang="en-GB" sz="25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1000"/>
                  </a:spcAft>
                  <a:tabLst>
                    <a:tab pos="809625" algn="l"/>
                  </a:tabLst>
                </a:pPr>
                <a:r>
                  <a:rPr lang="en-GB" sz="2500" b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  <a:r>
                  <a:rPr lang="en-GB" sz="2500" b="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𝐹𝑥</m:t>
                    </m:r>
                  </m:oMath>
                </a14:m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09625" algn="l"/>
                  </a:tabLst>
                </a:pPr>
                <a:r>
                  <a:rPr lang="en-GB" sz="25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  <a:r>
                  <a:rPr lang="en-GB" sz="25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𝐹𝑎</m:t>
                        </m:r>
                      </m:e>
                    </m:d>
                  </m:oMath>
                </a14:m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09625" algn="l"/>
                  </a:tabLst>
                </a:pPr>
                <a:r>
                  <a:rPr lang="en-GB" sz="25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  <a:r>
                  <a:rPr lang="en-GB" sz="25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𝐹𝑏</m:t>
                        </m:r>
                      </m:e>
                    </m:d>
                  </m:oMath>
                </a14:m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09625" algn="l"/>
                  </a:tabLst>
                </a:pPr>
                <a:r>
                  <a:rPr lang="en-GB" sz="25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  <a:r>
                  <a:rPr lang="en-GB" sz="25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𝑦𝑅𝑥𝑦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C5554-544F-C205-302B-20545AF61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384" y="4087374"/>
                <a:ext cx="9503313" cy="2528897"/>
              </a:xfrm>
              <a:prstGeom prst="rect">
                <a:avLst/>
              </a:prstGeom>
              <a:blipFill>
                <a:blip r:embed="rId5"/>
                <a:stretch>
                  <a:fillRect l="-898" t="-1449" b="-5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11: Complex Sentences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783146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Re-Cap: Atoms and 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Formulas of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Closed Formulas (aka Sentences)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Semantics for FOL</a:t>
            </a:r>
          </a:p>
        </p:txBody>
      </p:sp>
    </p:spTree>
    <p:extLst>
      <p:ext uri="{BB962C8B-B14F-4D97-AF65-F5344CB8AC3E}">
        <p14:creationId xmlns:p14="http://schemas.microsoft.com/office/powerpoint/2010/main" val="771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Main logical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97EBC4-25E3-3C60-F92C-604F5EC36307}"/>
                  </a:ext>
                </a:extLst>
              </p:cNvPr>
              <p:cNvSpPr txBox="1"/>
              <p:nvPr/>
            </p:nvSpPr>
            <p:spPr>
              <a:xfrm>
                <a:off x="1344343" y="1306535"/>
                <a:ext cx="9503313" cy="2451953"/>
              </a:xfrm>
              <a:prstGeom prst="rect">
                <a:avLst/>
              </a:prstGeom>
              <a:noFill/>
            </p:spPr>
            <p:txBody>
              <a:bodyPr wrap="square" numCol="2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</a:t>
                </a:r>
                <a:r>
                  <a:rPr lang="en-GB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formula</a:t>
                </a:r>
                <a:r>
                  <a:rPr lang="en-GB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formula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000" dirty="0"/>
                  <a:t>, then the following are all 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000" dirty="0"/>
                  <a:t>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GB" sz="2000" b="1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endParaRPr lang="en-GB" sz="2000" b="1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000" dirty="0"/>
                  <a:t>If (</a:t>
                </a:r>
                <a:r>
                  <a:rPr lang="en-GB" sz="2000" dirty="0" err="1"/>
                  <a:t>i</a:t>
                </a:r>
                <a:r>
                  <a:rPr lang="en-GB" sz="2000" dirty="0"/>
                  <a:t>)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is a 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formula</a:t>
                </a:r>
                <a:r>
                  <a:rPr lang="en-GB" sz="2000" dirty="0"/>
                  <a:t>, (ii)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is a variable, (iii)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contains at least one occurrence of variable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, and (iv)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does not contain either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or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, then the following are both 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formulas</a:t>
                </a:r>
                <a:r>
                  <a:rPr lang="en-GB" sz="2000" dirty="0"/>
                  <a:t>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𝒙𝑨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 ∃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𝒙𝑨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97EBC4-25E3-3C60-F92C-604F5EC3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06535"/>
                <a:ext cx="9503313" cy="2451953"/>
              </a:xfrm>
              <a:prstGeom prst="rect">
                <a:avLst/>
              </a:prstGeom>
              <a:blipFill>
                <a:blip r:embed="rId3"/>
                <a:stretch>
                  <a:fillRect l="-706" r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9D5F7D2-7B03-822A-D9BC-BF02BF11C595}"/>
              </a:ext>
            </a:extLst>
          </p:cNvPr>
          <p:cNvSpPr txBox="1"/>
          <p:nvPr/>
        </p:nvSpPr>
        <p:spPr>
          <a:xfrm>
            <a:off x="1344343" y="3126148"/>
            <a:ext cx="9503313" cy="40011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marL="457200" indent="-457200" algn="ctr">
              <a:spcAft>
                <a:spcPts val="2000"/>
              </a:spcAft>
              <a:buFont typeface="+mj-lt"/>
              <a:buAutoNum type="arabicPeriod" startAt="4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Nothing else is a </a:t>
            </a:r>
            <a:r>
              <a:rPr lang="en-GB" sz="2000" b="1" dirty="0">
                <a:solidFill>
                  <a:srgbClr val="7030A0"/>
                </a:solidFill>
              </a:rPr>
              <a:t>formula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E12FC-0B7A-D044-3483-7AF4B09D012D}"/>
              </a:ext>
            </a:extLst>
          </p:cNvPr>
          <p:cNvSpPr txBox="1"/>
          <p:nvPr/>
        </p:nvSpPr>
        <p:spPr>
          <a:xfrm>
            <a:off x="1344343" y="3692734"/>
            <a:ext cx="9503313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rules tell us how to build </a:t>
            </a:r>
            <a:r>
              <a:rPr lang="en-GB" sz="2500" b="1" dirty="0">
                <a:solidFill>
                  <a:srgbClr val="7030A0"/>
                </a:solidFill>
              </a:rPr>
              <a:t>formulas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out of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atoms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stages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each stage, we add a new logical operator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before, we call the final operator we add when we’re constructing a sentence the </a:t>
            </a:r>
            <a:r>
              <a:rPr lang="en-GB" sz="2500" b="1" dirty="0">
                <a:solidFill>
                  <a:srgbClr val="C00000"/>
                </a:solidFill>
              </a:rPr>
              <a:t>main logical operator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that sentence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now, the MLO might be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truth-functional connective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quantifier</a:t>
            </a:r>
          </a:p>
        </p:txBody>
      </p:sp>
    </p:spTree>
    <p:extLst>
      <p:ext uri="{BB962C8B-B14F-4D97-AF65-F5344CB8AC3E}">
        <p14:creationId xmlns:p14="http://schemas.microsoft.com/office/powerpoint/2010/main" val="22420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11: Complex Sentences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783147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Re-Cap: Atoms and 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Formulas of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Closed Formulas (aka Sentences)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Semantics for FOL</a:t>
            </a:r>
          </a:p>
        </p:txBody>
      </p:sp>
    </p:spTree>
    <p:extLst>
      <p:ext uri="{BB962C8B-B14F-4D97-AF65-F5344CB8AC3E}">
        <p14:creationId xmlns:p14="http://schemas.microsoft.com/office/powerpoint/2010/main" val="342797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384046"/>
            <a:ext cx="9503313" cy="27853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three-step method will work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included all brackets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 first symbol a ‘¬’? If so, that ‘¬’ is the </a:t>
            </a:r>
            <a:r>
              <a:rPr lang="en-GB" sz="2500" b="1" dirty="0">
                <a:solidFill>
                  <a:srgbClr val="C00000"/>
                </a:solidFill>
              </a:rPr>
              <a:t>MLO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 first symbol a quantifier? If so, that quantifier is the </a:t>
            </a:r>
            <a:r>
              <a:rPr lang="en-GB" sz="2500" b="1" dirty="0">
                <a:solidFill>
                  <a:srgbClr val="C00000"/>
                </a:solidFill>
              </a:rPr>
              <a:t>MLO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Otherwise, count brackets: left brackets = +1; right brackets = -1. The </a:t>
            </a:r>
            <a:r>
              <a:rPr lang="en-GB" sz="2500" b="1" dirty="0">
                <a:solidFill>
                  <a:srgbClr val="C00000"/>
                </a:solidFill>
              </a:rPr>
              <a:t>MLO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the first operator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 than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quantifier or ‘¬’ that you hit when the bracket count is exactly 1!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find the main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12984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384046"/>
            <a:ext cx="9503313" cy="27853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three-step method will work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included all brackets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 first symbol a ‘¬’? If so, that ‘¬’ is the </a:t>
            </a:r>
            <a:r>
              <a:rPr lang="en-GB" sz="2500" b="1" dirty="0">
                <a:solidFill>
                  <a:srgbClr val="C00000"/>
                </a:solidFill>
              </a:rPr>
              <a:t>MLO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 first symbol a quantifier? If so, that quantifier is the </a:t>
            </a:r>
            <a:r>
              <a:rPr lang="en-GB" sz="2500" b="1" dirty="0">
                <a:solidFill>
                  <a:srgbClr val="C00000"/>
                </a:solidFill>
              </a:rPr>
              <a:t>MLO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Otherwise, count brackets: left brackets = +1; right brackets = -1. The </a:t>
            </a:r>
            <a:r>
              <a:rPr lang="en-GB" sz="2500" b="1" dirty="0">
                <a:solidFill>
                  <a:srgbClr val="C00000"/>
                </a:solidFill>
              </a:rPr>
              <a:t>MLO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the first operator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 than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quantifier or ‘¬’ that you hit when the bracket count is exactly 1!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find the main logical operator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4A296-4105-9F03-AC51-625C5B2AAB6F}"/>
              </a:ext>
            </a:extLst>
          </p:cNvPr>
          <p:cNvSpPr txBox="1"/>
          <p:nvPr/>
        </p:nvSpPr>
        <p:spPr>
          <a:xfrm>
            <a:off x="1344343" y="2906976"/>
            <a:ext cx="9503313" cy="22724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 first symbol a ‘¬’? If so, that ‘¬’ is the </a:t>
            </a:r>
            <a:r>
              <a:rPr lang="en-GB" sz="2500" b="1" strike="sngStrike" dirty="0">
                <a:solidFill>
                  <a:srgbClr val="C00000"/>
                </a:solidFill>
              </a:rPr>
              <a:t>MLO</a:t>
            </a:r>
            <a:r>
              <a:rPr lang="en-GB" sz="25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 first symbol a quantifier? If so, that quantifier is the </a:t>
            </a:r>
            <a:r>
              <a:rPr lang="en-GB" sz="2500" b="1" strike="sngStrike" dirty="0">
                <a:solidFill>
                  <a:srgbClr val="C00000"/>
                </a:solidFill>
              </a:rPr>
              <a:t>MLO</a:t>
            </a:r>
            <a:r>
              <a:rPr lang="en-GB" sz="25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Otherwise, count brackets: left brackets = +1; right brackets = -1. The </a:t>
            </a:r>
            <a:r>
              <a:rPr lang="en-GB" sz="2500" b="1" dirty="0">
                <a:solidFill>
                  <a:srgbClr val="C00000"/>
                </a:solidFill>
              </a:rPr>
              <a:t>MLO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the first operator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 than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quantifier or ‘¬’ that you hit when the bracket count is exactly 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5F157-08DA-C260-1CE9-4D1F7B1356AD}"/>
              </a:ext>
            </a:extLst>
          </p:cNvPr>
          <p:cNvSpPr txBox="1"/>
          <p:nvPr/>
        </p:nvSpPr>
        <p:spPr>
          <a:xfrm>
            <a:off x="1344343" y="2401347"/>
            <a:ext cx="97561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one-step method will work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omitted outermost brackets</a:t>
            </a:r>
          </a:p>
        </p:txBody>
      </p:sp>
    </p:spTree>
    <p:extLst>
      <p:ext uri="{BB962C8B-B14F-4D97-AF65-F5344CB8AC3E}">
        <p14:creationId xmlns:p14="http://schemas.microsoft.com/office/powerpoint/2010/main" val="26313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𝑦𝑅𝑥𝑦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𝑅𝑥𝑦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b="0" dirty="0"/>
                  <a:t>4.</a:t>
                </a:r>
                <a:r>
                  <a:rPr lang="en-GB" sz="2500" b="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𝐺𝑏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∧∃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𝐹𝑥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∧∀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𝐹𝑧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𝑅𝑧𝑥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𝑥𝑅𝑦𝑥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 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𝑥𝑅𝑥𝑦</m:t>
                        </m:r>
                      </m:e>
                    </m:d>
                  </m:oMath>
                </a14:m>
                <a:endParaRPr lang="en-GB" sz="2500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blipFill>
                <a:blip r:embed="rId3"/>
                <a:stretch>
                  <a:fillRect l="-1030" t="-590" b="-5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147840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𝑦𝑅𝑥𝑦</m:t>
                    </m:r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𝑅𝑥𝑦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b="0" dirty="0"/>
                  <a:t>4.</a:t>
                </a:r>
                <a:r>
                  <a:rPr lang="en-GB" sz="2500" b="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𝐺𝑏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∧∃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𝐹𝑥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∧∀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𝐹𝑧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𝑅𝑧𝑥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𝑥𝑅𝑦𝑥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 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𝑥𝑅𝑥𝑦</m:t>
                        </m:r>
                      </m:e>
                    </m:d>
                  </m:oMath>
                </a14:m>
                <a:endParaRPr lang="en-GB" sz="2500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blipFill>
                <a:blip r:embed="rId3"/>
                <a:stretch>
                  <a:fillRect l="-1030" t="-590" b="-5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2949888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𝑦𝑅𝑥𝑦</m:t>
                    </m:r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𝑅𝑥𝑦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b="0" dirty="0"/>
                  <a:t>4.</a:t>
                </a:r>
                <a:r>
                  <a:rPr lang="en-GB" sz="2500" b="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𝐺𝑏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∧∃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𝐹𝑥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∧∀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𝐹𝑧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𝑅𝑧𝑥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𝑥𝑅𝑦𝑥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 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𝑥𝑅𝑥𝑦</m:t>
                        </m:r>
                      </m:e>
                    </m:d>
                  </m:oMath>
                </a14:m>
                <a:endParaRPr lang="en-GB" sz="2500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blipFill>
                <a:blip r:embed="rId3"/>
                <a:stretch>
                  <a:fillRect l="-1030" t="-590" b="-5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70497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𝑦𝑅𝑥𝑦</m:t>
                    </m:r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𝑅𝑥𝑦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b="0" dirty="0"/>
                  <a:t>4.</a:t>
                </a:r>
                <a:r>
                  <a:rPr lang="en-GB" sz="2500" b="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𝐺𝑏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∧∃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𝐹𝑥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∧∀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𝐹𝑧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𝑅𝑧𝑥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𝑥𝑅𝑦𝑥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 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𝑥𝑅𝑥𝑦</m:t>
                        </m:r>
                      </m:e>
                    </m:d>
                  </m:oMath>
                </a14:m>
                <a:endParaRPr lang="en-GB" sz="2500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blipFill>
                <a:blip r:embed="rId3"/>
                <a:stretch>
                  <a:fillRect l="-1030" t="-590" b="-5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352893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𝑦𝑅𝑥𝑦</m:t>
                    </m:r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𝑅𝑥𝑦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𝑅𝑦𝑥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b="0" dirty="0"/>
                  <a:t>4.</a:t>
                </a:r>
                <a:r>
                  <a:rPr lang="en-GB" sz="2500" b="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𝐺𝑏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∧∃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𝐹𝑥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∧∀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𝐹𝑧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𝑅𝑧𝑥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𝑥𝑅𝑦𝑥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 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𝑥𝑅𝑥𝑦</m:t>
                        </m:r>
                      </m:e>
                    </m:d>
                  </m:oMath>
                </a14:m>
                <a:endParaRPr lang="en-GB" sz="2500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33654"/>
                <a:ext cx="10066607" cy="2065437"/>
              </a:xfrm>
              <a:prstGeom prst="rect">
                <a:avLst/>
              </a:prstGeom>
              <a:blipFill>
                <a:blip r:embed="rId3"/>
                <a:stretch>
                  <a:fillRect l="-1030" t="-590" b="-5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215294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scope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dirty="0"/>
              <a:t>of an operator in a given formula is the </a:t>
            </a:r>
            <a:r>
              <a:rPr lang="en-GB" sz="2500" dirty="0" err="1"/>
              <a:t>subformula</a:t>
            </a:r>
            <a:r>
              <a:rPr lang="en-GB" sz="2500" dirty="0"/>
              <a:t> for which that operator is the </a:t>
            </a:r>
            <a:r>
              <a:rPr lang="en-GB" sz="2500" b="1" dirty="0">
                <a:solidFill>
                  <a:srgbClr val="C00000"/>
                </a:solidFill>
              </a:rPr>
              <a:t>main operator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Re-introducing scope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𝐹𝑥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𝐺𝑥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→¬∃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𝑦𝑅𝑥𝑦</m:t>
                          </m:r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3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scope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dirty="0"/>
              <a:t>of an operator in a given formula is the </a:t>
            </a:r>
            <a:r>
              <a:rPr lang="en-GB" sz="2500" dirty="0" err="1"/>
              <a:t>subformula</a:t>
            </a:r>
            <a:r>
              <a:rPr lang="en-GB" sz="2500" dirty="0"/>
              <a:t> for which that operator is the </a:t>
            </a:r>
            <a:r>
              <a:rPr lang="en-GB" sz="2500" b="1" dirty="0">
                <a:solidFill>
                  <a:srgbClr val="C00000"/>
                </a:solidFill>
              </a:rPr>
              <a:t>main operator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Re-introducing scope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𝐹𝑥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𝐺𝑥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→¬∃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𝑦𝑅</m:t>
                          </m:r>
                          <m:r>
                            <a:rPr lang="en-GB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/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blipFill>
                <a:blip r:embed="rId4"/>
                <a:stretch>
                  <a:fillRect l="-5346" t="-8974" r="-3145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BF042A1F-6D3E-572E-1A99-41E5710BADF2}"/>
              </a:ext>
            </a:extLst>
          </p:cNvPr>
          <p:cNvSpPr/>
          <p:nvPr/>
        </p:nvSpPr>
        <p:spPr>
          <a:xfrm rot="16200000">
            <a:off x="7675791" y="3378310"/>
            <a:ext cx="326571" cy="1047747"/>
          </a:xfrm>
          <a:custGeom>
            <a:avLst/>
            <a:gdLst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  <a:gd name="connsiteX7" fmla="*/ 0 w 326571"/>
              <a:gd name="connsiteY7" fmla="*/ 0 h 1047747"/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047747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81767" y="158713"/>
                  <a:pt x="177381" y="326846"/>
                  <a:pt x="163286" y="431346"/>
                </a:cubicBezTo>
                <a:cubicBezTo>
                  <a:pt x="154439" y="486170"/>
                  <a:pt x="242468" y="533600"/>
                  <a:pt x="326572" y="523873"/>
                </a:cubicBezTo>
                <a:cubicBezTo>
                  <a:pt x="238324" y="519231"/>
                  <a:pt x="168879" y="566552"/>
                  <a:pt x="163286" y="616400"/>
                </a:cubicBezTo>
                <a:cubicBezTo>
                  <a:pt x="147439" y="727888"/>
                  <a:pt x="139666" y="862926"/>
                  <a:pt x="163286" y="955220"/>
                </a:cubicBezTo>
                <a:cubicBezTo>
                  <a:pt x="176289" y="1003619"/>
                  <a:pt x="92350" y="1048323"/>
                  <a:pt x="0" y="1047747"/>
                </a:cubicBezTo>
                <a:cubicBezTo>
                  <a:pt x="-21858" y="707902"/>
                  <a:pt x="-45968" y="471617"/>
                  <a:pt x="0" y="0"/>
                </a:cubicBezTo>
                <a:close/>
              </a:path>
              <a:path w="326571" h="1047747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43231" y="260637"/>
                  <a:pt x="185499" y="283324"/>
                  <a:pt x="163286" y="431346"/>
                </a:cubicBezTo>
                <a:cubicBezTo>
                  <a:pt x="156978" y="496471"/>
                  <a:pt x="251550" y="530229"/>
                  <a:pt x="326572" y="523873"/>
                </a:cubicBezTo>
                <a:cubicBezTo>
                  <a:pt x="238161" y="529345"/>
                  <a:pt x="160093" y="565923"/>
                  <a:pt x="163286" y="616400"/>
                </a:cubicBezTo>
                <a:cubicBezTo>
                  <a:pt x="183299" y="714989"/>
                  <a:pt x="177345" y="828348"/>
                  <a:pt x="163286" y="955220"/>
                </a:cubicBezTo>
                <a:cubicBezTo>
                  <a:pt x="171420" y="1017243"/>
                  <a:pt x="86816" y="1059920"/>
                  <a:pt x="0" y="1047747"/>
                </a:cubicBezTo>
              </a:path>
              <a:path w="326571" h="1047747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33443" y="255886"/>
                  <a:pt x="138814" y="347968"/>
                  <a:pt x="163286" y="431346"/>
                </a:cubicBezTo>
                <a:cubicBezTo>
                  <a:pt x="150049" y="488765"/>
                  <a:pt x="238236" y="527725"/>
                  <a:pt x="326572" y="523873"/>
                </a:cubicBezTo>
                <a:cubicBezTo>
                  <a:pt x="236405" y="523010"/>
                  <a:pt x="165081" y="561512"/>
                  <a:pt x="163286" y="616400"/>
                </a:cubicBezTo>
                <a:cubicBezTo>
                  <a:pt x="163001" y="675695"/>
                  <a:pt x="172021" y="829672"/>
                  <a:pt x="163286" y="955220"/>
                </a:cubicBezTo>
                <a:cubicBezTo>
                  <a:pt x="163595" y="1004690"/>
                  <a:pt x="89350" y="1054660"/>
                  <a:pt x="0" y="1047747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83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scope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dirty="0"/>
              <a:t>of an operator in a given formula is the </a:t>
            </a:r>
            <a:r>
              <a:rPr lang="en-GB" sz="2500" dirty="0" err="1"/>
              <a:t>subformula</a:t>
            </a:r>
            <a:r>
              <a:rPr lang="en-GB" sz="2500" dirty="0"/>
              <a:t> for which that operator is the </a:t>
            </a:r>
            <a:r>
              <a:rPr lang="en-GB" sz="2500" b="1" dirty="0">
                <a:solidFill>
                  <a:srgbClr val="C00000"/>
                </a:solidFill>
              </a:rPr>
              <a:t>main operator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Re-introducing scope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𝐹𝑥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𝐺𝑥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→¬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𝑦𝑅</m:t>
                          </m:r>
                          <m:r>
                            <a:rPr lang="en-GB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0E387512-F02F-46D7-24EE-1892FDCEE78A}"/>
              </a:ext>
            </a:extLst>
          </p:cNvPr>
          <p:cNvSpPr/>
          <p:nvPr/>
        </p:nvSpPr>
        <p:spPr>
          <a:xfrm rot="16200000">
            <a:off x="7675791" y="3378310"/>
            <a:ext cx="326571" cy="1047747"/>
          </a:xfrm>
          <a:custGeom>
            <a:avLst/>
            <a:gdLst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  <a:gd name="connsiteX7" fmla="*/ 0 w 326571"/>
              <a:gd name="connsiteY7" fmla="*/ 0 h 1047747"/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047747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81767" y="158713"/>
                  <a:pt x="177381" y="326846"/>
                  <a:pt x="163286" y="431346"/>
                </a:cubicBezTo>
                <a:cubicBezTo>
                  <a:pt x="154439" y="486170"/>
                  <a:pt x="242468" y="533600"/>
                  <a:pt x="326572" y="523873"/>
                </a:cubicBezTo>
                <a:cubicBezTo>
                  <a:pt x="238324" y="519231"/>
                  <a:pt x="168879" y="566552"/>
                  <a:pt x="163286" y="616400"/>
                </a:cubicBezTo>
                <a:cubicBezTo>
                  <a:pt x="147439" y="727888"/>
                  <a:pt x="139666" y="862926"/>
                  <a:pt x="163286" y="955220"/>
                </a:cubicBezTo>
                <a:cubicBezTo>
                  <a:pt x="176289" y="1003619"/>
                  <a:pt x="92350" y="1048323"/>
                  <a:pt x="0" y="1047747"/>
                </a:cubicBezTo>
                <a:cubicBezTo>
                  <a:pt x="-21858" y="707902"/>
                  <a:pt x="-45968" y="471617"/>
                  <a:pt x="0" y="0"/>
                </a:cubicBezTo>
                <a:close/>
              </a:path>
              <a:path w="326571" h="1047747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43231" y="260637"/>
                  <a:pt x="185499" y="283324"/>
                  <a:pt x="163286" y="431346"/>
                </a:cubicBezTo>
                <a:cubicBezTo>
                  <a:pt x="156978" y="496471"/>
                  <a:pt x="251550" y="530229"/>
                  <a:pt x="326572" y="523873"/>
                </a:cubicBezTo>
                <a:cubicBezTo>
                  <a:pt x="238161" y="529345"/>
                  <a:pt x="160093" y="565923"/>
                  <a:pt x="163286" y="616400"/>
                </a:cubicBezTo>
                <a:cubicBezTo>
                  <a:pt x="183299" y="714989"/>
                  <a:pt x="177345" y="828348"/>
                  <a:pt x="163286" y="955220"/>
                </a:cubicBezTo>
                <a:cubicBezTo>
                  <a:pt x="171420" y="1017243"/>
                  <a:pt x="86816" y="1059920"/>
                  <a:pt x="0" y="1047747"/>
                </a:cubicBezTo>
              </a:path>
              <a:path w="326571" h="1047747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33443" y="255886"/>
                  <a:pt x="138814" y="347968"/>
                  <a:pt x="163286" y="431346"/>
                </a:cubicBezTo>
                <a:cubicBezTo>
                  <a:pt x="150049" y="488765"/>
                  <a:pt x="238236" y="527725"/>
                  <a:pt x="326572" y="523873"/>
                </a:cubicBezTo>
                <a:cubicBezTo>
                  <a:pt x="236405" y="523010"/>
                  <a:pt x="165081" y="561512"/>
                  <a:pt x="163286" y="616400"/>
                </a:cubicBezTo>
                <a:cubicBezTo>
                  <a:pt x="163001" y="675695"/>
                  <a:pt x="172021" y="829672"/>
                  <a:pt x="163286" y="955220"/>
                </a:cubicBezTo>
                <a:cubicBezTo>
                  <a:pt x="163595" y="1004690"/>
                  <a:pt x="89350" y="1054660"/>
                  <a:pt x="0" y="1047747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/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blipFill>
                <a:blip r:embed="rId4"/>
                <a:stretch>
                  <a:fillRect l="-5346" t="-8974" r="-3145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/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2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accent2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blipFill>
                <a:blip r:embed="rId5"/>
                <a:stretch>
                  <a:fillRect l="-5263" t="-10256" r="-619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82B19EBE-789F-5D15-7EDE-09F063ADB03D}"/>
              </a:ext>
            </a:extLst>
          </p:cNvPr>
          <p:cNvSpPr/>
          <p:nvPr/>
        </p:nvSpPr>
        <p:spPr>
          <a:xfrm rot="5400000">
            <a:off x="7452995" y="3998256"/>
            <a:ext cx="326571" cy="1493336"/>
          </a:xfrm>
          <a:custGeom>
            <a:avLst/>
            <a:gdLst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  <a:gd name="connsiteX7" fmla="*/ 0 w 326571"/>
              <a:gd name="connsiteY7" fmla="*/ 0 h 1493336"/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493336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40969" y="372014"/>
                  <a:pt x="162900" y="522651"/>
                  <a:pt x="163286" y="654141"/>
                </a:cubicBezTo>
                <a:cubicBezTo>
                  <a:pt x="154439" y="708965"/>
                  <a:pt x="242468" y="756395"/>
                  <a:pt x="326572" y="746668"/>
                </a:cubicBezTo>
                <a:cubicBezTo>
                  <a:pt x="238324" y="742026"/>
                  <a:pt x="168879" y="789347"/>
                  <a:pt x="163286" y="839195"/>
                </a:cubicBezTo>
                <a:cubicBezTo>
                  <a:pt x="164030" y="1094992"/>
                  <a:pt x="207119" y="1330732"/>
                  <a:pt x="163286" y="1400809"/>
                </a:cubicBezTo>
                <a:cubicBezTo>
                  <a:pt x="176289" y="1449208"/>
                  <a:pt x="92350" y="1493912"/>
                  <a:pt x="0" y="1493336"/>
                </a:cubicBezTo>
                <a:cubicBezTo>
                  <a:pt x="28285" y="1088460"/>
                  <a:pt x="48157" y="659441"/>
                  <a:pt x="0" y="0"/>
                </a:cubicBezTo>
                <a:close/>
              </a:path>
              <a:path w="326571" h="1493336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82253" y="248410"/>
                  <a:pt x="132866" y="376163"/>
                  <a:pt x="163286" y="654141"/>
                </a:cubicBezTo>
                <a:cubicBezTo>
                  <a:pt x="156978" y="719266"/>
                  <a:pt x="251550" y="753024"/>
                  <a:pt x="326572" y="746668"/>
                </a:cubicBezTo>
                <a:cubicBezTo>
                  <a:pt x="238161" y="752140"/>
                  <a:pt x="160093" y="788718"/>
                  <a:pt x="163286" y="839195"/>
                </a:cubicBezTo>
                <a:cubicBezTo>
                  <a:pt x="153257" y="1094814"/>
                  <a:pt x="119024" y="1334535"/>
                  <a:pt x="163286" y="1400809"/>
                </a:cubicBezTo>
                <a:cubicBezTo>
                  <a:pt x="171420" y="1462832"/>
                  <a:pt x="86816" y="1505509"/>
                  <a:pt x="0" y="1493336"/>
                </a:cubicBezTo>
              </a:path>
              <a:path w="326571" h="1493336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75345" y="184338"/>
                  <a:pt x="118625" y="413807"/>
                  <a:pt x="163286" y="654141"/>
                </a:cubicBezTo>
                <a:cubicBezTo>
                  <a:pt x="150049" y="711560"/>
                  <a:pt x="238236" y="750520"/>
                  <a:pt x="326572" y="746668"/>
                </a:cubicBezTo>
                <a:cubicBezTo>
                  <a:pt x="236405" y="745805"/>
                  <a:pt x="165081" y="784307"/>
                  <a:pt x="163286" y="839195"/>
                </a:cubicBezTo>
                <a:cubicBezTo>
                  <a:pt x="182489" y="1051152"/>
                  <a:pt x="116139" y="1310010"/>
                  <a:pt x="163286" y="1400809"/>
                </a:cubicBezTo>
                <a:cubicBezTo>
                  <a:pt x="163595" y="1450279"/>
                  <a:pt x="89350" y="1500249"/>
                  <a:pt x="0" y="1493336"/>
                </a:cubicBezTo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8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375320"/>
            <a:ext cx="9503313" cy="5221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LAST LECTURE</a:t>
            </a:r>
          </a:p>
          <a:p>
            <a:pPr marL="800100" lvl="1" indent="-342900">
              <a:spcAft>
                <a:spcPts val="5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Introduce interpretations</a:t>
            </a:r>
          </a:p>
          <a:p>
            <a:pPr marL="800100" lvl="1" indent="-342900">
              <a:spcAft>
                <a:spcPts val="5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Define the atomic sentences of FOL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Explain how to tell whether an atomic sentence is true or false on a given interpretation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THIS LECTURE</a:t>
            </a:r>
          </a:p>
          <a:p>
            <a:pPr marL="800100" lvl="1" indent="-342900">
              <a:spcAft>
                <a:spcPts val="5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Define the complex sentences of FOL (via the idea of a </a:t>
            </a:r>
            <a:r>
              <a:rPr lang="en-GB" sz="2500" i="1" dirty="0"/>
              <a:t>formula</a:t>
            </a:r>
            <a:r>
              <a:rPr lang="en-GB" sz="2500" dirty="0"/>
              <a:t>)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Explain how to tell whether a complex sentence is true or false on a given interpretation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NEXT LECTURE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Use interpretations to define key logical concepts for FOL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next three lectures</a:t>
            </a:r>
          </a:p>
        </p:txBody>
      </p:sp>
    </p:spTree>
    <p:extLst>
      <p:ext uri="{BB962C8B-B14F-4D97-AF65-F5344CB8AC3E}">
        <p14:creationId xmlns:p14="http://schemas.microsoft.com/office/powerpoint/2010/main" val="1825264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scope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dirty="0"/>
              <a:t>of an operator in a given formula is the </a:t>
            </a:r>
            <a:r>
              <a:rPr lang="en-GB" sz="2500" dirty="0" err="1"/>
              <a:t>subformula</a:t>
            </a:r>
            <a:r>
              <a:rPr lang="en-GB" sz="2500" dirty="0"/>
              <a:t> for which that operator is the </a:t>
            </a:r>
            <a:r>
              <a:rPr lang="en-GB" sz="2500" b="1" dirty="0">
                <a:solidFill>
                  <a:srgbClr val="C00000"/>
                </a:solidFill>
              </a:rPr>
              <a:t>main operator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Re-introducing scope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𝐹𝑥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𝐺𝑥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3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𝑦𝑅</m:t>
                          </m:r>
                          <m:r>
                            <a:rPr lang="en-GB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0E387512-F02F-46D7-24EE-1892FDCEE78A}"/>
              </a:ext>
            </a:extLst>
          </p:cNvPr>
          <p:cNvSpPr/>
          <p:nvPr/>
        </p:nvSpPr>
        <p:spPr>
          <a:xfrm rot="16200000">
            <a:off x="7675791" y="3378310"/>
            <a:ext cx="326571" cy="1047747"/>
          </a:xfrm>
          <a:custGeom>
            <a:avLst/>
            <a:gdLst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  <a:gd name="connsiteX7" fmla="*/ 0 w 326571"/>
              <a:gd name="connsiteY7" fmla="*/ 0 h 1047747"/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047747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81767" y="158713"/>
                  <a:pt x="177381" y="326846"/>
                  <a:pt x="163286" y="431346"/>
                </a:cubicBezTo>
                <a:cubicBezTo>
                  <a:pt x="154439" y="486170"/>
                  <a:pt x="242468" y="533600"/>
                  <a:pt x="326572" y="523873"/>
                </a:cubicBezTo>
                <a:cubicBezTo>
                  <a:pt x="238324" y="519231"/>
                  <a:pt x="168879" y="566552"/>
                  <a:pt x="163286" y="616400"/>
                </a:cubicBezTo>
                <a:cubicBezTo>
                  <a:pt x="147439" y="727888"/>
                  <a:pt x="139666" y="862926"/>
                  <a:pt x="163286" y="955220"/>
                </a:cubicBezTo>
                <a:cubicBezTo>
                  <a:pt x="176289" y="1003619"/>
                  <a:pt x="92350" y="1048323"/>
                  <a:pt x="0" y="1047747"/>
                </a:cubicBezTo>
                <a:cubicBezTo>
                  <a:pt x="-21858" y="707902"/>
                  <a:pt x="-45968" y="471617"/>
                  <a:pt x="0" y="0"/>
                </a:cubicBezTo>
                <a:close/>
              </a:path>
              <a:path w="326571" h="1047747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43231" y="260637"/>
                  <a:pt x="185499" y="283324"/>
                  <a:pt x="163286" y="431346"/>
                </a:cubicBezTo>
                <a:cubicBezTo>
                  <a:pt x="156978" y="496471"/>
                  <a:pt x="251550" y="530229"/>
                  <a:pt x="326572" y="523873"/>
                </a:cubicBezTo>
                <a:cubicBezTo>
                  <a:pt x="238161" y="529345"/>
                  <a:pt x="160093" y="565923"/>
                  <a:pt x="163286" y="616400"/>
                </a:cubicBezTo>
                <a:cubicBezTo>
                  <a:pt x="183299" y="714989"/>
                  <a:pt x="177345" y="828348"/>
                  <a:pt x="163286" y="955220"/>
                </a:cubicBezTo>
                <a:cubicBezTo>
                  <a:pt x="171420" y="1017243"/>
                  <a:pt x="86816" y="1059920"/>
                  <a:pt x="0" y="1047747"/>
                </a:cubicBezTo>
              </a:path>
              <a:path w="326571" h="1047747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33443" y="255886"/>
                  <a:pt x="138814" y="347968"/>
                  <a:pt x="163286" y="431346"/>
                </a:cubicBezTo>
                <a:cubicBezTo>
                  <a:pt x="150049" y="488765"/>
                  <a:pt x="238236" y="527725"/>
                  <a:pt x="326572" y="523873"/>
                </a:cubicBezTo>
                <a:cubicBezTo>
                  <a:pt x="236405" y="523010"/>
                  <a:pt x="165081" y="561512"/>
                  <a:pt x="163286" y="616400"/>
                </a:cubicBezTo>
                <a:cubicBezTo>
                  <a:pt x="163001" y="675695"/>
                  <a:pt x="172021" y="829672"/>
                  <a:pt x="163286" y="955220"/>
                </a:cubicBezTo>
                <a:cubicBezTo>
                  <a:pt x="163595" y="1004690"/>
                  <a:pt x="89350" y="1054660"/>
                  <a:pt x="0" y="1047747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/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blipFill>
                <a:blip r:embed="rId4"/>
                <a:stretch>
                  <a:fillRect l="-5346" t="-8974" r="-3145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/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2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accent2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blipFill>
                <a:blip r:embed="rId5"/>
                <a:stretch>
                  <a:fillRect l="-5263" t="-10256" r="-619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C494CE7F-892B-29A3-F6AE-BAA7BC6E588C}"/>
              </a:ext>
            </a:extLst>
          </p:cNvPr>
          <p:cNvSpPr/>
          <p:nvPr/>
        </p:nvSpPr>
        <p:spPr>
          <a:xfrm rot="5400000">
            <a:off x="7452995" y="3998256"/>
            <a:ext cx="326571" cy="1493336"/>
          </a:xfrm>
          <a:custGeom>
            <a:avLst/>
            <a:gdLst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  <a:gd name="connsiteX7" fmla="*/ 0 w 326571"/>
              <a:gd name="connsiteY7" fmla="*/ 0 h 1493336"/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493336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40969" y="372014"/>
                  <a:pt x="162900" y="522651"/>
                  <a:pt x="163286" y="654141"/>
                </a:cubicBezTo>
                <a:cubicBezTo>
                  <a:pt x="154439" y="708965"/>
                  <a:pt x="242468" y="756395"/>
                  <a:pt x="326572" y="746668"/>
                </a:cubicBezTo>
                <a:cubicBezTo>
                  <a:pt x="238324" y="742026"/>
                  <a:pt x="168879" y="789347"/>
                  <a:pt x="163286" y="839195"/>
                </a:cubicBezTo>
                <a:cubicBezTo>
                  <a:pt x="164030" y="1094992"/>
                  <a:pt x="207119" y="1330732"/>
                  <a:pt x="163286" y="1400809"/>
                </a:cubicBezTo>
                <a:cubicBezTo>
                  <a:pt x="176289" y="1449208"/>
                  <a:pt x="92350" y="1493912"/>
                  <a:pt x="0" y="1493336"/>
                </a:cubicBezTo>
                <a:cubicBezTo>
                  <a:pt x="28285" y="1088460"/>
                  <a:pt x="48157" y="659441"/>
                  <a:pt x="0" y="0"/>
                </a:cubicBezTo>
                <a:close/>
              </a:path>
              <a:path w="326571" h="1493336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82253" y="248410"/>
                  <a:pt x="132866" y="376163"/>
                  <a:pt x="163286" y="654141"/>
                </a:cubicBezTo>
                <a:cubicBezTo>
                  <a:pt x="156978" y="719266"/>
                  <a:pt x="251550" y="753024"/>
                  <a:pt x="326572" y="746668"/>
                </a:cubicBezTo>
                <a:cubicBezTo>
                  <a:pt x="238161" y="752140"/>
                  <a:pt x="160093" y="788718"/>
                  <a:pt x="163286" y="839195"/>
                </a:cubicBezTo>
                <a:cubicBezTo>
                  <a:pt x="153257" y="1094814"/>
                  <a:pt x="119024" y="1334535"/>
                  <a:pt x="163286" y="1400809"/>
                </a:cubicBezTo>
                <a:cubicBezTo>
                  <a:pt x="171420" y="1462832"/>
                  <a:pt x="86816" y="1505509"/>
                  <a:pt x="0" y="1493336"/>
                </a:cubicBezTo>
              </a:path>
              <a:path w="326571" h="1493336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75345" y="184338"/>
                  <a:pt x="118625" y="413807"/>
                  <a:pt x="163286" y="654141"/>
                </a:cubicBezTo>
                <a:cubicBezTo>
                  <a:pt x="150049" y="711560"/>
                  <a:pt x="238236" y="750520"/>
                  <a:pt x="326572" y="746668"/>
                </a:cubicBezTo>
                <a:cubicBezTo>
                  <a:pt x="236405" y="745805"/>
                  <a:pt x="165081" y="784307"/>
                  <a:pt x="163286" y="839195"/>
                </a:cubicBezTo>
                <a:cubicBezTo>
                  <a:pt x="182489" y="1051152"/>
                  <a:pt x="116139" y="1310010"/>
                  <a:pt x="163286" y="1400809"/>
                </a:cubicBezTo>
                <a:cubicBezTo>
                  <a:pt x="163595" y="1450279"/>
                  <a:pt x="89350" y="1500249"/>
                  <a:pt x="0" y="1493336"/>
                </a:cubicBezTo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44C12A-37E4-4BB0-A6D5-865AB6EB9A6D}"/>
                  </a:ext>
                </a:extLst>
              </p:cNvPr>
              <p:cNvSpPr txBox="1"/>
              <p:nvPr/>
            </p:nvSpPr>
            <p:spPr>
              <a:xfrm>
                <a:off x="6511486" y="5752968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FF33CC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rgbClr val="FF33CC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44C12A-37E4-4BB0-A6D5-865AB6EB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486" y="5752968"/>
                <a:ext cx="1970835" cy="477054"/>
              </a:xfrm>
              <a:prstGeom prst="rect">
                <a:avLst/>
              </a:prstGeom>
              <a:blipFill>
                <a:blip r:embed="rId6"/>
                <a:stretch>
                  <a:fillRect l="-4954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DE3596CA-9543-DF24-248B-D08011713FEE}"/>
              </a:ext>
            </a:extLst>
          </p:cNvPr>
          <p:cNvSpPr/>
          <p:nvPr/>
        </p:nvSpPr>
        <p:spPr>
          <a:xfrm rot="5400000">
            <a:off x="7333618" y="4713794"/>
            <a:ext cx="326571" cy="1732085"/>
          </a:xfrm>
          <a:custGeom>
            <a:avLst/>
            <a:gdLst>
              <a:gd name="connsiteX0" fmla="*/ 0 w 326571"/>
              <a:gd name="connsiteY0" fmla="*/ 0 h 1732085"/>
              <a:gd name="connsiteX1" fmla="*/ 163286 w 326571"/>
              <a:gd name="connsiteY1" fmla="*/ 92527 h 1732085"/>
              <a:gd name="connsiteX2" fmla="*/ 163286 w 326571"/>
              <a:gd name="connsiteY2" fmla="*/ 773515 h 1732085"/>
              <a:gd name="connsiteX3" fmla="*/ 326572 w 326571"/>
              <a:gd name="connsiteY3" fmla="*/ 866042 h 1732085"/>
              <a:gd name="connsiteX4" fmla="*/ 163286 w 326571"/>
              <a:gd name="connsiteY4" fmla="*/ 958569 h 1732085"/>
              <a:gd name="connsiteX5" fmla="*/ 163286 w 326571"/>
              <a:gd name="connsiteY5" fmla="*/ 1639558 h 1732085"/>
              <a:gd name="connsiteX6" fmla="*/ 0 w 326571"/>
              <a:gd name="connsiteY6" fmla="*/ 1732085 h 1732085"/>
              <a:gd name="connsiteX7" fmla="*/ 0 w 326571"/>
              <a:gd name="connsiteY7" fmla="*/ 0 h 1732085"/>
              <a:gd name="connsiteX0" fmla="*/ 0 w 326571"/>
              <a:gd name="connsiteY0" fmla="*/ 0 h 1732085"/>
              <a:gd name="connsiteX1" fmla="*/ 163286 w 326571"/>
              <a:gd name="connsiteY1" fmla="*/ 92527 h 1732085"/>
              <a:gd name="connsiteX2" fmla="*/ 163286 w 326571"/>
              <a:gd name="connsiteY2" fmla="*/ 773515 h 1732085"/>
              <a:gd name="connsiteX3" fmla="*/ 326572 w 326571"/>
              <a:gd name="connsiteY3" fmla="*/ 866042 h 1732085"/>
              <a:gd name="connsiteX4" fmla="*/ 163286 w 326571"/>
              <a:gd name="connsiteY4" fmla="*/ 958569 h 1732085"/>
              <a:gd name="connsiteX5" fmla="*/ 163286 w 326571"/>
              <a:gd name="connsiteY5" fmla="*/ 1639558 h 1732085"/>
              <a:gd name="connsiteX6" fmla="*/ 0 w 326571"/>
              <a:gd name="connsiteY6" fmla="*/ 1732085 h 17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732085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207014" y="312148"/>
                  <a:pt x="149697" y="674215"/>
                  <a:pt x="163286" y="773515"/>
                </a:cubicBezTo>
                <a:cubicBezTo>
                  <a:pt x="154439" y="828339"/>
                  <a:pt x="242468" y="875769"/>
                  <a:pt x="326572" y="866042"/>
                </a:cubicBezTo>
                <a:cubicBezTo>
                  <a:pt x="238324" y="861400"/>
                  <a:pt x="168879" y="908721"/>
                  <a:pt x="163286" y="958569"/>
                </a:cubicBezTo>
                <a:cubicBezTo>
                  <a:pt x="180624" y="1216986"/>
                  <a:pt x="128323" y="1416853"/>
                  <a:pt x="163286" y="1639558"/>
                </a:cubicBezTo>
                <a:cubicBezTo>
                  <a:pt x="176289" y="1687957"/>
                  <a:pt x="92350" y="1732661"/>
                  <a:pt x="0" y="1732085"/>
                </a:cubicBezTo>
                <a:cubicBezTo>
                  <a:pt x="33778" y="1221330"/>
                  <a:pt x="-128655" y="756098"/>
                  <a:pt x="0" y="0"/>
                </a:cubicBezTo>
                <a:close/>
              </a:path>
              <a:path w="326571" h="1732085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222339" y="346464"/>
                  <a:pt x="139761" y="558857"/>
                  <a:pt x="163286" y="773515"/>
                </a:cubicBezTo>
                <a:cubicBezTo>
                  <a:pt x="156978" y="838640"/>
                  <a:pt x="251550" y="872398"/>
                  <a:pt x="326572" y="866042"/>
                </a:cubicBezTo>
                <a:cubicBezTo>
                  <a:pt x="238161" y="871514"/>
                  <a:pt x="160093" y="908092"/>
                  <a:pt x="163286" y="958569"/>
                </a:cubicBezTo>
                <a:cubicBezTo>
                  <a:pt x="105216" y="1027011"/>
                  <a:pt x="178963" y="1460956"/>
                  <a:pt x="163286" y="1639558"/>
                </a:cubicBezTo>
                <a:cubicBezTo>
                  <a:pt x="171420" y="1701581"/>
                  <a:pt x="86816" y="1744258"/>
                  <a:pt x="0" y="1732085"/>
                </a:cubicBezTo>
              </a:path>
              <a:path w="326571" h="1732085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10222" y="192652"/>
                  <a:pt x="206971" y="433865"/>
                  <a:pt x="163286" y="773515"/>
                </a:cubicBezTo>
                <a:cubicBezTo>
                  <a:pt x="150049" y="830934"/>
                  <a:pt x="238236" y="869894"/>
                  <a:pt x="326572" y="866042"/>
                </a:cubicBezTo>
                <a:cubicBezTo>
                  <a:pt x="236405" y="865179"/>
                  <a:pt x="165081" y="903681"/>
                  <a:pt x="163286" y="958569"/>
                </a:cubicBezTo>
                <a:cubicBezTo>
                  <a:pt x="147786" y="1108276"/>
                  <a:pt x="154904" y="1335910"/>
                  <a:pt x="163286" y="1639558"/>
                </a:cubicBezTo>
                <a:cubicBezTo>
                  <a:pt x="163595" y="1689028"/>
                  <a:pt x="89350" y="1738998"/>
                  <a:pt x="0" y="1732085"/>
                </a:cubicBezTo>
              </a:path>
            </a:pathLst>
          </a:custGeom>
          <a:ln w="38100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03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scope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dirty="0"/>
              <a:t>of an operator in a given formula is the </a:t>
            </a:r>
            <a:r>
              <a:rPr lang="en-GB" sz="2500" dirty="0" err="1"/>
              <a:t>subformula</a:t>
            </a:r>
            <a:r>
              <a:rPr lang="en-GB" sz="2500" dirty="0"/>
              <a:t> for which that operator is the </a:t>
            </a:r>
            <a:r>
              <a:rPr lang="en-GB" sz="2500" b="1" dirty="0">
                <a:solidFill>
                  <a:srgbClr val="C00000"/>
                </a:solidFill>
              </a:rPr>
              <a:t>main operator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Re-introducing scope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𝐹𝑥</m:t>
                              </m:r>
                              <m:r>
                                <a:rPr lang="en-GB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𝐺𝑥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3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𝑦𝑅</m:t>
                          </m:r>
                          <m:r>
                            <a:rPr lang="en-GB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0E387512-F02F-46D7-24EE-1892FDCEE78A}"/>
              </a:ext>
            </a:extLst>
          </p:cNvPr>
          <p:cNvSpPr/>
          <p:nvPr/>
        </p:nvSpPr>
        <p:spPr>
          <a:xfrm rot="16200000">
            <a:off x="7675791" y="3378310"/>
            <a:ext cx="326571" cy="1047747"/>
          </a:xfrm>
          <a:custGeom>
            <a:avLst/>
            <a:gdLst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  <a:gd name="connsiteX7" fmla="*/ 0 w 326571"/>
              <a:gd name="connsiteY7" fmla="*/ 0 h 1047747"/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047747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81767" y="158713"/>
                  <a:pt x="177381" y="326846"/>
                  <a:pt x="163286" y="431346"/>
                </a:cubicBezTo>
                <a:cubicBezTo>
                  <a:pt x="154439" y="486170"/>
                  <a:pt x="242468" y="533600"/>
                  <a:pt x="326572" y="523873"/>
                </a:cubicBezTo>
                <a:cubicBezTo>
                  <a:pt x="238324" y="519231"/>
                  <a:pt x="168879" y="566552"/>
                  <a:pt x="163286" y="616400"/>
                </a:cubicBezTo>
                <a:cubicBezTo>
                  <a:pt x="147439" y="727888"/>
                  <a:pt x="139666" y="862926"/>
                  <a:pt x="163286" y="955220"/>
                </a:cubicBezTo>
                <a:cubicBezTo>
                  <a:pt x="176289" y="1003619"/>
                  <a:pt x="92350" y="1048323"/>
                  <a:pt x="0" y="1047747"/>
                </a:cubicBezTo>
                <a:cubicBezTo>
                  <a:pt x="-21858" y="707902"/>
                  <a:pt x="-45968" y="471617"/>
                  <a:pt x="0" y="0"/>
                </a:cubicBezTo>
                <a:close/>
              </a:path>
              <a:path w="326571" h="1047747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43231" y="260637"/>
                  <a:pt x="185499" y="283324"/>
                  <a:pt x="163286" y="431346"/>
                </a:cubicBezTo>
                <a:cubicBezTo>
                  <a:pt x="156978" y="496471"/>
                  <a:pt x="251550" y="530229"/>
                  <a:pt x="326572" y="523873"/>
                </a:cubicBezTo>
                <a:cubicBezTo>
                  <a:pt x="238161" y="529345"/>
                  <a:pt x="160093" y="565923"/>
                  <a:pt x="163286" y="616400"/>
                </a:cubicBezTo>
                <a:cubicBezTo>
                  <a:pt x="183299" y="714989"/>
                  <a:pt x="177345" y="828348"/>
                  <a:pt x="163286" y="955220"/>
                </a:cubicBezTo>
                <a:cubicBezTo>
                  <a:pt x="171420" y="1017243"/>
                  <a:pt x="86816" y="1059920"/>
                  <a:pt x="0" y="1047747"/>
                </a:cubicBezTo>
              </a:path>
              <a:path w="326571" h="1047747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33443" y="255886"/>
                  <a:pt x="138814" y="347968"/>
                  <a:pt x="163286" y="431346"/>
                </a:cubicBezTo>
                <a:cubicBezTo>
                  <a:pt x="150049" y="488765"/>
                  <a:pt x="238236" y="527725"/>
                  <a:pt x="326572" y="523873"/>
                </a:cubicBezTo>
                <a:cubicBezTo>
                  <a:pt x="236405" y="523010"/>
                  <a:pt x="165081" y="561512"/>
                  <a:pt x="163286" y="616400"/>
                </a:cubicBezTo>
                <a:cubicBezTo>
                  <a:pt x="163001" y="675695"/>
                  <a:pt x="172021" y="829672"/>
                  <a:pt x="163286" y="955220"/>
                </a:cubicBezTo>
                <a:cubicBezTo>
                  <a:pt x="163595" y="1004690"/>
                  <a:pt x="89350" y="1054660"/>
                  <a:pt x="0" y="1047747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/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blipFill>
                <a:blip r:embed="rId4"/>
                <a:stretch>
                  <a:fillRect l="-5346" t="-8974" r="-3145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/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2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accent2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blipFill>
                <a:blip r:embed="rId5"/>
                <a:stretch>
                  <a:fillRect l="-5263" t="-10256" r="-619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C494CE7F-892B-29A3-F6AE-BAA7BC6E588C}"/>
              </a:ext>
            </a:extLst>
          </p:cNvPr>
          <p:cNvSpPr/>
          <p:nvPr/>
        </p:nvSpPr>
        <p:spPr>
          <a:xfrm rot="5400000">
            <a:off x="7452995" y="3998256"/>
            <a:ext cx="326571" cy="1493336"/>
          </a:xfrm>
          <a:custGeom>
            <a:avLst/>
            <a:gdLst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  <a:gd name="connsiteX7" fmla="*/ 0 w 326571"/>
              <a:gd name="connsiteY7" fmla="*/ 0 h 1493336"/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493336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40969" y="372014"/>
                  <a:pt x="162900" y="522651"/>
                  <a:pt x="163286" y="654141"/>
                </a:cubicBezTo>
                <a:cubicBezTo>
                  <a:pt x="154439" y="708965"/>
                  <a:pt x="242468" y="756395"/>
                  <a:pt x="326572" y="746668"/>
                </a:cubicBezTo>
                <a:cubicBezTo>
                  <a:pt x="238324" y="742026"/>
                  <a:pt x="168879" y="789347"/>
                  <a:pt x="163286" y="839195"/>
                </a:cubicBezTo>
                <a:cubicBezTo>
                  <a:pt x="164030" y="1094992"/>
                  <a:pt x="207119" y="1330732"/>
                  <a:pt x="163286" y="1400809"/>
                </a:cubicBezTo>
                <a:cubicBezTo>
                  <a:pt x="176289" y="1449208"/>
                  <a:pt x="92350" y="1493912"/>
                  <a:pt x="0" y="1493336"/>
                </a:cubicBezTo>
                <a:cubicBezTo>
                  <a:pt x="28285" y="1088460"/>
                  <a:pt x="48157" y="659441"/>
                  <a:pt x="0" y="0"/>
                </a:cubicBezTo>
                <a:close/>
              </a:path>
              <a:path w="326571" h="1493336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82253" y="248410"/>
                  <a:pt x="132866" y="376163"/>
                  <a:pt x="163286" y="654141"/>
                </a:cubicBezTo>
                <a:cubicBezTo>
                  <a:pt x="156978" y="719266"/>
                  <a:pt x="251550" y="753024"/>
                  <a:pt x="326572" y="746668"/>
                </a:cubicBezTo>
                <a:cubicBezTo>
                  <a:pt x="238161" y="752140"/>
                  <a:pt x="160093" y="788718"/>
                  <a:pt x="163286" y="839195"/>
                </a:cubicBezTo>
                <a:cubicBezTo>
                  <a:pt x="153257" y="1094814"/>
                  <a:pt x="119024" y="1334535"/>
                  <a:pt x="163286" y="1400809"/>
                </a:cubicBezTo>
                <a:cubicBezTo>
                  <a:pt x="171420" y="1462832"/>
                  <a:pt x="86816" y="1505509"/>
                  <a:pt x="0" y="1493336"/>
                </a:cubicBezTo>
              </a:path>
              <a:path w="326571" h="1493336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75345" y="184338"/>
                  <a:pt x="118625" y="413807"/>
                  <a:pt x="163286" y="654141"/>
                </a:cubicBezTo>
                <a:cubicBezTo>
                  <a:pt x="150049" y="711560"/>
                  <a:pt x="238236" y="750520"/>
                  <a:pt x="326572" y="746668"/>
                </a:cubicBezTo>
                <a:cubicBezTo>
                  <a:pt x="236405" y="745805"/>
                  <a:pt x="165081" y="784307"/>
                  <a:pt x="163286" y="839195"/>
                </a:cubicBezTo>
                <a:cubicBezTo>
                  <a:pt x="182489" y="1051152"/>
                  <a:pt x="116139" y="1310010"/>
                  <a:pt x="163286" y="1400809"/>
                </a:cubicBezTo>
                <a:cubicBezTo>
                  <a:pt x="163595" y="1450279"/>
                  <a:pt x="89350" y="1500249"/>
                  <a:pt x="0" y="1493336"/>
                </a:cubicBezTo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D42EA03-4208-E41F-96B5-7B1649BB958F}"/>
              </a:ext>
            </a:extLst>
          </p:cNvPr>
          <p:cNvSpPr/>
          <p:nvPr/>
        </p:nvSpPr>
        <p:spPr>
          <a:xfrm rot="5400000">
            <a:off x="7333618" y="4713794"/>
            <a:ext cx="326571" cy="1732085"/>
          </a:xfrm>
          <a:custGeom>
            <a:avLst/>
            <a:gdLst>
              <a:gd name="connsiteX0" fmla="*/ 0 w 326571"/>
              <a:gd name="connsiteY0" fmla="*/ 0 h 1732085"/>
              <a:gd name="connsiteX1" fmla="*/ 163286 w 326571"/>
              <a:gd name="connsiteY1" fmla="*/ 92527 h 1732085"/>
              <a:gd name="connsiteX2" fmla="*/ 163286 w 326571"/>
              <a:gd name="connsiteY2" fmla="*/ 773515 h 1732085"/>
              <a:gd name="connsiteX3" fmla="*/ 326572 w 326571"/>
              <a:gd name="connsiteY3" fmla="*/ 866042 h 1732085"/>
              <a:gd name="connsiteX4" fmla="*/ 163286 w 326571"/>
              <a:gd name="connsiteY4" fmla="*/ 958569 h 1732085"/>
              <a:gd name="connsiteX5" fmla="*/ 163286 w 326571"/>
              <a:gd name="connsiteY5" fmla="*/ 1639558 h 1732085"/>
              <a:gd name="connsiteX6" fmla="*/ 0 w 326571"/>
              <a:gd name="connsiteY6" fmla="*/ 1732085 h 1732085"/>
              <a:gd name="connsiteX7" fmla="*/ 0 w 326571"/>
              <a:gd name="connsiteY7" fmla="*/ 0 h 1732085"/>
              <a:gd name="connsiteX0" fmla="*/ 0 w 326571"/>
              <a:gd name="connsiteY0" fmla="*/ 0 h 1732085"/>
              <a:gd name="connsiteX1" fmla="*/ 163286 w 326571"/>
              <a:gd name="connsiteY1" fmla="*/ 92527 h 1732085"/>
              <a:gd name="connsiteX2" fmla="*/ 163286 w 326571"/>
              <a:gd name="connsiteY2" fmla="*/ 773515 h 1732085"/>
              <a:gd name="connsiteX3" fmla="*/ 326572 w 326571"/>
              <a:gd name="connsiteY3" fmla="*/ 866042 h 1732085"/>
              <a:gd name="connsiteX4" fmla="*/ 163286 w 326571"/>
              <a:gd name="connsiteY4" fmla="*/ 958569 h 1732085"/>
              <a:gd name="connsiteX5" fmla="*/ 163286 w 326571"/>
              <a:gd name="connsiteY5" fmla="*/ 1639558 h 1732085"/>
              <a:gd name="connsiteX6" fmla="*/ 0 w 326571"/>
              <a:gd name="connsiteY6" fmla="*/ 1732085 h 17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732085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207014" y="312148"/>
                  <a:pt x="149697" y="674215"/>
                  <a:pt x="163286" y="773515"/>
                </a:cubicBezTo>
                <a:cubicBezTo>
                  <a:pt x="154439" y="828339"/>
                  <a:pt x="242468" y="875769"/>
                  <a:pt x="326572" y="866042"/>
                </a:cubicBezTo>
                <a:cubicBezTo>
                  <a:pt x="238324" y="861400"/>
                  <a:pt x="168879" y="908721"/>
                  <a:pt x="163286" y="958569"/>
                </a:cubicBezTo>
                <a:cubicBezTo>
                  <a:pt x="180624" y="1216986"/>
                  <a:pt x="128323" y="1416853"/>
                  <a:pt x="163286" y="1639558"/>
                </a:cubicBezTo>
                <a:cubicBezTo>
                  <a:pt x="176289" y="1687957"/>
                  <a:pt x="92350" y="1732661"/>
                  <a:pt x="0" y="1732085"/>
                </a:cubicBezTo>
                <a:cubicBezTo>
                  <a:pt x="33778" y="1221330"/>
                  <a:pt x="-128655" y="756098"/>
                  <a:pt x="0" y="0"/>
                </a:cubicBezTo>
                <a:close/>
              </a:path>
              <a:path w="326571" h="1732085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222339" y="346464"/>
                  <a:pt x="139761" y="558857"/>
                  <a:pt x="163286" y="773515"/>
                </a:cubicBezTo>
                <a:cubicBezTo>
                  <a:pt x="156978" y="838640"/>
                  <a:pt x="251550" y="872398"/>
                  <a:pt x="326572" y="866042"/>
                </a:cubicBezTo>
                <a:cubicBezTo>
                  <a:pt x="238161" y="871514"/>
                  <a:pt x="160093" y="908092"/>
                  <a:pt x="163286" y="958569"/>
                </a:cubicBezTo>
                <a:cubicBezTo>
                  <a:pt x="105216" y="1027011"/>
                  <a:pt x="178963" y="1460956"/>
                  <a:pt x="163286" y="1639558"/>
                </a:cubicBezTo>
                <a:cubicBezTo>
                  <a:pt x="171420" y="1701581"/>
                  <a:pt x="86816" y="1744258"/>
                  <a:pt x="0" y="1732085"/>
                </a:cubicBezTo>
              </a:path>
              <a:path w="326571" h="1732085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10222" y="192652"/>
                  <a:pt x="206971" y="433865"/>
                  <a:pt x="163286" y="773515"/>
                </a:cubicBezTo>
                <a:cubicBezTo>
                  <a:pt x="150049" y="830934"/>
                  <a:pt x="238236" y="869894"/>
                  <a:pt x="326572" y="866042"/>
                </a:cubicBezTo>
                <a:cubicBezTo>
                  <a:pt x="236405" y="865179"/>
                  <a:pt x="165081" y="903681"/>
                  <a:pt x="163286" y="958569"/>
                </a:cubicBezTo>
                <a:cubicBezTo>
                  <a:pt x="147786" y="1108276"/>
                  <a:pt x="154904" y="1335910"/>
                  <a:pt x="163286" y="1639558"/>
                </a:cubicBezTo>
                <a:cubicBezTo>
                  <a:pt x="163595" y="1689028"/>
                  <a:pt x="89350" y="1738998"/>
                  <a:pt x="0" y="1732085"/>
                </a:cubicBezTo>
              </a:path>
            </a:pathLst>
          </a:custGeom>
          <a:ln w="38100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44C12A-37E4-4BB0-A6D5-865AB6EB9A6D}"/>
                  </a:ext>
                </a:extLst>
              </p:cNvPr>
              <p:cNvSpPr txBox="1"/>
              <p:nvPr/>
            </p:nvSpPr>
            <p:spPr>
              <a:xfrm>
                <a:off x="6511486" y="5752968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FF33CC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rgbClr val="FF33CC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44C12A-37E4-4BB0-A6D5-865AB6EB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486" y="5752968"/>
                <a:ext cx="1970835" cy="477054"/>
              </a:xfrm>
              <a:prstGeom prst="rect">
                <a:avLst/>
              </a:prstGeom>
              <a:blipFill>
                <a:blip r:embed="rId6"/>
                <a:stretch>
                  <a:fillRect l="-4954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BFE5EB-91E2-F9A6-1750-9B70312E1301}"/>
                  </a:ext>
                </a:extLst>
              </p:cNvPr>
              <p:cNvSpPr txBox="1"/>
              <p:nvPr/>
            </p:nvSpPr>
            <p:spPr>
              <a:xfrm>
                <a:off x="4153632" y="3261843"/>
                <a:ext cx="191036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7030A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rgbClr val="7030A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BFE5EB-91E2-F9A6-1750-9B70312E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32" y="3261843"/>
                <a:ext cx="1910361" cy="477054"/>
              </a:xfrm>
              <a:prstGeom prst="rect">
                <a:avLst/>
              </a:prstGeom>
              <a:blipFill>
                <a:blip r:embed="rId7"/>
                <a:stretch>
                  <a:fillRect l="-5096"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48A72958-642A-5B55-11D1-08171AC7F043}"/>
              </a:ext>
            </a:extLst>
          </p:cNvPr>
          <p:cNvSpPr/>
          <p:nvPr/>
        </p:nvSpPr>
        <p:spPr>
          <a:xfrm rot="16200000">
            <a:off x="4970691" y="3062546"/>
            <a:ext cx="326571" cy="1600202"/>
          </a:xfrm>
          <a:custGeom>
            <a:avLst/>
            <a:gdLst>
              <a:gd name="connsiteX0" fmla="*/ 0 w 326571"/>
              <a:gd name="connsiteY0" fmla="*/ 0 h 1600202"/>
              <a:gd name="connsiteX1" fmla="*/ 163286 w 326571"/>
              <a:gd name="connsiteY1" fmla="*/ 92527 h 1600202"/>
              <a:gd name="connsiteX2" fmla="*/ 163286 w 326571"/>
              <a:gd name="connsiteY2" fmla="*/ 707574 h 1600202"/>
              <a:gd name="connsiteX3" fmla="*/ 326572 w 326571"/>
              <a:gd name="connsiteY3" fmla="*/ 800101 h 1600202"/>
              <a:gd name="connsiteX4" fmla="*/ 163286 w 326571"/>
              <a:gd name="connsiteY4" fmla="*/ 892628 h 1600202"/>
              <a:gd name="connsiteX5" fmla="*/ 163286 w 326571"/>
              <a:gd name="connsiteY5" fmla="*/ 1507675 h 1600202"/>
              <a:gd name="connsiteX6" fmla="*/ 0 w 326571"/>
              <a:gd name="connsiteY6" fmla="*/ 1600202 h 1600202"/>
              <a:gd name="connsiteX7" fmla="*/ 0 w 326571"/>
              <a:gd name="connsiteY7" fmla="*/ 0 h 1600202"/>
              <a:gd name="connsiteX0" fmla="*/ 0 w 326571"/>
              <a:gd name="connsiteY0" fmla="*/ 0 h 1600202"/>
              <a:gd name="connsiteX1" fmla="*/ 163286 w 326571"/>
              <a:gd name="connsiteY1" fmla="*/ 92527 h 1600202"/>
              <a:gd name="connsiteX2" fmla="*/ 163286 w 326571"/>
              <a:gd name="connsiteY2" fmla="*/ 707574 h 1600202"/>
              <a:gd name="connsiteX3" fmla="*/ 326572 w 326571"/>
              <a:gd name="connsiteY3" fmla="*/ 800101 h 1600202"/>
              <a:gd name="connsiteX4" fmla="*/ 163286 w 326571"/>
              <a:gd name="connsiteY4" fmla="*/ 892628 h 1600202"/>
              <a:gd name="connsiteX5" fmla="*/ 163286 w 326571"/>
              <a:gd name="connsiteY5" fmla="*/ 1507675 h 1600202"/>
              <a:gd name="connsiteX6" fmla="*/ 0 w 326571"/>
              <a:gd name="connsiteY6" fmla="*/ 1600202 h 160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600202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98577" y="283597"/>
                  <a:pt x="178860" y="508945"/>
                  <a:pt x="163286" y="707574"/>
                </a:cubicBezTo>
                <a:cubicBezTo>
                  <a:pt x="154439" y="762398"/>
                  <a:pt x="242468" y="809828"/>
                  <a:pt x="326572" y="800101"/>
                </a:cubicBezTo>
                <a:cubicBezTo>
                  <a:pt x="238324" y="795459"/>
                  <a:pt x="168879" y="842780"/>
                  <a:pt x="163286" y="892628"/>
                </a:cubicBezTo>
                <a:cubicBezTo>
                  <a:pt x="163390" y="984768"/>
                  <a:pt x="184898" y="1337068"/>
                  <a:pt x="163286" y="1507675"/>
                </a:cubicBezTo>
                <a:cubicBezTo>
                  <a:pt x="176289" y="1556074"/>
                  <a:pt x="92350" y="1600778"/>
                  <a:pt x="0" y="1600202"/>
                </a:cubicBezTo>
                <a:cubicBezTo>
                  <a:pt x="-48919" y="1053765"/>
                  <a:pt x="-73877" y="475426"/>
                  <a:pt x="0" y="0"/>
                </a:cubicBezTo>
                <a:close/>
              </a:path>
              <a:path w="326571" h="1600202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208345" y="158640"/>
                  <a:pt x="132607" y="442022"/>
                  <a:pt x="163286" y="707574"/>
                </a:cubicBezTo>
                <a:cubicBezTo>
                  <a:pt x="156978" y="772699"/>
                  <a:pt x="251550" y="806457"/>
                  <a:pt x="326572" y="800101"/>
                </a:cubicBezTo>
                <a:cubicBezTo>
                  <a:pt x="238161" y="805573"/>
                  <a:pt x="160093" y="842151"/>
                  <a:pt x="163286" y="892628"/>
                </a:cubicBezTo>
                <a:cubicBezTo>
                  <a:pt x="199103" y="1185671"/>
                  <a:pt x="120463" y="1381734"/>
                  <a:pt x="163286" y="1507675"/>
                </a:cubicBezTo>
                <a:cubicBezTo>
                  <a:pt x="171420" y="1569698"/>
                  <a:pt x="86816" y="1612375"/>
                  <a:pt x="0" y="1600202"/>
                </a:cubicBezTo>
              </a:path>
              <a:path w="326571" h="1600202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90968" y="352532"/>
                  <a:pt x="141573" y="447422"/>
                  <a:pt x="163286" y="707574"/>
                </a:cubicBezTo>
                <a:cubicBezTo>
                  <a:pt x="150049" y="764993"/>
                  <a:pt x="238236" y="803953"/>
                  <a:pt x="326572" y="800101"/>
                </a:cubicBezTo>
                <a:cubicBezTo>
                  <a:pt x="236405" y="799238"/>
                  <a:pt x="165081" y="837740"/>
                  <a:pt x="163286" y="892628"/>
                </a:cubicBezTo>
                <a:cubicBezTo>
                  <a:pt x="198042" y="1080479"/>
                  <a:pt x="186294" y="1372023"/>
                  <a:pt x="163286" y="1507675"/>
                </a:cubicBezTo>
                <a:cubicBezTo>
                  <a:pt x="163595" y="1557145"/>
                  <a:pt x="89350" y="1607115"/>
                  <a:pt x="0" y="1600202"/>
                </a:cubicBezTo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97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scope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dirty="0"/>
              <a:t>of an operator in a given formula is the </a:t>
            </a:r>
            <a:r>
              <a:rPr lang="en-GB" sz="2500" dirty="0" err="1"/>
              <a:t>subformula</a:t>
            </a:r>
            <a:r>
              <a:rPr lang="en-GB" sz="2500" dirty="0"/>
              <a:t> for which that operator is the </a:t>
            </a:r>
            <a:r>
              <a:rPr lang="en-GB" sz="2500" b="1" dirty="0">
                <a:solidFill>
                  <a:srgbClr val="C00000"/>
                </a:solidFill>
              </a:rPr>
              <a:t>main operator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Re-introducing scope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𝐹𝑥</m:t>
                              </m:r>
                              <m:r>
                                <a:rPr lang="en-GB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𝐺𝑥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3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𝑦𝑅</m:t>
                          </m:r>
                          <m:r>
                            <a:rPr lang="en-GB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0E387512-F02F-46D7-24EE-1892FDCEE78A}"/>
              </a:ext>
            </a:extLst>
          </p:cNvPr>
          <p:cNvSpPr/>
          <p:nvPr/>
        </p:nvSpPr>
        <p:spPr>
          <a:xfrm rot="16200000">
            <a:off x="7675791" y="3378310"/>
            <a:ext cx="326571" cy="1047747"/>
          </a:xfrm>
          <a:custGeom>
            <a:avLst/>
            <a:gdLst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  <a:gd name="connsiteX7" fmla="*/ 0 w 326571"/>
              <a:gd name="connsiteY7" fmla="*/ 0 h 1047747"/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047747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81767" y="158713"/>
                  <a:pt x="177381" y="326846"/>
                  <a:pt x="163286" y="431346"/>
                </a:cubicBezTo>
                <a:cubicBezTo>
                  <a:pt x="154439" y="486170"/>
                  <a:pt x="242468" y="533600"/>
                  <a:pt x="326572" y="523873"/>
                </a:cubicBezTo>
                <a:cubicBezTo>
                  <a:pt x="238324" y="519231"/>
                  <a:pt x="168879" y="566552"/>
                  <a:pt x="163286" y="616400"/>
                </a:cubicBezTo>
                <a:cubicBezTo>
                  <a:pt x="147439" y="727888"/>
                  <a:pt x="139666" y="862926"/>
                  <a:pt x="163286" y="955220"/>
                </a:cubicBezTo>
                <a:cubicBezTo>
                  <a:pt x="176289" y="1003619"/>
                  <a:pt x="92350" y="1048323"/>
                  <a:pt x="0" y="1047747"/>
                </a:cubicBezTo>
                <a:cubicBezTo>
                  <a:pt x="-21858" y="707902"/>
                  <a:pt x="-45968" y="471617"/>
                  <a:pt x="0" y="0"/>
                </a:cubicBezTo>
                <a:close/>
              </a:path>
              <a:path w="326571" h="1047747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43231" y="260637"/>
                  <a:pt x="185499" y="283324"/>
                  <a:pt x="163286" y="431346"/>
                </a:cubicBezTo>
                <a:cubicBezTo>
                  <a:pt x="156978" y="496471"/>
                  <a:pt x="251550" y="530229"/>
                  <a:pt x="326572" y="523873"/>
                </a:cubicBezTo>
                <a:cubicBezTo>
                  <a:pt x="238161" y="529345"/>
                  <a:pt x="160093" y="565923"/>
                  <a:pt x="163286" y="616400"/>
                </a:cubicBezTo>
                <a:cubicBezTo>
                  <a:pt x="183299" y="714989"/>
                  <a:pt x="177345" y="828348"/>
                  <a:pt x="163286" y="955220"/>
                </a:cubicBezTo>
                <a:cubicBezTo>
                  <a:pt x="171420" y="1017243"/>
                  <a:pt x="86816" y="1059920"/>
                  <a:pt x="0" y="1047747"/>
                </a:cubicBezTo>
              </a:path>
              <a:path w="326571" h="1047747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33443" y="255886"/>
                  <a:pt x="138814" y="347968"/>
                  <a:pt x="163286" y="431346"/>
                </a:cubicBezTo>
                <a:cubicBezTo>
                  <a:pt x="150049" y="488765"/>
                  <a:pt x="238236" y="527725"/>
                  <a:pt x="326572" y="523873"/>
                </a:cubicBezTo>
                <a:cubicBezTo>
                  <a:pt x="236405" y="523010"/>
                  <a:pt x="165081" y="561512"/>
                  <a:pt x="163286" y="616400"/>
                </a:cubicBezTo>
                <a:cubicBezTo>
                  <a:pt x="163001" y="675695"/>
                  <a:pt x="172021" y="829672"/>
                  <a:pt x="163286" y="955220"/>
                </a:cubicBezTo>
                <a:cubicBezTo>
                  <a:pt x="163595" y="1004690"/>
                  <a:pt x="89350" y="1054660"/>
                  <a:pt x="0" y="1047747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/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blipFill>
                <a:blip r:embed="rId4"/>
                <a:stretch>
                  <a:fillRect l="-5346" t="-8974" r="-3145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/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2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accent2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blipFill>
                <a:blip r:embed="rId5"/>
                <a:stretch>
                  <a:fillRect l="-5263" t="-10256" r="-619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C494CE7F-892B-29A3-F6AE-BAA7BC6E588C}"/>
              </a:ext>
            </a:extLst>
          </p:cNvPr>
          <p:cNvSpPr/>
          <p:nvPr/>
        </p:nvSpPr>
        <p:spPr>
          <a:xfrm rot="5400000">
            <a:off x="7452995" y="3998256"/>
            <a:ext cx="326571" cy="1493336"/>
          </a:xfrm>
          <a:custGeom>
            <a:avLst/>
            <a:gdLst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  <a:gd name="connsiteX7" fmla="*/ 0 w 326571"/>
              <a:gd name="connsiteY7" fmla="*/ 0 h 1493336"/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493336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40969" y="372014"/>
                  <a:pt x="162900" y="522651"/>
                  <a:pt x="163286" y="654141"/>
                </a:cubicBezTo>
                <a:cubicBezTo>
                  <a:pt x="154439" y="708965"/>
                  <a:pt x="242468" y="756395"/>
                  <a:pt x="326572" y="746668"/>
                </a:cubicBezTo>
                <a:cubicBezTo>
                  <a:pt x="238324" y="742026"/>
                  <a:pt x="168879" y="789347"/>
                  <a:pt x="163286" y="839195"/>
                </a:cubicBezTo>
                <a:cubicBezTo>
                  <a:pt x="164030" y="1094992"/>
                  <a:pt x="207119" y="1330732"/>
                  <a:pt x="163286" y="1400809"/>
                </a:cubicBezTo>
                <a:cubicBezTo>
                  <a:pt x="176289" y="1449208"/>
                  <a:pt x="92350" y="1493912"/>
                  <a:pt x="0" y="1493336"/>
                </a:cubicBezTo>
                <a:cubicBezTo>
                  <a:pt x="28285" y="1088460"/>
                  <a:pt x="48157" y="659441"/>
                  <a:pt x="0" y="0"/>
                </a:cubicBezTo>
                <a:close/>
              </a:path>
              <a:path w="326571" h="1493336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82253" y="248410"/>
                  <a:pt x="132866" y="376163"/>
                  <a:pt x="163286" y="654141"/>
                </a:cubicBezTo>
                <a:cubicBezTo>
                  <a:pt x="156978" y="719266"/>
                  <a:pt x="251550" y="753024"/>
                  <a:pt x="326572" y="746668"/>
                </a:cubicBezTo>
                <a:cubicBezTo>
                  <a:pt x="238161" y="752140"/>
                  <a:pt x="160093" y="788718"/>
                  <a:pt x="163286" y="839195"/>
                </a:cubicBezTo>
                <a:cubicBezTo>
                  <a:pt x="153257" y="1094814"/>
                  <a:pt x="119024" y="1334535"/>
                  <a:pt x="163286" y="1400809"/>
                </a:cubicBezTo>
                <a:cubicBezTo>
                  <a:pt x="171420" y="1462832"/>
                  <a:pt x="86816" y="1505509"/>
                  <a:pt x="0" y="1493336"/>
                </a:cubicBezTo>
              </a:path>
              <a:path w="326571" h="1493336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75345" y="184338"/>
                  <a:pt x="118625" y="413807"/>
                  <a:pt x="163286" y="654141"/>
                </a:cubicBezTo>
                <a:cubicBezTo>
                  <a:pt x="150049" y="711560"/>
                  <a:pt x="238236" y="750520"/>
                  <a:pt x="326572" y="746668"/>
                </a:cubicBezTo>
                <a:cubicBezTo>
                  <a:pt x="236405" y="745805"/>
                  <a:pt x="165081" y="784307"/>
                  <a:pt x="163286" y="839195"/>
                </a:cubicBezTo>
                <a:cubicBezTo>
                  <a:pt x="182489" y="1051152"/>
                  <a:pt x="116139" y="1310010"/>
                  <a:pt x="163286" y="1400809"/>
                </a:cubicBezTo>
                <a:cubicBezTo>
                  <a:pt x="163595" y="1450279"/>
                  <a:pt x="89350" y="1500249"/>
                  <a:pt x="0" y="1493336"/>
                </a:cubicBezTo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D42EA03-4208-E41F-96B5-7B1649BB958F}"/>
              </a:ext>
            </a:extLst>
          </p:cNvPr>
          <p:cNvSpPr/>
          <p:nvPr/>
        </p:nvSpPr>
        <p:spPr>
          <a:xfrm rot="5400000">
            <a:off x="7333618" y="4713794"/>
            <a:ext cx="326571" cy="1732085"/>
          </a:xfrm>
          <a:custGeom>
            <a:avLst/>
            <a:gdLst>
              <a:gd name="connsiteX0" fmla="*/ 0 w 326571"/>
              <a:gd name="connsiteY0" fmla="*/ 0 h 1732085"/>
              <a:gd name="connsiteX1" fmla="*/ 163286 w 326571"/>
              <a:gd name="connsiteY1" fmla="*/ 92527 h 1732085"/>
              <a:gd name="connsiteX2" fmla="*/ 163286 w 326571"/>
              <a:gd name="connsiteY2" fmla="*/ 773515 h 1732085"/>
              <a:gd name="connsiteX3" fmla="*/ 326572 w 326571"/>
              <a:gd name="connsiteY3" fmla="*/ 866042 h 1732085"/>
              <a:gd name="connsiteX4" fmla="*/ 163286 w 326571"/>
              <a:gd name="connsiteY4" fmla="*/ 958569 h 1732085"/>
              <a:gd name="connsiteX5" fmla="*/ 163286 w 326571"/>
              <a:gd name="connsiteY5" fmla="*/ 1639558 h 1732085"/>
              <a:gd name="connsiteX6" fmla="*/ 0 w 326571"/>
              <a:gd name="connsiteY6" fmla="*/ 1732085 h 1732085"/>
              <a:gd name="connsiteX7" fmla="*/ 0 w 326571"/>
              <a:gd name="connsiteY7" fmla="*/ 0 h 1732085"/>
              <a:gd name="connsiteX0" fmla="*/ 0 w 326571"/>
              <a:gd name="connsiteY0" fmla="*/ 0 h 1732085"/>
              <a:gd name="connsiteX1" fmla="*/ 163286 w 326571"/>
              <a:gd name="connsiteY1" fmla="*/ 92527 h 1732085"/>
              <a:gd name="connsiteX2" fmla="*/ 163286 w 326571"/>
              <a:gd name="connsiteY2" fmla="*/ 773515 h 1732085"/>
              <a:gd name="connsiteX3" fmla="*/ 326572 w 326571"/>
              <a:gd name="connsiteY3" fmla="*/ 866042 h 1732085"/>
              <a:gd name="connsiteX4" fmla="*/ 163286 w 326571"/>
              <a:gd name="connsiteY4" fmla="*/ 958569 h 1732085"/>
              <a:gd name="connsiteX5" fmla="*/ 163286 w 326571"/>
              <a:gd name="connsiteY5" fmla="*/ 1639558 h 1732085"/>
              <a:gd name="connsiteX6" fmla="*/ 0 w 326571"/>
              <a:gd name="connsiteY6" fmla="*/ 1732085 h 17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732085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207014" y="312148"/>
                  <a:pt x="149697" y="674215"/>
                  <a:pt x="163286" y="773515"/>
                </a:cubicBezTo>
                <a:cubicBezTo>
                  <a:pt x="154439" y="828339"/>
                  <a:pt x="242468" y="875769"/>
                  <a:pt x="326572" y="866042"/>
                </a:cubicBezTo>
                <a:cubicBezTo>
                  <a:pt x="238324" y="861400"/>
                  <a:pt x="168879" y="908721"/>
                  <a:pt x="163286" y="958569"/>
                </a:cubicBezTo>
                <a:cubicBezTo>
                  <a:pt x="180624" y="1216986"/>
                  <a:pt x="128323" y="1416853"/>
                  <a:pt x="163286" y="1639558"/>
                </a:cubicBezTo>
                <a:cubicBezTo>
                  <a:pt x="176289" y="1687957"/>
                  <a:pt x="92350" y="1732661"/>
                  <a:pt x="0" y="1732085"/>
                </a:cubicBezTo>
                <a:cubicBezTo>
                  <a:pt x="33778" y="1221330"/>
                  <a:pt x="-128655" y="756098"/>
                  <a:pt x="0" y="0"/>
                </a:cubicBezTo>
                <a:close/>
              </a:path>
              <a:path w="326571" h="1732085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222339" y="346464"/>
                  <a:pt x="139761" y="558857"/>
                  <a:pt x="163286" y="773515"/>
                </a:cubicBezTo>
                <a:cubicBezTo>
                  <a:pt x="156978" y="838640"/>
                  <a:pt x="251550" y="872398"/>
                  <a:pt x="326572" y="866042"/>
                </a:cubicBezTo>
                <a:cubicBezTo>
                  <a:pt x="238161" y="871514"/>
                  <a:pt x="160093" y="908092"/>
                  <a:pt x="163286" y="958569"/>
                </a:cubicBezTo>
                <a:cubicBezTo>
                  <a:pt x="105216" y="1027011"/>
                  <a:pt x="178963" y="1460956"/>
                  <a:pt x="163286" y="1639558"/>
                </a:cubicBezTo>
                <a:cubicBezTo>
                  <a:pt x="171420" y="1701581"/>
                  <a:pt x="86816" y="1744258"/>
                  <a:pt x="0" y="1732085"/>
                </a:cubicBezTo>
              </a:path>
              <a:path w="326571" h="1732085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10222" y="192652"/>
                  <a:pt x="206971" y="433865"/>
                  <a:pt x="163286" y="773515"/>
                </a:cubicBezTo>
                <a:cubicBezTo>
                  <a:pt x="150049" y="830934"/>
                  <a:pt x="238236" y="869894"/>
                  <a:pt x="326572" y="866042"/>
                </a:cubicBezTo>
                <a:cubicBezTo>
                  <a:pt x="236405" y="865179"/>
                  <a:pt x="165081" y="903681"/>
                  <a:pt x="163286" y="958569"/>
                </a:cubicBezTo>
                <a:cubicBezTo>
                  <a:pt x="147786" y="1108276"/>
                  <a:pt x="154904" y="1335910"/>
                  <a:pt x="163286" y="1639558"/>
                </a:cubicBezTo>
                <a:cubicBezTo>
                  <a:pt x="163595" y="1689028"/>
                  <a:pt x="89350" y="1738998"/>
                  <a:pt x="0" y="1732085"/>
                </a:cubicBezTo>
              </a:path>
            </a:pathLst>
          </a:custGeom>
          <a:ln w="38100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44C12A-37E4-4BB0-A6D5-865AB6EB9A6D}"/>
                  </a:ext>
                </a:extLst>
              </p:cNvPr>
              <p:cNvSpPr txBox="1"/>
              <p:nvPr/>
            </p:nvSpPr>
            <p:spPr>
              <a:xfrm>
                <a:off x="6511486" y="5752968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FF33CC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rgbClr val="FF33CC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44C12A-37E4-4BB0-A6D5-865AB6EB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486" y="5752968"/>
                <a:ext cx="1970835" cy="477054"/>
              </a:xfrm>
              <a:prstGeom prst="rect">
                <a:avLst/>
              </a:prstGeom>
              <a:blipFill>
                <a:blip r:embed="rId6"/>
                <a:stretch>
                  <a:fillRect l="-4954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1B1825BB-B280-80D2-EDD3-70E48641516F}"/>
              </a:ext>
            </a:extLst>
          </p:cNvPr>
          <p:cNvSpPr/>
          <p:nvPr/>
        </p:nvSpPr>
        <p:spPr>
          <a:xfrm rot="16200000">
            <a:off x="4970691" y="3062546"/>
            <a:ext cx="326571" cy="1600202"/>
          </a:xfrm>
          <a:custGeom>
            <a:avLst/>
            <a:gdLst>
              <a:gd name="connsiteX0" fmla="*/ 0 w 326571"/>
              <a:gd name="connsiteY0" fmla="*/ 0 h 1600202"/>
              <a:gd name="connsiteX1" fmla="*/ 163286 w 326571"/>
              <a:gd name="connsiteY1" fmla="*/ 92527 h 1600202"/>
              <a:gd name="connsiteX2" fmla="*/ 163286 w 326571"/>
              <a:gd name="connsiteY2" fmla="*/ 707574 h 1600202"/>
              <a:gd name="connsiteX3" fmla="*/ 326572 w 326571"/>
              <a:gd name="connsiteY3" fmla="*/ 800101 h 1600202"/>
              <a:gd name="connsiteX4" fmla="*/ 163286 w 326571"/>
              <a:gd name="connsiteY4" fmla="*/ 892628 h 1600202"/>
              <a:gd name="connsiteX5" fmla="*/ 163286 w 326571"/>
              <a:gd name="connsiteY5" fmla="*/ 1507675 h 1600202"/>
              <a:gd name="connsiteX6" fmla="*/ 0 w 326571"/>
              <a:gd name="connsiteY6" fmla="*/ 1600202 h 1600202"/>
              <a:gd name="connsiteX7" fmla="*/ 0 w 326571"/>
              <a:gd name="connsiteY7" fmla="*/ 0 h 1600202"/>
              <a:gd name="connsiteX0" fmla="*/ 0 w 326571"/>
              <a:gd name="connsiteY0" fmla="*/ 0 h 1600202"/>
              <a:gd name="connsiteX1" fmla="*/ 163286 w 326571"/>
              <a:gd name="connsiteY1" fmla="*/ 92527 h 1600202"/>
              <a:gd name="connsiteX2" fmla="*/ 163286 w 326571"/>
              <a:gd name="connsiteY2" fmla="*/ 707574 h 1600202"/>
              <a:gd name="connsiteX3" fmla="*/ 326572 w 326571"/>
              <a:gd name="connsiteY3" fmla="*/ 800101 h 1600202"/>
              <a:gd name="connsiteX4" fmla="*/ 163286 w 326571"/>
              <a:gd name="connsiteY4" fmla="*/ 892628 h 1600202"/>
              <a:gd name="connsiteX5" fmla="*/ 163286 w 326571"/>
              <a:gd name="connsiteY5" fmla="*/ 1507675 h 1600202"/>
              <a:gd name="connsiteX6" fmla="*/ 0 w 326571"/>
              <a:gd name="connsiteY6" fmla="*/ 1600202 h 160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600202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98577" y="283597"/>
                  <a:pt x="178860" y="508945"/>
                  <a:pt x="163286" y="707574"/>
                </a:cubicBezTo>
                <a:cubicBezTo>
                  <a:pt x="154439" y="762398"/>
                  <a:pt x="242468" y="809828"/>
                  <a:pt x="326572" y="800101"/>
                </a:cubicBezTo>
                <a:cubicBezTo>
                  <a:pt x="238324" y="795459"/>
                  <a:pt x="168879" y="842780"/>
                  <a:pt x="163286" y="892628"/>
                </a:cubicBezTo>
                <a:cubicBezTo>
                  <a:pt x="163390" y="984768"/>
                  <a:pt x="184898" y="1337068"/>
                  <a:pt x="163286" y="1507675"/>
                </a:cubicBezTo>
                <a:cubicBezTo>
                  <a:pt x="176289" y="1556074"/>
                  <a:pt x="92350" y="1600778"/>
                  <a:pt x="0" y="1600202"/>
                </a:cubicBezTo>
                <a:cubicBezTo>
                  <a:pt x="-48919" y="1053765"/>
                  <a:pt x="-73877" y="475426"/>
                  <a:pt x="0" y="0"/>
                </a:cubicBezTo>
                <a:close/>
              </a:path>
              <a:path w="326571" h="1600202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208345" y="158640"/>
                  <a:pt x="132607" y="442022"/>
                  <a:pt x="163286" y="707574"/>
                </a:cubicBezTo>
                <a:cubicBezTo>
                  <a:pt x="156978" y="772699"/>
                  <a:pt x="251550" y="806457"/>
                  <a:pt x="326572" y="800101"/>
                </a:cubicBezTo>
                <a:cubicBezTo>
                  <a:pt x="238161" y="805573"/>
                  <a:pt x="160093" y="842151"/>
                  <a:pt x="163286" y="892628"/>
                </a:cubicBezTo>
                <a:cubicBezTo>
                  <a:pt x="199103" y="1185671"/>
                  <a:pt x="120463" y="1381734"/>
                  <a:pt x="163286" y="1507675"/>
                </a:cubicBezTo>
                <a:cubicBezTo>
                  <a:pt x="171420" y="1569698"/>
                  <a:pt x="86816" y="1612375"/>
                  <a:pt x="0" y="1600202"/>
                </a:cubicBezTo>
              </a:path>
              <a:path w="326571" h="1600202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90968" y="352532"/>
                  <a:pt x="141573" y="447422"/>
                  <a:pt x="163286" y="707574"/>
                </a:cubicBezTo>
                <a:cubicBezTo>
                  <a:pt x="150049" y="764993"/>
                  <a:pt x="238236" y="803953"/>
                  <a:pt x="326572" y="800101"/>
                </a:cubicBezTo>
                <a:cubicBezTo>
                  <a:pt x="236405" y="799238"/>
                  <a:pt x="165081" y="837740"/>
                  <a:pt x="163286" y="892628"/>
                </a:cubicBezTo>
                <a:cubicBezTo>
                  <a:pt x="198042" y="1080479"/>
                  <a:pt x="186294" y="1372023"/>
                  <a:pt x="163286" y="1507675"/>
                </a:cubicBezTo>
                <a:cubicBezTo>
                  <a:pt x="163595" y="1557145"/>
                  <a:pt x="89350" y="1607115"/>
                  <a:pt x="0" y="1600202"/>
                </a:cubicBezTo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BFE5EB-91E2-F9A6-1750-9B70312E1301}"/>
                  </a:ext>
                </a:extLst>
              </p:cNvPr>
              <p:cNvSpPr txBox="1"/>
              <p:nvPr/>
            </p:nvSpPr>
            <p:spPr>
              <a:xfrm>
                <a:off x="4153632" y="3261843"/>
                <a:ext cx="191036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7030A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rgbClr val="7030A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BFE5EB-91E2-F9A6-1750-9B70312E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32" y="3261843"/>
                <a:ext cx="1910361" cy="477054"/>
              </a:xfrm>
              <a:prstGeom prst="rect">
                <a:avLst/>
              </a:prstGeom>
              <a:blipFill>
                <a:blip r:embed="rId7"/>
                <a:stretch>
                  <a:fillRect l="-5096"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F0C937-9421-3710-149D-3E647696471C}"/>
                  </a:ext>
                </a:extLst>
              </p:cNvPr>
              <p:cNvSpPr txBox="1"/>
              <p:nvPr/>
            </p:nvSpPr>
            <p:spPr>
              <a:xfrm>
                <a:off x="3937691" y="4888791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00B05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rgbClr val="00B05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F0C937-9421-3710-149D-3E647696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691" y="4888791"/>
                <a:ext cx="1970835" cy="477054"/>
              </a:xfrm>
              <a:prstGeom prst="rect">
                <a:avLst/>
              </a:prstGeom>
              <a:blipFill>
                <a:blip r:embed="rId8"/>
                <a:stretch>
                  <a:fillRect l="-5263" t="-10256" r="-1238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DE813595-5C44-0813-F545-94AE0CBE078E}"/>
              </a:ext>
            </a:extLst>
          </p:cNvPr>
          <p:cNvSpPr/>
          <p:nvPr/>
        </p:nvSpPr>
        <p:spPr>
          <a:xfrm rot="5400000">
            <a:off x="4726956" y="3702784"/>
            <a:ext cx="326571" cy="2084284"/>
          </a:xfrm>
          <a:custGeom>
            <a:avLst/>
            <a:gdLst>
              <a:gd name="connsiteX0" fmla="*/ 0 w 326571"/>
              <a:gd name="connsiteY0" fmla="*/ 0 h 2084284"/>
              <a:gd name="connsiteX1" fmla="*/ 163286 w 326571"/>
              <a:gd name="connsiteY1" fmla="*/ 92527 h 2084284"/>
              <a:gd name="connsiteX2" fmla="*/ 163286 w 326571"/>
              <a:gd name="connsiteY2" fmla="*/ 949615 h 2084284"/>
              <a:gd name="connsiteX3" fmla="*/ 326572 w 326571"/>
              <a:gd name="connsiteY3" fmla="*/ 1042142 h 2084284"/>
              <a:gd name="connsiteX4" fmla="*/ 163286 w 326571"/>
              <a:gd name="connsiteY4" fmla="*/ 1134669 h 2084284"/>
              <a:gd name="connsiteX5" fmla="*/ 163286 w 326571"/>
              <a:gd name="connsiteY5" fmla="*/ 1991757 h 2084284"/>
              <a:gd name="connsiteX6" fmla="*/ 0 w 326571"/>
              <a:gd name="connsiteY6" fmla="*/ 2084284 h 2084284"/>
              <a:gd name="connsiteX7" fmla="*/ 0 w 326571"/>
              <a:gd name="connsiteY7" fmla="*/ 0 h 2084284"/>
              <a:gd name="connsiteX0" fmla="*/ 0 w 326571"/>
              <a:gd name="connsiteY0" fmla="*/ 0 h 2084284"/>
              <a:gd name="connsiteX1" fmla="*/ 163286 w 326571"/>
              <a:gd name="connsiteY1" fmla="*/ 92527 h 2084284"/>
              <a:gd name="connsiteX2" fmla="*/ 163286 w 326571"/>
              <a:gd name="connsiteY2" fmla="*/ 949615 h 2084284"/>
              <a:gd name="connsiteX3" fmla="*/ 326572 w 326571"/>
              <a:gd name="connsiteY3" fmla="*/ 1042142 h 2084284"/>
              <a:gd name="connsiteX4" fmla="*/ 163286 w 326571"/>
              <a:gd name="connsiteY4" fmla="*/ 1134669 h 2084284"/>
              <a:gd name="connsiteX5" fmla="*/ 163286 w 326571"/>
              <a:gd name="connsiteY5" fmla="*/ 1991757 h 2084284"/>
              <a:gd name="connsiteX6" fmla="*/ 0 w 326571"/>
              <a:gd name="connsiteY6" fmla="*/ 2084284 h 208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2084284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66494" y="252270"/>
                  <a:pt x="98456" y="675163"/>
                  <a:pt x="163286" y="949615"/>
                </a:cubicBezTo>
                <a:cubicBezTo>
                  <a:pt x="154439" y="1004439"/>
                  <a:pt x="242468" y="1051869"/>
                  <a:pt x="326572" y="1042142"/>
                </a:cubicBezTo>
                <a:cubicBezTo>
                  <a:pt x="238324" y="1037500"/>
                  <a:pt x="168879" y="1084821"/>
                  <a:pt x="163286" y="1134669"/>
                </a:cubicBezTo>
                <a:cubicBezTo>
                  <a:pt x="230626" y="1370505"/>
                  <a:pt x="181245" y="1673101"/>
                  <a:pt x="163286" y="1991757"/>
                </a:cubicBezTo>
                <a:cubicBezTo>
                  <a:pt x="176289" y="2040156"/>
                  <a:pt x="92350" y="2084860"/>
                  <a:pt x="0" y="2084284"/>
                </a:cubicBezTo>
                <a:cubicBezTo>
                  <a:pt x="55557" y="1594945"/>
                  <a:pt x="-63403" y="924658"/>
                  <a:pt x="0" y="0"/>
                </a:cubicBezTo>
                <a:close/>
              </a:path>
              <a:path w="326571" h="2084284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46764" y="275762"/>
                  <a:pt x="121333" y="685159"/>
                  <a:pt x="163286" y="949615"/>
                </a:cubicBezTo>
                <a:cubicBezTo>
                  <a:pt x="156978" y="1014740"/>
                  <a:pt x="251550" y="1048498"/>
                  <a:pt x="326572" y="1042142"/>
                </a:cubicBezTo>
                <a:cubicBezTo>
                  <a:pt x="238161" y="1047614"/>
                  <a:pt x="160093" y="1084192"/>
                  <a:pt x="163286" y="1134669"/>
                </a:cubicBezTo>
                <a:cubicBezTo>
                  <a:pt x="92928" y="1521691"/>
                  <a:pt x="201558" y="1819212"/>
                  <a:pt x="163286" y="1991757"/>
                </a:cubicBezTo>
                <a:cubicBezTo>
                  <a:pt x="171420" y="2053780"/>
                  <a:pt x="86816" y="2096457"/>
                  <a:pt x="0" y="2084284"/>
                </a:cubicBezTo>
              </a:path>
              <a:path w="326571" h="2084284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73476" y="325117"/>
                  <a:pt x="209165" y="580395"/>
                  <a:pt x="163286" y="949615"/>
                </a:cubicBezTo>
                <a:cubicBezTo>
                  <a:pt x="150049" y="1007034"/>
                  <a:pt x="238236" y="1045994"/>
                  <a:pt x="326572" y="1042142"/>
                </a:cubicBezTo>
                <a:cubicBezTo>
                  <a:pt x="236405" y="1041279"/>
                  <a:pt x="165081" y="1079781"/>
                  <a:pt x="163286" y="1134669"/>
                </a:cubicBezTo>
                <a:cubicBezTo>
                  <a:pt x="106376" y="1448963"/>
                  <a:pt x="103545" y="1582007"/>
                  <a:pt x="163286" y="1991757"/>
                </a:cubicBezTo>
                <a:cubicBezTo>
                  <a:pt x="163595" y="2041227"/>
                  <a:pt x="89350" y="2091197"/>
                  <a:pt x="0" y="2084284"/>
                </a:cubicBezTo>
              </a:path>
            </a:pathLst>
          </a:custGeom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7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scope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dirty="0"/>
              <a:t>of an operator in a given formula is the </a:t>
            </a:r>
            <a:r>
              <a:rPr lang="en-GB" sz="2500" dirty="0" err="1"/>
              <a:t>subformula</a:t>
            </a:r>
            <a:r>
              <a:rPr lang="en-GB" sz="2500" dirty="0"/>
              <a:t> for which that operator is the </a:t>
            </a:r>
            <a:r>
              <a:rPr lang="en-GB" sz="2500" b="1" dirty="0">
                <a:solidFill>
                  <a:srgbClr val="C00000"/>
                </a:solidFill>
              </a:rPr>
              <a:t>main operator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Re-introducing scope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𝐹𝑥</m:t>
                              </m:r>
                              <m:r>
                                <a:rPr lang="en-GB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𝐺𝑥</m:t>
                              </m:r>
                            </m:e>
                          </m:d>
                          <m:r>
                            <a:rPr lang="en-GB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3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3000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𝑦𝑅</m:t>
                          </m:r>
                          <m:r>
                            <a:rPr lang="en-GB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0E387512-F02F-46D7-24EE-1892FDCEE78A}"/>
              </a:ext>
            </a:extLst>
          </p:cNvPr>
          <p:cNvSpPr/>
          <p:nvPr/>
        </p:nvSpPr>
        <p:spPr>
          <a:xfrm rot="16200000">
            <a:off x="7675791" y="3378310"/>
            <a:ext cx="326571" cy="1047747"/>
          </a:xfrm>
          <a:custGeom>
            <a:avLst/>
            <a:gdLst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  <a:gd name="connsiteX7" fmla="*/ 0 w 326571"/>
              <a:gd name="connsiteY7" fmla="*/ 0 h 1047747"/>
              <a:gd name="connsiteX0" fmla="*/ 0 w 326571"/>
              <a:gd name="connsiteY0" fmla="*/ 0 h 1047747"/>
              <a:gd name="connsiteX1" fmla="*/ 163286 w 326571"/>
              <a:gd name="connsiteY1" fmla="*/ 92527 h 1047747"/>
              <a:gd name="connsiteX2" fmla="*/ 163286 w 326571"/>
              <a:gd name="connsiteY2" fmla="*/ 431346 h 1047747"/>
              <a:gd name="connsiteX3" fmla="*/ 326572 w 326571"/>
              <a:gd name="connsiteY3" fmla="*/ 523873 h 1047747"/>
              <a:gd name="connsiteX4" fmla="*/ 163286 w 326571"/>
              <a:gd name="connsiteY4" fmla="*/ 616400 h 1047747"/>
              <a:gd name="connsiteX5" fmla="*/ 163286 w 326571"/>
              <a:gd name="connsiteY5" fmla="*/ 955220 h 1047747"/>
              <a:gd name="connsiteX6" fmla="*/ 0 w 326571"/>
              <a:gd name="connsiteY6" fmla="*/ 1047747 h 104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047747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81767" y="158713"/>
                  <a:pt x="177381" y="326846"/>
                  <a:pt x="163286" y="431346"/>
                </a:cubicBezTo>
                <a:cubicBezTo>
                  <a:pt x="154439" y="486170"/>
                  <a:pt x="242468" y="533600"/>
                  <a:pt x="326572" y="523873"/>
                </a:cubicBezTo>
                <a:cubicBezTo>
                  <a:pt x="238324" y="519231"/>
                  <a:pt x="168879" y="566552"/>
                  <a:pt x="163286" y="616400"/>
                </a:cubicBezTo>
                <a:cubicBezTo>
                  <a:pt x="147439" y="727888"/>
                  <a:pt x="139666" y="862926"/>
                  <a:pt x="163286" y="955220"/>
                </a:cubicBezTo>
                <a:cubicBezTo>
                  <a:pt x="176289" y="1003619"/>
                  <a:pt x="92350" y="1048323"/>
                  <a:pt x="0" y="1047747"/>
                </a:cubicBezTo>
                <a:cubicBezTo>
                  <a:pt x="-21858" y="707902"/>
                  <a:pt x="-45968" y="471617"/>
                  <a:pt x="0" y="0"/>
                </a:cubicBezTo>
                <a:close/>
              </a:path>
              <a:path w="326571" h="1047747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43231" y="260637"/>
                  <a:pt x="185499" y="283324"/>
                  <a:pt x="163286" y="431346"/>
                </a:cubicBezTo>
                <a:cubicBezTo>
                  <a:pt x="156978" y="496471"/>
                  <a:pt x="251550" y="530229"/>
                  <a:pt x="326572" y="523873"/>
                </a:cubicBezTo>
                <a:cubicBezTo>
                  <a:pt x="238161" y="529345"/>
                  <a:pt x="160093" y="565923"/>
                  <a:pt x="163286" y="616400"/>
                </a:cubicBezTo>
                <a:cubicBezTo>
                  <a:pt x="183299" y="714989"/>
                  <a:pt x="177345" y="828348"/>
                  <a:pt x="163286" y="955220"/>
                </a:cubicBezTo>
                <a:cubicBezTo>
                  <a:pt x="171420" y="1017243"/>
                  <a:pt x="86816" y="1059920"/>
                  <a:pt x="0" y="1047747"/>
                </a:cubicBezTo>
              </a:path>
              <a:path w="326571" h="1047747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33443" y="255886"/>
                  <a:pt x="138814" y="347968"/>
                  <a:pt x="163286" y="431346"/>
                </a:cubicBezTo>
                <a:cubicBezTo>
                  <a:pt x="150049" y="488765"/>
                  <a:pt x="238236" y="527725"/>
                  <a:pt x="326572" y="523873"/>
                </a:cubicBezTo>
                <a:cubicBezTo>
                  <a:pt x="236405" y="523010"/>
                  <a:pt x="165081" y="561512"/>
                  <a:pt x="163286" y="616400"/>
                </a:cubicBezTo>
                <a:cubicBezTo>
                  <a:pt x="163001" y="675695"/>
                  <a:pt x="172021" y="829672"/>
                  <a:pt x="163286" y="955220"/>
                </a:cubicBezTo>
                <a:cubicBezTo>
                  <a:pt x="163595" y="1004690"/>
                  <a:pt x="89350" y="1054660"/>
                  <a:pt x="0" y="1047747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/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C780A-5968-9AD5-8234-2265C4D8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614" y="3261843"/>
                <a:ext cx="1938923" cy="477054"/>
              </a:xfrm>
              <a:prstGeom prst="rect">
                <a:avLst/>
              </a:prstGeom>
              <a:blipFill>
                <a:blip r:embed="rId4"/>
                <a:stretch>
                  <a:fillRect l="-5346" t="-8974" r="-3145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/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2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accent2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E7F80-FE2D-A501-2F81-8F37309EC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862" y="4888791"/>
                <a:ext cx="1970835" cy="477054"/>
              </a:xfrm>
              <a:prstGeom prst="rect">
                <a:avLst/>
              </a:prstGeom>
              <a:blipFill>
                <a:blip r:embed="rId5"/>
                <a:stretch>
                  <a:fillRect l="-5263" t="-10256" r="-619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C494CE7F-892B-29A3-F6AE-BAA7BC6E588C}"/>
              </a:ext>
            </a:extLst>
          </p:cNvPr>
          <p:cNvSpPr/>
          <p:nvPr/>
        </p:nvSpPr>
        <p:spPr>
          <a:xfrm rot="5400000">
            <a:off x="7452995" y="3998256"/>
            <a:ext cx="326571" cy="1493336"/>
          </a:xfrm>
          <a:custGeom>
            <a:avLst/>
            <a:gdLst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  <a:gd name="connsiteX7" fmla="*/ 0 w 326571"/>
              <a:gd name="connsiteY7" fmla="*/ 0 h 1493336"/>
              <a:gd name="connsiteX0" fmla="*/ 0 w 326571"/>
              <a:gd name="connsiteY0" fmla="*/ 0 h 1493336"/>
              <a:gd name="connsiteX1" fmla="*/ 163286 w 326571"/>
              <a:gd name="connsiteY1" fmla="*/ 92527 h 1493336"/>
              <a:gd name="connsiteX2" fmla="*/ 163286 w 326571"/>
              <a:gd name="connsiteY2" fmla="*/ 654141 h 1493336"/>
              <a:gd name="connsiteX3" fmla="*/ 326572 w 326571"/>
              <a:gd name="connsiteY3" fmla="*/ 746668 h 1493336"/>
              <a:gd name="connsiteX4" fmla="*/ 163286 w 326571"/>
              <a:gd name="connsiteY4" fmla="*/ 839195 h 1493336"/>
              <a:gd name="connsiteX5" fmla="*/ 163286 w 326571"/>
              <a:gd name="connsiteY5" fmla="*/ 1400809 h 1493336"/>
              <a:gd name="connsiteX6" fmla="*/ 0 w 326571"/>
              <a:gd name="connsiteY6" fmla="*/ 1493336 h 14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493336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40969" y="372014"/>
                  <a:pt x="162900" y="522651"/>
                  <a:pt x="163286" y="654141"/>
                </a:cubicBezTo>
                <a:cubicBezTo>
                  <a:pt x="154439" y="708965"/>
                  <a:pt x="242468" y="756395"/>
                  <a:pt x="326572" y="746668"/>
                </a:cubicBezTo>
                <a:cubicBezTo>
                  <a:pt x="238324" y="742026"/>
                  <a:pt x="168879" y="789347"/>
                  <a:pt x="163286" y="839195"/>
                </a:cubicBezTo>
                <a:cubicBezTo>
                  <a:pt x="164030" y="1094992"/>
                  <a:pt x="207119" y="1330732"/>
                  <a:pt x="163286" y="1400809"/>
                </a:cubicBezTo>
                <a:cubicBezTo>
                  <a:pt x="176289" y="1449208"/>
                  <a:pt x="92350" y="1493912"/>
                  <a:pt x="0" y="1493336"/>
                </a:cubicBezTo>
                <a:cubicBezTo>
                  <a:pt x="28285" y="1088460"/>
                  <a:pt x="48157" y="659441"/>
                  <a:pt x="0" y="0"/>
                </a:cubicBezTo>
                <a:close/>
              </a:path>
              <a:path w="326571" h="1493336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82253" y="248410"/>
                  <a:pt x="132866" y="376163"/>
                  <a:pt x="163286" y="654141"/>
                </a:cubicBezTo>
                <a:cubicBezTo>
                  <a:pt x="156978" y="719266"/>
                  <a:pt x="251550" y="753024"/>
                  <a:pt x="326572" y="746668"/>
                </a:cubicBezTo>
                <a:cubicBezTo>
                  <a:pt x="238161" y="752140"/>
                  <a:pt x="160093" y="788718"/>
                  <a:pt x="163286" y="839195"/>
                </a:cubicBezTo>
                <a:cubicBezTo>
                  <a:pt x="153257" y="1094814"/>
                  <a:pt x="119024" y="1334535"/>
                  <a:pt x="163286" y="1400809"/>
                </a:cubicBezTo>
                <a:cubicBezTo>
                  <a:pt x="171420" y="1462832"/>
                  <a:pt x="86816" y="1505509"/>
                  <a:pt x="0" y="1493336"/>
                </a:cubicBezTo>
              </a:path>
              <a:path w="326571" h="1493336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75345" y="184338"/>
                  <a:pt x="118625" y="413807"/>
                  <a:pt x="163286" y="654141"/>
                </a:cubicBezTo>
                <a:cubicBezTo>
                  <a:pt x="150049" y="711560"/>
                  <a:pt x="238236" y="750520"/>
                  <a:pt x="326572" y="746668"/>
                </a:cubicBezTo>
                <a:cubicBezTo>
                  <a:pt x="236405" y="745805"/>
                  <a:pt x="165081" y="784307"/>
                  <a:pt x="163286" y="839195"/>
                </a:cubicBezTo>
                <a:cubicBezTo>
                  <a:pt x="182489" y="1051152"/>
                  <a:pt x="116139" y="1310010"/>
                  <a:pt x="163286" y="1400809"/>
                </a:cubicBezTo>
                <a:cubicBezTo>
                  <a:pt x="163595" y="1450279"/>
                  <a:pt x="89350" y="1500249"/>
                  <a:pt x="0" y="1493336"/>
                </a:cubicBezTo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D42EA03-4208-E41F-96B5-7B1649BB958F}"/>
              </a:ext>
            </a:extLst>
          </p:cNvPr>
          <p:cNvSpPr/>
          <p:nvPr/>
        </p:nvSpPr>
        <p:spPr>
          <a:xfrm rot="5400000">
            <a:off x="7333618" y="4713794"/>
            <a:ext cx="326571" cy="1732085"/>
          </a:xfrm>
          <a:custGeom>
            <a:avLst/>
            <a:gdLst>
              <a:gd name="connsiteX0" fmla="*/ 0 w 326571"/>
              <a:gd name="connsiteY0" fmla="*/ 0 h 1732085"/>
              <a:gd name="connsiteX1" fmla="*/ 163286 w 326571"/>
              <a:gd name="connsiteY1" fmla="*/ 92527 h 1732085"/>
              <a:gd name="connsiteX2" fmla="*/ 163286 w 326571"/>
              <a:gd name="connsiteY2" fmla="*/ 773515 h 1732085"/>
              <a:gd name="connsiteX3" fmla="*/ 326572 w 326571"/>
              <a:gd name="connsiteY3" fmla="*/ 866042 h 1732085"/>
              <a:gd name="connsiteX4" fmla="*/ 163286 w 326571"/>
              <a:gd name="connsiteY4" fmla="*/ 958569 h 1732085"/>
              <a:gd name="connsiteX5" fmla="*/ 163286 w 326571"/>
              <a:gd name="connsiteY5" fmla="*/ 1639558 h 1732085"/>
              <a:gd name="connsiteX6" fmla="*/ 0 w 326571"/>
              <a:gd name="connsiteY6" fmla="*/ 1732085 h 1732085"/>
              <a:gd name="connsiteX7" fmla="*/ 0 w 326571"/>
              <a:gd name="connsiteY7" fmla="*/ 0 h 1732085"/>
              <a:gd name="connsiteX0" fmla="*/ 0 w 326571"/>
              <a:gd name="connsiteY0" fmla="*/ 0 h 1732085"/>
              <a:gd name="connsiteX1" fmla="*/ 163286 w 326571"/>
              <a:gd name="connsiteY1" fmla="*/ 92527 h 1732085"/>
              <a:gd name="connsiteX2" fmla="*/ 163286 w 326571"/>
              <a:gd name="connsiteY2" fmla="*/ 773515 h 1732085"/>
              <a:gd name="connsiteX3" fmla="*/ 326572 w 326571"/>
              <a:gd name="connsiteY3" fmla="*/ 866042 h 1732085"/>
              <a:gd name="connsiteX4" fmla="*/ 163286 w 326571"/>
              <a:gd name="connsiteY4" fmla="*/ 958569 h 1732085"/>
              <a:gd name="connsiteX5" fmla="*/ 163286 w 326571"/>
              <a:gd name="connsiteY5" fmla="*/ 1639558 h 1732085"/>
              <a:gd name="connsiteX6" fmla="*/ 0 w 326571"/>
              <a:gd name="connsiteY6" fmla="*/ 1732085 h 17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732085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207014" y="312148"/>
                  <a:pt x="149697" y="674215"/>
                  <a:pt x="163286" y="773515"/>
                </a:cubicBezTo>
                <a:cubicBezTo>
                  <a:pt x="154439" y="828339"/>
                  <a:pt x="242468" y="875769"/>
                  <a:pt x="326572" y="866042"/>
                </a:cubicBezTo>
                <a:cubicBezTo>
                  <a:pt x="238324" y="861400"/>
                  <a:pt x="168879" y="908721"/>
                  <a:pt x="163286" y="958569"/>
                </a:cubicBezTo>
                <a:cubicBezTo>
                  <a:pt x="180624" y="1216986"/>
                  <a:pt x="128323" y="1416853"/>
                  <a:pt x="163286" y="1639558"/>
                </a:cubicBezTo>
                <a:cubicBezTo>
                  <a:pt x="176289" y="1687957"/>
                  <a:pt x="92350" y="1732661"/>
                  <a:pt x="0" y="1732085"/>
                </a:cubicBezTo>
                <a:cubicBezTo>
                  <a:pt x="33778" y="1221330"/>
                  <a:pt x="-128655" y="756098"/>
                  <a:pt x="0" y="0"/>
                </a:cubicBezTo>
                <a:close/>
              </a:path>
              <a:path w="326571" h="1732085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222339" y="346464"/>
                  <a:pt x="139761" y="558857"/>
                  <a:pt x="163286" y="773515"/>
                </a:cubicBezTo>
                <a:cubicBezTo>
                  <a:pt x="156978" y="838640"/>
                  <a:pt x="251550" y="872398"/>
                  <a:pt x="326572" y="866042"/>
                </a:cubicBezTo>
                <a:cubicBezTo>
                  <a:pt x="238161" y="871514"/>
                  <a:pt x="160093" y="908092"/>
                  <a:pt x="163286" y="958569"/>
                </a:cubicBezTo>
                <a:cubicBezTo>
                  <a:pt x="105216" y="1027011"/>
                  <a:pt x="178963" y="1460956"/>
                  <a:pt x="163286" y="1639558"/>
                </a:cubicBezTo>
                <a:cubicBezTo>
                  <a:pt x="171420" y="1701581"/>
                  <a:pt x="86816" y="1744258"/>
                  <a:pt x="0" y="1732085"/>
                </a:cubicBezTo>
              </a:path>
              <a:path w="326571" h="1732085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10222" y="192652"/>
                  <a:pt x="206971" y="433865"/>
                  <a:pt x="163286" y="773515"/>
                </a:cubicBezTo>
                <a:cubicBezTo>
                  <a:pt x="150049" y="830934"/>
                  <a:pt x="238236" y="869894"/>
                  <a:pt x="326572" y="866042"/>
                </a:cubicBezTo>
                <a:cubicBezTo>
                  <a:pt x="236405" y="865179"/>
                  <a:pt x="165081" y="903681"/>
                  <a:pt x="163286" y="958569"/>
                </a:cubicBezTo>
                <a:cubicBezTo>
                  <a:pt x="147786" y="1108276"/>
                  <a:pt x="154904" y="1335910"/>
                  <a:pt x="163286" y="1639558"/>
                </a:cubicBezTo>
                <a:cubicBezTo>
                  <a:pt x="163595" y="1689028"/>
                  <a:pt x="89350" y="1738998"/>
                  <a:pt x="0" y="1732085"/>
                </a:cubicBezTo>
              </a:path>
            </a:pathLst>
          </a:custGeom>
          <a:ln w="38100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44C12A-37E4-4BB0-A6D5-865AB6EB9A6D}"/>
                  </a:ext>
                </a:extLst>
              </p:cNvPr>
              <p:cNvSpPr txBox="1"/>
              <p:nvPr/>
            </p:nvSpPr>
            <p:spPr>
              <a:xfrm>
                <a:off x="6511486" y="5752968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FF33CC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rgbClr val="FF33CC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44C12A-37E4-4BB0-A6D5-865AB6EB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486" y="5752968"/>
                <a:ext cx="1970835" cy="477054"/>
              </a:xfrm>
              <a:prstGeom prst="rect">
                <a:avLst/>
              </a:prstGeom>
              <a:blipFill>
                <a:blip r:embed="rId6"/>
                <a:stretch>
                  <a:fillRect l="-4954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1B1825BB-B280-80D2-EDD3-70E48641516F}"/>
              </a:ext>
            </a:extLst>
          </p:cNvPr>
          <p:cNvSpPr/>
          <p:nvPr/>
        </p:nvSpPr>
        <p:spPr>
          <a:xfrm rot="16200000">
            <a:off x="4970691" y="3062546"/>
            <a:ext cx="326571" cy="1600202"/>
          </a:xfrm>
          <a:custGeom>
            <a:avLst/>
            <a:gdLst>
              <a:gd name="connsiteX0" fmla="*/ 0 w 326571"/>
              <a:gd name="connsiteY0" fmla="*/ 0 h 1600202"/>
              <a:gd name="connsiteX1" fmla="*/ 163286 w 326571"/>
              <a:gd name="connsiteY1" fmla="*/ 92527 h 1600202"/>
              <a:gd name="connsiteX2" fmla="*/ 163286 w 326571"/>
              <a:gd name="connsiteY2" fmla="*/ 707574 h 1600202"/>
              <a:gd name="connsiteX3" fmla="*/ 326572 w 326571"/>
              <a:gd name="connsiteY3" fmla="*/ 800101 h 1600202"/>
              <a:gd name="connsiteX4" fmla="*/ 163286 w 326571"/>
              <a:gd name="connsiteY4" fmla="*/ 892628 h 1600202"/>
              <a:gd name="connsiteX5" fmla="*/ 163286 w 326571"/>
              <a:gd name="connsiteY5" fmla="*/ 1507675 h 1600202"/>
              <a:gd name="connsiteX6" fmla="*/ 0 w 326571"/>
              <a:gd name="connsiteY6" fmla="*/ 1600202 h 1600202"/>
              <a:gd name="connsiteX7" fmla="*/ 0 w 326571"/>
              <a:gd name="connsiteY7" fmla="*/ 0 h 1600202"/>
              <a:gd name="connsiteX0" fmla="*/ 0 w 326571"/>
              <a:gd name="connsiteY0" fmla="*/ 0 h 1600202"/>
              <a:gd name="connsiteX1" fmla="*/ 163286 w 326571"/>
              <a:gd name="connsiteY1" fmla="*/ 92527 h 1600202"/>
              <a:gd name="connsiteX2" fmla="*/ 163286 w 326571"/>
              <a:gd name="connsiteY2" fmla="*/ 707574 h 1600202"/>
              <a:gd name="connsiteX3" fmla="*/ 326572 w 326571"/>
              <a:gd name="connsiteY3" fmla="*/ 800101 h 1600202"/>
              <a:gd name="connsiteX4" fmla="*/ 163286 w 326571"/>
              <a:gd name="connsiteY4" fmla="*/ 892628 h 1600202"/>
              <a:gd name="connsiteX5" fmla="*/ 163286 w 326571"/>
              <a:gd name="connsiteY5" fmla="*/ 1507675 h 1600202"/>
              <a:gd name="connsiteX6" fmla="*/ 0 w 326571"/>
              <a:gd name="connsiteY6" fmla="*/ 1600202 h 160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1600202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98577" y="283597"/>
                  <a:pt x="178860" y="508945"/>
                  <a:pt x="163286" y="707574"/>
                </a:cubicBezTo>
                <a:cubicBezTo>
                  <a:pt x="154439" y="762398"/>
                  <a:pt x="242468" y="809828"/>
                  <a:pt x="326572" y="800101"/>
                </a:cubicBezTo>
                <a:cubicBezTo>
                  <a:pt x="238324" y="795459"/>
                  <a:pt x="168879" y="842780"/>
                  <a:pt x="163286" y="892628"/>
                </a:cubicBezTo>
                <a:cubicBezTo>
                  <a:pt x="163390" y="984768"/>
                  <a:pt x="184898" y="1337068"/>
                  <a:pt x="163286" y="1507675"/>
                </a:cubicBezTo>
                <a:cubicBezTo>
                  <a:pt x="176289" y="1556074"/>
                  <a:pt x="92350" y="1600778"/>
                  <a:pt x="0" y="1600202"/>
                </a:cubicBezTo>
                <a:cubicBezTo>
                  <a:pt x="-48919" y="1053765"/>
                  <a:pt x="-73877" y="475426"/>
                  <a:pt x="0" y="0"/>
                </a:cubicBezTo>
                <a:close/>
              </a:path>
              <a:path w="326571" h="1600202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208345" y="158640"/>
                  <a:pt x="132607" y="442022"/>
                  <a:pt x="163286" y="707574"/>
                </a:cubicBezTo>
                <a:cubicBezTo>
                  <a:pt x="156978" y="772699"/>
                  <a:pt x="251550" y="806457"/>
                  <a:pt x="326572" y="800101"/>
                </a:cubicBezTo>
                <a:cubicBezTo>
                  <a:pt x="238161" y="805573"/>
                  <a:pt x="160093" y="842151"/>
                  <a:pt x="163286" y="892628"/>
                </a:cubicBezTo>
                <a:cubicBezTo>
                  <a:pt x="199103" y="1185671"/>
                  <a:pt x="120463" y="1381734"/>
                  <a:pt x="163286" y="1507675"/>
                </a:cubicBezTo>
                <a:cubicBezTo>
                  <a:pt x="171420" y="1569698"/>
                  <a:pt x="86816" y="1612375"/>
                  <a:pt x="0" y="1600202"/>
                </a:cubicBezTo>
              </a:path>
              <a:path w="326571" h="1600202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90968" y="352532"/>
                  <a:pt x="141573" y="447422"/>
                  <a:pt x="163286" y="707574"/>
                </a:cubicBezTo>
                <a:cubicBezTo>
                  <a:pt x="150049" y="764993"/>
                  <a:pt x="238236" y="803953"/>
                  <a:pt x="326572" y="800101"/>
                </a:cubicBezTo>
                <a:cubicBezTo>
                  <a:pt x="236405" y="799238"/>
                  <a:pt x="165081" y="837740"/>
                  <a:pt x="163286" y="892628"/>
                </a:cubicBezTo>
                <a:cubicBezTo>
                  <a:pt x="198042" y="1080479"/>
                  <a:pt x="186294" y="1372023"/>
                  <a:pt x="163286" y="1507675"/>
                </a:cubicBezTo>
                <a:cubicBezTo>
                  <a:pt x="163595" y="1557145"/>
                  <a:pt x="89350" y="1607115"/>
                  <a:pt x="0" y="1600202"/>
                </a:cubicBezTo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BFE5EB-91E2-F9A6-1750-9B70312E1301}"/>
                  </a:ext>
                </a:extLst>
              </p:cNvPr>
              <p:cNvSpPr txBox="1"/>
              <p:nvPr/>
            </p:nvSpPr>
            <p:spPr>
              <a:xfrm>
                <a:off x="4153632" y="3261843"/>
                <a:ext cx="191036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7030A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rgbClr val="7030A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BFE5EB-91E2-F9A6-1750-9B70312E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32" y="3261843"/>
                <a:ext cx="1910361" cy="477054"/>
              </a:xfrm>
              <a:prstGeom prst="rect">
                <a:avLst/>
              </a:prstGeom>
              <a:blipFill>
                <a:blip r:embed="rId7"/>
                <a:stretch>
                  <a:fillRect l="-5096"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A41335C1-D971-4F54-C2BF-B1F1EBB92E38}"/>
              </a:ext>
            </a:extLst>
          </p:cNvPr>
          <p:cNvSpPr/>
          <p:nvPr/>
        </p:nvSpPr>
        <p:spPr>
          <a:xfrm rot="5400000">
            <a:off x="4726956" y="3702784"/>
            <a:ext cx="326571" cy="2084284"/>
          </a:xfrm>
          <a:custGeom>
            <a:avLst/>
            <a:gdLst>
              <a:gd name="connsiteX0" fmla="*/ 0 w 326571"/>
              <a:gd name="connsiteY0" fmla="*/ 0 h 2084284"/>
              <a:gd name="connsiteX1" fmla="*/ 163286 w 326571"/>
              <a:gd name="connsiteY1" fmla="*/ 92527 h 2084284"/>
              <a:gd name="connsiteX2" fmla="*/ 163286 w 326571"/>
              <a:gd name="connsiteY2" fmla="*/ 949615 h 2084284"/>
              <a:gd name="connsiteX3" fmla="*/ 326572 w 326571"/>
              <a:gd name="connsiteY3" fmla="*/ 1042142 h 2084284"/>
              <a:gd name="connsiteX4" fmla="*/ 163286 w 326571"/>
              <a:gd name="connsiteY4" fmla="*/ 1134669 h 2084284"/>
              <a:gd name="connsiteX5" fmla="*/ 163286 w 326571"/>
              <a:gd name="connsiteY5" fmla="*/ 1991757 h 2084284"/>
              <a:gd name="connsiteX6" fmla="*/ 0 w 326571"/>
              <a:gd name="connsiteY6" fmla="*/ 2084284 h 2084284"/>
              <a:gd name="connsiteX7" fmla="*/ 0 w 326571"/>
              <a:gd name="connsiteY7" fmla="*/ 0 h 2084284"/>
              <a:gd name="connsiteX0" fmla="*/ 0 w 326571"/>
              <a:gd name="connsiteY0" fmla="*/ 0 h 2084284"/>
              <a:gd name="connsiteX1" fmla="*/ 163286 w 326571"/>
              <a:gd name="connsiteY1" fmla="*/ 92527 h 2084284"/>
              <a:gd name="connsiteX2" fmla="*/ 163286 w 326571"/>
              <a:gd name="connsiteY2" fmla="*/ 949615 h 2084284"/>
              <a:gd name="connsiteX3" fmla="*/ 326572 w 326571"/>
              <a:gd name="connsiteY3" fmla="*/ 1042142 h 2084284"/>
              <a:gd name="connsiteX4" fmla="*/ 163286 w 326571"/>
              <a:gd name="connsiteY4" fmla="*/ 1134669 h 2084284"/>
              <a:gd name="connsiteX5" fmla="*/ 163286 w 326571"/>
              <a:gd name="connsiteY5" fmla="*/ 1991757 h 2084284"/>
              <a:gd name="connsiteX6" fmla="*/ 0 w 326571"/>
              <a:gd name="connsiteY6" fmla="*/ 2084284 h 208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2084284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66494" y="252270"/>
                  <a:pt x="98456" y="675163"/>
                  <a:pt x="163286" y="949615"/>
                </a:cubicBezTo>
                <a:cubicBezTo>
                  <a:pt x="154439" y="1004439"/>
                  <a:pt x="242468" y="1051869"/>
                  <a:pt x="326572" y="1042142"/>
                </a:cubicBezTo>
                <a:cubicBezTo>
                  <a:pt x="238324" y="1037500"/>
                  <a:pt x="168879" y="1084821"/>
                  <a:pt x="163286" y="1134669"/>
                </a:cubicBezTo>
                <a:cubicBezTo>
                  <a:pt x="230626" y="1370505"/>
                  <a:pt x="181245" y="1673101"/>
                  <a:pt x="163286" y="1991757"/>
                </a:cubicBezTo>
                <a:cubicBezTo>
                  <a:pt x="176289" y="2040156"/>
                  <a:pt x="92350" y="2084860"/>
                  <a:pt x="0" y="2084284"/>
                </a:cubicBezTo>
                <a:cubicBezTo>
                  <a:pt x="55557" y="1594945"/>
                  <a:pt x="-63403" y="924658"/>
                  <a:pt x="0" y="0"/>
                </a:cubicBezTo>
                <a:close/>
              </a:path>
              <a:path w="326571" h="2084284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46764" y="275762"/>
                  <a:pt x="121333" y="685159"/>
                  <a:pt x="163286" y="949615"/>
                </a:cubicBezTo>
                <a:cubicBezTo>
                  <a:pt x="156978" y="1014740"/>
                  <a:pt x="251550" y="1048498"/>
                  <a:pt x="326572" y="1042142"/>
                </a:cubicBezTo>
                <a:cubicBezTo>
                  <a:pt x="238161" y="1047614"/>
                  <a:pt x="160093" y="1084192"/>
                  <a:pt x="163286" y="1134669"/>
                </a:cubicBezTo>
                <a:cubicBezTo>
                  <a:pt x="92928" y="1521691"/>
                  <a:pt x="201558" y="1819212"/>
                  <a:pt x="163286" y="1991757"/>
                </a:cubicBezTo>
                <a:cubicBezTo>
                  <a:pt x="171420" y="2053780"/>
                  <a:pt x="86816" y="2096457"/>
                  <a:pt x="0" y="2084284"/>
                </a:cubicBezTo>
              </a:path>
              <a:path w="326571" h="2084284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73476" y="325117"/>
                  <a:pt x="209165" y="580395"/>
                  <a:pt x="163286" y="949615"/>
                </a:cubicBezTo>
                <a:cubicBezTo>
                  <a:pt x="150049" y="1007034"/>
                  <a:pt x="238236" y="1045994"/>
                  <a:pt x="326572" y="1042142"/>
                </a:cubicBezTo>
                <a:cubicBezTo>
                  <a:pt x="236405" y="1041279"/>
                  <a:pt x="165081" y="1079781"/>
                  <a:pt x="163286" y="1134669"/>
                </a:cubicBezTo>
                <a:cubicBezTo>
                  <a:pt x="106376" y="1448963"/>
                  <a:pt x="103545" y="1582007"/>
                  <a:pt x="163286" y="1991757"/>
                </a:cubicBezTo>
                <a:cubicBezTo>
                  <a:pt x="163595" y="2041227"/>
                  <a:pt x="89350" y="2091197"/>
                  <a:pt x="0" y="2084284"/>
                </a:cubicBezTo>
              </a:path>
            </a:pathLst>
          </a:custGeom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F0C937-9421-3710-149D-3E647696471C}"/>
                  </a:ext>
                </a:extLst>
              </p:cNvPr>
              <p:cNvSpPr txBox="1"/>
              <p:nvPr/>
            </p:nvSpPr>
            <p:spPr>
              <a:xfrm>
                <a:off x="3937691" y="4888791"/>
                <a:ext cx="1970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00B05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rgbClr val="00B05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F0C937-9421-3710-149D-3E647696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691" y="4888791"/>
                <a:ext cx="1970835" cy="477054"/>
              </a:xfrm>
              <a:prstGeom prst="rect">
                <a:avLst/>
              </a:prstGeom>
              <a:blipFill>
                <a:blip r:embed="rId8"/>
                <a:stretch>
                  <a:fillRect l="-5263" t="-10256" r="-1238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0EE44839-40C5-1569-F1EC-79823CE4F0E6}"/>
              </a:ext>
            </a:extLst>
          </p:cNvPr>
          <p:cNvSpPr/>
          <p:nvPr/>
        </p:nvSpPr>
        <p:spPr>
          <a:xfrm rot="16200000">
            <a:off x="5940014" y="714685"/>
            <a:ext cx="326571" cy="4758043"/>
          </a:xfrm>
          <a:custGeom>
            <a:avLst/>
            <a:gdLst>
              <a:gd name="connsiteX0" fmla="*/ 0 w 326571"/>
              <a:gd name="connsiteY0" fmla="*/ 0 h 4758043"/>
              <a:gd name="connsiteX1" fmla="*/ 163286 w 326571"/>
              <a:gd name="connsiteY1" fmla="*/ 159203 h 4758043"/>
              <a:gd name="connsiteX2" fmla="*/ 163286 w 326571"/>
              <a:gd name="connsiteY2" fmla="*/ 2248414 h 4758043"/>
              <a:gd name="connsiteX3" fmla="*/ 326572 w 326571"/>
              <a:gd name="connsiteY3" fmla="*/ 2407617 h 4758043"/>
              <a:gd name="connsiteX4" fmla="*/ 163286 w 326571"/>
              <a:gd name="connsiteY4" fmla="*/ 2566820 h 4758043"/>
              <a:gd name="connsiteX5" fmla="*/ 163286 w 326571"/>
              <a:gd name="connsiteY5" fmla="*/ 4598840 h 4758043"/>
              <a:gd name="connsiteX6" fmla="*/ 0 w 326571"/>
              <a:gd name="connsiteY6" fmla="*/ 4758043 h 4758043"/>
              <a:gd name="connsiteX7" fmla="*/ 0 w 326571"/>
              <a:gd name="connsiteY7" fmla="*/ 0 h 4758043"/>
              <a:gd name="connsiteX0" fmla="*/ 0 w 326571"/>
              <a:gd name="connsiteY0" fmla="*/ 0 h 4758043"/>
              <a:gd name="connsiteX1" fmla="*/ 163286 w 326571"/>
              <a:gd name="connsiteY1" fmla="*/ 159203 h 4758043"/>
              <a:gd name="connsiteX2" fmla="*/ 163286 w 326571"/>
              <a:gd name="connsiteY2" fmla="*/ 2248414 h 4758043"/>
              <a:gd name="connsiteX3" fmla="*/ 326572 w 326571"/>
              <a:gd name="connsiteY3" fmla="*/ 2407617 h 4758043"/>
              <a:gd name="connsiteX4" fmla="*/ 163286 w 326571"/>
              <a:gd name="connsiteY4" fmla="*/ 2566820 h 4758043"/>
              <a:gd name="connsiteX5" fmla="*/ 163286 w 326571"/>
              <a:gd name="connsiteY5" fmla="*/ 4598840 h 4758043"/>
              <a:gd name="connsiteX6" fmla="*/ 0 w 326571"/>
              <a:gd name="connsiteY6" fmla="*/ 4758043 h 475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4758043" stroke="0" extrusionOk="0">
                <a:moveTo>
                  <a:pt x="0" y="0"/>
                </a:moveTo>
                <a:cubicBezTo>
                  <a:pt x="88824" y="-4359"/>
                  <a:pt x="172826" y="78898"/>
                  <a:pt x="163286" y="159203"/>
                </a:cubicBezTo>
                <a:cubicBezTo>
                  <a:pt x="233212" y="501394"/>
                  <a:pt x="107211" y="1838243"/>
                  <a:pt x="163286" y="2248414"/>
                </a:cubicBezTo>
                <a:cubicBezTo>
                  <a:pt x="158032" y="2338550"/>
                  <a:pt x="243771" y="2419429"/>
                  <a:pt x="326572" y="2407617"/>
                </a:cubicBezTo>
                <a:cubicBezTo>
                  <a:pt x="238070" y="2403585"/>
                  <a:pt x="176721" y="2481905"/>
                  <a:pt x="163286" y="2566820"/>
                </a:cubicBezTo>
                <a:cubicBezTo>
                  <a:pt x="117829" y="3188219"/>
                  <a:pt x="31189" y="3589707"/>
                  <a:pt x="163286" y="4598840"/>
                </a:cubicBezTo>
                <a:cubicBezTo>
                  <a:pt x="179209" y="4683456"/>
                  <a:pt x="93562" y="4758940"/>
                  <a:pt x="0" y="4758043"/>
                </a:cubicBezTo>
                <a:cubicBezTo>
                  <a:pt x="55557" y="3595579"/>
                  <a:pt x="-63403" y="496110"/>
                  <a:pt x="0" y="0"/>
                </a:cubicBezTo>
                <a:close/>
              </a:path>
              <a:path w="326571" h="4758043" fill="none" extrusionOk="0">
                <a:moveTo>
                  <a:pt x="0" y="0"/>
                </a:moveTo>
                <a:cubicBezTo>
                  <a:pt x="89858" y="2691"/>
                  <a:pt x="155967" y="67906"/>
                  <a:pt x="163286" y="159203"/>
                </a:cubicBezTo>
                <a:cubicBezTo>
                  <a:pt x="217337" y="530656"/>
                  <a:pt x="175415" y="1314352"/>
                  <a:pt x="163286" y="2248414"/>
                </a:cubicBezTo>
                <a:cubicBezTo>
                  <a:pt x="156227" y="2352032"/>
                  <a:pt x="241354" y="2409698"/>
                  <a:pt x="326572" y="2407617"/>
                </a:cubicBezTo>
                <a:cubicBezTo>
                  <a:pt x="240585" y="2420588"/>
                  <a:pt x="148416" y="2481799"/>
                  <a:pt x="163286" y="2566820"/>
                </a:cubicBezTo>
                <a:cubicBezTo>
                  <a:pt x="241062" y="3463054"/>
                  <a:pt x="122458" y="4384842"/>
                  <a:pt x="163286" y="4598840"/>
                </a:cubicBezTo>
                <a:cubicBezTo>
                  <a:pt x="173132" y="4699986"/>
                  <a:pt x="85548" y="4774804"/>
                  <a:pt x="0" y="4758043"/>
                </a:cubicBezTo>
              </a:path>
              <a:path w="326571" h="4758043" fill="none" stroke="0" extrusionOk="0">
                <a:moveTo>
                  <a:pt x="0" y="0"/>
                </a:moveTo>
                <a:cubicBezTo>
                  <a:pt x="85951" y="-9854"/>
                  <a:pt x="163434" y="64955"/>
                  <a:pt x="163286" y="159203"/>
                </a:cubicBezTo>
                <a:cubicBezTo>
                  <a:pt x="-250" y="502498"/>
                  <a:pt x="141530" y="1747471"/>
                  <a:pt x="163286" y="2248414"/>
                </a:cubicBezTo>
                <a:cubicBezTo>
                  <a:pt x="160199" y="2337812"/>
                  <a:pt x="239341" y="2413777"/>
                  <a:pt x="326572" y="2407617"/>
                </a:cubicBezTo>
                <a:cubicBezTo>
                  <a:pt x="236607" y="2393575"/>
                  <a:pt x="168481" y="2467938"/>
                  <a:pt x="163286" y="2566820"/>
                </a:cubicBezTo>
                <a:cubicBezTo>
                  <a:pt x="232300" y="2894282"/>
                  <a:pt x="137370" y="4026276"/>
                  <a:pt x="163286" y="4598840"/>
                </a:cubicBezTo>
                <a:cubicBezTo>
                  <a:pt x="163818" y="4683958"/>
                  <a:pt x="88510" y="4771961"/>
                  <a:pt x="0" y="4758043"/>
                </a:cubicBezTo>
              </a:path>
            </a:pathLst>
          </a:custGeom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48750"/>
                      <a:gd name="adj2" fmla="val 506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C6C1CC-66E1-6E9F-EA10-46ADFC928504}"/>
                  </a:ext>
                </a:extLst>
              </p:cNvPr>
              <p:cNvSpPr txBox="1"/>
              <p:nvPr/>
            </p:nvSpPr>
            <p:spPr>
              <a:xfrm>
                <a:off x="5251399" y="2472785"/>
                <a:ext cx="191036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FF000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rgbClr val="FF000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C6C1CC-66E1-6E9F-EA10-46ADFC928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99" y="2472785"/>
                <a:ext cx="1910361" cy="477054"/>
              </a:xfrm>
              <a:prstGeom prst="rect">
                <a:avLst/>
              </a:prstGeom>
              <a:blipFill>
                <a:blip r:embed="rId9"/>
                <a:stretch>
                  <a:fillRect l="-5096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65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appears within the scope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a variable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is not bound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𝐺𝑧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blipFill>
                <a:blip r:embed="rId3"/>
                <a:stretch>
                  <a:fillRect l="-963" t="-450" r="-1669" b="-4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Bound variables</a:t>
            </a:r>
          </a:p>
        </p:txBody>
      </p:sp>
    </p:spTree>
    <p:extLst>
      <p:ext uri="{BB962C8B-B14F-4D97-AF65-F5344CB8AC3E}">
        <p14:creationId xmlns:p14="http://schemas.microsoft.com/office/powerpoint/2010/main" val="40019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appears within the scope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a variable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is not bound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𝐺𝑧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blipFill>
                <a:blip r:embed="rId3"/>
                <a:stretch>
                  <a:fillRect l="-963" t="-450" r="-1669" b="-4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Bound variables</a:t>
            </a:r>
          </a:p>
        </p:txBody>
      </p:sp>
    </p:spTree>
    <p:extLst>
      <p:ext uri="{BB962C8B-B14F-4D97-AF65-F5344CB8AC3E}">
        <p14:creationId xmlns:p14="http://schemas.microsoft.com/office/powerpoint/2010/main" val="4162889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appears within the scope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a variable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is not bound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𝐺𝑧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blipFill>
                <a:blip r:embed="rId3"/>
                <a:stretch>
                  <a:fillRect l="-963" t="-450" r="-1669" b="-4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Bound variables</a:t>
            </a:r>
          </a:p>
        </p:txBody>
      </p:sp>
    </p:spTree>
    <p:extLst>
      <p:ext uri="{BB962C8B-B14F-4D97-AF65-F5344CB8AC3E}">
        <p14:creationId xmlns:p14="http://schemas.microsoft.com/office/powerpoint/2010/main" val="307486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appears within the scope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a variable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is not bound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𝐺𝑧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blipFill>
                <a:blip r:embed="rId3"/>
                <a:stretch>
                  <a:fillRect l="-963" t="-450" r="-1669" b="-4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Bound variables</a:t>
            </a:r>
          </a:p>
        </p:txBody>
      </p:sp>
    </p:spTree>
    <p:extLst>
      <p:ext uri="{BB962C8B-B14F-4D97-AF65-F5344CB8AC3E}">
        <p14:creationId xmlns:p14="http://schemas.microsoft.com/office/powerpoint/2010/main" val="2762281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appears within the scope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a variable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is not bound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𝐺𝑧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blipFill>
                <a:blip r:embed="rId3"/>
                <a:stretch>
                  <a:fillRect l="-963" t="-450" r="-1669" b="-4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Bound variables</a:t>
            </a:r>
          </a:p>
        </p:txBody>
      </p:sp>
    </p:spTree>
    <p:extLst>
      <p:ext uri="{BB962C8B-B14F-4D97-AF65-F5344CB8AC3E}">
        <p14:creationId xmlns:p14="http://schemas.microsoft.com/office/powerpoint/2010/main" val="2313447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appears within the scope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occurrence of a variable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is not bound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BOUND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FREE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𝐺𝑧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23416"/>
                <a:ext cx="9503313" cy="2706638"/>
              </a:xfrm>
              <a:prstGeom prst="rect">
                <a:avLst/>
              </a:prstGeom>
              <a:blipFill>
                <a:blip r:embed="rId3"/>
                <a:stretch>
                  <a:fillRect l="-963" t="-450" r="-1669" b="-4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Bound variables</a:t>
            </a:r>
          </a:p>
        </p:txBody>
      </p:sp>
    </p:spTree>
    <p:extLst>
      <p:ext uri="{BB962C8B-B14F-4D97-AF65-F5344CB8AC3E}">
        <p14:creationId xmlns:p14="http://schemas.microsoft.com/office/powerpoint/2010/main" val="18404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550485"/>
            <a:ext cx="9503313" cy="44525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interpretation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specifies these three things: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referent of each </a:t>
            </a:r>
            <a:r>
              <a:rPr lang="en-GB" sz="2500" b="1" dirty="0">
                <a:solidFill>
                  <a:srgbClr val="C00000"/>
                </a:solidFill>
              </a:rPr>
              <a:t>name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that we are using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extension of each </a:t>
            </a:r>
            <a:r>
              <a:rPr lang="en-GB" sz="2500" b="1" dirty="0">
                <a:solidFill>
                  <a:srgbClr val="7030A0"/>
                </a:solidFill>
              </a:rPr>
              <a:t>predicate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that we are using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domain that the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quantifiers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generalise over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Any specification of 1-3 counts as an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interpretation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so long as it meets these conditions:</a:t>
            </a:r>
          </a:p>
          <a:p>
            <a:pPr marL="914400" lvl="1" indent="-4572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domain must contain </a:t>
            </a:r>
            <a:r>
              <a:rPr lang="en-GB" sz="2500" b="1" i="1" dirty="0">
                <a:solidFill>
                  <a:schemeClr val="accent5">
                    <a:lumMod val="50000"/>
                  </a:schemeClr>
                </a:solidFill>
              </a:rPr>
              <a:t>at least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500" b="1" i="1" dirty="0">
                <a:solidFill>
                  <a:schemeClr val="accent5">
                    <a:lumMod val="50000"/>
                  </a:schemeClr>
                </a:solidFill>
              </a:rPr>
              <a:t>one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</a:t>
            </a:r>
          </a:p>
          <a:p>
            <a:pPr marL="914400" lvl="1" indent="-4572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name must have </a:t>
            </a:r>
            <a:r>
              <a:rPr lang="en-GB" sz="2500" b="1" i="1" dirty="0">
                <a:solidFill>
                  <a:schemeClr val="accent5">
                    <a:lumMod val="50000"/>
                  </a:schemeClr>
                </a:solidFill>
              </a:rPr>
              <a:t>exactly one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referent, and all referents must be in the domain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934108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84503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closed formula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(aka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sentence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of FOL is any formula of FOL that contains no free variables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open formula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of FOL is any formula of FOL that contains at least one free variable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Closed formulas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are special, because only they are truth-evaluable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0,1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:⟨0,0⟩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true or false? Bad question!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true,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false!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84503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491" b="-2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Closed formulas (aka sentences)</a:t>
            </a:r>
          </a:p>
        </p:txBody>
      </p:sp>
    </p:spTree>
    <p:extLst>
      <p:ext uri="{BB962C8B-B14F-4D97-AF65-F5344CB8AC3E}">
        <p14:creationId xmlns:p14="http://schemas.microsoft.com/office/powerpoint/2010/main" val="41186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11: Complex Sentences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783146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Re-Cap: Atoms and 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Formulas of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Closed Formulas (aka Sentences)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Semantics for FOL</a:t>
            </a:r>
          </a:p>
        </p:txBody>
      </p:sp>
    </p:spTree>
    <p:extLst>
      <p:ext uri="{BB962C8B-B14F-4D97-AF65-F5344CB8AC3E}">
        <p14:creationId xmlns:p14="http://schemas.microsoft.com/office/powerpoint/2010/main" val="1219436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255806"/>
            <a:ext cx="9503313" cy="30418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WHAT WE KNOW: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What counts as an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interpretation</a:t>
            </a:r>
            <a:r>
              <a:rPr lang="en-GB" sz="2500" dirty="0"/>
              <a:t> of FOL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What counts as a </a:t>
            </a:r>
            <a:r>
              <a:rPr lang="en-GB" sz="2500" b="1" dirty="0">
                <a:solidFill>
                  <a:srgbClr val="C00000"/>
                </a:solidFill>
              </a:rPr>
              <a:t>sentence</a:t>
            </a:r>
            <a:r>
              <a:rPr lang="en-GB" sz="2500" dirty="0"/>
              <a:t> of FOL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WHAT WE NEED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 startAt="3"/>
            </a:pPr>
            <a:r>
              <a:rPr lang="en-GB" sz="2500" b="1" dirty="0">
                <a:solidFill>
                  <a:srgbClr val="7030A0"/>
                </a:solidFill>
              </a:rPr>
              <a:t>Semantic rules</a:t>
            </a:r>
            <a:r>
              <a:rPr lang="en-GB" sz="2500" dirty="0"/>
              <a:t> which tell us what truth-value any given </a:t>
            </a:r>
            <a:r>
              <a:rPr lang="en-GB" sz="2500" b="1" dirty="0">
                <a:solidFill>
                  <a:srgbClr val="C00000"/>
                </a:solidFill>
              </a:rPr>
              <a:t>sentence</a:t>
            </a:r>
            <a:r>
              <a:rPr lang="en-GB" sz="2500" dirty="0"/>
              <a:t> gets on any given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interpretation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semantics</a:t>
            </a:r>
          </a:p>
        </p:txBody>
      </p:sp>
    </p:spTree>
    <p:extLst>
      <p:ext uri="{BB962C8B-B14F-4D97-AF65-F5344CB8AC3E}">
        <p14:creationId xmlns:p14="http://schemas.microsoft.com/office/powerpoint/2010/main" val="25873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ED62A7A5-729B-15FE-A383-48F9159C67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15D317-7B0B-92B6-963D-ED8936938E90}"/>
              </a:ext>
            </a:extLst>
          </p:cNvPr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1F424E80-5A7F-F205-9EB1-FAE4DFE46A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870D967E-8959-7CB1-97C1-8D0398E0CB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7270AAA4-E94B-4232-4230-5D9AAFB694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063446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 of the individuals named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 (considered in that order)</a:t>
                </a:r>
              </a:p>
              <a:p>
                <a:pPr marL="800100" lvl="1" indent="-342900">
                  <a:spcAft>
                    <a:spcPts val="3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(Otherwise,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/>
                  <a:t> in that interpretation)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name the same individual in that interpretation</a:t>
                </a:r>
              </a:p>
              <a:p>
                <a:pPr marL="800100" lvl="1" indent="-342900">
                  <a:spcAft>
                    <a:spcPts val="2000"/>
                  </a:spcAft>
                  <a:buFont typeface="Cambria Math" panose="02040503050406030204" pitchFamily="18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(Otherwise,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/>
                  <a:t> in that interpretation)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063446"/>
                <a:ext cx="9503313" cy="3426579"/>
              </a:xfrm>
              <a:prstGeom prst="rect">
                <a:avLst/>
              </a:prstGeom>
              <a:blipFill>
                <a:blip r:embed="rId3"/>
                <a:stretch>
                  <a:fillRect l="-963" t="-710" r="-1348" b="-3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atomic sentences</a:t>
            </a:r>
          </a:p>
        </p:txBody>
      </p:sp>
    </p:spTree>
    <p:extLst>
      <p:ext uri="{BB962C8B-B14F-4D97-AF65-F5344CB8AC3E}">
        <p14:creationId xmlns:p14="http://schemas.microsoft.com/office/powerpoint/2010/main" val="10234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737498"/>
                <a:ext cx="9503313" cy="45166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  <a:endParaRPr lang="en-GB" sz="2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37498"/>
                <a:ext cx="9503313" cy="4516621"/>
              </a:xfrm>
              <a:prstGeom prst="rect">
                <a:avLst/>
              </a:prstGeom>
              <a:blipFill>
                <a:blip r:embed="rId3"/>
                <a:stretch>
                  <a:fillRect l="-963" t="-540" r="-578" b="-2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truth-functional connectives</a:t>
            </a:r>
          </a:p>
        </p:txBody>
      </p:sp>
    </p:spTree>
    <p:extLst>
      <p:ext uri="{BB962C8B-B14F-4D97-AF65-F5344CB8AC3E}">
        <p14:creationId xmlns:p14="http://schemas.microsoft.com/office/powerpoint/2010/main" val="2064385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truth-functional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20482E-1F99-FC16-BB8B-013AD320B9A5}"/>
                  </a:ext>
                </a:extLst>
              </p:cNvPr>
              <p:cNvSpPr txBox="1"/>
              <p:nvPr/>
            </p:nvSpPr>
            <p:spPr>
              <a:xfrm>
                <a:off x="1344343" y="2160612"/>
                <a:ext cx="9503313" cy="36830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have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the same truth-value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have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different truth-values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20482E-1F99-FC16-BB8B-013AD320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160612"/>
                <a:ext cx="9503313" cy="3683060"/>
              </a:xfrm>
              <a:prstGeom prst="rect">
                <a:avLst/>
              </a:prstGeom>
              <a:blipFill>
                <a:blip r:embed="rId3"/>
                <a:stretch>
                  <a:fillRect l="-963" t="-661" r="-449" b="-3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24A9F-AEE4-F5E2-F1E4-A9148CA5F464}"/>
                  </a:ext>
                </a:extLst>
              </p:cNvPr>
              <p:cNvSpPr txBox="1"/>
              <p:nvPr/>
            </p:nvSpPr>
            <p:spPr>
              <a:xfrm>
                <a:off x="1344343" y="1737498"/>
                <a:ext cx="9503313" cy="45166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  <a:endParaRPr lang="en-GB" sz="2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24A9F-AEE4-F5E2-F1E4-A9148CA5F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37498"/>
                <a:ext cx="9503313" cy="4516621"/>
              </a:xfrm>
              <a:prstGeom prst="rect">
                <a:avLst/>
              </a:prstGeom>
              <a:blipFill>
                <a:blip r:embed="rId4"/>
                <a:stretch>
                  <a:fillRect l="-963" t="-540" r="-578" b="-2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kinds of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9E2247-16CD-384A-92EC-6128D5B99EFA}"/>
                  </a:ext>
                </a:extLst>
              </p:cNvPr>
              <p:cNvSpPr txBox="1"/>
              <p:nvPr/>
            </p:nvSpPr>
            <p:spPr>
              <a:xfrm>
                <a:off x="762312" y="1363438"/>
                <a:ext cx="5333688" cy="3105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SYMBOLISATION KEY</a:t>
                </a:r>
              </a:p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every person born before 2000</a:t>
                </a:r>
                <a:r>
                  <a:rPr lang="en-GB" sz="2500" cap="small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ce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Greek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was born before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Plato</a:t>
                </a: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Bertrand Russell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9E2247-16CD-384A-92EC-6128D5B99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12" y="1363438"/>
                <a:ext cx="5333688" cy="3105978"/>
              </a:xfrm>
              <a:prstGeom prst="rect">
                <a:avLst/>
              </a:prstGeom>
              <a:blipFill>
                <a:blip r:embed="rId3"/>
                <a:stretch>
                  <a:fillRect t="-982" b="-4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28FEB-16EE-FC3A-FDCC-65A755CE7A4E}"/>
                  </a:ext>
                </a:extLst>
              </p:cNvPr>
              <p:cNvSpPr txBox="1"/>
              <p:nvPr/>
            </p:nvSpPr>
            <p:spPr>
              <a:xfrm>
                <a:off x="5593392" y="1363438"/>
                <a:ext cx="5333688" cy="34265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DIRECT STIPULATION</a:t>
                </a:r>
              </a:p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:0,2,3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3,2,0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,⟨3,3,3⟩</m:t>
                      </m:r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5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5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28FEB-16EE-FC3A-FDCC-65A755CE7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392" y="1363438"/>
                <a:ext cx="5333688" cy="3426579"/>
              </a:xfrm>
              <a:prstGeom prst="rect">
                <a:avLst/>
              </a:prstGeom>
              <a:blipFill>
                <a:blip r:embed="rId4"/>
                <a:stretch>
                  <a:fillRect t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CC98B2-968A-1927-3458-35366E39A0AA}"/>
              </a:ext>
            </a:extLst>
          </p:cNvPr>
          <p:cNvCxnSpPr>
            <a:cxnSpLocks/>
          </p:cNvCxnSpPr>
          <p:nvPr/>
        </p:nvCxnSpPr>
        <p:spPr>
          <a:xfrm>
            <a:off x="5850725" y="1657350"/>
            <a:ext cx="0" cy="266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488A73-1C7C-5F09-68D1-8A416BAEC4E6}"/>
              </a:ext>
            </a:extLst>
          </p:cNvPr>
          <p:cNvSpPr txBox="1"/>
          <p:nvPr/>
        </p:nvSpPr>
        <p:spPr>
          <a:xfrm>
            <a:off x="1180728" y="4738534"/>
            <a:ext cx="10163547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symbolisation key </a:t>
            </a:r>
            <a:r>
              <a:rPr lang="en-GB" sz="2500" dirty="0"/>
              <a:t>gives us a natural way of reading sentences in FOL, but doesn’t directly tell us which individuals are in which extensions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direct stipulation</a:t>
            </a:r>
            <a:r>
              <a:rPr lang="en-GB" sz="2500" dirty="0"/>
              <a:t> directly tells us which individuals are in which extensions, but doesn’t give us a natural way of reading sentences in FOL</a:t>
            </a:r>
          </a:p>
        </p:txBody>
      </p:sp>
    </p:spTree>
    <p:extLst>
      <p:ext uri="{BB962C8B-B14F-4D97-AF65-F5344CB8AC3E}">
        <p14:creationId xmlns:p14="http://schemas.microsoft.com/office/powerpoint/2010/main" val="2712590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20384"/>
                <a:ext cx="9503313" cy="50937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Clearly, the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sentence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should be true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the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predicate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true of everything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what about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𝑥𝑅𝑎𝑥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’?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want to say pretty much the same thing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Clearly, the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sentence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𝑥𝑅𝑎𝑥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should be true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true of everything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However, our interpretations only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directly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tell us when a simple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predicate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true/false of something in the domain, not when a complex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formula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we need to figure out some way of extracting this extra info…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0384"/>
                <a:ext cx="9503313" cy="5093702"/>
              </a:xfrm>
              <a:prstGeom prst="rect">
                <a:avLst/>
              </a:prstGeom>
              <a:blipFill>
                <a:blip r:embed="rId3"/>
                <a:stretch>
                  <a:fillRect l="-963" t="-359" r="-321" b="-2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Quantifiers: the tricky case…</a:t>
            </a:r>
          </a:p>
        </p:txBody>
      </p:sp>
    </p:spTree>
    <p:extLst>
      <p:ext uri="{BB962C8B-B14F-4D97-AF65-F5344CB8AC3E}">
        <p14:creationId xmlns:p14="http://schemas.microsoft.com/office/powerpoint/2010/main" val="21329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60995"/>
                <a:ext cx="9503313" cy="55425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As it happens, there are individuals in our domain which don’t have names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each individual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could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be named!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Let’s add a new name,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’; this name could refer to any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𝑥𝑅𝑎𝑥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true in our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would be true no matter which individual in the domain we named with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60995"/>
                <a:ext cx="9503313" cy="5542543"/>
              </a:xfrm>
              <a:prstGeom prst="rect">
                <a:avLst/>
              </a:prstGeom>
              <a:blipFill>
                <a:blip r:embed="rId3"/>
                <a:stretch>
                  <a:fillRect l="-963" t="-330"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Quantifiers: the basic idea</a:t>
            </a:r>
          </a:p>
        </p:txBody>
      </p:sp>
    </p:spTree>
    <p:extLst>
      <p:ext uri="{BB962C8B-B14F-4D97-AF65-F5344CB8AC3E}">
        <p14:creationId xmlns:p14="http://schemas.microsoft.com/office/powerpoint/2010/main" val="17853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60995"/>
                <a:ext cx="9503313" cy="55425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As it happens, there are individuals in our domain which don’t have names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each individual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could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be named!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Let’s add a new name,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’; this name could refer to any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𝑥𝑅𝑎𝑥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true in our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would be true no matter which individual in the domain we named with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60995"/>
                <a:ext cx="9503313" cy="5542543"/>
              </a:xfrm>
              <a:prstGeom prst="rect">
                <a:avLst/>
              </a:prstGeom>
              <a:blipFill>
                <a:blip r:embed="rId3"/>
                <a:stretch>
                  <a:fillRect l="-963" t="-330"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Quantifiers: the basic idea</a:t>
            </a:r>
          </a:p>
        </p:txBody>
      </p:sp>
    </p:spTree>
    <p:extLst>
      <p:ext uri="{BB962C8B-B14F-4D97-AF65-F5344CB8AC3E}">
        <p14:creationId xmlns:p14="http://schemas.microsoft.com/office/powerpoint/2010/main" val="907185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60995"/>
                <a:ext cx="9503313" cy="55425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As it happens, there are individuals in our domain which don’t have names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each individual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could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be named!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Let’s add a new name,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’; this name could refer to any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𝑥𝑅𝑎𝑥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true in our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would be true no matter which individual in the domain we named with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60995"/>
                <a:ext cx="9503313" cy="5542543"/>
              </a:xfrm>
              <a:prstGeom prst="rect">
                <a:avLst/>
              </a:prstGeom>
              <a:blipFill>
                <a:blip r:embed="rId3"/>
                <a:stretch>
                  <a:fillRect l="-963" t="-330"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Quantifiers: the basic idea</a:t>
            </a:r>
          </a:p>
        </p:txBody>
      </p:sp>
    </p:spTree>
    <p:extLst>
      <p:ext uri="{BB962C8B-B14F-4D97-AF65-F5344CB8AC3E}">
        <p14:creationId xmlns:p14="http://schemas.microsoft.com/office/powerpoint/2010/main" val="944654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60995"/>
                <a:ext cx="9503313" cy="55425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As it happens, there are individuals in our domain which don’t have names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each individual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could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be named!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Let’s add a new name,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’; this name could refer to any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𝑥𝑅𝑎𝑥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true in our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would be true no matter which individual in the domain we named with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60995"/>
                <a:ext cx="9503313" cy="5542543"/>
              </a:xfrm>
              <a:prstGeom prst="rect">
                <a:avLst/>
              </a:prstGeom>
              <a:blipFill>
                <a:blip r:embed="rId3"/>
                <a:stretch>
                  <a:fillRect l="-963" t="-330"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Quantifiers: the basic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03DEF9-D712-4AB2-71E9-58AFB19894A8}"/>
                  </a:ext>
                </a:extLst>
              </p:cNvPr>
              <p:cNvSpPr txBox="1"/>
              <p:nvPr/>
            </p:nvSpPr>
            <p:spPr>
              <a:xfrm>
                <a:off x="1344343" y="5822714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𝑥𝑅𝑎𝑥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true in our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there is something in the domain we could name with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to make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true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03DEF9-D712-4AB2-71E9-58AFB1989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5822714"/>
                <a:ext cx="9503313" cy="861774"/>
              </a:xfrm>
              <a:prstGeom prst="rect">
                <a:avLst/>
              </a:prstGeom>
              <a:blipFill>
                <a:blip r:embed="rId4"/>
                <a:stretch>
                  <a:fillRect l="-963" t="-4930" b="-16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0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77198"/>
                <a:ext cx="9503313" cy="48372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 a new name added to our language</a:t>
                </a:r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interpretation that extends our original interpretation by assigning an individual from the domain as the referent of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without changing the interpretation in any other way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); otherwise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interpretation that extends our original interpretation by assigning an individual from the domain as the referent of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without changing the interpretation in any other way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); otherwise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/>
                  <a:t> in that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77198"/>
                <a:ext cx="9503313" cy="4837222"/>
              </a:xfrm>
              <a:prstGeom prst="rect">
                <a:avLst/>
              </a:prstGeom>
              <a:blipFill>
                <a:blip r:embed="rId3"/>
                <a:stretch>
                  <a:fillRect l="-963" t="-504" r="-449" b="-2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quantifiers</a:t>
            </a:r>
          </a:p>
        </p:txBody>
      </p:sp>
    </p:spTree>
    <p:extLst>
      <p:ext uri="{BB962C8B-B14F-4D97-AF65-F5344CB8AC3E}">
        <p14:creationId xmlns:p14="http://schemas.microsoft.com/office/powerpoint/2010/main" val="5886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A219621E-32B8-D95C-FB4D-041B41BA3A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29FFDDF6-4F50-6B5D-2FB7-DB5E020924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320990"/>
                <a:ext cx="9503313" cy="3349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test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individual just by adding a new name for that individual to the language,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checking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20990"/>
                <a:ext cx="9503313" cy="3349635"/>
              </a:xfrm>
              <a:prstGeom prst="rect">
                <a:avLst/>
              </a:prstGeom>
              <a:blipFill>
                <a:blip r:embed="rId3"/>
                <a:stretch>
                  <a:fillRect l="-963" t="-911" b="-4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quantifiers: user-friendly</a:t>
            </a:r>
          </a:p>
        </p:txBody>
      </p:sp>
    </p:spTree>
    <p:extLst>
      <p:ext uri="{BB962C8B-B14F-4D97-AF65-F5344CB8AC3E}">
        <p14:creationId xmlns:p14="http://schemas.microsoft.com/office/powerpoint/2010/main" val="1076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320990"/>
                <a:ext cx="9503313" cy="3349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test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individual just by adding a new name for that individual to the language,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checking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20990"/>
                <a:ext cx="9503313" cy="3349635"/>
              </a:xfrm>
              <a:prstGeom prst="rect">
                <a:avLst/>
              </a:prstGeom>
              <a:blipFill>
                <a:blip r:embed="rId3"/>
                <a:stretch>
                  <a:fillRect l="-963" t="-911" b="-4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quantifiers: user-friendly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92F7FF-7A41-A51A-1AC5-F510745B48B6}"/>
                  </a:ext>
                </a:extLst>
              </p:cNvPr>
              <p:cNvSpPr txBox="1"/>
              <p:nvPr/>
            </p:nvSpPr>
            <p:spPr>
              <a:xfrm>
                <a:off x="1344343" y="2320989"/>
                <a:ext cx="9503313" cy="3349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test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individual just by adding a new name for that individual to the language,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checking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92F7FF-7A41-A51A-1AC5-F510745B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20989"/>
                <a:ext cx="9503313" cy="3349635"/>
              </a:xfrm>
              <a:prstGeom prst="rect">
                <a:avLst/>
              </a:prstGeom>
              <a:blipFill>
                <a:blip r:embed="rId4"/>
                <a:stretch>
                  <a:fillRect l="-963" t="-911" b="-4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names,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i="1" dirty="0"/>
                  <a:t>n</a:t>
                </a:r>
                <a:r>
                  <a:rPr lang="en-GB" sz="2500" dirty="0"/>
                  <a:t>-place predicate,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sentence</a:t>
                </a:r>
              </a:p>
              <a:p>
                <a:pPr marL="914400" lvl="1" indent="-4572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 of the individuals named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 (considered in that order)</a:t>
                </a:r>
              </a:p>
              <a:p>
                <a:pPr marL="914400" lvl="1" indent="-4572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Otherwise,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</a:t>
                </a:r>
                <a:r>
                  <a:rPr lang="en-GB" sz="2500" dirty="0"/>
                  <a:t>in that interpretation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and</a:t>
                </a:r>
                <a:r>
                  <a:rPr lang="en-GB" sz="2500" b="1" dirty="0"/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are names, then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is an</a:t>
                </a:r>
                <a:r>
                  <a:rPr lang="en-GB" sz="2500" b="1" dirty="0"/>
                  <a:t>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sentence</a:t>
                </a:r>
              </a:p>
              <a:p>
                <a:pPr marL="914400" lvl="1" indent="-4572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name the same individual in that interpretation</a:t>
                </a:r>
              </a:p>
              <a:p>
                <a:pPr marL="914400" lvl="1" indent="-4572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Otherwise,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</a:t>
                </a:r>
                <a:r>
                  <a:rPr lang="en-GB" sz="2500" dirty="0"/>
                  <a:t>in that interpretation</a:t>
                </a:r>
                <a:endParaRPr lang="en-GB" sz="25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Nothing else is an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atomic sentence</a:t>
                </a:r>
                <a:endParaRPr lang="en-GB" sz="2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blipFill>
                <a:blip r:embed="rId3"/>
                <a:stretch>
                  <a:fillRect l="-1155" b="-11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Atoms of FOL</a:t>
            </a:r>
          </a:p>
        </p:txBody>
      </p:sp>
    </p:spTree>
    <p:extLst>
      <p:ext uri="{BB962C8B-B14F-4D97-AF65-F5344CB8AC3E}">
        <p14:creationId xmlns:p14="http://schemas.microsoft.com/office/powerpoint/2010/main" val="41282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319268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547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40698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>
                  <a:solidFill>
                    <a:srgbClr val="C00000"/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547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14103358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>
                  <a:solidFill>
                    <a:srgbClr val="C00000"/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547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51A944-EDBD-782A-795D-8C2CEA7413F7}"/>
                  </a:ext>
                </a:extLst>
              </p:cNvPr>
              <p:cNvSpPr txBox="1"/>
              <p:nvPr/>
            </p:nvSpPr>
            <p:spPr>
              <a:xfrm>
                <a:off x="1344343" y="3985565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Yes! It’s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51A944-EDBD-782A-795D-8C2CEA741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3985565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l="-963" t="-2033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Yes! It’s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0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547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20057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Yes! It’s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0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547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12970465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Yes! It’s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0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5048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547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C704E-A342-F72E-0682-BC22553970AA}"/>
                  </a:ext>
                </a:extLst>
              </p:cNvPr>
              <p:cNvSpPr txBox="1"/>
              <p:nvPr/>
            </p:nvSpPr>
            <p:spPr>
              <a:xfrm>
                <a:off x="1344343" y="3984688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no matter what we name with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C704E-A342-F72E-0682-BC2255397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3984688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l="-963" t="-2033" b="-10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1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no matter what we name with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 Yes! It’s true of 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958" b="-2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1784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no matter what we name with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 Yes! It’s true of 1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F3175B-6B31-AAE1-1552-0AAB74609A57}"/>
                  </a:ext>
                </a:extLst>
              </p:cNvPr>
              <p:cNvSpPr txBox="1"/>
              <p:nvPr/>
            </p:nvSpPr>
            <p:spPr>
              <a:xfrm>
                <a:off x="1344342" y="3345106"/>
                <a:ext cx="9503313" cy="7335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F3175B-6B31-AAE1-1552-0AAB74609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345106"/>
                <a:ext cx="9503313" cy="7335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4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no matter what we name with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 Yes! It’s true of 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958" b="-2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18612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D91AD384-DECA-842E-56A9-1DCAA49BEB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no matter what we name with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 Yes! It’s true of 2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3615051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no matter what we name with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 Yes! It’s true of 2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793229-43CD-7EE3-38B3-5329A1801C8E}"/>
                  </a:ext>
                </a:extLst>
              </p:cNvPr>
              <p:cNvSpPr txBox="1"/>
              <p:nvPr/>
            </p:nvSpPr>
            <p:spPr>
              <a:xfrm>
                <a:off x="1344342" y="3347304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793229-43CD-7EE3-38B3-5329A1801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347304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4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no matter what we name with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 Yes! It’s true of 2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19086749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no matter what we name with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 Yes! It’s true of 2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𝑅𝑎𝑏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E93D0E-670E-1127-33C0-4B487970BED6}"/>
                  </a:ext>
                </a:extLst>
              </p:cNvPr>
              <p:cNvSpPr txBox="1"/>
              <p:nvPr/>
            </p:nvSpPr>
            <p:spPr>
              <a:xfrm>
                <a:off x="1344343" y="3984119"/>
                <a:ext cx="9503313" cy="9900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E93D0E-670E-1127-33C0-4B487970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3984119"/>
                <a:ext cx="9503313" cy="990015"/>
              </a:xfrm>
              <a:prstGeom prst="rect">
                <a:avLst/>
              </a:prstGeom>
              <a:blipFill>
                <a:blip r:embed="rId4"/>
                <a:stretch>
                  <a:fillRect l="-963" t="-3704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4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𝑅𝑥𝑎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2!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958" b="-2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8678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𝑅𝑥𝑎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2!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𝑅𝑏𝑎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1693766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𝑅𝑥𝑎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2!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𝑅𝑏𝑎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78BCD6-1A79-9875-8896-C73AA7BEE687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𝑅𝑥𝑎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𝑅𝑏𝑎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78BCD6-1A79-9875-8896-C73AA7BEE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4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𝑅𝑥𝑎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𝑅𝑏𝑎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78BCD6-1A79-9875-8896-C73AA7BEE687}"/>
                  </a:ext>
                </a:extLst>
              </p:cNvPr>
              <p:cNvSpPr txBox="1"/>
              <p:nvPr/>
            </p:nvSpPr>
            <p:spPr>
              <a:xfrm>
                <a:off x="1344342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𝑅𝑥𝑎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0!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𝑅𝑏𝑎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78BCD6-1A79-9875-8896-C73AA7BEE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1569537"/>
                <a:ext cx="9503313" cy="4965462"/>
              </a:xfrm>
              <a:prstGeom prst="rect">
                <a:avLst/>
              </a:prstGeom>
              <a:blipFill>
                <a:blip r:embed="rId4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DE443D-468B-9848-24B4-77ECB200C404}"/>
                  </a:ext>
                </a:extLst>
              </p:cNvPr>
              <p:cNvSpPr txBox="1"/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:0,1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>
                  <a:solidFill>
                    <a:srgbClr val="C00000"/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something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𝑅𝑥𝑎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everything in the domain?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No! It’s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0!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𝑅𝑏𝑎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this extended interpretation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DE443D-468B-9848-24B4-77ECB200C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69537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2059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1E9E1-D9C1-BF00-73CD-9B0E90CE0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0EF2E-A803-2DB3-96AC-38DDF150B307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766D6-04A2-2320-320A-ED4579A806B1}"/>
              </a:ext>
            </a:extLst>
          </p:cNvPr>
          <p:cNvSpPr txBox="1"/>
          <p:nvPr/>
        </p:nvSpPr>
        <p:spPr>
          <a:xfrm>
            <a:off x="1344343" y="2549271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Sections 21-23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Worksheet 6 is now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25EE2-B4F1-DDBE-3175-3C707EFCA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18864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8757B512-8866-0089-52D2-F614AB83FE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117D1D0B-4615-5CAF-264A-3D631A3074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5253</Words>
  <Application>Microsoft Office PowerPoint</Application>
  <PresentationFormat>Widescreen</PresentationFormat>
  <Paragraphs>585</Paragraphs>
  <Slides>79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Trueman</dc:creator>
  <cp:lastModifiedBy>Robert</cp:lastModifiedBy>
  <cp:revision>9</cp:revision>
  <dcterms:created xsi:type="dcterms:W3CDTF">2022-09-05T10:15:37Z</dcterms:created>
  <dcterms:modified xsi:type="dcterms:W3CDTF">2022-11-04T11:01:14Z</dcterms:modified>
</cp:coreProperties>
</file>